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38D46-13D3-447F-AFFA-F656AD54F4F3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3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9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8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2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6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4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8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2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0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3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1746F0-08EF-4F14-ACB7-56E391C47FB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DABCB-F702-424B-BB59-2953B3922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167" y="740834"/>
            <a:ext cx="7766936" cy="164630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MATERI KELAS XII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SETTING ROUTER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DHCP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Apt-get install </a:t>
            </a:r>
            <a:r>
              <a:rPr lang="en-US" dirty="0" err="1" smtClean="0"/>
              <a:t>isc</a:t>
            </a:r>
            <a:r>
              <a:rPr lang="en-US" dirty="0" smtClean="0"/>
              <a:t>-</a:t>
            </a:r>
            <a:r>
              <a:rPr lang="en-US" dirty="0" err="1" smtClean="0"/>
              <a:t>dhcp</a:t>
            </a:r>
            <a:r>
              <a:rPr lang="en-US" dirty="0" smtClean="0"/>
              <a:t>-server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dirty="0" err="1"/>
              <a:t>ketikkan</a:t>
            </a:r>
            <a:r>
              <a:rPr lang="en-US" dirty="0"/>
              <a:t> apt-get install </a:t>
            </a:r>
            <a:r>
              <a:rPr lang="en-US" dirty="0" smtClean="0"/>
              <a:t>dhcp3-server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nano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dhcp</a:t>
            </a:r>
            <a:r>
              <a:rPr lang="en-US" dirty="0"/>
              <a:t>/</a:t>
            </a:r>
            <a:r>
              <a:rPr lang="en-US" dirty="0" err="1"/>
              <a:t>dhcpd.conf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DHCP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06850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network </a:t>
            </a:r>
            <a:r>
              <a:rPr lang="en-US" dirty="0" err="1" smtClean="0"/>
              <a:t>yg</a:t>
            </a:r>
            <a:r>
              <a:rPr lang="en-US" dirty="0" smtClean="0"/>
              <a:t> di </a:t>
            </a:r>
            <a:r>
              <a:rPr lang="en-US" dirty="0" err="1" smtClean="0"/>
              <a:t>jadikan</a:t>
            </a:r>
            <a:r>
              <a:rPr lang="en-US" dirty="0" smtClean="0"/>
              <a:t> DHCP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02" y="2557463"/>
            <a:ext cx="5931396" cy="3317875"/>
          </a:xfrm>
        </p:spPr>
      </p:pic>
    </p:spTree>
    <p:extLst>
      <p:ext uri="{BB962C8B-B14F-4D97-AF65-F5344CB8AC3E}">
        <p14:creationId xmlns:p14="http://schemas.microsoft.com/office/powerpoint/2010/main" val="264828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err="1"/>
              <a:t>isc</a:t>
            </a:r>
            <a:r>
              <a:rPr lang="en-US" dirty="0"/>
              <a:t>-</a:t>
            </a:r>
            <a:r>
              <a:rPr lang="en-US" dirty="0" err="1"/>
              <a:t>dhcp</a:t>
            </a:r>
            <a:r>
              <a:rPr lang="en-US" dirty="0"/>
              <a:t>-server restart</a:t>
            </a:r>
          </a:p>
        </p:txBody>
      </p:sp>
    </p:spTree>
    <p:extLst>
      <p:ext uri="{BB962C8B-B14F-4D97-AF65-F5344CB8AC3E}">
        <p14:creationId xmlns:p14="http://schemas.microsoft.com/office/powerpoint/2010/main" val="394972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apt-</a:t>
            </a:r>
            <a:r>
              <a:rPr lang="en-US" dirty="0" err="1" smtClean="0"/>
              <a:t>cdrom</a:t>
            </a:r>
            <a:r>
              <a:rPr lang="en-US" dirty="0" smtClean="0"/>
              <a:t> add</a:t>
            </a:r>
          </a:p>
          <a:p>
            <a:r>
              <a:rPr lang="en-US" dirty="0" smtClean="0"/>
              <a:t>Apt-get install bind9</a:t>
            </a:r>
          </a:p>
          <a:p>
            <a:r>
              <a:rPr lang="en-US" dirty="0" smtClean="0"/>
              <a:t>Edit file </a:t>
            </a:r>
          </a:p>
          <a:p>
            <a:r>
              <a:rPr lang="en-US" dirty="0" err="1" smtClean="0"/>
              <a:t>Nano</a:t>
            </a:r>
            <a:r>
              <a:rPr lang="en-US" dirty="0" smtClean="0"/>
              <a:t> /</a:t>
            </a:r>
            <a:r>
              <a:rPr lang="en-US" dirty="0" err="1" smtClean="0"/>
              <a:t>etc</a:t>
            </a:r>
            <a:r>
              <a:rPr lang="en-US" dirty="0" smtClean="0"/>
              <a:t>/bind/</a:t>
            </a:r>
            <a:r>
              <a:rPr lang="en-US" dirty="0" err="1" smtClean="0"/>
              <a:t>named.conf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Buat</a:t>
            </a:r>
            <a:r>
              <a:rPr lang="en-US" dirty="0" smtClean="0"/>
              <a:t> file forward </a:t>
            </a:r>
            <a:r>
              <a:rPr lang="en-US" dirty="0" err="1" smtClean="0"/>
              <a:t>dan</a:t>
            </a:r>
            <a:r>
              <a:rPr lang="en-US" dirty="0" smtClean="0"/>
              <a:t> reverse copy </a:t>
            </a:r>
            <a:r>
              <a:rPr lang="en-US" dirty="0" err="1" smtClean="0"/>
              <a:t>dari</a:t>
            </a:r>
            <a:r>
              <a:rPr lang="en-US" dirty="0" smtClean="0"/>
              <a:t> db.127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db.local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Simpan</a:t>
            </a:r>
            <a:r>
              <a:rPr lang="en-US" dirty="0" smtClean="0"/>
              <a:t> file di </a:t>
            </a:r>
            <a:r>
              <a:rPr lang="en-US" dirty="0" err="1" smtClean="0"/>
              <a:t>named.conf</a:t>
            </a:r>
            <a:r>
              <a:rPr lang="en-US" dirty="0" smtClean="0"/>
              <a:t> /</a:t>
            </a:r>
            <a:r>
              <a:rPr lang="en-US" dirty="0" err="1" smtClean="0"/>
              <a:t>etc</a:t>
            </a:r>
            <a:r>
              <a:rPr lang="en-US" dirty="0" smtClean="0"/>
              <a:t>/bind/forward </a:t>
            </a:r>
            <a:r>
              <a:rPr lang="en-US" dirty="0" err="1" smtClean="0"/>
              <a:t>dan</a:t>
            </a:r>
            <a:r>
              <a:rPr lang="en-US" dirty="0" smtClean="0"/>
              <a:t> /</a:t>
            </a:r>
            <a:r>
              <a:rPr lang="en-US" dirty="0" err="1" smtClean="0"/>
              <a:t>etc</a:t>
            </a:r>
            <a:r>
              <a:rPr lang="en-US" dirty="0" smtClean="0"/>
              <a:t>/bind/reverse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4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db.127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db.local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Cp</a:t>
            </a:r>
            <a:r>
              <a:rPr lang="en-US" dirty="0" smtClean="0"/>
              <a:t> db.127 forward</a:t>
            </a:r>
          </a:p>
          <a:p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db.local</a:t>
            </a:r>
            <a:r>
              <a:rPr lang="en-US" dirty="0" smtClean="0"/>
              <a:t> reverse</a:t>
            </a:r>
          </a:p>
          <a:p>
            <a:r>
              <a:rPr lang="en-US" dirty="0" smtClean="0"/>
              <a:t>Restart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init.d</a:t>
            </a:r>
            <a:r>
              <a:rPr lang="en-US" dirty="0" smtClean="0"/>
              <a:t>/bind9 restart</a:t>
            </a:r>
          </a:p>
          <a:p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nslookup</a:t>
            </a:r>
            <a:r>
              <a:rPr lang="en-US" dirty="0" smtClean="0"/>
              <a:t> diponegoro2.net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192.168.0.100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Samba Server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data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Ms. Windows </a:t>
            </a:r>
            <a:r>
              <a:rPr lang="en-US" dirty="0" err="1"/>
              <a:t>dan</a:t>
            </a:r>
            <a:r>
              <a:rPr lang="en-US" dirty="0"/>
              <a:t> Linux</a:t>
            </a:r>
            <a:r>
              <a:rPr lang="en-US" dirty="0" smtClean="0"/>
              <a:t>.</a:t>
            </a:r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SAMBA :</a:t>
            </a:r>
          </a:p>
          <a:p>
            <a:r>
              <a:rPr lang="en-US" dirty="0"/>
              <a:t>a.    Samba </a:t>
            </a:r>
            <a:r>
              <a:rPr lang="en-US" dirty="0" err="1"/>
              <a:t>adalah</a:t>
            </a:r>
            <a:r>
              <a:rPr lang="en-US" dirty="0"/>
              <a:t> program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menjembatani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platform system </a:t>
            </a:r>
            <a:r>
              <a:rPr lang="en-US" dirty="0" err="1"/>
              <a:t>operasi</a:t>
            </a:r>
            <a:r>
              <a:rPr lang="en-US" dirty="0"/>
              <a:t> Linux(UNIX)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Windows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Samba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UNIX </a:t>
            </a:r>
            <a:r>
              <a:rPr lang="en-US" dirty="0" err="1"/>
              <a:t>dan</a:t>
            </a:r>
            <a:r>
              <a:rPr lang="en-US" dirty="0"/>
              <a:t> Linux,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SMB(Service Message Block) protocol.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Windows </a:t>
            </a:r>
            <a:r>
              <a:rPr lang="en-US" dirty="0" err="1"/>
              <a:t>dan</a:t>
            </a:r>
            <a:r>
              <a:rPr lang="en-US" dirty="0"/>
              <a:t> OS/2 yang </a:t>
            </a:r>
            <a:r>
              <a:rPr lang="en-US" dirty="0" err="1"/>
              <a:t>menggunakan</a:t>
            </a:r>
            <a:r>
              <a:rPr lang="en-US" dirty="0"/>
              <a:t> SMB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client/server. </a:t>
            </a:r>
            <a:r>
              <a:rPr lang="en-US" dirty="0" err="1"/>
              <a:t>Protokol</a:t>
            </a:r>
            <a:r>
              <a:rPr lang="en-US" dirty="0"/>
              <a:t> Samba </a:t>
            </a:r>
            <a:r>
              <a:rPr lang="en-US" dirty="0" err="1"/>
              <a:t>memungkinkan</a:t>
            </a:r>
            <a:r>
              <a:rPr lang="en-US" dirty="0"/>
              <a:t> server Linux/UNIX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client yang </a:t>
            </a:r>
            <a:r>
              <a:rPr lang="en-US" dirty="0" err="1"/>
              <a:t>mengunakan</a:t>
            </a:r>
            <a:r>
              <a:rPr lang="en-US" dirty="0"/>
              <a:t> OS Windows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b. Samba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software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linux</a:t>
            </a:r>
            <a:r>
              <a:rPr lang="en-US" dirty="0"/>
              <a:t>, </a:t>
            </a:r>
            <a:r>
              <a:rPr lang="en-US" dirty="0" err="1"/>
              <a:t>unix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windows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network </a:t>
            </a:r>
            <a:r>
              <a:rPr lang="en-US" dirty="0" err="1"/>
              <a:t>smb</a:t>
            </a:r>
            <a:r>
              <a:rPr lang="en-US" dirty="0"/>
              <a:t> (server massage block). </a:t>
            </a:r>
            <a:r>
              <a:rPr lang="en-US" dirty="0" err="1"/>
              <a:t>Smb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Microsoft </a:t>
            </a:r>
            <a:r>
              <a:rPr lang="en-US" dirty="0" err="1"/>
              <a:t>dan</a:t>
            </a:r>
            <a:r>
              <a:rPr lang="en-US" dirty="0"/>
              <a:t> OS/2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client-server yang </a:t>
            </a:r>
            <a:r>
              <a:rPr lang="en-US" dirty="0" err="1"/>
              <a:t>menyediakan</a:t>
            </a:r>
            <a:r>
              <a:rPr lang="en-US" dirty="0"/>
              <a:t> sharing file </a:t>
            </a:r>
            <a:r>
              <a:rPr lang="en-US" dirty="0" err="1"/>
              <a:t>dan</a:t>
            </a:r>
            <a:r>
              <a:rPr lang="en-US" dirty="0"/>
              <a:t> printer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tugas-tugas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Intsall</a:t>
            </a:r>
            <a:r>
              <a:rPr lang="en-US" dirty="0" smtClean="0"/>
              <a:t> samba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Apt-get install samba</a:t>
            </a:r>
          </a:p>
          <a:p>
            <a:r>
              <a:rPr lang="en-US" dirty="0" smtClean="0"/>
              <a:t>Setting samba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/</a:t>
            </a:r>
            <a:r>
              <a:rPr lang="en-US" dirty="0" err="1" smtClean="0"/>
              <a:t>etc</a:t>
            </a:r>
            <a:r>
              <a:rPr lang="en-US" dirty="0" smtClean="0"/>
              <a:t>/samba/</a:t>
            </a:r>
            <a:r>
              <a:rPr lang="en-US" dirty="0" err="1" smtClean="0"/>
              <a:t>smb.conf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2285999"/>
            <a:ext cx="6554371" cy="39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9067"/>
            <a:ext cx="9601196" cy="487680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Ket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Path =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folder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dishare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windows</a:t>
            </a:r>
          </a:p>
          <a:p>
            <a:pPr lvl="1"/>
            <a:r>
              <a:rPr lang="en-US" dirty="0" err="1"/>
              <a:t>Browsable</a:t>
            </a:r>
            <a:r>
              <a:rPr lang="en-US" dirty="0"/>
              <a:t> =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jaringan</a:t>
            </a:r>
            <a:endParaRPr lang="en-US" dirty="0"/>
          </a:p>
          <a:p>
            <a:pPr lvl="1"/>
            <a:r>
              <a:rPr lang="en-US" dirty="0"/>
              <a:t>Writeable = </a:t>
            </a:r>
            <a:r>
              <a:rPr lang="en-US" dirty="0" err="1"/>
              <a:t>izin</a:t>
            </a:r>
            <a:r>
              <a:rPr lang="en-US" dirty="0"/>
              <a:t> agar file </a:t>
            </a:r>
            <a:r>
              <a:rPr lang="en-US" dirty="0" err="1"/>
              <a:t>atau</a:t>
            </a:r>
            <a:r>
              <a:rPr lang="en-US" dirty="0"/>
              <a:t> data yang di share </a:t>
            </a:r>
            <a:r>
              <a:rPr lang="en-US" dirty="0" err="1"/>
              <a:t>dapat</a:t>
            </a:r>
            <a:r>
              <a:rPr lang="en-US" dirty="0"/>
              <a:t> di edit</a:t>
            </a:r>
          </a:p>
          <a:p>
            <a:pPr lvl="1"/>
            <a:r>
              <a:rPr lang="en-US" dirty="0"/>
              <a:t>Guest ok = </a:t>
            </a:r>
            <a:r>
              <a:rPr lang="en-US" dirty="0" err="1"/>
              <a:t>izin</a:t>
            </a:r>
            <a:r>
              <a:rPr lang="en-US" dirty="0"/>
              <a:t> agar </a:t>
            </a:r>
            <a:r>
              <a:rPr lang="en-US" dirty="0" err="1"/>
              <a:t>semua</a:t>
            </a:r>
            <a:r>
              <a:rPr lang="en-US" dirty="0"/>
              <a:t> user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share file </a:t>
            </a:r>
            <a:r>
              <a:rPr lang="en-US" dirty="0" err="1"/>
              <a:t>tsb</a:t>
            </a:r>
            <a:endParaRPr lang="en-US" dirty="0"/>
          </a:p>
          <a:p>
            <a:pPr lvl="1"/>
            <a:r>
              <a:rPr lang="en-US" dirty="0"/>
              <a:t>Public =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public</a:t>
            </a:r>
          </a:p>
          <a:p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konfigurasinya</a:t>
            </a:r>
            <a:r>
              <a:rPr lang="en-US" dirty="0"/>
              <a:t> “ctrl + x -&gt; y – &gt; enter”</a:t>
            </a:r>
          </a:p>
          <a:p>
            <a:r>
              <a:rPr lang="en-US" dirty="0"/>
              <a:t>Restart samba “service samba restart”</a:t>
            </a:r>
          </a:p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ubah</a:t>
            </a:r>
            <a:r>
              <a:rPr lang="en-US" dirty="0"/>
              <a:t> permission </a:t>
            </a:r>
            <a:r>
              <a:rPr lang="en-US" dirty="0" err="1"/>
              <a:t>pada</a:t>
            </a:r>
            <a:r>
              <a:rPr lang="en-US" dirty="0"/>
              <a:t> folder yang </a:t>
            </a:r>
            <a:r>
              <a:rPr lang="en-US" dirty="0" err="1"/>
              <a:t>dishare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dirty="0" err="1"/>
              <a:t>chmod</a:t>
            </a:r>
            <a:r>
              <a:rPr lang="en-US" dirty="0"/>
              <a:t> 777 (</a:t>
            </a:r>
            <a:r>
              <a:rPr lang="en-US" dirty="0" err="1"/>
              <a:t>lokasi</a:t>
            </a:r>
            <a:r>
              <a:rPr lang="en-US" dirty="0"/>
              <a:t> folder)/ -R “</a:t>
            </a:r>
          </a:p>
          <a:p>
            <a:r>
              <a:rPr lang="en-US" dirty="0" err="1"/>
              <a:t>Buka</a:t>
            </a:r>
            <a:r>
              <a:rPr lang="en-US" dirty="0"/>
              <a:t> my computer </a:t>
            </a:r>
            <a:r>
              <a:rPr lang="en-US" dirty="0" err="1"/>
              <a:t>pada</a:t>
            </a:r>
            <a:r>
              <a:rPr lang="en-US" dirty="0"/>
              <a:t> windows, </a:t>
            </a:r>
            <a:r>
              <a:rPr lang="en-US" dirty="0" err="1"/>
              <a:t>pilih</a:t>
            </a:r>
            <a:r>
              <a:rPr lang="en-US" dirty="0"/>
              <a:t> Network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ketikkan</a:t>
            </a:r>
            <a:r>
              <a:rPr lang="en-US" dirty="0"/>
              <a:t> IP </a:t>
            </a:r>
            <a:r>
              <a:rPr lang="en-US" dirty="0" err="1"/>
              <a:t>debian</a:t>
            </a:r>
            <a:r>
              <a:rPr lang="en-US" dirty="0"/>
              <a:t> . </a:t>
            </a:r>
            <a:r>
              <a:rPr lang="en-US" dirty="0" err="1"/>
              <a:t>Contoh</a:t>
            </a:r>
            <a:r>
              <a:rPr lang="en-US" dirty="0"/>
              <a:t> : \\192.168.137.17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6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1200"/>
            <a:ext cx="10447867" cy="5689599"/>
          </a:xfrm>
        </p:spPr>
      </p:pic>
    </p:spTree>
    <p:extLst>
      <p:ext uri="{BB962C8B-B14F-4D97-AF65-F5344CB8AC3E}">
        <p14:creationId xmlns:p14="http://schemas.microsoft.com/office/powerpoint/2010/main" val="84969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0900"/>
            <a:ext cx="9601196" cy="14350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LANGKAH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MEMBUAT ROUTER</a:t>
            </a:r>
            <a:b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DENGAN VIRTUAL BOX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1889"/>
            <a:ext cx="9601196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INSTALL ROUTER DEBIAN 7.11 ,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INSTALL CLIENT WIN 7, GUI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Intsall</a:t>
            </a:r>
            <a:r>
              <a:rPr lang="en-US" dirty="0" smtClean="0"/>
              <a:t> apache2,phpmyadmin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Intsall</a:t>
            </a:r>
            <a:r>
              <a:rPr lang="en-US" dirty="0" smtClean="0"/>
              <a:t>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foldernya</a:t>
            </a:r>
            <a:r>
              <a:rPr lang="en-US" dirty="0"/>
              <a:t> , </a:t>
            </a:r>
            <a:r>
              <a:rPr lang="en-US" dirty="0" err="1"/>
              <a:t>copas-kan</a:t>
            </a:r>
            <a:r>
              <a:rPr lang="en-US" dirty="0"/>
              <a:t> file CMS WordPress offline-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foldernya</a:t>
            </a:r>
            <a:endParaRPr lang="en-US" dirty="0"/>
          </a:p>
          <a:p>
            <a:r>
              <a:rPr lang="en-US" dirty="0"/>
              <a:t>Install unzip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“apt-get install unzip”</a:t>
            </a:r>
          </a:p>
          <a:p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folder yang di share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copas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file CMS-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/</a:t>
            </a:r>
            <a:r>
              <a:rPr lang="en-US" dirty="0" err="1"/>
              <a:t>var</a:t>
            </a:r>
            <a:r>
              <a:rPr lang="en-US" dirty="0"/>
              <a:t>/www . </a:t>
            </a:r>
            <a:r>
              <a:rPr lang="en-US" dirty="0" err="1"/>
              <a:t>Contoh</a:t>
            </a:r>
            <a:r>
              <a:rPr lang="en-US" dirty="0"/>
              <a:t> : “</a:t>
            </a:r>
            <a:r>
              <a:rPr lang="en-US" dirty="0" err="1"/>
              <a:t>cp</a:t>
            </a:r>
            <a:r>
              <a:rPr lang="en-US" dirty="0"/>
              <a:t> /home/shady/share/wordpress-4.5.1.zip /</a:t>
            </a:r>
            <a:r>
              <a:rPr lang="en-US" dirty="0" err="1"/>
              <a:t>var</a:t>
            </a:r>
            <a:r>
              <a:rPr lang="en-US" dirty="0"/>
              <a:t>/www”</a:t>
            </a:r>
          </a:p>
          <a:p>
            <a:r>
              <a:rPr lang="en-US" dirty="0" err="1"/>
              <a:t>Ekstrak</a:t>
            </a:r>
            <a:r>
              <a:rPr lang="en-US" dirty="0"/>
              <a:t> file zip </a:t>
            </a:r>
            <a:r>
              <a:rPr lang="en-US" dirty="0" err="1"/>
              <a:t>tadi</a:t>
            </a:r>
            <a:r>
              <a:rPr lang="en-US" dirty="0"/>
              <a:t> “unzip wordpress-4.5.</a:t>
            </a:r>
          </a:p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folder </a:t>
            </a:r>
            <a:r>
              <a:rPr lang="en-US" dirty="0" err="1"/>
              <a:t>wordpress</a:t>
            </a:r>
            <a:r>
              <a:rPr lang="en-US" dirty="0"/>
              <a:t> “cd /</a:t>
            </a:r>
            <a:r>
              <a:rPr lang="en-US" dirty="0" err="1"/>
              <a:t>var</a:t>
            </a:r>
            <a:r>
              <a:rPr lang="en-US" dirty="0"/>
              <a:t>/www/</a:t>
            </a:r>
            <a:r>
              <a:rPr lang="en-US" dirty="0" err="1"/>
              <a:t>wordpress</a:t>
            </a:r>
            <a:r>
              <a:rPr lang="en-US" dirty="0"/>
              <a:t>” </a:t>
            </a:r>
            <a:r>
              <a:rPr lang="en-US" dirty="0" err="1"/>
              <a:t>lalu</a:t>
            </a:r>
            <a:r>
              <a:rPr lang="en-US" dirty="0"/>
              <a:t> “</a:t>
            </a:r>
            <a:r>
              <a:rPr lang="en-US" dirty="0" err="1"/>
              <a:t>ls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6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SETTING LAN CARD PD 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PADA SO DEBIAN : ADAPTER 1 : BRIDE, ADAPTER 2 : INTERNAL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PADA SO WIN 7 / CLIENT : ADAPTER 1 : INTERNAL NETWORD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LAKUKAN INSTALLASI 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TAHAPAN SETTING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PADA OS DEBIAN </a:t>
            </a:r>
          </a:p>
          <a:p>
            <a:r>
              <a:rPr lang="en-US" dirty="0" err="1" smtClean="0">
                <a:latin typeface="Arial Black" panose="020B0A04020102020204" pitchFamily="34" charset="0"/>
              </a:rPr>
              <a:t>Nano</a:t>
            </a:r>
            <a:r>
              <a:rPr lang="en-US" dirty="0" smtClean="0">
                <a:latin typeface="Arial Black" panose="020B0A04020102020204" pitchFamily="34" charset="0"/>
              </a:rPr>
              <a:t> /</a:t>
            </a:r>
            <a:r>
              <a:rPr lang="en-US" dirty="0" err="1" smtClean="0">
                <a:latin typeface="Arial Black" panose="020B0A04020102020204" pitchFamily="34" charset="0"/>
              </a:rPr>
              <a:t>etc</a:t>
            </a:r>
            <a:r>
              <a:rPr lang="en-US" dirty="0" smtClean="0">
                <a:latin typeface="Arial Black" panose="020B0A04020102020204" pitchFamily="34" charset="0"/>
              </a:rPr>
              <a:t>/network/interfaces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ip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server</a:t>
            </a:r>
          </a:p>
          <a:p>
            <a:pPr marL="0" indent="0">
              <a:buNone/>
            </a:pPr>
            <a:r>
              <a:rPr lang="en-US" sz="1600" b="1" dirty="0" smtClean="0">
                <a:latin typeface="Arial Black" panose="020B0A04020102020204" pitchFamily="34" charset="0"/>
              </a:rPr>
              <a:t>	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auto eth0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	</a:t>
            </a:r>
            <a:r>
              <a:rPr lang="en-US" sz="16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face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eth0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inet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static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	address 192.168.0.100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netmask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255.255.255.0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network 192.168.0.0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broadcast 192.168.0.255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gateway 192.168.0.1 (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gerbang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internet /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ip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yg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menjadi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gerbang</a:t>
            </a:r>
            <a:r>
              <a:rPr lang="en-US" sz="1600" b="1" smtClean="0">
                <a:solidFill>
                  <a:srgbClr val="00B0F0"/>
                </a:solidFill>
                <a:latin typeface="Arial Black" panose="020B0A04020102020204" pitchFamily="34" charset="0"/>
              </a:rPr>
              <a:t> internet)</a:t>
            </a:r>
            <a:endParaRPr lang="en-US" sz="16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sz="16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dns-nameservers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192.168.0.100</a:t>
            </a:r>
          </a:p>
          <a:p>
            <a:pPr marL="0" indent="0">
              <a:buNone/>
            </a:pPr>
            <a:endParaRPr lang="en-US" sz="1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644524"/>
            <a:ext cx="10947400" cy="56038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</a:t>
            </a:r>
            <a:r>
              <a:rPr lang="en-US" sz="24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ip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client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		auto eth1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iface</a:t>
            </a: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eth1 </a:t>
            </a:r>
            <a:r>
              <a:rPr lang="en-US" sz="24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inet</a:t>
            </a: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static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		address 192.168.20.1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netmask</a:t>
            </a: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255.255.255.0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 broadcast 192.168.20.255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				</a:t>
            </a: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4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SETTING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Nano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sysctl.conf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hilangkan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tanda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# net.ipv4.ip_forward=1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Nano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rc.local</a:t>
            </a:r>
            <a:endParaRPr lang="en-US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Iptables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–t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–A POSTROUTING –o eth0 –j MASQUERADE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Crtl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+ O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keluar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Crt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+ X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2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Iptales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sarat</a:t>
            </a:r>
            <a:r>
              <a:rPr lang="en-US" dirty="0" smtClean="0"/>
              <a:t> 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1600"/>
            <a:ext cx="9601196" cy="2463799"/>
          </a:xfrm>
        </p:spPr>
      </p:pic>
    </p:spTree>
    <p:extLst>
      <p:ext uri="{BB962C8B-B14F-4D97-AF65-F5344CB8AC3E}">
        <p14:creationId xmlns:p14="http://schemas.microsoft.com/office/powerpoint/2010/main" val="42581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MACAM-MACAM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#</a:t>
            </a:r>
            <a:r>
              <a:rPr lang="en-US" dirty="0" err="1"/>
              <a:t>perkecualian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-A INPUT -d 192.168.1.0/24 -m limit –limit 10/s –limit-burst 20 -j ACCEPT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-A INPUT -s 192.168.1.0/24 -m limit –limit 10/s –limit-burst 20 -j ACCEPT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–t </a:t>
            </a:r>
            <a:r>
              <a:rPr lang="en-US" dirty="0" err="1"/>
              <a:t>nat</a:t>
            </a:r>
            <a:r>
              <a:rPr lang="en-US" dirty="0"/>
              <a:t> –A POSTROUTING –s 192.168.0.0/24 –j MASQUERADE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–t </a:t>
            </a:r>
            <a:r>
              <a:rPr lang="en-US" dirty="0" err="1"/>
              <a:t>nat</a:t>
            </a:r>
            <a:r>
              <a:rPr lang="en-US" dirty="0"/>
              <a:t> –A POSTROUTING –s 192.168.1.0/24 –j MASQUERADE</a:t>
            </a:r>
            <a:br>
              <a:rPr lang="en-US" dirty="0"/>
            </a:br>
            <a:r>
              <a:rPr lang="en-US" dirty="0"/>
              <a:t>#forward webserver </a:t>
            </a:r>
            <a:r>
              <a:rPr lang="en-US" dirty="0" err="1"/>
              <a:t>dan</a:t>
            </a:r>
            <a:r>
              <a:rPr lang="en-US" dirty="0"/>
              <a:t> intranet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-t </a:t>
            </a:r>
            <a:r>
              <a:rPr lang="en-US" dirty="0" err="1"/>
              <a:t>nat</a:t>
            </a:r>
            <a:r>
              <a:rPr lang="en-US" dirty="0"/>
              <a:t> -A PREROUTING -</a:t>
            </a:r>
            <a:r>
              <a:rPr lang="en-US" dirty="0" err="1"/>
              <a:t>i</a:t>
            </a:r>
            <a:r>
              <a:rPr lang="en-US" dirty="0"/>
              <a:t> eth0 -p </a:t>
            </a:r>
            <a:r>
              <a:rPr lang="en-US" dirty="0" err="1"/>
              <a:t>tcp</a:t>
            </a:r>
            <a:r>
              <a:rPr lang="en-US" dirty="0"/>
              <a:t> –</a:t>
            </a:r>
            <a:r>
              <a:rPr lang="en-US" dirty="0" err="1"/>
              <a:t>dport</a:t>
            </a:r>
            <a:r>
              <a:rPr lang="en-US" dirty="0"/>
              <a:t> 80 -j DNAT –to 192.168.0.10:80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-t </a:t>
            </a:r>
            <a:r>
              <a:rPr lang="en-US" dirty="0" err="1"/>
              <a:t>nat</a:t>
            </a:r>
            <a:r>
              <a:rPr lang="en-US" dirty="0"/>
              <a:t> -A PREROUTING -</a:t>
            </a:r>
            <a:r>
              <a:rPr lang="en-US" dirty="0" err="1"/>
              <a:t>i</a:t>
            </a:r>
            <a:r>
              <a:rPr lang="en-US" dirty="0"/>
              <a:t> eth0 -p </a:t>
            </a:r>
            <a:r>
              <a:rPr lang="en-US" dirty="0" err="1"/>
              <a:t>tcp</a:t>
            </a:r>
            <a:r>
              <a:rPr lang="en-US" dirty="0"/>
              <a:t> –</a:t>
            </a:r>
            <a:r>
              <a:rPr lang="en-US" dirty="0" err="1"/>
              <a:t>dport</a:t>
            </a:r>
            <a:r>
              <a:rPr lang="en-US" dirty="0"/>
              <a:t> 88 -j DNAT –to 192.168.0.12:80</a:t>
            </a:r>
            <a:br>
              <a:rPr lang="en-US" dirty="0"/>
            </a:br>
            <a:r>
              <a:rPr lang="en-US" dirty="0"/>
              <a:t>#redirect </a:t>
            </a:r>
            <a:r>
              <a:rPr lang="en-US" dirty="0" err="1"/>
              <a:t>ke</a:t>
            </a:r>
            <a:r>
              <a:rPr lang="en-US" dirty="0"/>
              <a:t> squid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–t </a:t>
            </a:r>
            <a:r>
              <a:rPr lang="en-US" dirty="0" err="1"/>
              <a:t>nat</a:t>
            </a:r>
            <a:r>
              <a:rPr lang="en-US" dirty="0"/>
              <a:t> –A PREROUTING –s 192.168.10.0/24 -p </a:t>
            </a:r>
            <a:r>
              <a:rPr lang="en-US" dirty="0" err="1"/>
              <a:t>tcp</a:t>
            </a:r>
            <a:r>
              <a:rPr lang="en-US" dirty="0"/>
              <a:t> –</a:t>
            </a:r>
            <a:r>
              <a:rPr lang="en-US" dirty="0" err="1"/>
              <a:t>dport</a:t>
            </a:r>
            <a:r>
              <a:rPr lang="en-US" dirty="0"/>
              <a:t> 80 -j REDIRECT –to-port 3128</a:t>
            </a:r>
            <a:br>
              <a:rPr lang="en-US" dirty="0"/>
            </a:br>
            <a:r>
              <a:rPr lang="en-US" dirty="0" err="1"/>
              <a:t>iptables</a:t>
            </a:r>
            <a:r>
              <a:rPr lang="en-US" dirty="0"/>
              <a:t> –t </a:t>
            </a:r>
            <a:r>
              <a:rPr lang="en-US" dirty="0" err="1"/>
              <a:t>nat</a:t>
            </a:r>
            <a:r>
              <a:rPr lang="en-US" dirty="0"/>
              <a:t> –A PREROUTING –s 192.168.10.1/24 -p </a:t>
            </a:r>
            <a:r>
              <a:rPr lang="en-US" dirty="0" err="1"/>
              <a:t>tcp</a:t>
            </a:r>
            <a:r>
              <a:rPr lang="en-US" dirty="0"/>
              <a:t> –</a:t>
            </a:r>
            <a:r>
              <a:rPr lang="en-US" dirty="0" err="1"/>
              <a:t>dport</a:t>
            </a:r>
            <a:r>
              <a:rPr lang="en-US" dirty="0"/>
              <a:t> 80 -j REDIRECT –to-port 3128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Menambahkan</a:t>
            </a:r>
            <a:r>
              <a:rPr lang="en-US" dirty="0"/>
              <a:t> Repository CD di </a:t>
            </a:r>
            <a:r>
              <a:rPr lang="en-US" dirty="0" err="1"/>
              <a:t>Debian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smtClean="0">
                <a:latin typeface="Aharoni" panose="02010803020104030203" pitchFamily="2" charset="-79"/>
                <a:cs typeface="Aharoni" panose="02010803020104030203" pitchFamily="2" charset="-79"/>
              </a:rPr>
              <a:t>PERINTAH IPTABLES PROXY</a:t>
            </a:r>
          </a:p>
          <a:p>
            <a:r>
              <a:rPr lang="en-US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Iptables</a:t>
            </a:r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–t </a:t>
            </a:r>
            <a:r>
              <a:rPr lang="en-US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nat</a:t>
            </a:r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–A PREROUTING –s 192.168.0.100/24 –d 0/0 –p </a:t>
            </a:r>
            <a:r>
              <a:rPr lang="en-US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tcp</a:t>
            </a:r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</a:t>
            </a:r>
            <a:r>
              <a:rPr lang="en-US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dport</a:t>
            </a:r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80 –j REDIRECT –to-ports 3128</a:t>
            </a:r>
          </a:p>
          <a:p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apt-</a:t>
            </a:r>
            <a:r>
              <a:rPr lang="en-US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cdrom</a:t>
            </a:r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add</a:t>
            </a:r>
          </a:p>
          <a:p>
            <a:r>
              <a:rPr lang="en-US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nano</a:t>
            </a:r>
            <a:r>
              <a:rPr 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 /</a:t>
            </a:r>
            <a:r>
              <a:rPr lang="en-US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/apt/</a:t>
            </a:r>
            <a:r>
              <a:rPr lang="en-US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sources.list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39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</TotalTime>
  <Words>405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Arial Black</vt:lpstr>
      <vt:lpstr>Garamond</vt:lpstr>
      <vt:lpstr>Wingdings</vt:lpstr>
      <vt:lpstr>Organic</vt:lpstr>
      <vt:lpstr>MATERI KELAS XII</vt:lpstr>
      <vt:lpstr>LANGKAH LANGKAH MEMBUAT ROUTER DENGAN VIRTUAL BOX</vt:lpstr>
      <vt:lpstr>SETTING LAN CARD PD VIRTUAL BOX</vt:lpstr>
      <vt:lpstr>TAHAPAN SETTING NETWORK</vt:lpstr>
      <vt:lpstr>PowerPoint Presentation</vt:lpstr>
      <vt:lpstr>SETTING NAT</vt:lpstr>
      <vt:lpstr>Iptales dengan sarat ,</vt:lpstr>
      <vt:lpstr>MACAM-MACAM NAT</vt:lpstr>
      <vt:lpstr>Cara Menambahkan Repository CD di Debian </vt:lpstr>
      <vt:lpstr>SETTING DHCP SERVER</vt:lpstr>
      <vt:lpstr>Edit DHCP</vt:lpstr>
      <vt:lpstr>Setting network yg di jadikan DHCP</vt:lpstr>
      <vt:lpstr>Restart DHCP</vt:lpstr>
      <vt:lpstr>DNS SERVER</vt:lpstr>
      <vt:lpstr>Copy db.127 dan db.local</vt:lpstr>
      <vt:lpstr>samba</vt:lpstr>
      <vt:lpstr>Intsall samba</vt:lpstr>
      <vt:lpstr>PowerPoint Presentation</vt:lpstr>
      <vt:lpstr>PowerPoint Presentation</vt:lpstr>
      <vt:lpstr>Intsall apache2,phpmyadmin</vt:lpstr>
      <vt:lpstr>Intsall web server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KELAS XII</dc:title>
  <dc:creator>tuslim</dc:creator>
  <cp:lastModifiedBy>tuslim</cp:lastModifiedBy>
  <cp:revision>21</cp:revision>
  <dcterms:created xsi:type="dcterms:W3CDTF">2019-08-08T04:27:14Z</dcterms:created>
  <dcterms:modified xsi:type="dcterms:W3CDTF">2019-08-20T00:45:25Z</dcterms:modified>
</cp:coreProperties>
</file>