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 id="2147483670" r:id="rId3"/>
    <p:sldMasterId id="2147483687" r:id="rId4"/>
    <p:sldMasterId id="2147483705" r:id="rId5"/>
    <p:sldMasterId id="2147483723" r:id="rId6"/>
    <p:sldMasterId id="2147483735" r:id="rId7"/>
    <p:sldMasterId id="2147483753" r:id="rId8"/>
    <p:sldMasterId id="2147483771" r:id="rId9"/>
    <p:sldMasterId id="2147483776" r:id="rId10"/>
    <p:sldMasterId id="2147483781" r:id="rId11"/>
    <p:sldMasterId id="2147483786" r:id="rId12"/>
  </p:sldMasterIdLst>
  <p:notesMasterIdLst>
    <p:notesMasterId r:id="rId59"/>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Lst>
  <p:sldSz cx="12192000" cy="6858000"/>
  <p:notesSz cx="6858000" cy="9144000"/>
  <p:embeddedFontLst>
    <p:embeddedFont>
      <p:font typeface="Open Sans" panose="020B0604020202020204" charset="0"/>
      <p:regular r:id="rId60"/>
      <p:bold r:id="rId61"/>
      <p:italic r:id="rId62"/>
      <p:boldItalic r:id="rId63"/>
    </p:embeddedFont>
    <p:embeddedFont>
      <p:font typeface="Lato" panose="020B0604020202020204" charset="0"/>
      <p:regular r:id="rId64"/>
      <p:bold r:id="rId65"/>
      <p:italic r:id="rId66"/>
      <p:boldItalic r:id="rId67"/>
    </p:embeddedFont>
    <p:embeddedFont>
      <p:font typeface="Bebas Neue" panose="020B0604020202020204" charset="0"/>
      <p:regular r:id="rId68"/>
    </p:embeddedFont>
    <p:embeddedFont>
      <p:font typeface="Calibri" panose="020F0502020204030204" pitchFamily="34" charset="0"/>
      <p:regular r:id="rId69"/>
      <p:bold r:id="rId70"/>
      <p:italic r:id="rId71"/>
      <p:boldItalic r:id="rId72"/>
    </p:embeddedFont>
    <p:embeddedFont>
      <p:font typeface="Josefin Sans" panose="020B060402020202020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7" roundtripDataSignature="AMtx7mjonuuDKOnePgxvy8JgqE+S7t7G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FFCC8F-F811-4A41-92D8-8B66304A0EB0}">
  <a:tblStyle styleId="{D7FFCC8F-F811-4A41-92D8-8B66304A0EB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3" autoAdjust="0"/>
    <p:restoredTop sz="94660"/>
  </p:normalViewPr>
  <p:slideViewPr>
    <p:cSldViewPr snapToGrid="0">
      <p:cViewPr varScale="1">
        <p:scale>
          <a:sx n="65" d="100"/>
          <a:sy n="65" d="100"/>
        </p:scale>
        <p:origin x="612"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font" Target="fonts/font15.fntdata"/><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font" Target="fonts/font2.fntdata"/><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font" Target="fonts/font5.fntdata"/><Relationship Id="rId69" Type="http://schemas.openxmlformats.org/officeDocument/2006/relationships/font" Target="fonts/font10.fntdata"/><Relationship Id="rId77" Type="http://customschemas.google.com/relationships/presentationmetadata" Target="metadata"/><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font" Target="fonts/font13.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font" Target="fonts/font17.fntdata"/><Relationship Id="rId7" Type="http://schemas.openxmlformats.org/officeDocument/2006/relationships/slideMaster" Target="slideMasters/slideMaster7.xml"/><Relationship Id="rId71" Type="http://schemas.openxmlformats.org/officeDocument/2006/relationships/font" Target="fonts/font12.fntdata"/><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05651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9" name="Google Shape;8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127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0" name="Google Shape;10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2833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7" name="Google Shape;10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307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2" name="Google Shape;10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053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2" name="Google Shape;10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1232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1" name="Google Shape;107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2" name="Google Shape;1072;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14</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63413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3" name="Google Shape;10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335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4" name="Google Shape;109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152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dae459b18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5" name="Google Shape;1105;gdae459b1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0421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1" name="Google Shape;11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2319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80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7" name="Google Shape;8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6792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3" name="Google Shape;113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955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9" name="Google Shape;114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8996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0" name="Google Shape;11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8048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1" name="Google Shape;117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8171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7" name="Google Shape;11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252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6" name="Google Shape;119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5332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2" name="Google Shape;121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0137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3" name="Google Shape;122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922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4" name="Google Shape;123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9347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5" name="Google Shape;124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178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8" name="Google Shape;8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941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1" name="Google Shape;125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7572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7" name="Google Shape;125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3614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0" name="Google Shape;128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8174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3" name="Google Shape;130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5340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4" name="Google Shape;1314;p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1670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dd80ed5b4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0" name="Google Shape;1320;gdd80ed5b4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7864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d80cef6fb5_1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6" name="Google Shape;1326;gd80cef6fb5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9736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dd80ed5b4b_4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2" name="Google Shape;1332;gdd80ed5b4b_4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0964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dade9f120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8" name="Google Shape;1338;gdade9f120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4086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4" name="Google Shape;134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0540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4" name="Google Shape;86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7841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1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3" name="Google Shape;1363;p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75693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2" name="Google Shape;138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2436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p1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3" name="Google Shape;1393;p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2095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9" name="Google Shape;139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5825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p1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8" name="Google Shape;1418;p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32192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7" name="Google Shape;143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1223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8" name="Google Shape;154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93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7" name="Google Shape;8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1238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4" name="Google Shape;89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462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3" name="Google Shape;9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587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2" name="Google Shape;9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121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82210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solidFill>
          <a:schemeClr val="accent1"/>
        </a:solidFill>
        <a:effectLst/>
      </p:bgPr>
    </p:bg>
    <p:spTree>
      <p:nvGrpSpPr>
        <p:cNvPr id="1" name="Shape 10"/>
        <p:cNvGrpSpPr/>
        <p:nvPr/>
      </p:nvGrpSpPr>
      <p:grpSpPr>
        <a:xfrm>
          <a:off x="0" y="0"/>
          <a:ext cx="0" cy="0"/>
          <a:chOff x="0" y="0"/>
          <a:chExt cx="0" cy="0"/>
        </a:xfrm>
      </p:grpSpPr>
      <p:pic>
        <p:nvPicPr>
          <p:cNvPr id="11" name="Google Shape;11;p37"/>
          <p:cNvPicPr preferRelativeResize="0"/>
          <p:nvPr/>
        </p:nvPicPr>
        <p:blipFill rotWithShape="1">
          <a:blip r:embed="rId2">
            <a:alphaModFix/>
          </a:blip>
          <a:srcRect/>
          <a:stretch/>
        </p:blipFill>
        <p:spPr>
          <a:xfrm>
            <a:off x="1391478" y="1412776"/>
            <a:ext cx="3925485" cy="4071099"/>
          </a:xfrm>
          <a:prstGeom prst="rect">
            <a:avLst/>
          </a:prstGeom>
          <a:noFill/>
          <a:ln>
            <a:noFill/>
          </a:ln>
        </p:spPr>
      </p:pic>
      <p:sp>
        <p:nvSpPr>
          <p:cNvPr id="12" name="Google Shape;12;p37"/>
          <p:cNvSpPr/>
          <p:nvPr/>
        </p:nvSpPr>
        <p:spPr>
          <a:xfrm>
            <a:off x="7248128" y="6609665"/>
            <a:ext cx="962819" cy="248379"/>
          </a:xfrm>
          <a:custGeom>
            <a:avLst/>
            <a:gdLst/>
            <a:ahLst/>
            <a:cxnLst/>
            <a:rect l="l" t="t" r="r" b="b"/>
            <a:pathLst>
              <a:path w="722114" h="186284" extrusionOk="0">
                <a:moveTo>
                  <a:pt x="0" y="0"/>
                </a:moveTo>
                <a:lnTo>
                  <a:pt x="722114" y="0"/>
                </a:lnTo>
                <a:lnTo>
                  <a:pt x="722114" y="186284"/>
                </a:lnTo>
                <a:lnTo>
                  <a:pt x="146050" y="186284"/>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3" name="Google Shape;13;p37"/>
          <p:cNvSpPr/>
          <p:nvPr/>
        </p:nvSpPr>
        <p:spPr>
          <a:xfrm>
            <a:off x="0" y="6609622"/>
            <a:ext cx="7152117" cy="248423"/>
          </a:xfrm>
          <a:custGeom>
            <a:avLst/>
            <a:gdLst/>
            <a:ahLst/>
            <a:cxnLst/>
            <a:rect l="l" t="t" r="r" b="b"/>
            <a:pathLst>
              <a:path w="5804520" h="186350" extrusionOk="0">
                <a:moveTo>
                  <a:pt x="0" y="0"/>
                </a:moveTo>
                <a:lnTo>
                  <a:pt x="5652120" y="0"/>
                </a:lnTo>
                <a:lnTo>
                  <a:pt x="5804520" y="186350"/>
                </a:lnTo>
                <a:lnTo>
                  <a:pt x="0" y="18000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4" name="Google Shape;14;p37"/>
          <p:cNvSpPr/>
          <p:nvPr/>
        </p:nvSpPr>
        <p:spPr>
          <a:xfrm>
            <a:off x="7748421" y="6501385"/>
            <a:ext cx="4439947" cy="356659"/>
          </a:xfrm>
          <a:custGeom>
            <a:avLst/>
            <a:gdLst/>
            <a:ahLst/>
            <a:cxnLst/>
            <a:rect l="l" t="t" r="r" b="b"/>
            <a:pathLst>
              <a:path w="3329960" h="267494" extrusionOk="0">
                <a:moveTo>
                  <a:pt x="0" y="0"/>
                </a:moveTo>
                <a:lnTo>
                  <a:pt x="3329960" y="0"/>
                </a:lnTo>
                <a:lnTo>
                  <a:pt x="3329960" y="267494"/>
                </a:lnTo>
                <a:lnTo>
                  <a:pt x="198120" y="267494"/>
                </a:lnTo>
                <a:lnTo>
                  <a:pt x="0"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 name="Google Shape;15;p37"/>
          <p:cNvSpPr/>
          <p:nvPr/>
        </p:nvSpPr>
        <p:spPr>
          <a:xfrm>
            <a:off x="0" y="6609666"/>
            <a:ext cx="6960096" cy="2483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60"/>
        <p:cNvGrpSpPr/>
        <p:nvPr/>
      </p:nvGrpSpPr>
      <p:grpSpPr>
        <a:xfrm>
          <a:off x="0" y="0"/>
          <a:ext cx="0" cy="0"/>
          <a:chOff x="0" y="0"/>
          <a:chExt cx="0" cy="0"/>
        </a:xfrm>
      </p:grpSpPr>
      <p:sp>
        <p:nvSpPr>
          <p:cNvPr id="61" name="Google Shape;61;p78"/>
          <p:cNvSpPr/>
          <p:nvPr/>
        </p:nvSpPr>
        <p:spPr>
          <a:xfrm>
            <a:off x="0" y="3909485"/>
            <a:ext cx="12192000" cy="2948516"/>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2" name="Google Shape;62;p78"/>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3" name="Google Shape;63;p78"/>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64" name="Google Shape;64;p78" descr="D:\Fullppt\005-PNG이미지\노트북.png"/>
          <p:cNvPicPr preferRelativeResize="0"/>
          <p:nvPr/>
        </p:nvPicPr>
        <p:blipFill rotWithShape="1">
          <a:blip r:embed="rId2">
            <a:alphaModFix/>
          </a:blip>
          <a:srcRect/>
          <a:stretch/>
        </p:blipFill>
        <p:spPr>
          <a:xfrm>
            <a:off x="3407701" y="1508787"/>
            <a:ext cx="9640360" cy="4903243"/>
          </a:xfrm>
          <a:prstGeom prst="rect">
            <a:avLst/>
          </a:prstGeom>
          <a:noFill/>
          <a:ln>
            <a:noFill/>
          </a:ln>
        </p:spPr>
      </p:pic>
      <p:sp>
        <p:nvSpPr>
          <p:cNvPr id="65" name="Google Shape;65;p78"/>
          <p:cNvSpPr>
            <a:spLocks noGrp="1"/>
          </p:cNvSpPr>
          <p:nvPr>
            <p:ph type="pic" idx="3"/>
          </p:nvPr>
        </p:nvSpPr>
        <p:spPr>
          <a:xfrm>
            <a:off x="6017974" y="2168343"/>
            <a:ext cx="4620289" cy="3416807"/>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66" name="Google Shape;66;p78"/>
          <p:cNvSpPr/>
          <p:nvPr/>
        </p:nvSpPr>
        <p:spPr>
          <a:xfrm>
            <a:off x="623392" y="4485118"/>
            <a:ext cx="4032448" cy="13441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572"/>
        <p:cNvGrpSpPr/>
        <p:nvPr/>
      </p:nvGrpSpPr>
      <p:grpSpPr>
        <a:xfrm>
          <a:off x="0" y="0"/>
          <a:ext cx="0" cy="0"/>
          <a:chOff x="0" y="0"/>
          <a:chExt cx="0" cy="0"/>
        </a:xfrm>
      </p:grpSpPr>
      <p:sp>
        <p:nvSpPr>
          <p:cNvPr id="573" name="Google Shape;573;p159"/>
          <p:cNvSpPr/>
          <p:nvPr/>
        </p:nvSpPr>
        <p:spPr>
          <a:xfrm>
            <a:off x="-3472" y="0"/>
            <a:ext cx="211223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574" name="Google Shape;574;p159" descr="E:\002-KIMS BUSINESS\007-02-Fullslidesppt-Contents\20161228\02-edu\bulb-item2.png"/>
          <p:cNvPicPr preferRelativeResize="0"/>
          <p:nvPr/>
        </p:nvPicPr>
        <p:blipFill rotWithShape="1">
          <a:blip r:embed="rId2">
            <a:alphaModFix/>
          </a:blip>
          <a:srcRect/>
          <a:stretch/>
        </p:blipFill>
        <p:spPr>
          <a:xfrm>
            <a:off x="1052645" y="1250975"/>
            <a:ext cx="2112235" cy="4687944"/>
          </a:xfrm>
          <a:prstGeom prst="rect">
            <a:avLst/>
          </a:prstGeom>
          <a:noFill/>
          <a:ln>
            <a:noFill/>
          </a:ln>
        </p:spPr>
      </p:pic>
      <p:pic>
        <p:nvPicPr>
          <p:cNvPr id="575" name="Google Shape;575;p159" descr="E:\002-KIMS BUSINESS\007-02-Fullslidesppt-Contents\20161228\02-edu\bulb-item.png"/>
          <p:cNvPicPr preferRelativeResize="0"/>
          <p:nvPr/>
        </p:nvPicPr>
        <p:blipFill rotWithShape="1">
          <a:blip r:embed="rId3">
            <a:alphaModFix/>
          </a:blip>
          <a:srcRect r="50000"/>
          <a:stretch/>
        </p:blipFill>
        <p:spPr>
          <a:xfrm>
            <a:off x="1052646" y="1250975"/>
            <a:ext cx="1056117" cy="4687944"/>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576"/>
        <p:cNvGrpSpPr/>
        <p:nvPr/>
      </p:nvGrpSpPr>
      <p:grpSpPr>
        <a:xfrm>
          <a:off x="0" y="0"/>
          <a:ext cx="0" cy="0"/>
          <a:chOff x="0" y="0"/>
          <a:chExt cx="0" cy="0"/>
        </a:xfrm>
      </p:grpSpPr>
      <p:sp>
        <p:nvSpPr>
          <p:cNvPr id="577" name="Google Shape;577;p160"/>
          <p:cNvSpPr/>
          <p:nvPr/>
        </p:nvSpPr>
        <p:spPr>
          <a:xfrm>
            <a:off x="-3472" y="0"/>
            <a:ext cx="211223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578" name="Google Shape;578;p160" descr="E:\002-KIMS BUSINESS\007-02-Fullslidesppt-Contents\20161228\02-edu\bulb-item2.png"/>
          <p:cNvPicPr preferRelativeResize="0"/>
          <p:nvPr/>
        </p:nvPicPr>
        <p:blipFill rotWithShape="1">
          <a:blip r:embed="rId2">
            <a:alphaModFix/>
          </a:blip>
          <a:srcRect/>
          <a:stretch/>
        </p:blipFill>
        <p:spPr>
          <a:xfrm>
            <a:off x="422314" y="3909054"/>
            <a:ext cx="1260665" cy="2797951"/>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579"/>
        <p:cNvGrpSpPr/>
        <p:nvPr/>
      </p:nvGrpSpPr>
      <p:grpSpPr>
        <a:xfrm>
          <a:off x="0" y="0"/>
          <a:ext cx="0" cy="0"/>
          <a:chOff x="0" y="0"/>
          <a:chExt cx="0" cy="0"/>
        </a:xfrm>
      </p:grpSpPr>
      <p:sp>
        <p:nvSpPr>
          <p:cNvPr id="580" name="Google Shape;580;p161"/>
          <p:cNvSpPr/>
          <p:nvPr/>
        </p:nvSpPr>
        <p:spPr>
          <a:xfrm>
            <a:off x="7248128" y="6609665"/>
            <a:ext cx="962819" cy="248379"/>
          </a:xfrm>
          <a:custGeom>
            <a:avLst/>
            <a:gdLst/>
            <a:ahLst/>
            <a:cxnLst/>
            <a:rect l="l" t="t" r="r" b="b"/>
            <a:pathLst>
              <a:path w="722114" h="186284" extrusionOk="0">
                <a:moveTo>
                  <a:pt x="0" y="0"/>
                </a:moveTo>
                <a:lnTo>
                  <a:pt x="722114" y="0"/>
                </a:lnTo>
                <a:lnTo>
                  <a:pt x="722114" y="186284"/>
                </a:lnTo>
                <a:lnTo>
                  <a:pt x="146050" y="186284"/>
                </a:lnTo>
                <a:lnTo>
                  <a:pt x="0" y="0"/>
                </a:lnTo>
                <a:close/>
              </a:path>
            </a:pathLst>
          </a:custGeom>
          <a:solidFill>
            <a:srgbClr val="E84C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81" name="Google Shape;581;p161"/>
          <p:cNvSpPr txBox="1">
            <a:spLocks noGrp="1"/>
          </p:cNvSpPr>
          <p:nvPr>
            <p:ph type="body" idx="1"/>
          </p:nvPr>
        </p:nvSpPr>
        <p:spPr>
          <a:xfrm>
            <a:off x="0" y="164637"/>
            <a:ext cx="12192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533"/>
              </a:spcBef>
              <a:spcAft>
                <a:spcPts val="0"/>
              </a:spcAft>
              <a:buClr>
                <a:srgbClr val="3F3F3F"/>
              </a:buClr>
              <a:buSzPts val="2667"/>
              <a:buFont typeface="Arial"/>
              <a:buNone/>
              <a:defRPr sz="2667" b="0" i="0" u="none" strike="noStrike" cap="none">
                <a:solidFill>
                  <a:srgbClr val="3F3F3F"/>
                </a:solidFill>
                <a:latin typeface="Bebas Neue"/>
                <a:ea typeface="Bebas Neue"/>
                <a:cs typeface="Bebas Neue"/>
                <a:sym typeface="Bebas Neue"/>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82" name="Google Shape;582;p161"/>
          <p:cNvSpPr txBox="1">
            <a:spLocks noGrp="1"/>
          </p:cNvSpPr>
          <p:nvPr>
            <p:ph type="body" idx="2"/>
          </p:nvPr>
        </p:nvSpPr>
        <p:spPr>
          <a:xfrm>
            <a:off x="0" y="809339"/>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83" name="Google Shape;583;p161"/>
          <p:cNvSpPr/>
          <p:nvPr/>
        </p:nvSpPr>
        <p:spPr>
          <a:xfrm>
            <a:off x="0" y="6609621"/>
            <a:ext cx="7152117" cy="248467"/>
          </a:xfrm>
          <a:custGeom>
            <a:avLst/>
            <a:gdLst/>
            <a:ahLst/>
            <a:cxnLst/>
            <a:rect l="l" t="t" r="r" b="b"/>
            <a:pathLst>
              <a:path w="5804520" h="186350" extrusionOk="0">
                <a:moveTo>
                  <a:pt x="0" y="0"/>
                </a:moveTo>
                <a:lnTo>
                  <a:pt x="5652120" y="0"/>
                </a:lnTo>
                <a:lnTo>
                  <a:pt x="5804520" y="186350"/>
                </a:lnTo>
                <a:lnTo>
                  <a:pt x="0" y="1800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84" name="Google Shape;584;p161"/>
          <p:cNvSpPr/>
          <p:nvPr/>
        </p:nvSpPr>
        <p:spPr>
          <a:xfrm>
            <a:off x="0" y="0"/>
            <a:ext cx="12192000" cy="96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85" name="Google Shape;585;p161"/>
          <p:cNvSpPr/>
          <p:nvPr/>
        </p:nvSpPr>
        <p:spPr>
          <a:xfrm>
            <a:off x="7748421" y="6501385"/>
            <a:ext cx="4439947" cy="356659"/>
          </a:xfrm>
          <a:custGeom>
            <a:avLst/>
            <a:gdLst/>
            <a:ahLst/>
            <a:cxnLst/>
            <a:rect l="l" t="t" r="r" b="b"/>
            <a:pathLst>
              <a:path w="3329960" h="267494" extrusionOk="0">
                <a:moveTo>
                  <a:pt x="0" y="0"/>
                </a:moveTo>
                <a:lnTo>
                  <a:pt x="3329960" y="0"/>
                </a:lnTo>
                <a:lnTo>
                  <a:pt x="3329960" y="267494"/>
                </a:lnTo>
                <a:lnTo>
                  <a:pt x="198120" y="267494"/>
                </a:lnTo>
                <a:lnTo>
                  <a:pt x="0"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586"/>
        <p:cNvGrpSpPr/>
        <p:nvPr/>
      </p:nvGrpSpPr>
      <p:grpSpPr>
        <a:xfrm>
          <a:off x="0" y="0"/>
          <a:ext cx="0" cy="0"/>
          <a:chOff x="0" y="0"/>
          <a:chExt cx="0" cy="0"/>
        </a:xfrm>
      </p:grpSpPr>
      <p:sp>
        <p:nvSpPr>
          <p:cNvPr id="587" name="Google Shape;587;p162"/>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88" name="Google Shape;588;p162"/>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589"/>
        <p:cNvGrpSpPr/>
        <p:nvPr/>
      </p:nvGrpSpPr>
      <p:grpSpPr>
        <a:xfrm>
          <a:off x="0" y="0"/>
          <a:ext cx="0" cy="0"/>
          <a:chOff x="0" y="0"/>
          <a:chExt cx="0" cy="0"/>
        </a:xfrm>
      </p:grpSpPr>
      <p:sp>
        <p:nvSpPr>
          <p:cNvPr id="590" name="Google Shape;590;p163"/>
          <p:cNvSpPr/>
          <p:nvPr/>
        </p:nvSpPr>
        <p:spPr>
          <a:xfrm>
            <a:off x="191344" y="123479"/>
            <a:ext cx="11809312" cy="66110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91" name="Google Shape;591;p163"/>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92" name="Google Shape;592;p163"/>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93" name="Google Shape;593;p163"/>
          <p:cNvSpPr>
            <a:spLocks noGrp="1"/>
          </p:cNvSpPr>
          <p:nvPr>
            <p:ph type="pic" idx="3"/>
          </p:nvPr>
        </p:nvSpPr>
        <p:spPr>
          <a:xfrm>
            <a:off x="0"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94" name="Google Shape;594;p163"/>
          <p:cNvSpPr>
            <a:spLocks noGrp="1"/>
          </p:cNvSpPr>
          <p:nvPr>
            <p:ph type="pic" idx="4"/>
          </p:nvPr>
        </p:nvSpPr>
        <p:spPr>
          <a:xfrm>
            <a:off x="3103893"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95" name="Google Shape;595;p163"/>
          <p:cNvSpPr>
            <a:spLocks noGrp="1"/>
          </p:cNvSpPr>
          <p:nvPr>
            <p:ph type="pic" idx="5"/>
          </p:nvPr>
        </p:nvSpPr>
        <p:spPr>
          <a:xfrm>
            <a:off x="6207787"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96" name="Google Shape;596;p163"/>
          <p:cNvSpPr>
            <a:spLocks noGrp="1"/>
          </p:cNvSpPr>
          <p:nvPr>
            <p:ph type="pic" idx="6"/>
          </p:nvPr>
        </p:nvSpPr>
        <p:spPr>
          <a:xfrm>
            <a:off x="9311680"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97" name="Google Shape;597;p163"/>
          <p:cNvSpPr/>
          <p:nvPr/>
        </p:nvSpPr>
        <p:spPr>
          <a:xfrm>
            <a:off x="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98" name="Google Shape;598;p163"/>
          <p:cNvSpPr/>
          <p:nvPr/>
        </p:nvSpPr>
        <p:spPr>
          <a:xfrm>
            <a:off x="3104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99" name="Google Shape;599;p163"/>
          <p:cNvSpPr/>
          <p:nvPr/>
        </p:nvSpPr>
        <p:spPr>
          <a:xfrm>
            <a:off x="6208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00" name="Google Shape;600;p163"/>
          <p:cNvSpPr/>
          <p:nvPr/>
        </p:nvSpPr>
        <p:spPr>
          <a:xfrm>
            <a:off x="9312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601"/>
        <p:cNvGrpSpPr/>
        <p:nvPr/>
      </p:nvGrpSpPr>
      <p:grpSpPr>
        <a:xfrm>
          <a:off x="0" y="0"/>
          <a:ext cx="0" cy="0"/>
          <a:chOff x="0" y="0"/>
          <a:chExt cx="0" cy="0"/>
        </a:xfrm>
      </p:grpSpPr>
      <p:sp>
        <p:nvSpPr>
          <p:cNvPr id="602" name="Google Shape;602;p164"/>
          <p:cNvSpPr/>
          <p:nvPr/>
        </p:nvSpPr>
        <p:spPr>
          <a:xfrm>
            <a:off x="0" y="3909485"/>
            <a:ext cx="12192000" cy="2948516"/>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03" name="Google Shape;603;p164"/>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04" name="Google Shape;604;p164"/>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605" name="Google Shape;605;p164" descr="D:\Fullppt\005-PNG이미지\노트북.png"/>
          <p:cNvPicPr preferRelativeResize="0"/>
          <p:nvPr/>
        </p:nvPicPr>
        <p:blipFill rotWithShape="1">
          <a:blip r:embed="rId2">
            <a:alphaModFix/>
          </a:blip>
          <a:srcRect/>
          <a:stretch/>
        </p:blipFill>
        <p:spPr>
          <a:xfrm>
            <a:off x="3407701" y="1508787"/>
            <a:ext cx="9640360" cy="4903243"/>
          </a:xfrm>
          <a:prstGeom prst="rect">
            <a:avLst/>
          </a:prstGeom>
          <a:noFill/>
          <a:ln>
            <a:noFill/>
          </a:ln>
        </p:spPr>
      </p:pic>
      <p:sp>
        <p:nvSpPr>
          <p:cNvPr id="606" name="Google Shape;606;p164"/>
          <p:cNvSpPr>
            <a:spLocks noGrp="1"/>
          </p:cNvSpPr>
          <p:nvPr>
            <p:ph type="pic" idx="3"/>
          </p:nvPr>
        </p:nvSpPr>
        <p:spPr>
          <a:xfrm>
            <a:off x="6017974" y="2168343"/>
            <a:ext cx="4620289" cy="3416807"/>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607" name="Google Shape;607;p164"/>
          <p:cNvSpPr/>
          <p:nvPr/>
        </p:nvSpPr>
        <p:spPr>
          <a:xfrm>
            <a:off x="623392" y="4485118"/>
            <a:ext cx="4032448" cy="13441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608"/>
        <p:cNvGrpSpPr/>
        <p:nvPr/>
      </p:nvGrpSpPr>
      <p:grpSpPr>
        <a:xfrm>
          <a:off x="0" y="0"/>
          <a:ext cx="0" cy="0"/>
          <a:chOff x="0" y="0"/>
          <a:chExt cx="0" cy="0"/>
        </a:xfrm>
      </p:grpSpPr>
      <p:sp>
        <p:nvSpPr>
          <p:cNvPr id="609" name="Google Shape;609;p165"/>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10" name="Google Shape;610;p165"/>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11" name="Google Shape;611;p165"/>
          <p:cNvSpPr/>
          <p:nvPr/>
        </p:nvSpPr>
        <p:spPr>
          <a:xfrm>
            <a:off x="0" y="2346339"/>
            <a:ext cx="12192000" cy="2948516"/>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612" name="Google Shape;612;p165" descr="D:\Fullppt\PNG이미지\핸드폰2.png"/>
          <p:cNvPicPr preferRelativeResize="0"/>
          <p:nvPr/>
        </p:nvPicPr>
        <p:blipFill rotWithShape="1">
          <a:blip r:embed="rId2">
            <a:alphaModFix/>
          </a:blip>
          <a:srcRect/>
          <a:stretch/>
        </p:blipFill>
        <p:spPr>
          <a:xfrm>
            <a:off x="8030944" y="1389641"/>
            <a:ext cx="3825696" cy="4632841"/>
          </a:xfrm>
          <a:prstGeom prst="rect">
            <a:avLst/>
          </a:prstGeom>
          <a:noFill/>
          <a:ln>
            <a:noFill/>
          </a:ln>
        </p:spPr>
      </p:pic>
      <p:sp>
        <p:nvSpPr>
          <p:cNvPr id="613" name="Google Shape;613;p165"/>
          <p:cNvSpPr>
            <a:spLocks noGrp="1"/>
          </p:cNvSpPr>
          <p:nvPr>
            <p:ph type="pic" idx="3"/>
          </p:nvPr>
        </p:nvSpPr>
        <p:spPr>
          <a:xfrm>
            <a:off x="9840416" y="1566977"/>
            <a:ext cx="1344149" cy="3408139"/>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614" name="Google Shape;614;p165"/>
          <p:cNvSpPr>
            <a:spLocks noGrp="1"/>
          </p:cNvSpPr>
          <p:nvPr>
            <p:ph type="pic" idx="4"/>
          </p:nvPr>
        </p:nvSpPr>
        <p:spPr>
          <a:xfrm>
            <a:off x="7524359" y="1681512"/>
            <a:ext cx="2206355" cy="3408139"/>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615"/>
        <p:cNvGrpSpPr/>
        <p:nvPr/>
      </p:nvGrpSpPr>
      <p:grpSpPr>
        <a:xfrm>
          <a:off x="0" y="0"/>
          <a:ext cx="0" cy="0"/>
          <a:chOff x="0" y="0"/>
          <a:chExt cx="0" cy="0"/>
        </a:xfrm>
      </p:grpSpPr>
      <p:sp>
        <p:nvSpPr>
          <p:cNvPr id="616" name="Google Shape;616;p166"/>
          <p:cNvSpPr>
            <a:spLocks noGrp="1"/>
          </p:cNvSpPr>
          <p:nvPr>
            <p:ph type="pic" idx="2"/>
          </p:nvPr>
        </p:nvSpPr>
        <p:spPr>
          <a:xfrm>
            <a:off x="0" y="-1"/>
            <a:ext cx="4079776" cy="68580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617" name="Google Shape;617;p166"/>
          <p:cNvSpPr/>
          <p:nvPr/>
        </p:nvSpPr>
        <p:spPr>
          <a:xfrm>
            <a:off x="6480043" y="0"/>
            <a:ext cx="48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18" name="Google Shape;618;p166"/>
          <p:cNvSpPr/>
          <p:nvPr/>
        </p:nvSpPr>
        <p:spPr>
          <a:xfrm>
            <a:off x="6528043" y="1749000"/>
            <a:ext cx="240000" cy="336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chemeClr val="accent1"/>
        </a:solidFill>
        <a:effectLst/>
      </p:bgPr>
    </p:bg>
    <p:spTree>
      <p:nvGrpSpPr>
        <p:cNvPr id="1" name="Shape 619"/>
        <p:cNvGrpSpPr/>
        <p:nvPr/>
      </p:nvGrpSpPr>
      <p:grpSpPr>
        <a:xfrm>
          <a:off x="0" y="0"/>
          <a:ext cx="0" cy="0"/>
          <a:chOff x="0" y="0"/>
          <a:chExt cx="0" cy="0"/>
        </a:xfrm>
      </p:grpSpPr>
      <p:sp>
        <p:nvSpPr>
          <p:cNvPr id="620" name="Google Shape;620;p167"/>
          <p:cNvSpPr>
            <a:spLocks noGrp="1"/>
          </p:cNvSpPr>
          <p:nvPr>
            <p:ph type="pic" idx="2"/>
          </p:nvPr>
        </p:nvSpPr>
        <p:spPr>
          <a:xfrm>
            <a:off x="0" y="-1"/>
            <a:ext cx="12192000" cy="41021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621"/>
        <p:cNvGrpSpPr/>
        <p:nvPr/>
      </p:nvGrpSpPr>
      <p:grpSpPr>
        <a:xfrm>
          <a:off x="0" y="0"/>
          <a:ext cx="0" cy="0"/>
          <a:chOff x="0" y="0"/>
          <a:chExt cx="0" cy="0"/>
        </a:xfrm>
      </p:grpSpPr>
      <p:sp>
        <p:nvSpPr>
          <p:cNvPr id="622" name="Google Shape;622;p168"/>
          <p:cNvSpPr txBox="1">
            <a:spLocks noGrp="1"/>
          </p:cNvSpPr>
          <p:nvPr>
            <p:ph type="body" idx="1"/>
          </p:nvPr>
        </p:nvSpPr>
        <p:spPr>
          <a:xfrm>
            <a:off x="4175787" y="242176"/>
            <a:ext cx="8016213" cy="76808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23" name="Google Shape;623;p168"/>
          <p:cNvSpPr txBox="1">
            <a:spLocks noGrp="1"/>
          </p:cNvSpPr>
          <p:nvPr>
            <p:ph type="body" idx="2"/>
          </p:nvPr>
        </p:nvSpPr>
        <p:spPr>
          <a:xfrm>
            <a:off x="4175787" y="1010261"/>
            <a:ext cx="8016213" cy="38404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24" name="Google Shape;624;p168"/>
          <p:cNvSpPr>
            <a:spLocks noGrp="1"/>
          </p:cNvSpPr>
          <p:nvPr>
            <p:ph type="pic" idx="3"/>
          </p:nvPr>
        </p:nvSpPr>
        <p:spPr>
          <a:xfrm>
            <a:off x="0" y="-1"/>
            <a:ext cx="4079776" cy="68580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625" name="Google Shape;625;p168"/>
          <p:cNvSpPr>
            <a:spLocks noGrp="1"/>
          </p:cNvSpPr>
          <p:nvPr>
            <p:ph type="pic" idx="4"/>
          </p:nvPr>
        </p:nvSpPr>
        <p:spPr>
          <a:xfrm>
            <a:off x="4195293" y="1508787"/>
            <a:ext cx="4079776" cy="5349213"/>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67"/>
        <p:cNvGrpSpPr/>
        <p:nvPr/>
      </p:nvGrpSpPr>
      <p:grpSpPr>
        <a:xfrm>
          <a:off x="0" y="0"/>
          <a:ext cx="0" cy="0"/>
          <a:chOff x="0" y="0"/>
          <a:chExt cx="0" cy="0"/>
        </a:xfrm>
      </p:grpSpPr>
      <p:sp>
        <p:nvSpPr>
          <p:cNvPr id="68" name="Google Shape;68;p79"/>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9" name="Google Shape;69;p79"/>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0" name="Google Shape;70;p79"/>
          <p:cNvSpPr/>
          <p:nvPr/>
        </p:nvSpPr>
        <p:spPr>
          <a:xfrm>
            <a:off x="0" y="2346339"/>
            <a:ext cx="12192000" cy="2948516"/>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71" name="Google Shape;71;p79" descr="D:\Fullppt\PNG이미지\핸드폰2.png"/>
          <p:cNvPicPr preferRelativeResize="0"/>
          <p:nvPr/>
        </p:nvPicPr>
        <p:blipFill rotWithShape="1">
          <a:blip r:embed="rId2">
            <a:alphaModFix/>
          </a:blip>
          <a:srcRect/>
          <a:stretch/>
        </p:blipFill>
        <p:spPr>
          <a:xfrm>
            <a:off x="8030944" y="1389641"/>
            <a:ext cx="3825696" cy="4632841"/>
          </a:xfrm>
          <a:prstGeom prst="rect">
            <a:avLst/>
          </a:prstGeom>
          <a:noFill/>
          <a:ln>
            <a:noFill/>
          </a:ln>
        </p:spPr>
      </p:pic>
      <p:sp>
        <p:nvSpPr>
          <p:cNvPr id="72" name="Google Shape;72;p79"/>
          <p:cNvSpPr>
            <a:spLocks noGrp="1"/>
          </p:cNvSpPr>
          <p:nvPr>
            <p:ph type="pic" idx="3"/>
          </p:nvPr>
        </p:nvSpPr>
        <p:spPr>
          <a:xfrm>
            <a:off x="9840416" y="1566977"/>
            <a:ext cx="1344149" cy="3408139"/>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3" name="Google Shape;73;p79"/>
          <p:cNvSpPr>
            <a:spLocks noGrp="1"/>
          </p:cNvSpPr>
          <p:nvPr>
            <p:ph type="pic" idx="4"/>
          </p:nvPr>
        </p:nvSpPr>
        <p:spPr>
          <a:xfrm>
            <a:off x="7524359" y="1681512"/>
            <a:ext cx="2206355" cy="3408139"/>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626"/>
        <p:cNvGrpSpPr/>
        <p:nvPr/>
      </p:nvGrpSpPr>
      <p:grpSpPr>
        <a:xfrm>
          <a:off x="0" y="0"/>
          <a:ext cx="0" cy="0"/>
          <a:chOff x="0" y="0"/>
          <a:chExt cx="0" cy="0"/>
        </a:xfrm>
      </p:grpSpPr>
      <p:sp>
        <p:nvSpPr>
          <p:cNvPr id="627" name="Google Shape;627;p169"/>
          <p:cNvSpPr/>
          <p:nvPr/>
        </p:nvSpPr>
        <p:spPr>
          <a:xfrm>
            <a:off x="0" y="548680"/>
            <a:ext cx="8592277" cy="5760640"/>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28" name="Google Shape;628;p169"/>
          <p:cNvSpPr>
            <a:spLocks noGrp="1"/>
          </p:cNvSpPr>
          <p:nvPr>
            <p:ph type="pic" idx="2"/>
          </p:nvPr>
        </p:nvSpPr>
        <p:spPr>
          <a:xfrm>
            <a:off x="180829"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629" name="Google Shape;629;p169"/>
          <p:cNvSpPr>
            <a:spLocks noGrp="1"/>
          </p:cNvSpPr>
          <p:nvPr>
            <p:ph type="pic" idx="3"/>
          </p:nvPr>
        </p:nvSpPr>
        <p:spPr>
          <a:xfrm>
            <a:off x="2965139"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630" name="Google Shape;630;p169"/>
          <p:cNvSpPr>
            <a:spLocks noGrp="1"/>
          </p:cNvSpPr>
          <p:nvPr>
            <p:ph type="pic" idx="4"/>
          </p:nvPr>
        </p:nvSpPr>
        <p:spPr>
          <a:xfrm>
            <a:off x="5749448"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chemeClr val="accent1"/>
        </a:solidFill>
        <a:effectLst/>
      </p:bgPr>
    </p:bg>
    <p:spTree>
      <p:nvGrpSpPr>
        <p:cNvPr id="1" name="Shape 631"/>
        <p:cNvGrpSpPr/>
        <p:nvPr/>
      </p:nvGrpSpPr>
      <p:grpSpPr>
        <a:xfrm>
          <a:off x="0" y="0"/>
          <a:ext cx="0" cy="0"/>
          <a:chOff x="0" y="0"/>
          <a:chExt cx="0" cy="0"/>
        </a:xfrm>
      </p:grpSpPr>
      <p:sp>
        <p:nvSpPr>
          <p:cNvPr id="632" name="Google Shape;632;p170"/>
          <p:cNvSpPr>
            <a:spLocks noGrp="1"/>
          </p:cNvSpPr>
          <p:nvPr>
            <p:ph type="pic" idx="2"/>
          </p:nvPr>
        </p:nvSpPr>
        <p:spPr>
          <a:xfrm>
            <a:off x="8592277" y="356659"/>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633" name="Google Shape;633;p170"/>
          <p:cNvSpPr>
            <a:spLocks noGrp="1"/>
          </p:cNvSpPr>
          <p:nvPr>
            <p:ph type="pic" idx="3"/>
          </p:nvPr>
        </p:nvSpPr>
        <p:spPr>
          <a:xfrm>
            <a:off x="8592277" y="3621021"/>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634" name="Google Shape;634;p170"/>
          <p:cNvSpPr>
            <a:spLocks noGrp="1"/>
          </p:cNvSpPr>
          <p:nvPr>
            <p:ph type="pic" idx="4"/>
          </p:nvPr>
        </p:nvSpPr>
        <p:spPr>
          <a:xfrm>
            <a:off x="5314951" y="356659"/>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635" name="Google Shape;635;p170"/>
          <p:cNvSpPr>
            <a:spLocks noGrp="1"/>
          </p:cNvSpPr>
          <p:nvPr>
            <p:ph type="pic" idx="5"/>
          </p:nvPr>
        </p:nvSpPr>
        <p:spPr>
          <a:xfrm>
            <a:off x="5314951" y="3621021"/>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636"/>
        <p:cNvGrpSpPr/>
        <p:nvPr/>
      </p:nvGrpSpPr>
      <p:grpSpPr>
        <a:xfrm>
          <a:off x="0" y="0"/>
          <a:ext cx="0" cy="0"/>
          <a:chOff x="0" y="0"/>
          <a:chExt cx="0" cy="0"/>
        </a:xfrm>
      </p:grpSpPr>
      <p:sp>
        <p:nvSpPr>
          <p:cNvPr id="637" name="Google Shape;637;p171"/>
          <p:cNvSpPr txBox="1">
            <a:spLocks noGrp="1"/>
          </p:cNvSpPr>
          <p:nvPr>
            <p:ph type="body" idx="1"/>
          </p:nvPr>
        </p:nvSpPr>
        <p:spPr>
          <a:xfrm>
            <a:off x="527381" y="4389107"/>
            <a:ext cx="11664619" cy="76808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38" name="Google Shape;638;p171"/>
          <p:cNvSpPr txBox="1">
            <a:spLocks noGrp="1"/>
          </p:cNvSpPr>
          <p:nvPr>
            <p:ph type="body" idx="2"/>
          </p:nvPr>
        </p:nvSpPr>
        <p:spPr>
          <a:xfrm>
            <a:off x="527381" y="5157192"/>
            <a:ext cx="11664619" cy="38404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39" name="Google Shape;639;p171"/>
          <p:cNvSpPr/>
          <p:nvPr/>
        </p:nvSpPr>
        <p:spPr>
          <a:xfrm>
            <a:off x="0" y="6618000"/>
            <a:ext cx="12192000" cy="24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40" name="Google Shape;640;p171"/>
          <p:cNvSpPr/>
          <p:nvPr/>
        </p:nvSpPr>
        <p:spPr>
          <a:xfrm>
            <a:off x="0" y="0"/>
            <a:ext cx="12192000" cy="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41" name="Google Shape;641;p171"/>
          <p:cNvSpPr>
            <a:spLocks noGrp="1"/>
          </p:cNvSpPr>
          <p:nvPr>
            <p:ph type="pic" idx="3"/>
          </p:nvPr>
        </p:nvSpPr>
        <p:spPr>
          <a:xfrm>
            <a:off x="623392" y="452669"/>
            <a:ext cx="4416171" cy="3744096"/>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642" name="Google Shape;642;p171"/>
          <p:cNvSpPr>
            <a:spLocks noGrp="1"/>
          </p:cNvSpPr>
          <p:nvPr>
            <p:ph type="pic" idx="4"/>
          </p:nvPr>
        </p:nvSpPr>
        <p:spPr>
          <a:xfrm>
            <a:off x="5327915" y="452669"/>
            <a:ext cx="6240693"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643" name="Google Shape;643;p171"/>
          <p:cNvSpPr>
            <a:spLocks noGrp="1"/>
          </p:cNvSpPr>
          <p:nvPr>
            <p:ph type="pic" idx="5"/>
          </p:nvPr>
        </p:nvSpPr>
        <p:spPr>
          <a:xfrm>
            <a:off x="5327915"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644" name="Google Shape;644;p171"/>
          <p:cNvSpPr>
            <a:spLocks noGrp="1"/>
          </p:cNvSpPr>
          <p:nvPr>
            <p:ph type="pic" idx="6"/>
          </p:nvPr>
        </p:nvSpPr>
        <p:spPr>
          <a:xfrm>
            <a:off x="7488261"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645" name="Google Shape;645;p171"/>
          <p:cNvSpPr>
            <a:spLocks noGrp="1"/>
          </p:cNvSpPr>
          <p:nvPr>
            <p:ph type="pic" idx="7"/>
          </p:nvPr>
        </p:nvSpPr>
        <p:spPr>
          <a:xfrm>
            <a:off x="9648608"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646"/>
        <p:cNvGrpSpPr/>
        <p:nvPr/>
      </p:nvGrpSpPr>
      <p:grpSpPr>
        <a:xfrm>
          <a:off x="0" y="0"/>
          <a:ext cx="0" cy="0"/>
          <a:chOff x="0" y="0"/>
          <a:chExt cx="0" cy="0"/>
        </a:xfrm>
      </p:grpSpPr>
      <p:sp>
        <p:nvSpPr>
          <p:cNvPr id="647" name="Google Shape;647;p172"/>
          <p:cNvSpPr txBox="1">
            <a:spLocks noGrp="1"/>
          </p:cNvSpPr>
          <p:nvPr>
            <p:ph type="body" idx="1"/>
          </p:nvPr>
        </p:nvSpPr>
        <p:spPr>
          <a:xfrm>
            <a:off x="323528" y="12347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8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648"/>
        <p:cNvGrpSpPr/>
        <p:nvPr/>
      </p:nvGrpSpPr>
      <p:grpSpPr>
        <a:xfrm>
          <a:off x="0" y="0"/>
          <a:ext cx="0" cy="0"/>
          <a:chOff x="0" y="0"/>
          <a:chExt cx="0" cy="0"/>
        </a:xfrm>
      </p:grpSpPr>
      <p:sp>
        <p:nvSpPr>
          <p:cNvPr id="649" name="Google Shape;649;p173"/>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50" name="Google Shape;650;p173"/>
          <p:cNvSpPr/>
          <p:nvPr/>
        </p:nvSpPr>
        <p:spPr>
          <a:xfrm>
            <a:off x="472011" y="1508786"/>
            <a:ext cx="3799787" cy="4865561"/>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51" name="Google Shape;651;p173"/>
          <p:cNvSpPr/>
          <p:nvPr/>
        </p:nvSpPr>
        <p:spPr>
          <a:xfrm>
            <a:off x="709243" y="1796667"/>
            <a:ext cx="144693" cy="4320631"/>
          </a:xfrm>
          <a:prstGeom prst="roundRect">
            <a:avLst>
              <a:gd name="adj" fmla="val 50000"/>
            </a:avLst>
          </a:prstGeom>
          <a:solidFill>
            <a:schemeClr val="lt1">
              <a:alpha val="4039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52" name="Google Shape;652;p173"/>
          <p:cNvSpPr/>
          <p:nvPr/>
        </p:nvSpPr>
        <p:spPr>
          <a:xfrm rot="5400000">
            <a:off x="3456857" y="1650935"/>
            <a:ext cx="669775" cy="669775"/>
          </a:xfrm>
          <a:prstGeom prst="halfFrame">
            <a:avLst>
              <a:gd name="adj1" fmla="val 23728"/>
              <a:gd name="adj2" fmla="val 24642"/>
            </a:avLst>
          </a:prstGeom>
          <a:solidFill>
            <a:schemeClr val="lt1">
              <a:alpha val="2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3"/>
        <p:cNvGrpSpPr/>
        <p:nvPr/>
      </p:nvGrpSpPr>
      <p:grpSpPr>
        <a:xfrm>
          <a:off x="0" y="0"/>
          <a:ext cx="0" cy="0"/>
          <a:chOff x="0" y="0"/>
          <a:chExt cx="0" cy="0"/>
        </a:xfrm>
      </p:grpSpPr>
      <p:sp>
        <p:nvSpPr>
          <p:cNvPr id="654" name="Google Shape;654;p1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5867"/>
              <a:buFont typeface="Arial"/>
              <a:buNone/>
              <a:defRPr sz="5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5" name="Google Shape;655;p174"/>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56" name="Google Shape;656;p17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57" name="Google Shape;657;p17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58" name="Google Shape;658;p17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0"/>
        <p:cNvGrpSpPr/>
        <p:nvPr/>
      </p:nvGrpSpPr>
      <p:grpSpPr>
        <a:xfrm>
          <a:off x="0" y="0"/>
          <a:ext cx="0" cy="0"/>
          <a:chOff x="0" y="0"/>
          <a:chExt cx="0" cy="0"/>
        </a:xfrm>
      </p:grpSpPr>
      <p:sp>
        <p:nvSpPr>
          <p:cNvPr id="661" name="Google Shape;661;p58"/>
          <p:cNvSpPr txBox="1">
            <a:spLocks noGrp="1"/>
          </p:cNvSpPr>
          <p:nvPr>
            <p:ph type="dt" idx="10"/>
          </p:nvPr>
        </p:nvSpPr>
        <p:spPr>
          <a:xfrm>
            <a:off x="838200" y="6356351"/>
            <a:ext cx="2743200" cy="366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62" name="Google Shape;662;p58"/>
          <p:cNvSpPr txBox="1">
            <a:spLocks noGrp="1"/>
          </p:cNvSpPr>
          <p:nvPr>
            <p:ph type="ftr" idx="11"/>
          </p:nvPr>
        </p:nvSpPr>
        <p:spPr>
          <a:xfrm>
            <a:off x="4038600" y="6356351"/>
            <a:ext cx="4114800" cy="366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63" name="Google Shape;663;p58"/>
          <p:cNvSpPr txBox="1">
            <a:spLocks noGrp="1"/>
          </p:cNvSpPr>
          <p:nvPr>
            <p:ph type="sldNum" idx="12"/>
          </p:nvPr>
        </p:nvSpPr>
        <p:spPr>
          <a:xfrm>
            <a:off x="8610600" y="6356351"/>
            <a:ext cx="2743200" cy="3663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664"/>
        <p:cNvGrpSpPr/>
        <p:nvPr/>
      </p:nvGrpSpPr>
      <p:grpSpPr>
        <a:xfrm>
          <a:off x="0" y="0"/>
          <a:ext cx="0" cy="0"/>
          <a:chOff x="0" y="0"/>
          <a:chExt cx="0" cy="0"/>
        </a:xfrm>
      </p:grpSpPr>
      <p:sp>
        <p:nvSpPr>
          <p:cNvPr id="665" name="Google Shape;665;p197"/>
          <p:cNvSpPr txBox="1">
            <a:spLocks noGrp="1"/>
          </p:cNvSpPr>
          <p:nvPr>
            <p:ph type="body" idx="1"/>
          </p:nvPr>
        </p:nvSpPr>
        <p:spPr>
          <a:xfrm>
            <a:off x="0" y="164638"/>
            <a:ext cx="12192000" cy="768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66" name="Google Shape;666;p197"/>
          <p:cNvSpPr txBox="1">
            <a:spLocks noGrp="1"/>
          </p:cNvSpPr>
          <p:nvPr>
            <p:ph type="body" idx="2"/>
          </p:nvPr>
        </p:nvSpPr>
        <p:spPr>
          <a:xfrm>
            <a:off x="0" y="932723"/>
            <a:ext cx="12192000" cy="384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667"/>
        <p:cNvGrpSpPr/>
        <p:nvPr/>
      </p:nvGrpSpPr>
      <p:grpSpPr>
        <a:xfrm>
          <a:off x="0" y="0"/>
          <a:ext cx="0" cy="0"/>
          <a:chOff x="0" y="0"/>
          <a:chExt cx="0" cy="0"/>
        </a:xfrm>
      </p:grpSpPr>
      <p:sp>
        <p:nvSpPr>
          <p:cNvPr id="668" name="Google Shape;668;p195"/>
          <p:cNvSpPr/>
          <p:nvPr/>
        </p:nvSpPr>
        <p:spPr>
          <a:xfrm>
            <a:off x="0" y="4533901"/>
            <a:ext cx="12192000" cy="2324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69" name="Google Shape;669;p195"/>
          <p:cNvSpPr/>
          <p:nvPr/>
        </p:nvSpPr>
        <p:spPr>
          <a:xfrm>
            <a:off x="5391152" y="3812118"/>
            <a:ext cx="1441500" cy="1441500"/>
          </a:xfrm>
          <a:prstGeom prst="ellipse">
            <a:avLst/>
          </a:prstGeom>
          <a:solidFill>
            <a:schemeClr val="accen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670"/>
        <p:cNvGrpSpPr/>
        <p:nvPr/>
      </p:nvGrpSpPr>
      <p:grpSpPr>
        <a:xfrm>
          <a:off x="0" y="0"/>
          <a:ext cx="0" cy="0"/>
          <a:chOff x="0" y="0"/>
          <a:chExt cx="0" cy="0"/>
        </a:xfrm>
      </p:grpSpPr>
      <p:sp>
        <p:nvSpPr>
          <p:cNvPr id="671" name="Google Shape;671;p196"/>
          <p:cNvSpPr/>
          <p:nvPr/>
        </p:nvSpPr>
        <p:spPr>
          <a:xfrm>
            <a:off x="7247467" y="6610352"/>
            <a:ext cx="962217" cy="247758"/>
          </a:xfrm>
          <a:custGeom>
            <a:avLst/>
            <a:gdLst/>
            <a:ahLst/>
            <a:cxnLst/>
            <a:rect l="l" t="t" r="r" b="b"/>
            <a:pathLst>
              <a:path w="722114" h="186284" extrusionOk="0">
                <a:moveTo>
                  <a:pt x="0" y="0"/>
                </a:moveTo>
                <a:lnTo>
                  <a:pt x="722114" y="0"/>
                </a:lnTo>
                <a:lnTo>
                  <a:pt x="722114" y="186284"/>
                </a:lnTo>
                <a:lnTo>
                  <a:pt x="146050" y="186284"/>
                </a:lnTo>
                <a:lnTo>
                  <a:pt x="0" y="0"/>
                </a:lnTo>
                <a:close/>
              </a:path>
            </a:pathLst>
          </a:custGeom>
          <a:solidFill>
            <a:srgbClr val="E84C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72" name="Google Shape;672;p196"/>
          <p:cNvSpPr/>
          <p:nvPr/>
        </p:nvSpPr>
        <p:spPr>
          <a:xfrm>
            <a:off x="1" y="6610352"/>
            <a:ext cx="7154071" cy="247846"/>
          </a:xfrm>
          <a:custGeom>
            <a:avLst/>
            <a:gdLst/>
            <a:ahLst/>
            <a:cxnLst/>
            <a:rect l="l" t="t" r="r" b="b"/>
            <a:pathLst>
              <a:path w="5804520" h="186350" extrusionOk="0">
                <a:moveTo>
                  <a:pt x="0" y="0"/>
                </a:moveTo>
                <a:lnTo>
                  <a:pt x="5652120" y="0"/>
                </a:lnTo>
                <a:lnTo>
                  <a:pt x="5804520" y="186350"/>
                </a:lnTo>
                <a:lnTo>
                  <a:pt x="0" y="1800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73" name="Google Shape;673;p196"/>
          <p:cNvSpPr/>
          <p:nvPr/>
        </p:nvSpPr>
        <p:spPr>
          <a:xfrm>
            <a:off x="0" y="0"/>
            <a:ext cx="12192000" cy="954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74" name="Google Shape;674;p196"/>
          <p:cNvSpPr/>
          <p:nvPr/>
        </p:nvSpPr>
        <p:spPr>
          <a:xfrm>
            <a:off x="7749118" y="6502400"/>
            <a:ext cx="4437172" cy="355767"/>
          </a:xfrm>
          <a:custGeom>
            <a:avLst/>
            <a:gdLst/>
            <a:ahLst/>
            <a:cxnLst/>
            <a:rect l="l" t="t" r="r" b="b"/>
            <a:pathLst>
              <a:path w="3329960" h="267494" extrusionOk="0">
                <a:moveTo>
                  <a:pt x="0" y="0"/>
                </a:moveTo>
                <a:lnTo>
                  <a:pt x="3329960" y="0"/>
                </a:lnTo>
                <a:lnTo>
                  <a:pt x="3329960" y="267494"/>
                </a:lnTo>
                <a:lnTo>
                  <a:pt x="198120" y="267494"/>
                </a:lnTo>
                <a:lnTo>
                  <a:pt x="0"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75" name="Google Shape;675;p196"/>
          <p:cNvSpPr txBox="1">
            <a:spLocks noGrp="1"/>
          </p:cNvSpPr>
          <p:nvPr>
            <p:ph type="body" idx="1"/>
          </p:nvPr>
        </p:nvSpPr>
        <p:spPr>
          <a:xfrm>
            <a:off x="0" y="164637"/>
            <a:ext cx="12192000" cy="576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533"/>
              </a:spcBef>
              <a:spcAft>
                <a:spcPts val="0"/>
              </a:spcAft>
              <a:buClr>
                <a:srgbClr val="3F3F3F"/>
              </a:buClr>
              <a:buSzPts val="2667"/>
              <a:buFont typeface="Arial"/>
              <a:buNone/>
              <a:defRPr sz="2667" b="0" i="0" u="none" strike="noStrike" cap="none">
                <a:solidFill>
                  <a:srgbClr val="3F3F3F"/>
                </a:solidFill>
                <a:latin typeface="Bebas Neue"/>
                <a:ea typeface="Bebas Neue"/>
                <a:cs typeface="Bebas Neue"/>
                <a:sym typeface="Bebas Neue"/>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76" name="Google Shape;676;p196"/>
          <p:cNvSpPr txBox="1">
            <a:spLocks noGrp="1"/>
          </p:cNvSpPr>
          <p:nvPr>
            <p:ph type="body" idx="2"/>
          </p:nvPr>
        </p:nvSpPr>
        <p:spPr>
          <a:xfrm>
            <a:off x="0" y="809339"/>
            <a:ext cx="12192000" cy="384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74"/>
        <p:cNvGrpSpPr/>
        <p:nvPr/>
      </p:nvGrpSpPr>
      <p:grpSpPr>
        <a:xfrm>
          <a:off x="0" y="0"/>
          <a:ext cx="0" cy="0"/>
          <a:chOff x="0" y="0"/>
          <a:chExt cx="0" cy="0"/>
        </a:xfrm>
      </p:grpSpPr>
      <p:sp>
        <p:nvSpPr>
          <p:cNvPr id="75" name="Google Shape;75;p80"/>
          <p:cNvSpPr>
            <a:spLocks noGrp="1"/>
          </p:cNvSpPr>
          <p:nvPr>
            <p:ph type="pic" idx="2"/>
          </p:nvPr>
        </p:nvSpPr>
        <p:spPr>
          <a:xfrm>
            <a:off x="0" y="-1"/>
            <a:ext cx="4079776" cy="68580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6" name="Google Shape;76;p80"/>
          <p:cNvSpPr/>
          <p:nvPr/>
        </p:nvSpPr>
        <p:spPr>
          <a:xfrm>
            <a:off x="6480043" y="0"/>
            <a:ext cx="48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7" name="Google Shape;77;p80"/>
          <p:cNvSpPr/>
          <p:nvPr/>
        </p:nvSpPr>
        <p:spPr>
          <a:xfrm>
            <a:off x="6528043" y="1749000"/>
            <a:ext cx="240000" cy="336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678"/>
        <p:cNvGrpSpPr/>
        <p:nvPr/>
      </p:nvGrpSpPr>
      <p:grpSpPr>
        <a:xfrm>
          <a:off x="0" y="0"/>
          <a:ext cx="0" cy="0"/>
          <a:chOff x="0" y="0"/>
          <a:chExt cx="0" cy="0"/>
        </a:xfrm>
      </p:grpSpPr>
      <p:sp>
        <p:nvSpPr>
          <p:cNvPr id="679" name="Google Shape;679;p60"/>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80" name="Google Shape;680;p60"/>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681"/>
        <p:cNvGrpSpPr/>
        <p:nvPr/>
      </p:nvGrpSpPr>
      <p:grpSpPr>
        <a:xfrm>
          <a:off x="0" y="0"/>
          <a:ext cx="0" cy="0"/>
          <a:chOff x="0" y="0"/>
          <a:chExt cx="0" cy="0"/>
        </a:xfrm>
      </p:grpSpPr>
      <p:sp>
        <p:nvSpPr>
          <p:cNvPr id="682" name="Google Shape;682;p176"/>
          <p:cNvSpPr/>
          <p:nvPr/>
        </p:nvSpPr>
        <p:spPr>
          <a:xfrm>
            <a:off x="7247467" y="6610352"/>
            <a:ext cx="963084" cy="247649"/>
          </a:xfrm>
          <a:custGeom>
            <a:avLst/>
            <a:gdLst/>
            <a:ahLst/>
            <a:cxnLst/>
            <a:rect l="l" t="t" r="r" b="b"/>
            <a:pathLst>
              <a:path w="722114" h="186284" extrusionOk="0">
                <a:moveTo>
                  <a:pt x="0" y="0"/>
                </a:moveTo>
                <a:lnTo>
                  <a:pt x="722114" y="0"/>
                </a:lnTo>
                <a:lnTo>
                  <a:pt x="722114" y="186284"/>
                </a:lnTo>
                <a:lnTo>
                  <a:pt x="146050" y="186284"/>
                </a:lnTo>
                <a:lnTo>
                  <a:pt x="0" y="0"/>
                </a:lnTo>
                <a:close/>
              </a:path>
            </a:pathLst>
          </a:custGeom>
          <a:solidFill>
            <a:srgbClr val="E84C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83" name="Google Shape;683;p176"/>
          <p:cNvSpPr/>
          <p:nvPr/>
        </p:nvSpPr>
        <p:spPr>
          <a:xfrm>
            <a:off x="1" y="6610352"/>
            <a:ext cx="7152217" cy="247649"/>
          </a:xfrm>
          <a:custGeom>
            <a:avLst/>
            <a:gdLst/>
            <a:ahLst/>
            <a:cxnLst/>
            <a:rect l="l" t="t" r="r" b="b"/>
            <a:pathLst>
              <a:path w="5804520" h="186350" extrusionOk="0">
                <a:moveTo>
                  <a:pt x="0" y="0"/>
                </a:moveTo>
                <a:lnTo>
                  <a:pt x="5652120" y="0"/>
                </a:lnTo>
                <a:lnTo>
                  <a:pt x="5804520" y="186350"/>
                </a:lnTo>
                <a:lnTo>
                  <a:pt x="0" y="1800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84" name="Google Shape;684;p176"/>
          <p:cNvSpPr/>
          <p:nvPr/>
        </p:nvSpPr>
        <p:spPr>
          <a:xfrm>
            <a:off x="0" y="0"/>
            <a:ext cx="12192000" cy="95251"/>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85" name="Google Shape;685;p176"/>
          <p:cNvSpPr/>
          <p:nvPr/>
        </p:nvSpPr>
        <p:spPr>
          <a:xfrm>
            <a:off x="7749118" y="6502400"/>
            <a:ext cx="4438649" cy="355600"/>
          </a:xfrm>
          <a:custGeom>
            <a:avLst/>
            <a:gdLst/>
            <a:ahLst/>
            <a:cxnLst/>
            <a:rect l="l" t="t" r="r" b="b"/>
            <a:pathLst>
              <a:path w="3329960" h="267494" extrusionOk="0">
                <a:moveTo>
                  <a:pt x="0" y="0"/>
                </a:moveTo>
                <a:lnTo>
                  <a:pt x="3329960" y="0"/>
                </a:lnTo>
                <a:lnTo>
                  <a:pt x="3329960" y="267494"/>
                </a:lnTo>
                <a:lnTo>
                  <a:pt x="198120" y="267494"/>
                </a:lnTo>
                <a:lnTo>
                  <a:pt x="0"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86" name="Google Shape;686;p176"/>
          <p:cNvSpPr txBox="1">
            <a:spLocks noGrp="1"/>
          </p:cNvSpPr>
          <p:nvPr>
            <p:ph type="body" idx="1"/>
          </p:nvPr>
        </p:nvSpPr>
        <p:spPr>
          <a:xfrm>
            <a:off x="0" y="164637"/>
            <a:ext cx="12192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533"/>
              </a:spcBef>
              <a:spcAft>
                <a:spcPts val="0"/>
              </a:spcAft>
              <a:buClr>
                <a:srgbClr val="3F3F3F"/>
              </a:buClr>
              <a:buSzPts val="2667"/>
              <a:buFont typeface="Arial"/>
              <a:buNone/>
              <a:defRPr sz="2667" b="0" i="0" u="none" strike="noStrike" cap="none">
                <a:solidFill>
                  <a:srgbClr val="3F3F3F"/>
                </a:solidFill>
                <a:latin typeface="Bebas Neue"/>
                <a:ea typeface="Bebas Neue"/>
                <a:cs typeface="Bebas Neue"/>
                <a:sym typeface="Bebas Neue"/>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87" name="Google Shape;687;p176"/>
          <p:cNvSpPr txBox="1">
            <a:spLocks noGrp="1"/>
          </p:cNvSpPr>
          <p:nvPr>
            <p:ph type="body" idx="2"/>
          </p:nvPr>
        </p:nvSpPr>
        <p:spPr>
          <a:xfrm>
            <a:off x="0" y="809339"/>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688"/>
        <p:cNvGrpSpPr/>
        <p:nvPr/>
      </p:nvGrpSpPr>
      <p:grpSpPr>
        <a:xfrm>
          <a:off x="0" y="0"/>
          <a:ext cx="0" cy="0"/>
          <a:chOff x="0" y="0"/>
          <a:chExt cx="0" cy="0"/>
        </a:xfrm>
      </p:grpSpPr>
      <p:sp>
        <p:nvSpPr>
          <p:cNvPr id="689" name="Google Shape;689;p175"/>
          <p:cNvSpPr/>
          <p:nvPr/>
        </p:nvSpPr>
        <p:spPr>
          <a:xfrm>
            <a:off x="0" y="4533901"/>
            <a:ext cx="12192000" cy="2324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90" name="Google Shape;690;p175"/>
          <p:cNvSpPr/>
          <p:nvPr/>
        </p:nvSpPr>
        <p:spPr>
          <a:xfrm>
            <a:off x="5391152" y="3812118"/>
            <a:ext cx="1441449" cy="1441449"/>
          </a:xfrm>
          <a:prstGeom prst="ellipse">
            <a:avLst/>
          </a:prstGeom>
          <a:solidFill>
            <a:schemeClr val="accen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1"/>
        <p:cNvGrpSpPr/>
        <p:nvPr/>
      </p:nvGrpSpPr>
      <p:grpSpPr>
        <a:xfrm>
          <a:off x="0" y="0"/>
          <a:ext cx="0" cy="0"/>
          <a:chOff x="0" y="0"/>
          <a:chExt cx="0" cy="0"/>
        </a:xfrm>
      </p:grpSpPr>
      <p:sp>
        <p:nvSpPr>
          <p:cNvPr id="692" name="Google Shape;692;p177"/>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93" name="Google Shape;693;p177"/>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94" name="Google Shape;694;p177"/>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696"/>
        <p:cNvGrpSpPr/>
        <p:nvPr/>
      </p:nvGrpSpPr>
      <p:grpSpPr>
        <a:xfrm>
          <a:off x="0" y="0"/>
          <a:ext cx="0" cy="0"/>
          <a:chOff x="0" y="0"/>
          <a:chExt cx="0" cy="0"/>
        </a:xfrm>
      </p:grpSpPr>
      <p:sp>
        <p:nvSpPr>
          <p:cNvPr id="697" name="Google Shape;697;p53"/>
          <p:cNvSpPr/>
          <p:nvPr/>
        </p:nvSpPr>
        <p:spPr>
          <a:xfrm>
            <a:off x="7247467" y="6610352"/>
            <a:ext cx="963084" cy="247649"/>
          </a:xfrm>
          <a:custGeom>
            <a:avLst/>
            <a:gdLst/>
            <a:ahLst/>
            <a:cxnLst/>
            <a:rect l="l" t="t" r="r" b="b"/>
            <a:pathLst>
              <a:path w="722114" h="186284" extrusionOk="0">
                <a:moveTo>
                  <a:pt x="0" y="0"/>
                </a:moveTo>
                <a:lnTo>
                  <a:pt x="722114" y="0"/>
                </a:lnTo>
                <a:lnTo>
                  <a:pt x="722114" y="186284"/>
                </a:lnTo>
                <a:lnTo>
                  <a:pt x="146050" y="186284"/>
                </a:lnTo>
                <a:lnTo>
                  <a:pt x="0" y="0"/>
                </a:lnTo>
                <a:close/>
              </a:path>
            </a:pathLst>
          </a:custGeom>
          <a:solidFill>
            <a:srgbClr val="E84C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98" name="Google Shape;698;p53"/>
          <p:cNvSpPr/>
          <p:nvPr/>
        </p:nvSpPr>
        <p:spPr>
          <a:xfrm>
            <a:off x="1" y="6610352"/>
            <a:ext cx="7152217" cy="247649"/>
          </a:xfrm>
          <a:custGeom>
            <a:avLst/>
            <a:gdLst/>
            <a:ahLst/>
            <a:cxnLst/>
            <a:rect l="l" t="t" r="r" b="b"/>
            <a:pathLst>
              <a:path w="5804520" h="186350" extrusionOk="0">
                <a:moveTo>
                  <a:pt x="0" y="0"/>
                </a:moveTo>
                <a:lnTo>
                  <a:pt x="5652120" y="0"/>
                </a:lnTo>
                <a:lnTo>
                  <a:pt x="5804520" y="186350"/>
                </a:lnTo>
                <a:lnTo>
                  <a:pt x="0" y="1800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99" name="Google Shape;699;p53"/>
          <p:cNvSpPr/>
          <p:nvPr/>
        </p:nvSpPr>
        <p:spPr>
          <a:xfrm>
            <a:off x="0" y="0"/>
            <a:ext cx="12192000" cy="95251"/>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00" name="Google Shape;700;p53"/>
          <p:cNvSpPr/>
          <p:nvPr/>
        </p:nvSpPr>
        <p:spPr>
          <a:xfrm>
            <a:off x="7749118" y="6502400"/>
            <a:ext cx="4438649" cy="355600"/>
          </a:xfrm>
          <a:custGeom>
            <a:avLst/>
            <a:gdLst/>
            <a:ahLst/>
            <a:cxnLst/>
            <a:rect l="l" t="t" r="r" b="b"/>
            <a:pathLst>
              <a:path w="3329960" h="267494" extrusionOk="0">
                <a:moveTo>
                  <a:pt x="0" y="0"/>
                </a:moveTo>
                <a:lnTo>
                  <a:pt x="3329960" y="0"/>
                </a:lnTo>
                <a:lnTo>
                  <a:pt x="3329960" y="267494"/>
                </a:lnTo>
                <a:lnTo>
                  <a:pt x="198120" y="267494"/>
                </a:lnTo>
                <a:lnTo>
                  <a:pt x="0"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01" name="Google Shape;701;p53"/>
          <p:cNvSpPr txBox="1">
            <a:spLocks noGrp="1"/>
          </p:cNvSpPr>
          <p:nvPr>
            <p:ph type="body" idx="1"/>
          </p:nvPr>
        </p:nvSpPr>
        <p:spPr>
          <a:xfrm>
            <a:off x="0" y="164637"/>
            <a:ext cx="12192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533"/>
              </a:spcBef>
              <a:spcAft>
                <a:spcPts val="0"/>
              </a:spcAft>
              <a:buClr>
                <a:srgbClr val="3F3F3F"/>
              </a:buClr>
              <a:buSzPts val="2667"/>
              <a:buFont typeface="Arial"/>
              <a:buNone/>
              <a:defRPr sz="2667" b="0" i="0" u="none" strike="noStrike" cap="none">
                <a:solidFill>
                  <a:srgbClr val="3F3F3F"/>
                </a:solidFill>
                <a:latin typeface="Bebas Neue"/>
                <a:ea typeface="Bebas Neue"/>
                <a:cs typeface="Bebas Neue"/>
                <a:sym typeface="Bebas Neue"/>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02" name="Google Shape;702;p53"/>
          <p:cNvSpPr txBox="1">
            <a:spLocks noGrp="1"/>
          </p:cNvSpPr>
          <p:nvPr>
            <p:ph type="body" idx="2"/>
          </p:nvPr>
        </p:nvSpPr>
        <p:spPr>
          <a:xfrm>
            <a:off x="0" y="809339"/>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703"/>
        <p:cNvGrpSpPr/>
        <p:nvPr/>
      </p:nvGrpSpPr>
      <p:grpSpPr>
        <a:xfrm>
          <a:off x="0" y="0"/>
          <a:ext cx="0" cy="0"/>
          <a:chOff x="0" y="0"/>
          <a:chExt cx="0" cy="0"/>
        </a:xfrm>
      </p:grpSpPr>
      <p:sp>
        <p:nvSpPr>
          <p:cNvPr id="704" name="Google Shape;704;p137"/>
          <p:cNvSpPr/>
          <p:nvPr/>
        </p:nvSpPr>
        <p:spPr>
          <a:xfrm>
            <a:off x="0" y="4533901"/>
            <a:ext cx="12192000" cy="2324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05" name="Google Shape;705;p137"/>
          <p:cNvSpPr/>
          <p:nvPr/>
        </p:nvSpPr>
        <p:spPr>
          <a:xfrm>
            <a:off x="5391152" y="3812118"/>
            <a:ext cx="1441449" cy="1441449"/>
          </a:xfrm>
          <a:prstGeom prst="ellipse">
            <a:avLst/>
          </a:prstGeom>
          <a:solidFill>
            <a:schemeClr val="accen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706"/>
        <p:cNvGrpSpPr/>
        <p:nvPr/>
      </p:nvGrpSpPr>
      <p:grpSpPr>
        <a:xfrm>
          <a:off x="0" y="0"/>
          <a:ext cx="0" cy="0"/>
          <a:chOff x="0" y="0"/>
          <a:chExt cx="0" cy="0"/>
        </a:xfrm>
      </p:grpSpPr>
      <p:sp>
        <p:nvSpPr>
          <p:cNvPr id="707" name="Google Shape;707;p138"/>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08" name="Google Shape;708;p138"/>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9"/>
        <p:cNvGrpSpPr/>
        <p:nvPr/>
      </p:nvGrpSpPr>
      <p:grpSpPr>
        <a:xfrm>
          <a:off x="0" y="0"/>
          <a:ext cx="0" cy="0"/>
          <a:chOff x="0" y="0"/>
          <a:chExt cx="0" cy="0"/>
        </a:xfrm>
      </p:grpSpPr>
      <p:sp>
        <p:nvSpPr>
          <p:cNvPr id="710" name="Google Shape;710;p139"/>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11" name="Google Shape;711;p139"/>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12" name="Google Shape;712;p139"/>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714"/>
        <p:cNvGrpSpPr/>
        <p:nvPr/>
      </p:nvGrpSpPr>
      <p:grpSpPr>
        <a:xfrm>
          <a:off x="0" y="0"/>
          <a:ext cx="0" cy="0"/>
          <a:chOff x="0" y="0"/>
          <a:chExt cx="0" cy="0"/>
        </a:xfrm>
      </p:grpSpPr>
      <p:sp>
        <p:nvSpPr>
          <p:cNvPr id="715" name="Google Shape;715;p62"/>
          <p:cNvSpPr/>
          <p:nvPr/>
        </p:nvSpPr>
        <p:spPr>
          <a:xfrm>
            <a:off x="7248128" y="6609665"/>
            <a:ext cx="962819" cy="248379"/>
          </a:xfrm>
          <a:custGeom>
            <a:avLst/>
            <a:gdLst/>
            <a:ahLst/>
            <a:cxnLst/>
            <a:rect l="l" t="t" r="r" b="b"/>
            <a:pathLst>
              <a:path w="722114" h="186284" extrusionOk="0">
                <a:moveTo>
                  <a:pt x="0" y="0"/>
                </a:moveTo>
                <a:lnTo>
                  <a:pt x="722114" y="0"/>
                </a:lnTo>
                <a:lnTo>
                  <a:pt x="722114" y="186284"/>
                </a:lnTo>
                <a:lnTo>
                  <a:pt x="146050" y="186284"/>
                </a:lnTo>
                <a:lnTo>
                  <a:pt x="0" y="0"/>
                </a:lnTo>
                <a:close/>
              </a:path>
            </a:pathLst>
          </a:custGeom>
          <a:solidFill>
            <a:srgbClr val="E84C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16" name="Google Shape;716;p62"/>
          <p:cNvSpPr txBox="1">
            <a:spLocks noGrp="1"/>
          </p:cNvSpPr>
          <p:nvPr>
            <p:ph type="body" idx="1"/>
          </p:nvPr>
        </p:nvSpPr>
        <p:spPr>
          <a:xfrm>
            <a:off x="0" y="164637"/>
            <a:ext cx="12192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533"/>
              </a:spcBef>
              <a:spcAft>
                <a:spcPts val="0"/>
              </a:spcAft>
              <a:buClr>
                <a:srgbClr val="3F3F3F"/>
              </a:buClr>
              <a:buSzPts val="2667"/>
              <a:buFont typeface="Arial"/>
              <a:buNone/>
              <a:defRPr sz="2667" b="0" i="0" u="none" strike="noStrike" cap="none">
                <a:solidFill>
                  <a:srgbClr val="3F3F3F"/>
                </a:solidFill>
                <a:latin typeface="Bebas Neue"/>
                <a:ea typeface="Bebas Neue"/>
                <a:cs typeface="Bebas Neue"/>
                <a:sym typeface="Bebas Neue"/>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17" name="Google Shape;717;p62"/>
          <p:cNvSpPr txBox="1">
            <a:spLocks noGrp="1"/>
          </p:cNvSpPr>
          <p:nvPr>
            <p:ph type="body" idx="2"/>
          </p:nvPr>
        </p:nvSpPr>
        <p:spPr>
          <a:xfrm>
            <a:off x="0" y="809339"/>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18" name="Google Shape;718;p62"/>
          <p:cNvSpPr/>
          <p:nvPr/>
        </p:nvSpPr>
        <p:spPr>
          <a:xfrm>
            <a:off x="0" y="6609621"/>
            <a:ext cx="7152117" cy="248467"/>
          </a:xfrm>
          <a:custGeom>
            <a:avLst/>
            <a:gdLst/>
            <a:ahLst/>
            <a:cxnLst/>
            <a:rect l="l" t="t" r="r" b="b"/>
            <a:pathLst>
              <a:path w="5804520" h="186350" extrusionOk="0">
                <a:moveTo>
                  <a:pt x="0" y="0"/>
                </a:moveTo>
                <a:lnTo>
                  <a:pt x="5652120" y="0"/>
                </a:lnTo>
                <a:lnTo>
                  <a:pt x="5804520" y="186350"/>
                </a:lnTo>
                <a:lnTo>
                  <a:pt x="0" y="1800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19" name="Google Shape;719;p62"/>
          <p:cNvSpPr/>
          <p:nvPr/>
        </p:nvSpPr>
        <p:spPr>
          <a:xfrm>
            <a:off x="0" y="0"/>
            <a:ext cx="12192000" cy="96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20" name="Google Shape;720;p62"/>
          <p:cNvSpPr/>
          <p:nvPr/>
        </p:nvSpPr>
        <p:spPr>
          <a:xfrm>
            <a:off x="7748421" y="6501385"/>
            <a:ext cx="4439947" cy="356659"/>
          </a:xfrm>
          <a:custGeom>
            <a:avLst/>
            <a:gdLst/>
            <a:ahLst/>
            <a:cxnLst/>
            <a:rect l="l" t="t" r="r" b="b"/>
            <a:pathLst>
              <a:path w="3329960" h="267494" extrusionOk="0">
                <a:moveTo>
                  <a:pt x="0" y="0"/>
                </a:moveTo>
                <a:lnTo>
                  <a:pt x="3329960" y="0"/>
                </a:lnTo>
                <a:lnTo>
                  <a:pt x="3329960" y="267494"/>
                </a:lnTo>
                <a:lnTo>
                  <a:pt x="198120" y="267494"/>
                </a:lnTo>
                <a:lnTo>
                  <a:pt x="0"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721"/>
        <p:cNvGrpSpPr/>
        <p:nvPr/>
      </p:nvGrpSpPr>
      <p:grpSpPr>
        <a:xfrm>
          <a:off x="0" y="0"/>
          <a:ext cx="0" cy="0"/>
          <a:chOff x="0" y="0"/>
          <a:chExt cx="0" cy="0"/>
        </a:xfrm>
      </p:grpSpPr>
      <p:sp>
        <p:nvSpPr>
          <p:cNvPr id="722" name="Google Shape;722;p178"/>
          <p:cNvSpPr/>
          <p:nvPr/>
        </p:nvSpPr>
        <p:spPr>
          <a:xfrm>
            <a:off x="-3472" y="0"/>
            <a:ext cx="211223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723" name="Google Shape;723;p178" descr="E:\002-KIMS BUSINESS\007-02-Fullslidesppt-Contents\20161228\02-edu\bulb-item2.png"/>
          <p:cNvPicPr preferRelativeResize="0"/>
          <p:nvPr/>
        </p:nvPicPr>
        <p:blipFill rotWithShape="1">
          <a:blip r:embed="rId2">
            <a:alphaModFix/>
          </a:blip>
          <a:srcRect/>
          <a:stretch/>
        </p:blipFill>
        <p:spPr>
          <a:xfrm>
            <a:off x="1052645" y="1250975"/>
            <a:ext cx="2112235" cy="4687944"/>
          </a:xfrm>
          <a:prstGeom prst="rect">
            <a:avLst/>
          </a:prstGeom>
          <a:noFill/>
          <a:ln>
            <a:noFill/>
          </a:ln>
        </p:spPr>
      </p:pic>
      <p:pic>
        <p:nvPicPr>
          <p:cNvPr id="724" name="Google Shape;724;p178" descr="E:\002-KIMS BUSINESS\007-02-Fullslidesppt-Contents\20161228\02-edu\bulb-item.png"/>
          <p:cNvPicPr preferRelativeResize="0"/>
          <p:nvPr/>
        </p:nvPicPr>
        <p:blipFill rotWithShape="1">
          <a:blip r:embed="rId3">
            <a:alphaModFix/>
          </a:blip>
          <a:srcRect r="50000"/>
          <a:stretch/>
        </p:blipFill>
        <p:spPr>
          <a:xfrm>
            <a:off x="1052646" y="1250975"/>
            <a:ext cx="1056117" cy="468794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chemeClr val="accent1"/>
        </a:solidFill>
        <a:effectLst/>
      </p:bgPr>
    </p:bg>
    <p:spTree>
      <p:nvGrpSpPr>
        <p:cNvPr id="1" name="Shape 78"/>
        <p:cNvGrpSpPr/>
        <p:nvPr/>
      </p:nvGrpSpPr>
      <p:grpSpPr>
        <a:xfrm>
          <a:off x="0" y="0"/>
          <a:ext cx="0" cy="0"/>
          <a:chOff x="0" y="0"/>
          <a:chExt cx="0" cy="0"/>
        </a:xfrm>
      </p:grpSpPr>
      <p:sp>
        <p:nvSpPr>
          <p:cNvPr id="79" name="Google Shape;79;p81"/>
          <p:cNvSpPr>
            <a:spLocks noGrp="1"/>
          </p:cNvSpPr>
          <p:nvPr>
            <p:ph type="pic" idx="2"/>
          </p:nvPr>
        </p:nvSpPr>
        <p:spPr>
          <a:xfrm>
            <a:off x="0" y="-1"/>
            <a:ext cx="12192000" cy="41021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725"/>
        <p:cNvGrpSpPr/>
        <p:nvPr/>
      </p:nvGrpSpPr>
      <p:grpSpPr>
        <a:xfrm>
          <a:off x="0" y="0"/>
          <a:ext cx="0" cy="0"/>
          <a:chOff x="0" y="0"/>
          <a:chExt cx="0" cy="0"/>
        </a:xfrm>
      </p:grpSpPr>
      <p:sp>
        <p:nvSpPr>
          <p:cNvPr id="726" name="Google Shape;726;p179"/>
          <p:cNvSpPr/>
          <p:nvPr/>
        </p:nvSpPr>
        <p:spPr>
          <a:xfrm>
            <a:off x="-3472" y="0"/>
            <a:ext cx="211223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727" name="Google Shape;727;p179" descr="E:\002-KIMS BUSINESS\007-02-Fullslidesppt-Contents\20161228\02-edu\bulb-item2.png"/>
          <p:cNvPicPr preferRelativeResize="0"/>
          <p:nvPr/>
        </p:nvPicPr>
        <p:blipFill rotWithShape="1">
          <a:blip r:embed="rId2">
            <a:alphaModFix/>
          </a:blip>
          <a:srcRect/>
          <a:stretch/>
        </p:blipFill>
        <p:spPr>
          <a:xfrm>
            <a:off x="422314" y="3909054"/>
            <a:ext cx="1260665" cy="2797951"/>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728"/>
        <p:cNvGrpSpPr/>
        <p:nvPr/>
      </p:nvGrpSpPr>
      <p:grpSpPr>
        <a:xfrm>
          <a:off x="0" y="0"/>
          <a:ext cx="0" cy="0"/>
          <a:chOff x="0" y="0"/>
          <a:chExt cx="0" cy="0"/>
        </a:xfrm>
      </p:grpSpPr>
      <p:sp>
        <p:nvSpPr>
          <p:cNvPr id="729" name="Google Shape;729;p180"/>
          <p:cNvSpPr/>
          <p:nvPr/>
        </p:nvSpPr>
        <p:spPr>
          <a:xfrm>
            <a:off x="0" y="4533123"/>
            <a:ext cx="12192000" cy="2324877"/>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30" name="Google Shape;730;p180"/>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31" name="Google Shape;731;p180"/>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32" name="Google Shape;732;p180"/>
          <p:cNvSpPr/>
          <p:nvPr/>
        </p:nvSpPr>
        <p:spPr>
          <a:xfrm>
            <a:off x="5391415" y="3813043"/>
            <a:ext cx="1440160" cy="1440160"/>
          </a:xfrm>
          <a:prstGeom prst="ellipse">
            <a:avLst/>
          </a:prstGeom>
          <a:solidFill>
            <a:schemeClr val="accen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733" name="Google Shape;733;p180" descr="E:\002-KIMS BUSINESS\007-02-Fullslidesppt-Contents\20161228\02-edu\bulb-item.png"/>
          <p:cNvPicPr preferRelativeResize="0"/>
          <p:nvPr/>
        </p:nvPicPr>
        <p:blipFill rotWithShape="1">
          <a:blip r:embed="rId2">
            <a:alphaModFix/>
          </a:blip>
          <a:srcRect/>
          <a:stretch/>
        </p:blipFill>
        <p:spPr>
          <a:xfrm>
            <a:off x="5877409" y="4013590"/>
            <a:ext cx="468171" cy="1039068"/>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734"/>
        <p:cNvGrpSpPr/>
        <p:nvPr/>
      </p:nvGrpSpPr>
      <p:grpSpPr>
        <a:xfrm>
          <a:off x="0" y="0"/>
          <a:ext cx="0" cy="0"/>
          <a:chOff x="0" y="0"/>
          <a:chExt cx="0" cy="0"/>
        </a:xfrm>
      </p:grpSpPr>
      <p:sp>
        <p:nvSpPr>
          <p:cNvPr id="735" name="Google Shape;735;p181"/>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36" name="Google Shape;736;p181"/>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737"/>
        <p:cNvGrpSpPr/>
        <p:nvPr/>
      </p:nvGrpSpPr>
      <p:grpSpPr>
        <a:xfrm>
          <a:off x="0" y="0"/>
          <a:ext cx="0" cy="0"/>
          <a:chOff x="0" y="0"/>
          <a:chExt cx="0" cy="0"/>
        </a:xfrm>
      </p:grpSpPr>
      <p:sp>
        <p:nvSpPr>
          <p:cNvPr id="738" name="Google Shape;738;p182"/>
          <p:cNvSpPr/>
          <p:nvPr/>
        </p:nvSpPr>
        <p:spPr>
          <a:xfrm>
            <a:off x="191344" y="123479"/>
            <a:ext cx="11809312" cy="66110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39" name="Google Shape;739;p182"/>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40" name="Google Shape;740;p182"/>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41" name="Google Shape;741;p182"/>
          <p:cNvSpPr>
            <a:spLocks noGrp="1"/>
          </p:cNvSpPr>
          <p:nvPr>
            <p:ph type="pic" idx="3"/>
          </p:nvPr>
        </p:nvSpPr>
        <p:spPr>
          <a:xfrm>
            <a:off x="0"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42" name="Google Shape;742;p182"/>
          <p:cNvSpPr>
            <a:spLocks noGrp="1"/>
          </p:cNvSpPr>
          <p:nvPr>
            <p:ph type="pic" idx="4"/>
          </p:nvPr>
        </p:nvSpPr>
        <p:spPr>
          <a:xfrm>
            <a:off x="3103893"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43" name="Google Shape;743;p182"/>
          <p:cNvSpPr>
            <a:spLocks noGrp="1"/>
          </p:cNvSpPr>
          <p:nvPr>
            <p:ph type="pic" idx="5"/>
          </p:nvPr>
        </p:nvSpPr>
        <p:spPr>
          <a:xfrm>
            <a:off x="6207787"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44" name="Google Shape;744;p182"/>
          <p:cNvSpPr>
            <a:spLocks noGrp="1"/>
          </p:cNvSpPr>
          <p:nvPr>
            <p:ph type="pic" idx="6"/>
          </p:nvPr>
        </p:nvSpPr>
        <p:spPr>
          <a:xfrm>
            <a:off x="9311680"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45" name="Google Shape;745;p182"/>
          <p:cNvSpPr/>
          <p:nvPr/>
        </p:nvSpPr>
        <p:spPr>
          <a:xfrm>
            <a:off x="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46" name="Google Shape;746;p182"/>
          <p:cNvSpPr/>
          <p:nvPr/>
        </p:nvSpPr>
        <p:spPr>
          <a:xfrm>
            <a:off x="3104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47" name="Google Shape;747;p182"/>
          <p:cNvSpPr/>
          <p:nvPr/>
        </p:nvSpPr>
        <p:spPr>
          <a:xfrm>
            <a:off x="6208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48" name="Google Shape;748;p182"/>
          <p:cNvSpPr/>
          <p:nvPr/>
        </p:nvSpPr>
        <p:spPr>
          <a:xfrm>
            <a:off x="9312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749"/>
        <p:cNvGrpSpPr/>
        <p:nvPr/>
      </p:nvGrpSpPr>
      <p:grpSpPr>
        <a:xfrm>
          <a:off x="0" y="0"/>
          <a:ext cx="0" cy="0"/>
          <a:chOff x="0" y="0"/>
          <a:chExt cx="0" cy="0"/>
        </a:xfrm>
      </p:grpSpPr>
      <p:sp>
        <p:nvSpPr>
          <p:cNvPr id="750" name="Google Shape;750;p183"/>
          <p:cNvSpPr/>
          <p:nvPr/>
        </p:nvSpPr>
        <p:spPr>
          <a:xfrm>
            <a:off x="0" y="3909485"/>
            <a:ext cx="12192000" cy="2948516"/>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51" name="Google Shape;751;p183"/>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52" name="Google Shape;752;p183"/>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753" name="Google Shape;753;p183" descr="D:\Fullppt\005-PNG이미지\노트북.png"/>
          <p:cNvPicPr preferRelativeResize="0"/>
          <p:nvPr/>
        </p:nvPicPr>
        <p:blipFill rotWithShape="1">
          <a:blip r:embed="rId2">
            <a:alphaModFix/>
          </a:blip>
          <a:srcRect/>
          <a:stretch/>
        </p:blipFill>
        <p:spPr>
          <a:xfrm>
            <a:off x="3407701" y="1508787"/>
            <a:ext cx="9640360" cy="4903243"/>
          </a:xfrm>
          <a:prstGeom prst="rect">
            <a:avLst/>
          </a:prstGeom>
          <a:noFill/>
          <a:ln>
            <a:noFill/>
          </a:ln>
        </p:spPr>
      </p:pic>
      <p:sp>
        <p:nvSpPr>
          <p:cNvPr id="754" name="Google Shape;754;p183"/>
          <p:cNvSpPr>
            <a:spLocks noGrp="1"/>
          </p:cNvSpPr>
          <p:nvPr>
            <p:ph type="pic" idx="3"/>
          </p:nvPr>
        </p:nvSpPr>
        <p:spPr>
          <a:xfrm>
            <a:off x="6017974" y="2168343"/>
            <a:ext cx="4620289" cy="3416807"/>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55" name="Google Shape;755;p183"/>
          <p:cNvSpPr/>
          <p:nvPr/>
        </p:nvSpPr>
        <p:spPr>
          <a:xfrm>
            <a:off x="623392" y="4485118"/>
            <a:ext cx="4032448" cy="13441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756"/>
        <p:cNvGrpSpPr/>
        <p:nvPr/>
      </p:nvGrpSpPr>
      <p:grpSpPr>
        <a:xfrm>
          <a:off x="0" y="0"/>
          <a:ext cx="0" cy="0"/>
          <a:chOff x="0" y="0"/>
          <a:chExt cx="0" cy="0"/>
        </a:xfrm>
      </p:grpSpPr>
      <p:sp>
        <p:nvSpPr>
          <p:cNvPr id="757" name="Google Shape;757;p184"/>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58" name="Google Shape;758;p184"/>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59" name="Google Shape;759;p184"/>
          <p:cNvSpPr/>
          <p:nvPr/>
        </p:nvSpPr>
        <p:spPr>
          <a:xfrm>
            <a:off x="0" y="2346339"/>
            <a:ext cx="12192000" cy="2948516"/>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760" name="Google Shape;760;p184" descr="D:\Fullppt\PNG이미지\핸드폰2.png"/>
          <p:cNvPicPr preferRelativeResize="0"/>
          <p:nvPr/>
        </p:nvPicPr>
        <p:blipFill rotWithShape="1">
          <a:blip r:embed="rId2">
            <a:alphaModFix/>
          </a:blip>
          <a:srcRect/>
          <a:stretch/>
        </p:blipFill>
        <p:spPr>
          <a:xfrm>
            <a:off x="8030944" y="1389641"/>
            <a:ext cx="3825696" cy="4632841"/>
          </a:xfrm>
          <a:prstGeom prst="rect">
            <a:avLst/>
          </a:prstGeom>
          <a:noFill/>
          <a:ln>
            <a:noFill/>
          </a:ln>
        </p:spPr>
      </p:pic>
      <p:sp>
        <p:nvSpPr>
          <p:cNvPr id="761" name="Google Shape;761;p184"/>
          <p:cNvSpPr>
            <a:spLocks noGrp="1"/>
          </p:cNvSpPr>
          <p:nvPr>
            <p:ph type="pic" idx="3"/>
          </p:nvPr>
        </p:nvSpPr>
        <p:spPr>
          <a:xfrm>
            <a:off x="9840416" y="1566977"/>
            <a:ext cx="1344149" cy="3408139"/>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62" name="Google Shape;762;p184"/>
          <p:cNvSpPr>
            <a:spLocks noGrp="1"/>
          </p:cNvSpPr>
          <p:nvPr>
            <p:ph type="pic" idx="4"/>
          </p:nvPr>
        </p:nvSpPr>
        <p:spPr>
          <a:xfrm>
            <a:off x="7524359" y="1681512"/>
            <a:ext cx="2206355" cy="3408139"/>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763"/>
        <p:cNvGrpSpPr/>
        <p:nvPr/>
      </p:nvGrpSpPr>
      <p:grpSpPr>
        <a:xfrm>
          <a:off x="0" y="0"/>
          <a:ext cx="0" cy="0"/>
          <a:chOff x="0" y="0"/>
          <a:chExt cx="0" cy="0"/>
        </a:xfrm>
      </p:grpSpPr>
      <p:sp>
        <p:nvSpPr>
          <p:cNvPr id="764" name="Google Shape;764;p185"/>
          <p:cNvSpPr>
            <a:spLocks noGrp="1"/>
          </p:cNvSpPr>
          <p:nvPr>
            <p:ph type="pic" idx="2"/>
          </p:nvPr>
        </p:nvSpPr>
        <p:spPr>
          <a:xfrm>
            <a:off x="0" y="-1"/>
            <a:ext cx="4079776" cy="68580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65" name="Google Shape;765;p185"/>
          <p:cNvSpPr/>
          <p:nvPr/>
        </p:nvSpPr>
        <p:spPr>
          <a:xfrm>
            <a:off x="6480043" y="0"/>
            <a:ext cx="48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66" name="Google Shape;766;p185"/>
          <p:cNvSpPr/>
          <p:nvPr/>
        </p:nvSpPr>
        <p:spPr>
          <a:xfrm>
            <a:off x="6528043" y="1749000"/>
            <a:ext cx="240000" cy="336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chemeClr val="accent1"/>
        </a:solidFill>
        <a:effectLst/>
      </p:bgPr>
    </p:bg>
    <p:spTree>
      <p:nvGrpSpPr>
        <p:cNvPr id="1" name="Shape 767"/>
        <p:cNvGrpSpPr/>
        <p:nvPr/>
      </p:nvGrpSpPr>
      <p:grpSpPr>
        <a:xfrm>
          <a:off x="0" y="0"/>
          <a:ext cx="0" cy="0"/>
          <a:chOff x="0" y="0"/>
          <a:chExt cx="0" cy="0"/>
        </a:xfrm>
      </p:grpSpPr>
      <p:sp>
        <p:nvSpPr>
          <p:cNvPr id="768" name="Google Shape;768;p186"/>
          <p:cNvSpPr>
            <a:spLocks noGrp="1"/>
          </p:cNvSpPr>
          <p:nvPr>
            <p:ph type="pic" idx="2"/>
          </p:nvPr>
        </p:nvSpPr>
        <p:spPr>
          <a:xfrm>
            <a:off x="0" y="-1"/>
            <a:ext cx="12192000" cy="41021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769"/>
        <p:cNvGrpSpPr/>
        <p:nvPr/>
      </p:nvGrpSpPr>
      <p:grpSpPr>
        <a:xfrm>
          <a:off x="0" y="0"/>
          <a:ext cx="0" cy="0"/>
          <a:chOff x="0" y="0"/>
          <a:chExt cx="0" cy="0"/>
        </a:xfrm>
      </p:grpSpPr>
      <p:sp>
        <p:nvSpPr>
          <p:cNvPr id="770" name="Google Shape;770;p187"/>
          <p:cNvSpPr txBox="1">
            <a:spLocks noGrp="1"/>
          </p:cNvSpPr>
          <p:nvPr>
            <p:ph type="body" idx="1"/>
          </p:nvPr>
        </p:nvSpPr>
        <p:spPr>
          <a:xfrm>
            <a:off x="4175787" y="242176"/>
            <a:ext cx="8016213" cy="76808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71" name="Google Shape;771;p187"/>
          <p:cNvSpPr txBox="1">
            <a:spLocks noGrp="1"/>
          </p:cNvSpPr>
          <p:nvPr>
            <p:ph type="body" idx="2"/>
          </p:nvPr>
        </p:nvSpPr>
        <p:spPr>
          <a:xfrm>
            <a:off x="4175787" y="1010261"/>
            <a:ext cx="8016213" cy="38404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72" name="Google Shape;772;p187"/>
          <p:cNvSpPr>
            <a:spLocks noGrp="1"/>
          </p:cNvSpPr>
          <p:nvPr>
            <p:ph type="pic" idx="3"/>
          </p:nvPr>
        </p:nvSpPr>
        <p:spPr>
          <a:xfrm>
            <a:off x="0" y="-1"/>
            <a:ext cx="4079776" cy="68580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73" name="Google Shape;773;p187"/>
          <p:cNvSpPr>
            <a:spLocks noGrp="1"/>
          </p:cNvSpPr>
          <p:nvPr>
            <p:ph type="pic" idx="4"/>
          </p:nvPr>
        </p:nvSpPr>
        <p:spPr>
          <a:xfrm>
            <a:off x="4195293" y="1508787"/>
            <a:ext cx="4079776" cy="5349213"/>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774"/>
        <p:cNvGrpSpPr/>
        <p:nvPr/>
      </p:nvGrpSpPr>
      <p:grpSpPr>
        <a:xfrm>
          <a:off x="0" y="0"/>
          <a:ext cx="0" cy="0"/>
          <a:chOff x="0" y="0"/>
          <a:chExt cx="0" cy="0"/>
        </a:xfrm>
      </p:grpSpPr>
      <p:sp>
        <p:nvSpPr>
          <p:cNvPr id="775" name="Google Shape;775;p188"/>
          <p:cNvSpPr/>
          <p:nvPr/>
        </p:nvSpPr>
        <p:spPr>
          <a:xfrm>
            <a:off x="0" y="548680"/>
            <a:ext cx="8592277" cy="5760640"/>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76" name="Google Shape;776;p188"/>
          <p:cNvSpPr>
            <a:spLocks noGrp="1"/>
          </p:cNvSpPr>
          <p:nvPr>
            <p:ph type="pic" idx="2"/>
          </p:nvPr>
        </p:nvSpPr>
        <p:spPr>
          <a:xfrm>
            <a:off x="180829"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77" name="Google Shape;777;p188"/>
          <p:cNvSpPr>
            <a:spLocks noGrp="1"/>
          </p:cNvSpPr>
          <p:nvPr>
            <p:ph type="pic" idx="3"/>
          </p:nvPr>
        </p:nvSpPr>
        <p:spPr>
          <a:xfrm>
            <a:off x="2965139"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78" name="Google Shape;778;p188"/>
          <p:cNvSpPr>
            <a:spLocks noGrp="1"/>
          </p:cNvSpPr>
          <p:nvPr>
            <p:ph type="pic" idx="4"/>
          </p:nvPr>
        </p:nvSpPr>
        <p:spPr>
          <a:xfrm>
            <a:off x="5749448"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80"/>
        <p:cNvGrpSpPr/>
        <p:nvPr/>
      </p:nvGrpSpPr>
      <p:grpSpPr>
        <a:xfrm>
          <a:off x="0" y="0"/>
          <a:ext cx="0" cy="0"/>
          <a:chOff x="0" y="0"/>
          <a:chExt cx="0" cy="0"/>
        </a:xfrm>
      </p:grpSpPr>
      <p:sp>
        <p:nvSpPr>
          <p:cNvPr id="81" name="Google Shape;81;p82"/>
          <p:cNvSpPr txBox="1">
            <a:spLocks noGrp="1"/>
          </p:cNvSpPr>
          <p:nvPr>
            <p:ph type="body" idx="1"/>
          </p:nvPr>
        </p:nvSpPr>
        <p:spPr>
          <a:xfrm>
            <a:off x="4175787" y="242176"/>
            <a:ext cx="8016213" cy="76808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2" name="Google Shape;82;p82"/>
          <p:cNvSpPr txBox="1">
            <a:spLocks noGrp="1"/>
          </p:cNvSpPr>
          <p:nvPr>
            <p:ph type="body" idx="2"/>
          </p:nvPr>
        </p:nvSpPr>
        <p:spPr>
          <a:xfrm>
            <a:off x="4175787" y="1010261"/>
            <a:ext cx="8016213" cy="38404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3" name="Google Shape;83;p82"/>
          <p:cNvSpPr>
            <a:spLocks noGrp="1"/>
          </p:cNvSpPr>
          <p:nvPr>
            <p:ph type="pic" idx="3"/>
          </p:nvPr>
        </p:nvSpPr>
        <p:spPr>
          <a:xfrm>
            <a:off x="0" y="-1"/>
            <a:ext cx="4079776" cy="68580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84" name="Google Shape;84;p82"/>
          <p:cNvSpPr>
            <a:spLocks noGrp="1"/>
          </p:cNvSpPr>
          <p:nvPr>
            <p:ph type="pic" idx="4"/>
          </p:nvPr>
        </p:nvSpPr>
        <p:spPr>
          <a:xfrm>
            <a:off x="4195293" y="1508787"/>
            <a:ext cx="4079776" cy="5349213"/>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chemeClr val="accent1"/>
        </a:solidFill>
        <a:effectLst/>
      </p:bgPr>
    </p:bg>
    <p:spTree>
      <p:nvGrpSpPr>
        <p:cNvPr id="1" name="Shape 779"/>
        <p:cNvGrpSpPr/>
        <p:nvPr/>
      </p:nvGrpSpPr>
      <p:grpSpPr>
        <a:xfrm>
          <a:off x="0" y="0"/>
          <a:ext cx="0" cy="0"/>
          <a:chOff x="0" y="0"/>
          <a:chExt cx="0" cy="0"/>
        </a:xfrm>
      </p:grpSpPr>
      <p:sp>
        <p:nvSpPr>
          <p:cNvPr id="780" name="Google Shape;780;p189"/>
          <p:cNvSpPr>
            <a:spLocks noGrp="1"/>
          </p:cNvSpPr>
          <p:nvPr>
            <p:ph type="pic" idx="2"/>
          </p:nvPr>
        </p:nvSpPr>
        <p:spPr>
          <a:xfrm>
            <a:off x="8592277" y="356659"/>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81" name="Google Shape;781;p189"/>
          <p:cNvSpPr>
            <a:spLocks noGrp="1"/>
          </p:cNvSpPr>
          <p:nvPr>
            <p:ph type="pic" idx="3"/>
          </p:nvPr>
        </p:nvSpPr>
        <p:spPr>
          <a:xfrm>
            <a:off x="8592277" y="3621021"/>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82" name="Google Shape;782;p189"/>
          <p:cNvSpPr>
            <a:spLocks noGrp="1"/>
          </p:cNvSpPr>
          <p:nvPr>
            <p:ph type="pic" idx="4"/>
          </p:nvPr>
        </p:nvSpPr>
        <p:spPr>
          <a:xfrm>
            <a:off x="5314951" y="356659"/>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83" name="Google Shape;783;p189"/>
          <p:cNvSpPr>
            <a:spLocks noGrp="1"/>
          </p:cNvSpPr>
          <p:nvPr>
            <p:ph type="pic" idx="5"/>
          </p:nvPr>
        </p:nvSpPr>
        <p:spPr>
          <a:xfrm>
            <a:off x="5314951" y="3621021"/>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784"/>
        <p:cNvGrpSpPr/>
        <p:nvPr/>
      </p:nvGrpSpPr>
      <p:grpSpPr>
        <a:xfrm>
          <a:off x="0" y="0"/>
          <a:ext cx="0" cy="0"/>
          <a:chOff x="0" y="0"/>
          <a:chExt cx="0" cy="0"/>
        </a:xfrm>
      </p:grpSpPr>
      <p:sp>
        <p:nvSpPr>
          <p:cNvPr id="785" name="Google Shape;785;p190"/>
          <p:cNvSpPr txBox="1">
            <a:spLocks noGrp="1"/>
          </p:cNvSpPr>
          <p:nvPr>
            <p:ph type="body" idx="1"/>
          </p:nvPr>
        </p:nvSpPr>
        <p:spPr>
          <a:xfrm>
            <a:off x="527381" y="4389107"/>
            <a:ext cx="11664619" cy="76808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86" name="Google Shape;786;p190"/>
          <p:cNvSpPr txBox="1">
            <a:spLocks noGrp="1"/>
          </p:cNvSpPr>
          <p:nvPr>
            <p:ph type="body" idx="2"/>
          </p:nvPr>
        </p:nvSpPr>
        <p:spPr>
          <a:xfrm>
            <a:off x="527381" y="5157192"/>
            <a:ext cx="11664619" cy="38404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87" name="Google Shape;787;p190"/>
          <p:cNvSpPr/>
          <p:nvPr/>
        </p:nvSpPr>
        <p:spPr>
          <a:xfrm>
            <a:off x="0" y="6618000"/>
            <a:ext cx="12192000" cy="24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88" name="Google Shape;788;p190"/>
          <p:cNvSpPr/>
          <p:nvPr/>
        </p:nvSpPr>
        <p:spPr>
          <a:xfrm>
            <a:off x="0" y="0"/>
            <a:ext cx="12192000" cy="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89" name="Google Shape;789;p190"/>
          <p:cNvSpPr>
            <a:spLocks noGrp="1"/>
          </p:cNvSpPr>
          <p:nvPr>
            <p:ph type="pic" idx="3"/>
          </p:nvPr>
        </p:nvSpPr>
        <p:spPr>
          <a:xfrm>
            <a:off x="623392" y="452669"/>
            <a:ext cx="4416171" cy="3744096"/>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90" name="Google Shape;790;p190"/>
          <p:cNvSpPr>
            <a:spLocks noGrp="1"/>
          </p:cNvSpPr>
          <p:nvPr>
            <p:ph type="pic" idx="4"/>
          </p:nvPr>
        </p:nvSpPr>
        <p:spPr>
          <a:xfrm>
            <a:off x="5327915" y="452669"/>
            <a:ext cx="6240693"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91" name="Google Shape;791;p190"/>
          <p:cNvSpPr>
            <a:spLocks noGrp="1"/>
          </p:cNvSpPr>
          <p:nvPr>
            <p:ph type="pic" idx="5"/>
          </p:nvPr>
        </p:nvSpPr>
        <p:spPr>
          <a:xfrm>
            <a:off x="5327915"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92" name="Google Shape;792;p190"/>
          <p:cNvSpPr>
            <a:spLocks noGrp="1"/>
          </p:cNvSpPr>
          <p:nvPr>
            <p:ph type="pic" idx="6"/>
          </p:nvPr>
        </p:nvSpPr>
        <p:spPr>
          <a:xfrm>
            <a:off x="7488261"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793" name="Google Shape;793;p190"/>
          <p:cNvSpPr>
            <a:spLocks noGrp="1"/>
          </p:cNvSpPr>
          <p:nvPr>
            <p:ph type="pic" idx="7"/>
          </p:nvPr>
        </p:nvSpPr>
        <p:spPr>
          <a:xfrm>
            <a:off x="9648608"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794"/>
        <p:cNvGrpSpPr/>
        <p:nvPr/>
      </p:nvGrpSpPr>
      <p:grpSpPr>
        <a:xfrm>
          <a:off x="0" y="0"/>
          <a:ext cx="0" cy="0"/>
          <a:chOff x="0" y="0"/>
          <a:chExt cx="0" cy="0"/>
        </a:xfrm>
      </p:grpSpPr>
      <p:sp>
        <p:nvSpPr>
          <p:cNvPr id="795" name="Google Shape;795;p191"/>
          <p:cNvSpPr txBox="1">
            <a:spLocks noGrp="1"/>
          </p:cNvSpPr>
          <p:nvPr>
            <p:ph type="body" idx="1"/>
          </p:nvPr>
        </p:nvSpPr>
        <p:spPr>
          <a:xfrm>
            <a:off x="323528" y="12347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8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796"/>
        <p:cNvGrpSpPr/>
        <p:nvPr/>
      </p:nvGrpSpPr>
      <p:grpSpPr>
        <a:xfrm>
          <a:off x="0" y="0"/>
          <a:ext cx="0" cy="0"/>
          <a:chOff x="0" y="0"/>
          <a:chExt cx="0" cy="0"/>
        </a:xfrm>
      </p:grpSpPr>
      <p:sp>
        <p:nvSpPr>
          <p:cNvPr id="797" name="Google Shape;797;p192"/>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98" name="Google Shape;798;p192"/>
          <p:cNvSpPr/>
          <p:nvPr/>
        </p:nvSpPr>
        <p:spPr>
          <a:xfrm>
            <a:off x="472011" y="1508786"/>
            <a:ext cx="3799787" cy="4865561"/>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99" name="Google Shape;799;p192"/>
          <p:cNvSpPr/>
          <p:nvPr/>
        </p:nvSpPr>
        <p:spPr>
          <a:xfrm>
            <a:off x="709243" y="1796667"/>
            <a:ext cx="144693" cy="4320631"/>
          </a:xfrm>
          <a:prstGeom prst="roundRect">
            <a:avLst>
              <a:gd name="adj" fmla="val 50000"/>
            </a:avLst>
          </a:prstGeom>
          <a:solidFill>
            <a:schemeClr val="lt1">
              <a:alpha val="4039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00" name="Google Shape;800;p192"/>
          <p:cNvSpPr/>
          <p:nvPr/>
        </p:nvSpPr>
        <p:spPr>
          <a:xfrm rot="5400000">
            <a:off x="3456857" y="1650935"/>
            <a:ext cx="669775" cy="669775"/>
          </a:xfrm>
          <a:prstGeom prst="halfFrame">
            <a:avLst>
              <a:gd name="adj1" fmla="val 23728"/>
              <a:gd name="adj2" fmla="val 24642"/>
            </a:avLst>
          </a:prstGeom>
          <a:solidFill>
            <a:schemeClr val="lt1">
              <a:alpha val="2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01"/>
        <p:cNvGrpSpPr/>
        <p:nvPr/>
      </p:nvGrpSpPr>
      <p:grpSpPr>
        <a:xfrm>
          <a:off x="0" y="0"/>
          <a:ext cx="0" cy="0"/>
          <a:chOff x="0" y="0"/>
          <a:chExt cx="0" cy="0"/>
        </a:xfrm>
      </p:grpSpPr>
      <p:sp>
        <p:nvSpPr>
          <p:cNvPr id="802" name="Google Shape;802;p1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5867"/>
              <a:buFont typeface="Arial"/>
              <a:buNone/>
              <a:defRPr sz="5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3" name="Google Shape;803;p193"/>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04" name="Google Shape;804;p19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05" name="Google Shape;805;p19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06" name="Google Shape;806;p19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85"/>
        <p:cNvGrpSpPr/>
        <p:nvPr/>
      </p:nvGrpSpPr>
      <p:grpSpPr>
        <a:xfrm>
          <a:off x="0" y="0"/>
          <a:ext cx="0" cy="0"/>
          <a:chOff x="0" y="0"/>
          <a:chExt cx="0" cy="0"/>
        </a:xfrm>
      </p:grpSpPr>
      <p:sp>
        <p:nvSpPr>
          <p:cNvPr id="86" name="Google Shape;86;p83"/>
          <p:cNvSpPr/>
          <p:nvPr/>
        </p:nvSpPr>
        <p:spPr>
          <a:xfrm>
            <a:off x="0" y="548680"/>
            <a:ext cx="8592277" cy="5760640"/>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7" name="Google Shape;87;p83"/>
          <p:cNvSpPr>
            <a:spLocks noGrp="1"/>
          </p:cNvSpPr>
          <p:nvPr>
            <p:ph type="pic" idx="2"/>
          </p:nvPr>
        </p:nvSpPr>
        <p:spPr>
          <a:xfrm>
            <a:off x="180829"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88" name="Google Shape;88;p83"/>
          <p:cNvSpPr>
            <a:spLocks noGrp="1"/>
          </p:cNvSpPr>
          <p:nvPr>
            <p:ph type="pic" idx="3"/>
          </p:nvPr>
        </p:nvSpPr>
        <p:spPr>
          <a:xfrm>
            <a:off x="2965139"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89" name="Google Shape;89;p83"/>
          <p:cNvSpPr>
            <a:spLocks noGrp="1"/>
          </p:cNvSpPr>
          <p:nvPr>
            <p:ph type="pic" idx="4"/>
          </p:nvPr>
        </p:nvSpPr>
        <p:spPr>
          <a:xfrm>
            <a:off x="5749448"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chemeClr val="accent1"/>
        </a:solidFill>
        <a:effectLst/>
      </p:bgPr>
    </p:bg>
    <p:spTree>
      <p:nvGrpSpPr>
        <p:cNvPr id="1" name="Shape 90"/>
        <p:cNvGrpSpPr/>
        <p:nvPr/>
      </p:nvGrpSpPr>
      <p:grpSpPr>
        <a:xfrm>
          <a:off x="0" y="0"/>
          <a:ext cx="0" cy="0"/>
          <a:chOff x="0" y="0"/>
          <a:chExt cx="0" cy="0"/>
        </a:xfrm>
      </p:grpSpPr>
      <p:sp>
        <p:nvSpPr>
          <p:cNvPr id="91" name="Google Shape;91;p84"/>
          <p:cNvSpPr>
            <a:spLocks noGrp="1"/>
          </p:cNvSpPr>
          <p:nvPr>
            <p:ph type="pic" idx="2"/>
          </p:nvPr>
        </p:nvSpPr>
        <p:spPr>
          <a:xfrm>
            <a:off x="8592277" y="356659"/>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92" name="Google Shape;92;p84"/>
          <p:cNvSpPr>
            <a:spLocks noGrp="1"/>
          </p:cNvSpPr>
          <p:nvPr>
            <p:ph type="pic" idx="3"/>
          </p:nvPr>
        </p:nvSpPr>
        <p:spPr>
          <a:xfrm>
            <a:off x="8592277" y="3621021"/>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93" name="Google Shape;93;p84"/>
          <p:cNvSpPr>
            <a:spLocks noGrp="1"/>
          </p:cNvSpPr>
          <p:nvPr>
            <p:ph type="pic" idx="4"/>
          </p:nvPr>
        </p:nvSpPr>
        <p:spPr>
          <a:xfrm>
            <a:off x="5314951" y="356659"/>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94" name="Google Shape;94;p84"/>
          <p:cNvSpPr>
            <a:spLocks noGrp="1"/>
          </p:cNvSpPr>
          <p:nvPr>
            <p:ph type="pic" idx="5"/>
          </p:nvPr>
        </p:nvSpPr>
        <p:spPr>
          <a:xfrm>
            <a:off x="5314951" y="3621021"/>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95"/>
        <p:cNvGrpSpPr/>
        <p:nvPr/>
      </p:nvGrpSpPr>
      <p:grpSpPr>
        <a:xfrm>
          <a:off x="0" y="0"/>
          <a:ext cx="0" cy="0"/>
          <a:chOff x="0" y="0"/>
          <a:chExt cx="0" cy="0"/>
        </a:xfrm>
      </p:grpSpPr>
      <p:sp>
        <p:nvSpPr>
          <p:cNvPr id="96" name="Google Shape;96;p85"/>
          <p:cNvSpPr txBox="1">
            <a:spLocks noGrp="1"/>
          </p:cNvSpPr>
          <p:nvPr>
            <p:ph type="body" idx="1"/>
          </p:nvPr>
        </p:nvSpPr>
        <p:spPr>
          <a:xfrm>
            <a:off x="527381" y="4389107"/>
            <a:ext cx="11664619" cy="76808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7" name="Google Shape;97;p85"/>
          <p:cNvSpPr txBox="1">
            <a:spLocks noGrp="1"/>
          </p:cNvSpPr>
          <p:nvPr>
            <p:ph type="body" idx="2"/>
          </p:nvPr>
        </p:nvSpPr>
        <p:spPr>
          <a:xfrm>
            <a:off x="527381" y="5157192"/>
            <a:ext cx="11664619" cy="38404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8" name="Google Shape;98;p85"/>
          <p:cNvSpPr/>
          <p:nvPr/>
        </p:nvSpPr>
        <p:spPr>
          <a:xfrm>
            <a:off x="0" y="6618000"/>
            <a:ext cx="12192000" cy="24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9" name="Google Shape;99;p85"/>
          <p:cNvSpPr/>
          <p:nvPr/>
        </p:nvSpPr>
        <p:spPr>
          <a:xfrm>
            <a:off x="0" y="0"/>
            <a:ext cx="12192000" cy="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0" name="Google Shape;100;p85"/>
          <p:cNvSpPr>
            <a:spLocks noGrp="1"/>
          </p:cNvSpPr>
          <p:nvPr>
            <p:ph type="pic" idx="3"/>
          </p:nvPr>
        </p:nvSpPr>
        <p:spPr>
          <a:xfrm>
            <a:off x="623392" y="452669"/>
            <a:ext cx="4416171" cy="3744096"/>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01" name="Google Shape;101;p85"/>
          <p:cNvSpPr>
            <a:spLocks noGrp="1"/>
          </p:cNvSpPr>
          <p:nvPr>
            <p:ph type="pic" idx="4"/>
          </p:nvPr>
        </p:nvSpPr>
        <p:spPr>
          <a:xfrm>
            <a:off x="5327915" y="452669"/>
            <a:ext cx="6240693"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02" name="Google Shape;102;p85"/>
          <p:cNvSpPr>
            <a:spLocks noGrp="1"/>
          </p:cNvSpPr>
          <p:nvPr>
            <p:ph type="pic" idx="5"/>
          </p:nvPr>
        </p:nvSpPr>
        <p:spPr>
          <a:xfrm>
            <a:off x="5327915"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03" name="Google Shape;103;p85"/>
          <p:cNvSpPr>
            <a:spLocks noGrp="1"/>
          </p:cNvSpPr>
          <p:nvPr>
            <p:ph type="pic" idx="6"/>
          </p:nvPr>
        </p:nvSpPr>
        <p:spPr>
          <a:xfrm>
            <a:off x="7488261"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04" name="Google Shape;104;p85"/>
          <p:cNvSpPr>
            <a:spLocks noGrp="1"/>
          </p:cNvSpPr>
          <p:nvPr>
            <p:ph type="pic" idx="7"/>
          </p:nvPr>
        </p:nvSpPr>
        <p:spPr>
          <a:xfrm>
            <a:off x="9648608"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86"/>
          <p:cNvSpPr txBox="1">
            <a:spLocks noGrp="1"/>
          </p:cNvSpPr>
          <p:nvPr>
            <p:ph type="body" idx="1"/>
          </p:nvPr>
        </p:nvSpPr>
        <p:spPr>
          <a:xfrm>
            <a:off x="323528" y="12347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8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107"/>
        <p:cNvGrpSpPr/>
        <p:nvPr/>
      </p:nvGrpSpPr>
      <p:grpSpPr>
        <a:xfrm>
          <a:off x="0" y="0"/>
          <a:ext cx="0" cy="0"/>
          <a:chOff x="0" y="0"/>
          <a:chExt cx="0" cy="0"/>
        </a:xfrm>
      </p:grpSpPr>
      <p:sp>
        <p:nvSpPr>
          <p:cNvPr id="108" name="Google Shape;108;p87"/>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09" name="Google Shape;109;p87"/>
          <p:cNvSpPr/>
          <p:nvPr/>
        </p:nvSpPr>
        <p:spPr>
          <a:xfrm>
            <a:off x="472011" y="1508786"/>
            <a:ext cx="3799787" cy="4865561"/>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0" name="Google Shape;110;p87"/>
          <p:cNvSpPr/>
          <p:nvPr/>
        </p:nvSpPr>
        <p:spPr>
          <a:xfrm>
            <a:off x="709243" y="1796667"/>
            <a:ext cx="144693" cy="4320631"/>
          </a:xfrm>
          <a:prstGeom prst="roundRect">
            <a:avLst>
              <a:gd name="adj" fmla="val 50000"/>
            </a:avLst>
          </a:prstGeom>
          <a:solidFill>
            <a:schemeClr val="lt1">
              <a:alpha val="4039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1" name="Google Shape;111;p87"/>
          <p:cNvSpPr/>
          <p:nvPr/>
        </p:nvSpPr>
        <p:spPr>
          <a:xfrm rot="5400000">
            <a:off x="3456857" y="1650935"/>
            <a:ext cx="669775" cy="669775"/>
          </a:xfrm>
          <a:prstGeom prst="halfFrame">
            <a:avLst>
              <a:gd name="adj1" fmla="val 23728"/>
              <a:gd name="adj2" fmla="val 24642"/>
            </a:avLst>
          </a:prstGeom>
          <a:solidFill>
            <a:schemeClr val="lt1">
              <a:alpha val="2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6"/>
        <p:cNvGrpSpPr/>
        <p:nvPr/>
      </p:nvGrpSpPr>
      <p:grpSpPr>
        <a:xfrm>
          <a:off x="0" y="0"/>
          <a:ext cx="0" cy="0"/>
          <a:chOff x="0" y="0"/>
          <a:chExt cx="0" cy="0"/>
        </a:xfrm>
      </p:grpSpPr>
      <p:sp>
        <p:nvSpPr>
          <p:cNvPr id="17" name="Google Shape;17;p194"/>
          <p:cNvSpPr txBox="1">
            <a:spLocks noGrp="1"/>
          </p:cNvSpPr>
          <p:nvPr>
            <p:ph type="body" idx="1"/>
          </p:nvPr>
        </p:nvSpPr>
        <p:spPr>
          <a:xfrm>
            <a:off x="0" y="4762990"/>
            <a:ext cx="12192000" cy="76808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 name="Google Shape;18;p194"/>
          <p:cNvSpPr txBox="1">
            <a:spLocks noGrp="1"/>
          </p:cNvSpPr>
          <p:nvPr>
            <p:ph type="body" idx="2"/>
          </p:nvPr>
        </p:nvSpPr>
        <p:spPr>
          <a:xfrm>
            <a:off x="-197" y="5531075"/>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9" name="Google Shape;19;p194"/>
          <p:cNvSpPr/>
          <p:nvPr/>
        </p:nvSpPr>
        <p:spPr>
          <a:xfrm>
            <a:off x="4415814" y="983523"/>
            <a:ext cx="3360373" cy="33603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20" name="Google Shape;20;p194" descr="E:\002-KIMS BUSINESS\007-02-Fullslidesppt-Contents\20161228\02-edu\bulb-item.png"/>
          <p:cNvPicPr preferRelativeResize="0"/>
          <p:nvPr/>
        </p:nvPicPr>
        <p:blipFill rotWithShape="1">
          <a:blip r:embed="rId2">
            <a:alphaModFix/>
          </a:blip>
          <a:srcRect/>
          <a:stretch/>
        </p:blipFill>
        <p:spPr>
          <a:xfrm>
            <a:off x="5549802" y="1518948"/>
            <a:ext cx="1092397" cy="242449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2"/>
        <p:cNvGrpSpPr/>
        <p:nvPr/>
      </p:nvGrpSpPr>
      <p:grpSpPr>
        <a:xfrm>
          <a:off x="0" y="0"/>
          <a:ext cx="0" cy="0"/>
          <a:chOff x="0" y="0"/>
          <a:chExt cx="0" cy="0"/>
        </a:xfrm>
      </p:grpSpPr>
      <p:sp>
        <p:nvSpPr>
          <p:cNvPr id="113" name="Google Shape;113;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5867"/>
              <a:buFont typeface="Arial"/>
              <a:buNone/>
              <a:defRPr sz="5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 name="Google Shape;114;p88"/>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5" name="Google Shape;115;p8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6" name="Google Shape;116;p8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7" name="Google Shape;117;p8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119"/>
        <p:cNvGrpSpPr/>
        <p:nvPr/>
      </p:nvGrpSpPr>
      <p:grpSpPr>
        <a:xfrm>
          <a:off x="0" y="0"/>
          <a:ext cx="0" cy="0"/>
          <a:chOff x="0" y="0"/>
          <a:chExt cx="0" cy="0"/>
        </a:xfrm>
      </p:grpSpPr>
      <p:sp>
        <p:nvSpPr>
          <p:cNvPr id="120" name="Google Shape;120;p39"/>
          <p:cNvSpPr/>
          <p:nvPr/>
        </p:nvSpPr>
        <p:spPr>
          <a:xfrm>
            <a:off x="0" y="4533123"/>
            <a:ext cx="12192000" cy="2324877"/>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21" name="Google Shape;121;p39"/>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2" name="Google Shape;122;p39"/>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3" name="Google Shape;123;p39"/>
          <p:cNvSpPr/>
          <p:nvPr/>
        </p:nvSpPr>
        <p:spPr>
          <a:xfrm>
            <a:off x="5391415" y="3813043"/>
            <a:ext cx="1440160" cy="1440160"/>
          </a:xfrm>
          <a:prstGeom prst="ellipse">
            <a:avLst/>
          </a:prstGeom>
          <a:solidFill>
            <a:schemeClr val="accen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124" name="Google Shape;124;p39" descr="E:\002-KIMS BUSINESS\007-02-Fullslidesppt-Contents\20161228\02-edu\bulb-item.png"/>
          <p:cNvPicPr preferRelativeResize="0"/>
          <p:nvPr/>
        </p:nvPicPr>
        <p:blipFill rotWithShape="1">
          <a:blip r:embed="rId2">
            <a:alphaModFix/>
          </a:blip>
          <a:srcRect/>
          <a:stretch/>
        </p:blipFill>
        <p:spPr>
          <a:xfrm>
            <a:off x="5877409" y="4013590"/>
            <a:ext cx="468171" cy="103906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125"/>
        <p:cNvGrpSpPr/>
        <p:nvPr/>
      </p:nvGrpSpPr>
      <p:grpSpPr>
        <a:xfrm>
          <a:off x="0" y="0"/>
          <a:ext cx="0" cy="0"/>
          <a:chOff x="0" y="0"/>
          <a:chExt cx="0" cy="0"/>
        </a:xfrm>
      </p:grpSpPr>
      <p:sp>
        <p:nvSpPr>
          <p:cNvPr id="126" name="Google Shape;126;p90"/>
          <p:cNvSpPr/>
          <p:nvPr/>
        </p:nvSpPr>
        <p:spPr>
          <a:xfrm>
            <a:off x="-3472" y="0"/>
            <a:ext cx="211223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127" name="Google Shape;127;p90" descr="E:\002-KIMS BUSINESS\007-02-Fullslidesppt-Contents\20161228\02-edu\bulb-item2.png"/>
          <p:cNvPicPr preferRelativeResize="0"/>
          <p:nvPr/>
        </p:nvPicPr>
        <p:blipFill rotWithShape="1">
          <a:blip r:embed="rId2">
            <a:alphaModFix/>
          </a:blip>
          <a:srcRect/>
          <a:stretch/>
        </p:blipFill>
        <p:spPr>
          <a:xfrm>
            <a:off x="422314" y="3909054"/>
            <a:ext cx="1260665" cy="279795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128"/>
        <p:cNvGrpSpPr/>
        <p:nvPr/>
      </p:nvGrpSpPr>
      <p:grpSpPr>
        <a:xfrm>
          <a:off x="0" y="0"/>
          <a:ext cx="0" cy="0"/>
          <a:chOff x="0" y="0"/>
          <a:chExt cx="0" cy="0"/>
        </a:xfrm>
      </p:grpSpPr>
      <p:sp>
        <p:nvSpPr>
          <p:cNvPr id="129" name="Google Shape;129;p91"/>
          <p:cNvSpPr/>
          <p:nvPr/>
        </p:nvSpPr>
        <p:spPr>
          <a:xfrm>
            <a:off x="7248128" y="6609665"/>
            <a:ext cx="962819" cy="248379"/>
          </a:xfrm>
          <a:custGeom>
            <a:avLst/>
            <a:gdLst/>
            <a:ahLst/>
            <a:cxnLst/>
            <a:rect l="l" t="t" r="r" b="b"/>
            <a:pathLst>
              <a:path w="722114" h="186284" extrusionOk="0">
                <a:moveTo>
                  <a:pt x="0" y="0"/>
                </a:moveTo>
                <a:lnTo>
                  <a:pt x="722114" y="0"/>
                </a:lnTo>
                <a:lnTo>
                  <a:pt x="722114" y="186284"/>
                </a:lnTo>
                <a:lnTo>
                  <a:pt x="146050" y="186284"/>
                </a:lnTo>
                <a:lnTo>
                  <a:pt x="0" y="0"/>
                </a:lnTo>
                <a:close/>
              </a:path>
            </a:pathLst>
          </a:custGeom>
          <a:solidFill>
            <a:srgbClr val="E84C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30" name="Google Shape;130;p91"/>
          <p:cNvSpPr txBox="1">
            <a:spLocks noGrp="1"/>
          </p:cNvSpPr>
          <p:nvPr>
            <p:ph type="body" idx="1"/>
          </p:nvPr>
        </p:nvSpPr>
        <p:spPr>
          <a:xfrm>
            <a:off x="0" y="164637"/>
            <a:ext cx="12192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533"/>
              </a:spcBef>
              <a:spcAft>
                <a:spcPts val="0"/>
              </a:spcAft>
              <a:buClr>
                <a:srgbClr val="3F3F3F"/>
              </a:buClr>
              <a:buSzPts val="2667"/>
              <a:buFont typeface="Arial"/>
              <a:buNone/>
              <a:defRPr sz="2667" b="0" i="0" u="none" strike="noStrike" cap="none">
                <a:solidFill>
                  <a:srgbClr val="3F3F3F"/>
                </a:solidFill>
                <a:latin typeface="Bebas Neue"/>
                <a:ea typeface="Bebas Neue"/>
                <a:cs typeface="Bebas Neue"/>
                <a:sym typeface="Bebas Neue"/>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1" name="Google Shape;131;p91"/>
          <p:cNvSpPr txBox="1">
            <a:spLocks noGrp="1"/>
          </p:cNvSpPr>
          <p:nvPr>
            <p:ph type="body" idx="2"/>
          </p:nvPr>
        </p:nvSpPr>
        <p:spPr>
          <a:xfrm>
            <a:off x="0" y="809339"/>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2" name="Google Shape;132;p91"/>
          <p:cNvSpPr/>
          <p:nvPr/>
        </p:nvSpPr>
        <p:spPr>
          <a:xfrm>
            <a:off x="0" y="6609621"/>
            <a:ext cx="7152117" cy="248467"/>
          </a:xfrm>
          <a:custGeom>
            <a:avLst/>
            <a:gdLst/>
            <a:ahLst/>
            <a:cxnLst/>
            <a:rect l="l" t="t" r="r" b="b"/>
            <a:pathLst>
              <a:path w="5804520" h="186350" extrusionOk="0">
                <a:moveTo>
                  <a:pt x="0" y="0"/>
                </a:moveTo>
                <a:lnTo>
                  <a:pt x="5652120" y="0"/>
                </a:lnTo>
                <a:lnTo>
                  <a:pt x="5804520" y="186350"/>
                </a:lnTo>
                <a:lnTo>
                  <a:pt x="0" y="1800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33" name="Google Shape;133;p91"/>
          <p:cNvSpPr/>
          <p:nvPr/>
        </p:nvSpPr>
        <p:spPr>
          <a:xfrm>
            <a:off x="0" y="0"/>
            <a:ext cx="12192000" cy="96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34" name="Google Shape;134;p91"/>
          <p:cNvSpPr/>
          <p:nvPr/>
        </p:nvSpPr>
        <p:spPr>
          <a:xfrm>
            <a:off x="7748421" y="6501385"/>
            <a:ext cx="4439947" cy="356659"/>
          </a:xfrm>
          <a:custGeom>
            <a:avLst/>
            <a:gdLst/>
            <a:ahLst/>
            <a:cxnLst/>
            <a:rect l="l" t="t" r="r" b="b"/>
            <a:pathLst>
              <a:path w="3329960" h="267494" extrusionOk="0">
                <a:moveTo>
                  <a:pt x="0" y="0"/>
                </a:moveTo>
                <a:lnTo>
                  <a:pt x="3329960" y="0"/>
                </a:lnTo>
                <a:lnTo>
                  <a:pt x="3329960" y="267494"/>
                </a:lnTo>
                <a:lnTo>
                  <a:pt x="198120" y="267494"/>
                </a:lnTo>
                <a:lnTo>
                  <a:pt x="0"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135"/>
        <p:cNvGrpSpPr/>
        <p:nvPr/>
      </p:nvGrpSpPr>
      <p:grpSpPr>
        <a:xfrm>
          <a:off x="0" y="0"/>
          <a:ext cx="0" cy="0"/>
          <a:chOff x="0" y="0"/>
          <a:chExt cx="0" cy="0"/>
        </a:xfrm>
      </p:grpSpPr>
      <p:sp>
        <p:nvSpPr>
          <p:cNvPr id="136" name="Google Shape;136;p92"/>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7" name="Google Shape;137;p92"/>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138"/>
        <p:cNvGrpSpPr/>
        <p:nvPr/>
      </p:nvGrpSpPr>
      <p:grpSpPr>
        <a:xfrm>
          <a:off x="0" y="0"/>
          <a:ext cx="0" cy="0"/>
          <a:chOff x="0" y="0"/>
          <a:chExt cx="0" cy="0"/>
        </a:xfrm>
      </p:grpSpPr>
      <p:sp>
        <p:nvSpPr>
          <p:cNvPr id="139" name="Google Shape;139;p93"/>
          <p:cNvSpPr/>
          <p:nvPr/>
        </p:nvSpPr>
        <p:spPr>
          <a:xfrm>
            <a:off x="191344" y="123479"/>
            <a:ext cx="11809312" cy="66110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40" name="Google Shape;140;p93"/>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41" name="Google Shape;141;p93"/>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42" name="Google Shape;142;p93"/>
          <p:cNvSpPr>
            <a:spLocks noGrp="1"/>
          </p:cNvSpPr>
          <p:nvPr>
            <p:ph type="pic" idx="3"/>
          </p:nvPr>
        </p:nvSpPr>
        <p:spPr>
          <a:xfrm>
            <a:off x="0"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43" name="Google Shape;143;p93"/>
          <p:cNvSpPr>
            <a:spLocks noGrp="1"/>
          </p:cNvSpPr>
          <p:nvPr>
            <p:ph type="pic" idx="4"/>
          </p:nvPr>
        </p:nvSpPr>
        <p:spPr>
          <a:xfrm>
            <a:off x="3103893"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44" name="Google Shape;144;p93"/>
          <p:cNvSpPr>
            <a:spLocks noGrp="1"/>
          </p:cNvSpPr>
          <p:nvPr>
            <p:ph type="pic" idx="5"/>
          </p:nvPr>
        </p:nvSpPr>
        <p:spPr>
          <a:xfrm>
            <a:off x="6207787"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45" name="Google Shape;145;p93"/>
          <p:cNvSpPr>
            <a:spLocks noGrp="1"/>
          </p:cNvSpPr>
          <p:nvPr>
            <p:ph type="pic" idx="6"/>
          </p:nvPr>
        </p:nvSpPr>
        <p:spPr>
          <a:xfrm>
            <a:off x="9311680"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46" name="Google Shape;146;p93"/>
          <p:cNvSpPr/>
          <p:nvPr/>
        </p:nvSpPr>
        <p:spPr>
          <a:xfrm>
            <a:off x="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47" name="Google Shape;147;p93"/>
          <p:cNvSpPr/>
          <p:nvPr/>
        </p:nvSpPr>
        <p:spPr>
          <a:xfrm>
            <a:off x="3104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48" name="Google Shape;148;p93"/>
          <p:cNvSpPr/>
          <p:nvPr/>
        </p:nvSpPr>
        <p:spPr>
          <a:xfrm>
            <a:off x="6208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49" name="Google Shape;149;p93"/>
          <p:cNvSpPr/>
          <p:nvPr/>
        </p:nvSpPr>
        <p:spPr>
          <a:xfrm>
            <a:off x="9312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150"/>
        <p:cNvGrpSpPr/>
        <p:nvPr/>
      </p:nvGrpSpPr>
      <p:grpSpPr>
        <a:xfrm>
          <a:off x="0" y="0"/>
          <a:ext cx="0" cy="0"/>
          <a:chOff x="0" y="0"/>
          <a:chExt cx="0" cy="0"/>
        </a:xfrm>
      </p:grpSpPr>
      <p:sp>
        <p:nvSpPr>
          <p:cNvPr id="151" name="Google Shape;151;p94"/>
          <p:cNvSpPr/>
          <p:nvPr/>
        </p:nvSpPr>
        <p:spPr>
          <a:xfrm>
            <a:off x="0" y="3909485"/>
            <a:ext cx="12192000" cy="2948516"/>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2" name="Google Shape;152;p94"/>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53" name="Google Shape;153;p94"/>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54" name="Google Shape;154;p94" descr="D:\Fullppt\005-PNG이미지\노트북.png"/>
          <p:cNvPicPr preferRelativeResize="0"/>
          <p:nvPr/>
        </p:nvPicPr>
        <p:blipFill rotWithShape="1">
          <a:blip r:embed="rId2">
            <a:alphaModFix/>
          </a:blip>
          <a:srcRect/>
          <a:stretch/>
        </p:blipFill>
        <p:spPr>
          <a:xfrm>
            <a:off x="3407701" y="1508787"/>
            <a:ext cx="9640360" cy="4903243"/>
          </a:xfrm>
          <a:prstGeom prst="rect">
            <a:avLst/>
          </a:prstGeom>
          <a:noFill/>
          <a:ln>
            <a:noFill/>
          </a:ln>
        </p:spPr>
      </p:pic>
      <p:sp>
        <p:nvSpPr>
          <p:cNvPr id="155" name="Google Shape;155;p94"/>
          <p:cNvSpPr>
            <a:spLocks noGrp="1"/>
          </p:cNvSpPr>
          <p:nvPr>
            <p:ph type="pic" idx="3"/>
          </p:nvPr>
        </p:nvSpPr>
        <p:spPr>
          <a:xfrm>
            <a:off x="6017974" y="2168343"/>
            <a:ext cx="4620289" cy="3416807"/>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56" name="Google Shape;156;p94"/>
          <p:cNvSpPr/>
          <p:nvPr/>
        </p:nvSpPr>
        <p:spPr>
          <a:xfrm>
            <a:off x="623392" y="4485118"/>
            <a:ext cx="4032448" cy="13441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157"/>
        <p:cNvGrpSpPr/>
        <p:nvPr/>
      </p:nvGrpSpPr>
      <p:grpSpPr>
        <a:xfrm>
          <a:off x="0" y="0"/>
          <a:ext cx="0" cy="0"/>
          <a:chOff x="0" y="0"/>
          <a:chExt cx="0" cy="0"/>
        </a:xfrm>
      </p:grpSpPr>
      <p:sp>
        <p:nvSpPr>
          <p:cNvPr id="158" name="Google Shape;158;p95"/>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59" name="Google Shape;159;p95"/>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0" name="Google Shape;160;p95"/>
          <p:cNvSpPr/>
          <p:nvPr/>
        </p:nvSpPr>
        <p:spPr>
          <a:xfrm>
            <a:off x="0" y="2346339"/>
            <a:ext cx="12192000" cy="2948516"/>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161" name="Google Shape;161;p95" descr="D:\Fullppt\PNG이미지\핸드폰2.png"/>
          <p:cNvPicPr preferRelativeResize="0"/>
          <p:nvPr/>
        </p:nvPicPr>
        <p:blipFill rotWithShape="1">
          <a:blip r:embed="rId2">
            <a:alphaModFix/>
          </a:blip>
          <a:srcRect/>
          <a:stretch/>
        </p:blipFill>
        <p:spPr>
          <a:xfrm>
            <a:off x="8030944" y="1389641"/>
            <a:ext cx="3825696" cy="4632841"/>
          </a:xfrm>
          <a:prstGeom prst="rect">
            <a:avLst/>
          </a:prstGeom>
          <a:noFill/>
          <a:ln>
            <a:noFill/>
          </a:ln>
        </p:spPr>
      </p:pic>
      <p:sp>
        <p:nvSpPr>
          <p:cNvPr id="162" name="Google Shape;162;p95"/>
          <p:cNvSpPr>
            <a:spLocks noGrp="1"/>
          </p:cNvSpPr>
          <p:nvPr>
            <p:ph type="pic" idx="3"/>
          </p:nvPr>
        </p:nvSpPr>
        <p:spPr>
          <a:xfrm>
            <a:off x="9840416" y="1566977"/>
            <a:ext cx="1344149" cy="3408139"/>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63" name="Google Shape;163;p95"/>
          <p:cNvSpPr>
            <a:spLocks noGrp="1"/>
          </p:cNvSpPr>
          <p:nvPr>
            <p:ph type="pic" idx="4"/>
          </p:nvPr>
        </p:nvSpPr>
        <p:spPr>
          <a:xfrm>
            <a:off x="7524359" y="1681512"/>
            <a:ext cx="2206355" cy="3408139"/>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164"/>
        <p:cNvGrpSpPr/>
        <p:nvPr/>
      </p:nvGrpSpPr>
      <p:grpSpPr>
        <a:xfrm>
          <a:off x="0" y="0"/>
          <a:ext cx="0" cy="0"/>
          <a:chOff x="0" y="0"/>
          <a:chExt cx="0" cy="0"/>
        </a:xfrm>
      </p:grpSpPr>
      <p:sp>
        <p:nvSpPr>
          <p:cNvPr id="165" name="Google Shape;165;p96"/>
          <p:cNvSpPr>
            <a:spLocks noGrp="1"/>
          </p:cNvSpPr>
          <p:nvPr>
            <p:ph type="pic" idx="2"/>
          </p:nvPr>
        </p:nvSpPr>
        <p:spPr>
          <a:xfrm>
            <a:off x="0" y="-1"/>
            <a:ext cx="4079776" cy="68580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66" name="Google Shape;166;p96"/>
          <p:cNvSpPr/>
          <p:nvPr/>
        </p:nvSpPr>
        <p:spPr>
          <a:xfrm>
            <a:off x="6480043" y="0"/>
            <a:ext cx="48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67" name="Google Shape;167;p96"/>
          <p:cNvSpPr/>
          <p:nvPr/>
        </p:nvSpPr>
        <p:spPr>
          <a:xfrm>
            <a:off x="6528043" y="1749000"/>
            <a:ext cx="240000" cy="336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chemeClr val="accent1"/>
        </a:solidFill>
        <a:effectLst/>
      </p:bgPr>
    </p:bg>
    <p:spTree>
      <p:nvGrpSpPr>
        <p:cNvPr id="1" name="Shape 168"/>
        <p:cNvGrpSpPr/>
        <p:nvPr/>
      </p:nvGrpSpPr>
      <p:grpSpPr>
        <a:xfrm>
          <a:off x="0" y="0"/>
          <a:ext cx="0" cy="0"/>
          <a:chOff x="0" y="0"/>
          <a:chExt cx="0" cy="0"/>
        </a:xfrm>
      </p:grpSpPr>
      <p:sp>
        <p:nvSpPr>
          <p:cNvPr id="169" name="Google Shape;169;p97"/>
          <p:cNvSpPr>
            <a:spLocks noGrp="1"/>
          </p:cNvSpPr>
          <p:nvPr>
            <p:ph type="pic" idx="2"/>
          </p:nvPr>
        </p:nvSpPr>
        <p:spPr>
          <a:xfrm>
            <a:off x="0" y="-1"/>
            <a:ext cx="12192000" cy="41021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22"/>
        <p:cNvGrpSpPr/>
        <p:nvPr/>
      </p:nvGrpSpPr>
      <p:grpSpPr>
        <a:xfrm>
          <a:off x="0" y="0"/>
          <a:ext cx="0" cy="0"/>
          <a:chOff x="0" y="0"/>
          <a:chExt cx="0" cy="0"/>
        </a:xfrm>
      </p:grpSpPr>
      <p:sp>
        <p:nvSpPr>
          <p:cNvPr id="23" name="Google Shape;23;p41"/>
          <p:cNvSpPr/>
          <p:nvPr/>
        </p:nvSpPr>
        <p:spPr>
          <a:xfrm>
            <a:off x="-3472" y="0"/>
            <a:ext cx="211223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24" name="Google Shape;24;p41" descr="E:\002-KIMS BUSINESS\007-02-Fullslidesppt-Contents\20161228\02-edu\bulb-item2.png"/>
          <p:cNvPicPr preferRelativeResize="0"/>
          <p:nvPr/>
        </p:nvPicPr>
        <p:blipFill rotWithShape="1">
          <a:blip r:embed="rId2">
            <a:alphaModFix/>
          </a:blip>
          <a:srcRect/>
          <a:stretch/>
        </p:blipFill>
        <p:spPr>
          <a:xfrm>
            <a:off x="1052645" y="1250975"/>
            <a:ext cx="2112235" cy="4687944"/>
          </a:xfrm>
          <a:prstGeom prst="rect">
            <a:avLst/>
          </a:prstGeom>
          <a:noFill/>
          <a:ln>
            <a:noFill/>
          </a:ln>
        </p:spPr>
      </p:pic>
      <p:pic>
        <p:nvPicPr>
          <p:cNvPr id="25" name="Google Shape;25;p41" descr="E:\002-KIMS BUSINESS\007-02-Fullslidesppt-Contents\20161228\02-edu\bulb-item.png"/>
          <p:cNvPicPr preferRelativeResize="0"/>
          <p:nvPr/>
        </p:nvPicPr>
        <p:blipFill rotWithShape="1">
          <a:blip r:embed="rId3">
            <a:alphaModFix/>
          </a:blip>
          <a:srcRect r="50000"/>
          <a:stretch/>
        </p:blipFill>
        <p:spPr>
          <a:xfrm>
            <a:off x="1052646" y="1250975"/>
            <a:ext cx="1056117" cy="468794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170"/>
        <p:cNvGrpSpPr/>
        <p:nvPr/>
      </p:nvGrpSpPr>
      <p:grpSpPr>
        <a:xfrm>
          <a:off x="0" y="0"/>
          <a:ext cx="0" cy="0"/>
          <a:chOff x="0" y="0"/>
          <a:chExt cx="0" cy="0"/>
        </a:xfrm>
      </p:grpSpPr>
      <p:sp>
        <p:nvSpPr>
          <p:cNvPr id="171" name="Google Shape;171;p98"/>
          <p:cNvSpPr txBox="1">
            <a:spLocks noGrp="1"/>
          </p:cNvSpPr>
          <p:nvPr>
            <p:ph type="body" idx="1"/>
          </p:nvPr>
        </p:nvSpPr>
        <p:spPr>
          <a:xfrm>
            <a:off x="4175787" y="242176"/>
            <a:ext cx="8016213" cy="76808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2" name="Google Shape;172;p98"/>
          <p:cNvSpPr txBox="1">
            <a:spLocks noGrp="1"/>
          </p:cNvSpPr>
          <p:nvPr>
            <p:ph type="body" idx="2"/>
          </p:nvPr>
        </p:nvSpPr>
        <p:spPr>
          <a:xfrm>
            <a:off x="4175787" y="1010261"/>
            <a:ext cx="8016213" cy="38404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3" name="Google Shape;173;p98"/>
          <p:cNvSpPr>
            <a:spLocks noGrp="1"/>
          </p:cNvSpPr>
          <p:nvPr>
            <p:ph type="pic" idx="3"/>
          </p:nvPr>
        </p:nvSpPr>
        <p:spPr>
          <a:xfrm>
            <a:off x="0" y="-1"/>
            <a:ext cx="4079776" cy="68580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74" name="Google Shape;174;p98"/>
          <p:cNvSpPr>
            <a:spLocks noGrp="1"/>
          </p:cNvSpPr>
          <p:nvPr>
            <p:ph type="pic" idx="4"/>
          </p:nvPr>
        </p:nvSpPr>
        <p:spPr>
          <a:xfrm>
            <a:off x="4195293" y="1508787"/>
            <a:ext cx="4079776" cy="5349213"/>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175"/>
        <p:cNvGrpSpPr/>
        <p:nvPr/>
      </p:nvGrpSpPr>
      <p:grpSpPr>
        <a:xfrm>
          <a:off x="0" y="0"/>
          <a:ext cx="0" cy="0"/>
          <a:chOff x="0" y="0"/>
          <a:chExt cx="0" cy="0"/>
        </a:xfrm>
      </p:grpSpPr>
      <p:sp>
        <p:nvSpPr>
          <p:cNvPr id="176" name="Google Shape;176;p99"/>
          <p:cNvSpPr/>
          <p:nvPr/>
        </p:nvSpPr>
        <p:spPr>
          <a:xfrm>
            <a:off x="0" y="548680"/>
            <a:ext cx="8592277" cy="5760640"/>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77" name="Google Shape;177;p99"/>
          <p:cNvSpPr>
            <a:spLocks noGrp="1"/>
          </p:cNvSpPr>
          <p:nvPr>
            <p:ph type="pic" idx="2"/>
          </p:nvPr>
        </p:nvSpPr>
        <p:spPr>
          <a:xfrm>
            <a:off x="180829"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78" name="Google Shape;178;p99"/>
          <p:cNvSpPr>
            <a:spLocks noGrp="1"/>
          </p:cNvSpPr>
          <p:nvPr>
            <p:ph type="pic" idx="3"/>
          </p:nvPr>
        </p:nvSpPr>
        <p:spPr>
          <a:xfrm>
            <a:off x="2965139"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79" name="Google Shape;179;p99"/>
          <p:cNvSpPr>
            <a:spLocks noGrp="1"/>
          </p:cNvSpPr>
          <p:nvPr>
            <p:ph type="pic" idx="4"/>
          </p:nvPr>
        </p:nvSpPr>
        <p:spPr>
          <a:xfrm>
            <a:off x="5749448"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chemeClr val="accent1"/>
        </a:solidFill>
        <a:effectLst/>
      </p:bgPr>
    </p:bg>
    <p:spTree>
      <p:nvGrpSpPr>
        <p:cNvPr id="1" name="Shape 180"/>
        <p:cNvGrpSpPr/>
        <p:nvPr/>
      </p:nvGrpSpPr>
      <p:grpSpPr>
        <a:xfrm>
          <a:off x="0" y="0"/>
          <a:ext cx="0" cy="0"/>
          <a:chOff x="0" y="0"/>
          <a:chExt cx="0" cy="0"/>
        </a:xfrm>
      </p:grpSpPr>
      <p:sp>
        <p:nvSpPr>
          <p:cNvPr id="181" name="Google Shape;181;p100"/>
          <p:cNvSpPr>
            <a:spLocks noGrp="1"/>
          </p:cNvSpPr>
          <p:nvPr>
            <p:ph type="pic" idx="2"/>
          </p:nvPr>
        </p:nvSpPr>
        <p:spPr>
          <a:xfrm>
            <a:off x="8592277" y="356659"/>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82" name="Google Shape;182;p100"/>
          <p:cNvSpPr>
            <a:spLocks noGrp="1"/>
          </p:cNvSpPr>
          <p:nvPr>
            <p:ph type="pic" idx="3"/>
          </p:nvPr>
        </p:nvSpPr>
        <p:spPr>
          <a:xfrm>
            <a:off x="8592277" y="3621021"/>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83" name="Google Shape;183;p100"/>
          <p:cNvSpPr>
            <a:spLocks noGrp="1"/>
          </p:cNvSpPr>
          <p:nvPr>
            <p:ph type="pic" idx="4"/>
          </p:nvPr>
        </p:nvSpPr>
        <p:spPr>
          <a:xfrm>
            <a:off x="5314951" y="356659"/>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84" name="Google Shape;184;p100"/>
          <p:cNvSpPr>
            <a:spLocks noGrp="1"/>
          </p:cNvSpPr>
          <p:nvPr>
            <p:ph type="pic" idx="5"/>
          </p:nvPr>
        </p:nvSpPr>
        <p:spPr>
          <a:xfrm>
            <a:off x="5314951" y="3621021"/>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185"/>
        <p:cNvGrpSpPr/>
        <p:nvPr/>
      </p:nvGrpSpPr>
      <p:grpSpPr>
        <a:xfrm>
          <a:off x="0" y="0"/>
          <a:ext cx="0" cy="0"/>
          <a:chOff x="0" y="0"/>
          <a:chExt cx="0" cy="0"/>
        </a:xfrm>
      </p:grpSpPr>
      <p:sp>
        <p:nvSpPr>
          <p:cNvPr id="186" name="Google Shape;186;p101"/>
          <p:cNvSpPr txBox="1">
            <a:spLocks noGrp="1"/>
          </p:cNvSpPr>
          <p:nvPr>
            <p:ph type="body" idx="1"/>
          </p:nvPr>
        </p:nvSpPr>
        <p:spPr>
          <a:xfrm>
            <a:off x="527381" y="4389107"/>
            <a:ext cx="11664619" cy="76808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7" name="Google Shape;187;p101"/>
          <p:cNvSpPr txBox="1">
            <a:spLocks noGrp="1"/>
          </p:cNvSpPr>
          <p:nvPr>
            <p:ph type="body" idx="2"/>
          </p:nvPr>
        </p:nvSpPr>
        <p:spPr>
          <a:xfrm>
            <a:off x="527381" y="5157192"/>
            <a:ext cx="11664619" cy="38404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8" name="Google Shape;188;p101"/>
          <p:cNvSpPr/>
          <p:nvPr/>
        </p:nvSpPr>
        <p:spPr>
          <a:xfrm>
            <a:off x="0" y="6618000"/>
            <a:ext cx="12192000" cy="24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89" name="Google Shape;189;p101"/>
          <p:cNvSpPr/>
          <p:nvPr/>
        </p:nvSpPr>
        <p:spPr>
          <a:xfrm>
            <a:off x="0" y="0"/>
            <a:ext cx="12192000" cy="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90" name="Google Shape;190;p101"/>
          <p:cNvSpPr>
            <a:spLocks noGrp="1"/>
          </p:cNvSpPr>
          <p:nvPr>
            <p:ph type="pic" idx="3"/>
          </p:nvPr>
        </p:nvSpPr>
        <p:spPr>
          <a:xfrm>
            <a:off x="623392" y="452669"/>
            <a:ext cx="4416171" cy="3744096"/>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91" name="Google Shape;191;p101"/>
          <p:cNvSpPr>
            <a:spLocks noGrp="1"/>
          </p:cNvSpPr>
          <p:nvPr>
            <p:ph type="pic" idx="4"/>
          </p:nvPr>
        </p:nvSpPr>
        <p:spPr>
          <a:xfrm>
            <a:off x="5327915" y="452669"/>
            <a:ext cx="6240693"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92" name="Google Shape;192;p101"/>
          <p:cNvSpPr>
            <a:spLocks noGrp="1"/>
          </p:cNvSpPr>
          <p:nvPr>
            <p:ph type="pic" idx="5"/>
          </p:nvPr>
        </p:nvSpPr>
        <p:spPr>
          <a:xfrm>
            <a:off x="5327915"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93" name="Google Shape;193;p101"/>
          <p:cNvSpPr>
            <a:spLocks noGrp="1"/>
          </p:cNvSpPr>
          <p:nvPr>
            <p:ph type="pic" idx="6"/>
          </p:nvPr>
        </p:nvSpPr>
        <p:spPr>
          <a:xfrm>
            <a:off x="7488261"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194" name="Google Shape;194;p101"/>
          <p:cNvSpPr>
            <a:spLocks noGrp="1"/>
          </p:cNvSpPr>
          <p:nvPr>
            <p:ph type="pic" idx="7"/>
          </p:nvPr>
        </p:nvSpPr>
        <p:spPr>
          <a:xfrm>
            <a:off x="9648608"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195"/>
        <p:cNvGrpSpPr/>
        <p:nvPr/>
      </p:nvGrpSpPr>
      <p:grpSpPr>
        <a:xfrm>
          <a:off x="0" y="0"/>
          <a:ext cx="0" cy="0"/>
          <a:chOff x="0" y="0"/>
          <a:chExt cx="0" cy="0"/>
        </a:xfrm>
      </p:grpSpPr>
      <p:sp>
        <p:nvSpPr>
          <p:cNvPr id="196" name="Google Shape;196;p102"/>
          <p:cNvSpPr txBox="1">
            <a:spLocks noGrp="1"/>
          </p:cNvSpPr>
          <p:nvPr>
            <p:ph type="body" idx="1"/>
          </p:nvPr>
        </p:nvSpPr>
        <p:spPr>
          <a:xfrm>
            <a:off x="323528" y="12347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8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197"/>
        <p:cNvGrpSpPr/>
        <p:nvPr/>
      </p:nvGrpSpPr>
      <p:grpSpPr>
        <a:xfrm>
          <a:off x="0" y="0"/>
          <a:ext cx="0" cy="0"/>
          <a:chOff x="0" y="0"/>
          <a:chExt cx="0" cy="0"/>
        </a:xfrm>
      </p:grpSpPr>
      <p:sp>
        <p:nvSpPr>
          <p:cNvPr id="198" name="Google Shape;198;p103"/>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99" name="Google Shape;199;p103"/>
          <p:cNvSpPr/>
          <p:nvPr/>
        </p:nvSpPr>
        <p:spPr>
          <a:xfrm>
            <a:off x="472011" y="1508786"/>
            <a:ext cx="3799787" cy="4865561"/>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00" name="Google Shape;200;p103"/>
          <p:cNvSpPr/>
          <p:nvPr/>
        </p:nvSpPr>
        <p:spPr>
          <a:xfrm>
            <a:off x="709243" y="1796667"/>
            <a:ext cx="144693" cy="4320631"/>
          </a:xfrm>
          <a:prstGeom prst="roundRect">
            <a:avLst>
              <a:gd name="adj" fmla="val 50000"/>
            </a:avLst>
          </a:prstGeom>
          <a:solidFill>
            <a:schemeClr val="lt1">
              <a:alpha val="4039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01" name="Google Shape;201;p103"/>
          <p:cNvSpPr/>
          <p:nvPr/>
        </p:nvSpPr>
        <p:spPr>
          <a:xfrm rot="5400000">
            <a:off x="3456857" y="1650935"/>
            <a:ext cx="669775" cy="669775"/>
          </a:xfrm>
          <a:prstGeom prst="halfFrame">
            <a:avLst>
              <a:gd name="adj1" fmla="val 23728"/>
              <a:gd name="adj2" fmla="val 24642"/>
            </a:avLst>
          </a:prstGeom>
          <a:solidFill>
            <a:schemeClr val="lt1">
              <a:alpha val="2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2"/>
        <p:cNvGrpSpPr/>
        <p:nvPr/>
      </p:nvGrpSpPr>
      <p:grpSpPr>
        <a:xfrm>
          <a:off x="0" y="0"/>
          <a:ext cx="0" cy="0"/>
          <a:chOff x="0" y="0"/>
          <a:chExt cx="0" cy="0"/>
        </a:xfrm>
      </p:grpSpPr>
      <p:sp>
        <p:nvSpPr>
          <p:cNvPr id="203" name="Google Shape;203;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5867"/>
              <a:buFont typeface="Arial"/>
              <a:buNone/>
              <a:defRPr sz="5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4" name="Google Shape;204;p104"/>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05" name="Google Shape;205;p10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6" name="Google Shape;206;p10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7" name="Google Shape;207;p10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209"/>
        <p:cNvGrpSpPr/>
        <p:nvPr/>
      </p:nvGrpSpPr>
      <p:grpSpPr>
        <a:xfrm>
          <a:off x="0" y="0"/>
          <a:ext cx="0" cy="0"/>
          <a:chOff x="0" y="0"/>
          <a:chExt cx="0" cy="0"/>
        </a:xfrm>
      </p:grpSpPr>
      <p:sp>
        <p:nvSpPr>
          <p:cNvPr id="210" name="Google Shape;210;p43"/>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11" name="Google Shape;211;p43"/>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212"/>
        <p:cNvGrpSpPr/>
        <p:nvPr/>
      </p:nvGrpSpPr>
      <p:grpSpPr>
        <a:xfrm>
          <a:off x="0" y="0"/>
          <a:ext cx="0" cy="0"/>
          <a:chOff x="0" y="0"/>
          <a:chExt cx="0" cy="0"/>
        </a:xfrm>
      </p:grpSpPr>
      <p:sp>
        <p:nvSpPr>
          <p:cNvPr id="213" name="Google Shape;213;p105"/>
          <p:cNvSpPr/>
          <p:nvPr/>
        </p:nvSpPr>
        <p:spPr>
          <a:xfrm>
            <a:off x="-3472" y="0"/>
            <a:ext cx="211223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214" name="Google Shape;214;p105" descr="E:\002-KIMS BUSINESS\007-02-Fullslidesppt-Contents\20161228\02-edu\bulb-item2.png"/>
          <p:cNvPicPr preferRelativeResize="0"/>
          <p:nvPr/>
        </p:nvPicPr>
        <p:blipFill rotWithShape="1">
          <a:blip r:embed="rId2">
            <a:alphaModFix/>
          </a:blip>
          <a:srcRect/>
          <a:stretch/>
        </p:blipFill>
        <p:spPr>
          <a:xfrm>
            <a:off x="1052645" y="1250975"/>
            <a:ext cx="2112235" cy="4687944"/>
          </a:xfrm>
          <a:prstGeom prst="rect">
            <a:avLst/>
          </a:prstGeom>
          <a:noFill/>
          <a:ln>
            <a:noFill/>
          </a:ln>
        </p:spPr>
      </p:pic>
      <p:pic>
        <p:nvPicPr>
          <p:cNvPr id="215" name="Google Shape;215;p105" descr="E:\002-KIMS BUSINESS\007-02-Fullslidesppt-Contents\20161228\02-edu\bulb-item.png"/>
          <p:cNvPicPr preferRelativeResize="0"/>
          <p:nvPr/>
        </p:nvPicPr>
        <p:blipFill rotWithShape="1">
          <a:blip r:embed="rId3">
            <a:alphaModFix/>
          </a:blip>
          <a:srcRect r="50000"/>
          <a:stretch/>
        </p:blipFill>
        <p:spPr>
          <a:xfrm>
            <a:off x="1052646" y="1250975"/>
            <a:ext cx="1056117" cy="468794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216"/>
        <p:cNvGrpSpPr/>
        <p:nvPr/>
      </p:nvGrpSpPr>
      <p:grpSpPr>
        <a:xfrm>
          <a:off x="0" y="0"/>
          <a:ext cx="0" cy="0"/>
          <a:chOff x="0" y="0"/>
          <a:chExt cx="0" cy="0"/>
        </a:xfrm>
      </p:grpSpPr>
      <p:sp>
        <p:nvSpPr>
          <p:cNvPr id="217" name="Google Shape;217;p106"/>
          <p:cNvSpPr/>
          <p:nvPr/>
        </p:nvSpPr>
        <p:spPr>
          <a:xfrm>
            <a:off x="-3472" y="0"/>
            <a:ext cx="211223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218" name="Google Shape;218;p106" descr="E:\002-KIMS BUSINESS\007-02-Fullslidesppt-Contents\20161228\02-edu\bulb-item2.png"/>
          <p:cNvPicPr preferRelativeResize="0"/>
          <p:nvPr/>
        </p:nvPicPr>
        <p:blipFill rotWithShape="1">
          <a:blip r:embed="rId2">
            <a:alphaModFix/>
          </a:blip>
          <a:srcRect/>
          <a:stretch/>
        </p:blipFill>
        <p:spPr>
          <a:xfrm>
            <a:off x="422314" y="3909054"/>
            <a:ext cx="1260665" cy="2797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26"/>
        <p:cNvGrpSpPr/>
        <p:nvPr/>
      </p:nvGrpSpPr>
      <p:grpSpPr>
        <a:xfrm>
          <a:off x="0" y="0"/>
          <a:ext cx="0" cy="0"/>
          <a:chOff x="0" y="0"/>
          <a:chExt cx="0" cy="0"/>
        </a:xfrm>
      </p:grpSpPr>
      <p:sp>
        <p:nvSpPr>
          <p:cNvPr id="27" name="Google Shape;27;p56"/>
          <p:cNvSpPr/>
          <p:nvPr/>
        </p:nvSpPr>
        <p:spPr>
          <a:xfrm>
            <a:off x="7248128" y="6609665"/>
            <a:ext cx="962819" cy="248379"/>
          </a:xfrm>
          <a:custGeom>
            <a:avLst/>
            <a:gdLst/>
            <a:ahLst/>
            <a:cxnLst/>
            <a:rect l="l" t="t" r="r" b="b"/>
            <a:pathLst>
              <a:path w="722114" h="186284" extrusionOk="0">
                <a:moveTo>
                  <a:pt x="0" y="0"/>
                </a:moveTo>
                <a:lnTo>
                  <a:pt x="722114" y="0"/>
                </a:lnTo>
                <a:lnTo>
                  <a:pt x="722114" y="186284"/>
                </a:lnTo>
                <a:lnTo>
                  <a:pt x="146050" y="186284"/>
                </a:lnTo>
                <a:lnTo>
                  <a:pt x="0" y="0"/>
                </a:lnTo>
                <a:close/>
              </a:path>
            </a:pathLst>
          </a:custGeom>
          <a:solidFill>
            <a:srgbClr val="E84C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8" name="Google Shape;28;p56"/>
          <p:cNvSpPr txBox="1">
            <a:spLocks noGrp="1"/>
          </p:cNvSpPr>
          <p:nvPr>
            <p:ph type="body" idx="1"/>
          </p:nvPr>
        </p:nvSpPr>
        <p:spPr>
          <a:xfrm>
            <a:off x="0" y="164637"/>
            <a:ext cx="12192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533"/>
              </a:spcBef>
              <a:spcAft>
                <a:spcPts val="0"/>
              </a:spcAft>
              <a:buClr>
                <a:srgbClr val="3F3F3F"/>
              </a:buClr>
              <a:buSzPts val="2667"/>
              <a:buFont typeface="Arial"/>
              <a:buNone/>
              <a:defRPr sz="2667" b="0" i="0" u="none" strike="noStrike" cap="none">
                <a:solidFill>
                  <a:srgbClr val="3F3F3F"/>
                </a:solidFill>
                <a:latin typeface="Bebas Neue"/>
                <a:ea typeface="Bebas Neue"/>
                <a:cs typeface="Bebas Neue"/>
                <a:sym typeface="Bebas Neue"/>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9" name="Google Shape;29;p56"/>
          <p:cNvSpPr txBox="1">
            <a:spLocks noGrp="1"/>
          </p:cNvSpPr>
          <p:nvPr>
            <p:ph type="body" idx="2"/>
          </p:nvPr>
        </p:nvSpPr>
        <p:spPr>
          <a:xfrm>
            <a:off x="0" y="809339"/>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0" name="Google Shape;30;p56"/>
          <p:cNvSpPr/>
          <p:nvPr/>
        </p:nvSpPr>
        <p:spPr>
          <a:xfrm>
            <a:off x="0" y="6609621"/>
            <a:ext cx="7152117" cy="248467"/>
          </a:xfrm>
          <a:custGeom>
            <a:avLst/>
            <a:gdLst/>
            <a:ahLst/>
            <a:cxnLst/>
            <a:rect l="l" t="t" r="r" b="b"/>
            <a:pathLst>
              <a:path w="5804520" h="186350" extrusionOk="0">
                <a:moveTo>
                  <a:pt x="0" y="0"/>
                </a:moveTo>
                <a:lnTo>
                  <a:pt x="5652120" y="0"/>
                </a:lnTo>
                <a:lnTo>
                  <a:pt x="5804520" y="186350"/>
                </a:lnTo>
                <a:lnTo>
                  <a:pt x="0" y="1800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1" name="Google Shape;31;p56"/>
          <p:cNvSpPr/>
          <p:nvPr/>
        </p:nvSpPr>
        <p:spPr>
          <a:xfrm>
            <a:off x="0" y="0"/>
            <a:ext cx="12192000" cy="96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2" name="Google Shape;32;p56"/>
          <p:cNvSpPr/>
          <p:nvPr/>
        </p:nvSpPr>
        <p:spPr>
          <a:xfrm>
            <a:off x="7748421" y="6501385"/>
            <a:ext cx="4439947" cy="356659"/>
          </a:xfrm>
          <a:custGeom>
            <a:avLst/>
            <a:gdLst/>
            <a:ahLst/>
            <a:cxnLst/>
            <a:rect l="l" t="t" r="r" b="b"/>
            <a:pathLst>
              <a:path w="3329960" h="267494" extrusionOk="0">
                <a:moveTo>
                  <a:pt x="0" y="0"/>
                </a:moveTo>
                <a:lnTo>
                  <a:pt x="3329960" y="0"/>
                </a:lnTo>
                <a:lnTo>
                  <a:pt x="3329960" y="267494"/>
                </a:lnTo>
                <a:lnTo>
                  <a:pt x="198120" y="267494"/>
                </a:lnTo>
                <a:lnTo>
                  <a:pt x="0"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219"/>
        <p:cNvGrpSpPr/>
        <p:nvPr/>
      </p:nvGrpSpPr>
      <p:grpSpPr>
        <a:xfrm>
          <a:off x="0" y="0"/>
          <a:ext cx="0" cy="0"/>
          <a:chOff x="0" y="0"/>
          <a:chExt cx="0" cy="0"/>
        </a:xfrm>
      </p:grpSpPr>
      <p:sp>
        <p:nvSpPr>
          <p:cNvPr id="220" name="Google Shape;220;p107"/>
          <p:cNvSpPr/>
          <p:nvPr/>
        </p:nvSpPr>
        <p:spPr>
          <a:xfrm>
            <a:off x="0" y="4533123"/>
            <a:ext cx="12192000" cy="2324877"/>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21" name="Google Shape;221;p107"/>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22" name="Google Shape;222;p107"/>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23" name="Google Shape;223;p107"/>
          <p:cNvSpPr/>
          <p:nvPr/>
        </p:nvSpPr>
        <p:spPr>
          <a:xfrm>
            <a:off x="5391415" y="3813043"/>
            <a:ext cx="1440160" cy="1440160"/>
          </a:xfrm>
          <a:prstGeom prst="ellipse">
            <a:avLst/>
          </a:prstGeom>
          <a:solidFill>
            <a:schemeClr val="accen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224" name="Google Shape;224;p107" descr="E:\002-KIMS BUSINESS\007-02-Fullslidesppt-Contents\20161228\02-edu\bulb-item.png"/>
          <p:cNvPicPr preferRelativeResize="0"/>
          <p:nvPr/>
        </p:nvPicPr>
        <p:blipFill rotWithShape="1">
          <a:blip r:embed="rId2">
            <a:alphaModFix/>
          </a:blip>
          <a:srcRect/>
          <a:stretch/>
        </p:blipFill>
        <p:spPr>
          <a:xfrm>
            <a:off x="5877409" y="4013590"/>
            <a:ext cx="468171" cy="103906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225"/>
        <p:cNvGrpSpPr/>
        <p:nvPr/>
      </p:nvGrpSpPr>
      <p:grpSpPr>
        <a:xfrm>
          <a:off x="0" y="0"/>
          <a:ext cx="0" cy="0"/>
          <a:chOff x="0" y="0"/>
          <a:chExt cx="0" cy="0"/>
        </a:xfrm>
      </p:grpSpPr>
      <p:sp>
        <p:nvSpPr>
          <p:cNvPr id="226" name="Google Shape;226;p108"/>
          <p:cNvSpPr/>
          <p:nvPr/>
        </p:nvSpPr>
        <p:spPr>
          <a:xfrm>
            <a:off x="7248128" y="6609665"/>
            <a:ext cx="962819" cy="248379"/>
          </a:xfrm>
          <a:custGeom>
            <a:avLst/>
            <a:gdLst/>
            <a:ahLst/>
            <a:cxnLst/>
            <a:rect l="l" t="t" r="r" b="b"/>
            <a:pathLst>
              <a:path w="722114" h="186284" extrusionOk="0">
                <a:moveTo>
                  <a:pt x="0" y="0"/>
                </a:moveTo>
                <a:lnTo>
                  <a:pt x="722114" y="0"/>
                </a:lnTo>
                <a:lnTo>
                  <a:pt x="722114" y="186284"/>
                </a:lnTo>
                <a:lnTo>
                  <a:pt x="146050" y="186284"/>
                </a:lnTo>
                <a:lnTo>
                  <a:pt x="0" y="0"/>
                </a:lnTo>
                <a:close/>
              </a:path>
            </a:pathLst>
          </a:custGeom>
          <a:solidFill>
            <a:srgbClr val="E84C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27" name="Google Shape;227;p108"/>
          <p:cNvSpPr txBox="1">
            <a:spLocks noGrp="1"/>
          </p:cNvSpPr>
          <p:nvPr>
            <p:ph type="body" idx="1"/>
          </p:nvPr>
        </p:nvSpPr>
        <p:spPr>
          <a:xfrm>
            <a:off x="0" y="164637"/>
            <a:ext cx="12192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533"/>
              </a:spcBef>
              <a:spcAft>
                <a:spcPts val="0"/>
              </a:spcAft>
              <a:buClr>
                <a:srgbClr val="3F3F3F"/>
              </a:buClr>
              <a:buSzPts val="2667"/>
              <a:buFont typeface="Arial"/>
              <a:buNone/>
              <a:defRPr sz="2667" b="0" i="0" u="none" strike="noStrike" cap="none">
                <a:solidFill>
                  <a:srgbClr val="3F3F3F"/>
                </a:solidFill>
                <a:latin typeface="Bebas Neue"/>
                <a:ea typeface="Bebas Neue"/>
                <a:cs typeface="Bebas Neue"/>
                <a:sym typeface="Bebas Neue"/>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28" name="Google Shape;228;p108"/>
          <p:cNvSpPr txBox="1">
            <a:spLocks noGrp="1"/>
          </p:cNvSpPr>
          <p:nvPr>
            <p:ph type="body" idx="2"/>
          </p:nvPr>
        </p:nvSpPr>
        <p:spPr>
          <a:xfrm>
            <a:off x="0" y="809339"/>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29" name="Google Shape;229;p108"/>
          <p:cNvSpPr/>
          <p:nvPr/>
        </p:nvSpPr>
        <p:spPr>
          <a:xfrm>
            <a:off x="0" y="6609621"/>
            <a:ext cx="7152117" cy="248467"/>
          </a:xfrm>
          <a:custGeom>
            <a:avLst/>
            <a:gdLst/>
            <a:ahLst/>
            <a:cxnLst/>
            <a:rect l="l" t="t" r="r" b="b"/>
            <a:pathLst>
              <a:path w="5804520" h="186350" extrusionOk="0">
                <a:moveTo>
                  <a:pt x="0" y="0"/>
                </a:moveTo>
                <a:lnTo>
                  <a:pt x="5652120" y="0"/>
                </a:lnTo>
                <a:lnTo>
                  <a:pt x="5804520" y="186350"/>
                </a:lnTo>
                <a:lnTo>
                  <a:pt x="0" y="1800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30" name="Google Shape;230;p108"/>
          <p:cNvSpPr/>
          <p:nvPr/>
        </p:nvSpPr>
        <p:spPr>
          <a:xfrm>
            <a:off x="0" y="0"/>
            <a:ext cx="12192000" cy="96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31" name="Google Shape;231;p108"/>
          <p:cNvSpPr/>
          <p:nvPr/>
        </p:nvSpPr>
        <p:spPr>
          <a:xfrm>
            <a:off x="7748421" y="6501385"/>
            <a:ext cx="4439947" cy="356659"/>
          </a:xfrm>
          <a:custGeom>
            <a:avLst/>
            <a:gdLst/>
            <a:ahLst/>
            <a:cxnLst/>
            <a:rect l="l" t="t" r="r" b="b"/>
            <a:pathLst>
              <a:path w="3329960" h="267494" extrusionOk="0">
                <a:moveTo>
                  <a:pt x="0" y="0"/>
                </a:moveTo>
                <a:lnTo>
                  <a:pt x="3329960" y="0"/>
                </a:lnTo>
                <a:lnTo>
                  <a:pt x="3329960" y="267494"/>
                </a:lnTo>
                <a:lnTo>
                  <a:pt x="198120" y="267494"/>
                </a:lnTo>
                <a:lnTo>
                  <a:pt x="0"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232"/>
        <p:cNvGrpSpPr/>
        <p:nvPr/>
      </p:nvGrpSpPr>
      <p:grpSpPr>
        <a:xfrm>
          <a:off x="0" y="0"/>
          <a:ext cx="0" cy="0"/>
          <a:chOff x="0" y="0"/>
          <a:chExt cx="0" cy="0"/>
        </a:xfrm>
      </p:grpSpPr>
      <p:sp>
        <p:nvSpPr>
          <p:cNvPr id="233" name="Google Shape;233;p109"/>
          <p:cNvSpPr/>
          <p:nvPr/>
        </p:nvSpPr>
        <p:spPr>
          <a:xfrm>
            <a:off x="191344" y="123479"/>
            <a:ext cx="11809312" cy="66110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34" name="Google Shape;234;p109"/>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5" name="Google Shape;235;p109"/>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6" name="Google Shape;236;p109"/>
          <p:cNvSpPr>
            <a:spLocks noGrp="1"/>
          </p:cNvSpPr>
          <p:nvPr>
            <p:ph type="pic" idx="3"/>
          </p:nvPr>
        </p:nvSpPr>
        <p:spPr>
          <a:xfrm>
            <a:off x="0"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37" name="Google Shape;237;p109"/>
          <p:cNvSpPr>
            <a:spLocks noGrp="1"/>
          </p:cNvSpPr>
          <p:nvPr>
            <p:ph type="pic" idx="4"/>
          </p:nvPr>
        </p:nvSpPr>
        <p:spPr>
          <a:xfrm>
            <a:off x="3103893"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38" name="Google Shape;238;p109"/>
          <p:cNvSpPr>
            <a:spLocks noGrp="1"/>
          </p:cNvSpPr>
          <p:nvPr>
            <p:ph type="pic" idx="5"/>
          </p:nvPr>
        </p:nvSpPr>
        <p:spPr>
          <a:xfrm>
            <a:off x="6207787"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39" name="Google Shape;239;p109"/>
          <p:cNvSpPr>
            <a:spLocks noGrp="1"/>
          </p:cNvSpPr>
          <p:nvPr>
            <p:ph type="pic" idx="6"/>
          </p:nvPr>
        </p:nvSpPr>
        <p:spPr>
          <a:xfrm>
            <a:off x="9311680"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40" name="Google Shape;240;p109"/>
          <p:cNvSpPr/>
          <p:nvPr/>
        </p:nvSpPr>
        <p:spPr>
          <a:xfrm>
            <a:off x="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41" name="Google Shape;241;p109"/>
          <p:cNvSpPr/>
          <p:nvPr/>
        </p:nvSpPr>
        <p:spPr>
          <a:xfrm>
            <a:off x="3104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42" name="Google Shape;242;p109"/>
          <p:cNvSpPr/>
          <p:nvPr/>
        </p:nvSpPr>
        <p:spPr>
          <a:xfrm>
            <a:off x="6208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43" name="Google Shape;243;p109"/>
          <p:cNvSpPr/>
          <p:nvPr/>
        </p:nvSpPr>
        <p:spPr>
          <a:xfrm>
            <a:off x="9312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244"/>
        <p:cNvGrpSpPr/>
        <p:nvPr/>
      </p:nvGrpSpPr>
      <p:grpSpPr>
        <a:xfrm>
          <a:off x="0" y="0"/>
          <a:ext cx="0" cy="0"/>
          <a:chOff x="0" y="0"/>
          <a:chExt cx="0" cy="0"/>
        </a:xfrm>
      </p:grpSpPr>
      <p:sp>
        <p:nvSpPr>
          <p:cNvPr id="245" name="Google Shape;245;p110"/>
          <p:cNvSpPr/>
          <p:nvPr/>
        </p:nvSpPr>
        <p:spPr>
          <a:xfrm>
            <a:off x="0" y="3909485"/>
            <a:ext cx="12192000" cy="2948516"/>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46" name="Google Shape;246;p110"/>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47" name="Google Shape;247;p110"/>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48" name="Google Shape;248;p110" descr="D:\Fullppt\005-PNG이미지\노트북.png"/>
          <p:cNvPicPr preferRelativeResize="0"/>
          <p:nvPr/>
        </p:nvPicPr>
        <p:blipFill rotWithShape="1">
          <a:blip r:embed="rId2">
            <a:alphaModFix/>
          </a:blip>
          <a:srcRect/>
          <a:stretch/>
        </p:blipFill>
        <p:spPr>
          <a:xfrm>
            <a:off x="3407701" y="1508787"/>
            <a:ext cx="9640360" cy="4903243"/>
          </a:xfrm>
          <a:prstGeom prst="rect">
            <a:avLst/>
          </a:prstGeom>
          <a:noFill/>
          <a:ln>
            <a:noFill/>
          </a:ln>
        </p:spPr>
      </p:pic>
      <p:sp>
        <p:nvSpPr>
          <p:cNvPr id="249" name="Google Shape;249;p110"/>
          <p:cNvSpPr>
            <a:spLocks noGrp="1"/>
          </p:cNvSpPr>
          <p:nvPr>
            <p:ph type="pic" idx="3"/>
          </p:nvPr>
        </p:nvSpPr>
        <p:spPr>
          <a:xfrm>
            <a:off x="6017974" y="2168343"/>
            <a:ext cx="4620289" cy="3416807"/>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50" name="Google Shape;250;p110"/>
          <p:cNvSpPr/>
          <p:nvPr/>
        </p:nvSpPr>
        <p:spPr>
          <a:xfrm>
            <a:off x="623392" y="4485118"/>
            <a:ext cx="4032448" cy="13441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251"/>
        <p:cNvGrpSpPr/>
        <p:nvPr/>
      </p:nvGrpSpPr>
      <p:grpSpPr>
        <a:xfrm>
          <a:off x="0" y="0"/>
          <a:ext cx="0" cy="0"/>
          <a:chOff x="0" y="0"/>
          <a:chExt cx="0" cy="0"/>
        </a:xfrm>
      </p:grpSpPr>
      <p:sp>
        <p:nvSpPr>
          <p:cNvPr id="252" name="Google Shape;252;p111"/>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3" name="Google Shape;253;p111"/>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4" name="Google Shape;254;p111"/>
          <p:cNvSpPr/>
          <p:nvPr/>
        </p:nvSpPr>
        <p:spPr>
          <a:xfrm>
            <a:off x="0" y="2346339"/>
            <a:ext cx="12192000" cy="2948516"/>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255" name="Google Shape;255;p111" descr="D:\Fullppt\PNG이미지\핸드폰2.png"/>
          <p:cNvPicPr preferRelativeResize="0"/>
          <p:nvPr/>
        </p:nvPicPr>
        <p:blipFill rotWithShape="1">
          <a:blip r:embed="rId2">
            <a:alphaModFix/>
          </a:blip>
          <a:srcRect/>
          <a:stretch/>
        </p:blipFill>
        <p:spPr>
          <a:xfrm>
            <a:off x="8030944" y="1389641"/>
            <a:ext cx="3825696" cy="4632841"/>
          </a:xfrm>
          <a:prstGeom prst="rect">
            <a:avLst/>
          </a:prstGeom>
          <a:noFill/>
          <a:ln>
            <a:noFill/>
          </a:ln>
        </p:spPr>
      </p:pic>
      <p:sp>
        <p:nvSpPr>
          <p:cNvPr id="256" name="Google Shape;256;p111"/>
          <p:cNvSpPr>
            <a:spLocks noGrp="1"/>
          </p:cNvSpPr>
          <p:nvPr>
            <p:ph type="pic" idx="3"/>
          </p:nvPr>
        </p:nvSpPr>
        <p:spPr>
          <a:xfrm>
            <a:off x="9840416" y="1566977"/>
            <a:ext cx="1344149" cy="3408139"/>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57" name="Google Shape;257;p111"/>
          <p:cNvSpPr>
            <a:spLocks noGrp="1"/>
          </p:cNvSpPr>
          <p:nvPr>
            <p:ph type="pic" idx="4"/>
          </p:nvPr>
        </p:nvSpPr>
        <p:spPr>
          <a:xfrm>
            <a:off x="7524359" y="1681512"/>
            <a:ext cx="2206355" cy="3408139"/>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258"/>
        <p:cNvGrpSpPr/>
        <p:nvPr/>
      </p:nvGrpSpPr>
      <p:grpSpPr>
        <a:xfrm>
          <a:off x="0" y="0"/>
          <a:ext cx="0" cy="0"/>
          <a:chOff x="0" y="0"/>
          <a:chExt cx="0" cy="0"/>
        </a:xfrm>
      </p:grpSpPr>
      <p:sp>
        <p:nvSpPr>
          <p:cNvPr id="259" name="Google Shape;259;p112"/>
          <p:cNvSpPr>
            <a:spLocks noGrp="1"/>
          </p:cNvSpPr>
          <p:nvPr>
            <p:ph type="pic" idx="2"/>
          </p:nvPr>
        </p:nvSpPr>
        <p:spPr>
          <a:xfrm>
            <a:off x="0" y="-1"/>
            <a:ext cx="4079776" cy="68580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60" name="Google Shape;260;p112"/>
          <p:cNvSpPr/>
          <p:nvPr/>
        </p:nvSpPr>
        <p:spPr>
          <a:xfrm>
            <a:off x="6480043" y="0"/>
            <a:ext cx="48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61" name="Google Shape;261;p112"/>
          <p:cNvSpPr/>
          <p:nvPr/>
        </p:nvSpPr>
        <p:spPr>
          <a:xfrm>
            <a:off x="6528043" y="1749000"/>
            <a:ext cx="240000" cy="336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chemeClr val="accent1"/>
        </a:solidFill>
        <a:effectLst/>
      </p:bgPr>
    </p:bg>
    <p:spTree>
      <p:nvGrpSpPr>
        <p:cNvPr id="1" name="Shape 262"/>
        <p:cNvGrpSpPr/>
        <p:nvPr/>
      </p:nvGrpSpPr>
      <p:grpSpPr>
        <a:xfrm>
          <a:off x="0" y="0"/>
          <a:ext cx="0" cy="0"/>
          <a:chOff x="0" y="0"/>
          <a:chExt cx="0" cy="0"/>
        </a:xfrm>
      </p:grpSpPr>
      <p:sp>
        <p:nvSpPr>
          <p:cNvPr id="263" name="Google Shape;263;p113"/>
          <p:cNvSpPr>
            <a:spLocks noGrp="1"/>
          </p:cNvSpPr>
          <p:nvPr>
            <p:ph type="pic" idx="2"/>
          </p:nvPr>
        </p:nvSpPr>
        <p:spPr>
          <a:xfrm>
            <a:off x="0" y="-1"/>
            <a:ext cx="12192000" cy="41021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264"/>
        <p:cNvGrpSpPr/>
        <p:nvPr/>
      </p:nvGrpSpPr>
      <p:grpSpPr>
        <a:xfrm>
          <a:off x="0" y="0"/>
          <a:ext cx="0" cy="0"/>
          <a:chOff x="0" y="0"/>
          <a:chExt cx="0" cy="0"/>
        </a:xfrm>
      </p:grpSpPr>
      <p:sp>
        <p:nvSpPr>
          <p:cNvPr id="265" name="Google Shape;265;p114"/>
          <p:cNvSpPr txBox="1">
            <a:spLocks noGrp="1"/>
          </p:cNvSpPr>
          <p:nvPr>
            <p:ph type="body" idx="1"/>
          </p:nvPr>
        </p:nvSpPr>
        <p:spPr>
          <a:xfrm>
            <a:off x="4175787" y="242176"/>
            <a:ext cx="8016213" cy="76808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66" name="Google Shape;266;p114"/>
          <p:cNvSpPr txBox="1">
            <a:spLocks noGrp="1"/>
          </p:cNvSpPr>
          <p:nvPr>
            <p:ph type="body" idx="2"/>
          </p:nvPr>
        </p:nvSpPr>
        <p:spPr>
          <a:xfrm>
            <a:off x="4175787" y="1010261"/>
            <a:ext cx="8016213" cy="38404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67" name="Google Shape;267;p114"/>
          <p:cNvSpPr>
            <a:spLocks noGrp="1"/>
          </p:cNvSpPr>
          <p:nvPr>
            <p:ph type="pic" idx="3"/>
          </p:nvPr>
        </p:nvSpPr>
        <p:spPr>
          <a:xfrm>
            <a:off x="0" y="-1"/>
            <a:ext cx="4079776" cy="68580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68" name="Google Shape;268;p114"/>
          <p:cNvSpPr>
            <a:spLocks noGrp="1"/>
          </p:cNvSpPr>
          <p:nvPr>
            <p:ph type="pic" idx="4"/>
          </p:nvPr>
        </p:nvSpPr>
        <p:spPr>
          <a:xfrm>
            <a:off x="4195293" y="1508787"/>
            <a:ext cx="4079776" cy="5349213"/>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269"/>
        <p:cNvGrpSpPr/>
        <p:nvPr/>
      </p:nvGrpSpPr>
      <p:grpSpPr>
        <a:xfrm>
          <a:off x="0" y="0"/>
          <a:ext cx="0" cy="0"/>
          <a:chOff x="0" y="0"/>
          <a:chExt cx="0" cy="0"/>
        </a:xfrm>
      </p:grpSpPr>
      <p:sp>
        <p:nvSpPr>
          <p:cNvPr id="270" name="Google Shape;270;p115"/>
          <p:cNvSpPr/>
          <p:nvPr/>
        </p:nvSpPr>
        <p:spPr>
          <a:xfrm>
            <a:off x="0" y="548680"/>
            <a:ext cx="8592277" cy="5760640"/>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71" name="Google Shape;271;p115"/>
          <p:cNvSpPr>
            <a:spLocks noGrp="1"/>
          </p:cNvSpPr>
          <p:nvPr>
            <p:ph type="pic" idx="2"/>
          </p:nvPr>
        </p:nvSpPr>
        <p:spPr>
          <a:xfrm>
            <a:off x="180829"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72" name="Google Shape;272;p115"/>
          <p:cNvSpPr>
            <a:spLocks noGrp="1"/>
          </p:cNvSpPr>
          <p:nvPr>
            <p:ph type="pic" idx="3"/>
          </p:nvPr>
        </p:nvSpPr>
        <p:spPr>
          <a:xfrm>
            <a:off x="2965139"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73" name="Google Shape;273;p115"/>
          <p:cNvSpPr>
            <a:spLocks noGrp="1"/>
          </p:cNvSpPr>
          <p:nvPr>
            <p:ph type="pic" idx="4"/>
          </p:nvPr>
        </p:nvSpPr>
        <p:spPr>
          <a:xfrm>
            <a:off x="5749448"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chemeClr val="accent1"/>
        </a:solidFill>
        <a:effectLst/>
      </p:bgPr>
    </p:bg>
    <p:spTree>
      <p:nvGrpSpPr>
        <p:cNvPr id="1" name="Shape 274"/>
        <p:cNvGrpSpPr/>
        <p:nvPr/>
      </p:nvGrpSpPr>
      <p:grpSpPr>
        <a:xfrm>
          <a:off x="0" y="0"/>
          <a:ext cx="0" cy="0"/>
          <a:chOff x="0" y="0"/>
          <a:chExt cx="0" cy="0"/>
        </a:xfrm>
      </p:grpSpPr>
      <p:sp>
        <p:nvSpPr>
          <p:cNvPr id="275" name="Google Shape;275;p116"/>
          <p:cNvSpPr>
            <a:spLocks noGrp="1"/>
          </p:cNvSpPr>
          <p:nvPr>
            <p:ph type="pic" idx="2"/>
          </p:nvPr>
        </p:nvSpPr>
        <p:spPr>
          <a:xfrm>
            <a:off x="8592277" y="356659"/>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76" name="Google Shape;276;p116"/>
          <p:cNvSpPr>
            <a:spLocks noGrp="1"/>
          </p:cNvSpPr>
          <p:nvPr>
            <p:ph type="pic" idx="3"/>
          </p:nvPr>
        </p:nvSpPr>
        <p:spPr>
          <a:xfrm>
            <a:off x="8592277" y="3621021"/>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77" name="Google Shape;277;p116"/>
          <p:cNvSpPr>
            <a:spLocks noGrp="1"/>
          </p:cNvSpPr>
          <p:nvPr>
            <p:ph type="pic" idx="4"/>
          </p:nvPr>
        </p:nvSpPr>
        <p:spPr>
          <a:xfrm>
            <a:off x="5314951" y="356659"/>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78" name="Google Shape;278;p116"/>
          <p:cNvSpPr>
            <a:spLocks noGrp="1"/>
          </p:cNvSpPr>
          <p:nvPr>
            <p:ph type="pic" idx="5"/>
          </p:nvPr>
        </p:nvSpPr>
        <p:spPr>
          <a:xfrm>
            <a:off x="5314951" y="3621021"/>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33"/>
        <p:cNvGrpSpPr/>
        <p:nvPr/>
      </p:nvGrpSpPr>
      <p:grpSpPr>
        <a:xfrm>
          <a:off x="0" y="0"/>
          <a:ext cx="0" cy="0"/>
          <a:chOff x="0" y="0"/>
          <a:chExt cx="0" cy="0"/>
        </a:xfrm>
      </p:grpSpPr>
      <p:sp>
        <p:nvSpPr>
          <p:cNvPr id="34" name="Google Shape;34;p63"/>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5" name="Google Shape;35;p63"/>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279"/>
        <p:cNvGrpSpPr/>
        <p:nvPr/>
      </p:nvGrpSpPr>
      <p:grpSpPr>
        <a:xfrm>
          <a:off x="0" y="0"/>
          <a:ext cx="0" cy="0"/>
          <a:chOff x="0" y="0"/>
          <a:chExt cx="0" cy="0"/>
        </a:xfrm>
      </p:grpSpPr>
      <p:sp>
        <p:nvSpPr>
          <p:cNvPr id="280" name="Google Shape;280;p117"/>
          <p:cNvSpPr txBox="1">
            <a:spLocks noGrp="1"/>
          </p:cNvSpPr>
          <p:nvPr>
            <p:ph type="body" idx="1"/>
          </p:nvPr>
        </p:nvSpPr>
        <p:spPr>
          <a:xfrm>
            <a:off x="527381" y="4389107"/>
            <a:ext cx="11664619" cy="76808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81" name="Google Shape;281;p117"/>
          <p:cNvSpPr txBox="1">
            <a:spLocks noGrp="1"/>
          </p:cNvSpPr>
          <p:nvPr>
            <p:ph type="body" idx="2"/>
          </p:nvPr>
        </p:nvSpPr>
        <p:spPr>
          <a:xfrm>
            <a:off x="527381" y="5157192"/>
            <a:ext cx="11664619" cy="38404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82" name="Google Shape;282;p117"/>
          <p:cNvSpPr/>
          <p:nvPr/>
        </p:nvSpPr>
        <p:spPr>
          <a:xfrm>
            <a:off x="0" y="6618000"/>
            <a:ext cx="12192000" cy="24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83" name="Google Shape;283;p117"/>
          <p:cNvSpPr/>
          <p:nvPr/>
        </p:nvSpPr>
        <p:spPr>
          <a:xfrm>
            <a:off x="0" y="0"/>
            <a:ext cx="12192000" cy="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84" name="Google Shape;284;p117"/>
          <p:cNvSpPr>
            <a:spLocks noGrp="1"/>
          </p:cNvSpPr>
          <p:nvPr>
            <p:ph type="pic" idx="3"/>
          </p:nvPr>
        </p:nvSpPr>
        <p:spPr>
          <a:xfrm>
            <a:off x="623392" y="452669"/>
            <a:ext cx="4416171" cy="3744096"/>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85" name="Google Shape;285;p117"/>
          <p:cNvSpPr>
            <a:spLocks noGrp="1"/>
          </p:cNvSpPr>
          <p:nvPr>
            <p:ph type="pic" idx="4"/>
          </p:nvPr>
        </p:nvSpPr>
        <p:spPr>
          <a:xfrm>
            <a:off x="5327915" y="452669"/>
            <a:ext cx="6240693"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86" name="Google Shape;286;p117"/>
          <p:cNvSpPr>
            <a:spLocks noGrp="1"/>
          </p:cNvSpPr>
          <p:nvPr>
            <p:ph type="pic" idx="5"/>
          </p:nvPr>
        </p:nvSpPr>
        <p:spPr>
          <a:xfrm>
            <a:off x="5327915"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87" name="Google Shape;287;p117"/>
          <p:cNvSpPr>
            <a:spLocks noGrp="1"/>
          </p:cNvSpPr>
          <p:nvPr>
            <p:ph type="pic" idx="6"/>
          </p:nvPr>
        </p:nvSpPr>
        <p:spPr>
          <a:xfrm>
            <a:off x="7488261"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288" name="Google Shape;288;p117"/>
          <p:cNvSpPr>
            <a:spLocks noGrp="1"/>
          </p:cNvSpPr>
          <p:nvPr>
            <p:ph type="pic" idx="7"/>
          </p:nvPr>
        </p:nvSpPr>
        <p:spPr>
          <a:xfrm>
            <a:off x="9648608"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289"/>
        <p:cNvGrpSpPr/>
        <p:nvPr/>
      </p:nvGrpSpPr>
      <p:grpSpPr>
        <a:xfrm>
          <a:off x="0" y="0"/>
          <a:ext cx="0" cy="0"/>
          <a:chOff x="0" y="0"/>
          <a:chExt cx="0" cy="0"/>
        </a:xfrm>
      </p:grpSpPr>
      <p:sp>
        <p:nvSpPr>
          <p:cNvPr id="290" name="Google Shape;290;p118"/>
          <p:cNvSpPr txBox="1">
            <a:spLocks noGrp="1"/>
          </p:cNvSpPr>
          <p:nvPr>
            <p:ph type="body" idx="1"/>
          </p:nvPr>
        </p:nvSpPr>
        <p:spPr>
          <a:xfrm>
            <a:off x="323528" y="12347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8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291"/>
        <p:cNvGrpSpPr/>
        <p:nvPr/>
      </p:nvGrpSpPr>
      <p:grpSpPr>
        <a:xfrm>
          <a:off x="0" y="0"/>
          <a:ext cx="0" cy="0"/>
          <a:chOff x="0" y="0"/>
          <a:chExt cx="0" cy="0"/>
        </a:xfrm>
      </p:grpSpPr>
      <p:sp>
        <p:nvSpPr>
          <p:cNvPr id="292" name="Google Shape;292;p119"/>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93" name="Google Shape;293;p119"/>
          <p:cNvSpPr/>
          <p:nvPr/>
        </p:nvSpPr>
        <p:spPr>
          <a:xfrm>
            <a:off x="472011" y="1508786"/>
            <a:ext cx="3799787" cy="4865561"/>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94" name="Google Shape;294;p119"/>
          <p:cNvSpPr/>
          <p:nvPr/>
        </p:nvSpPr>
        <p:spPr>
          <a:xfrm>
            <a:off x="709243" y="1796667"/>
            <a:ext cx="144693" cy="4320631"/>
          </a:xfrm>
          <a:prstGeom prst="roundRect">
            <a:avLst>
              <a:gd name="adj" fmla="val 50000"/>
            </a:avLst>
          </a:prstGeom>
          <a:solidFill>
            <a:schemeClr val="lt1">
              <a:alpha val="4039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95" name="Google Shape;295;p119"/>
          <p:cNvSpPr/>
          <p:nvPr/>
        </p:nvSpPr>
        <p:spPr>
          <a:xfrm rot="5400000">
            <a:off x="3456857" y="1650935"/>
            <a:ext cx="669775" cy="669775"/>
          </a:xfrm>
          <a:prstGeom prst="halfFrame">
            <a:avLst>
              <a:gd name="adj1" fmla="val 23728"/>
              <a:gd name="adj2" fmla="val 24642"/>
            </a:avLst>
          </a:prstGeom>
          <a:solidFill>
            <a:schemeClr val="lt1">
              <a:alpha val="2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6"/>
        <p:cNvGrpSpPr/>
        <p:nvPr/>
      </p:nvGrpSpPr>
      <p:grpSpPr>
        <a:xfrm>
          <a:off x="0" y="0"/>
          <a:ext cx="0" cy="0"/>
          <a:chOff x="0" y="0"/>
          <a:chExt cx="0" cy="0"/>
        </a:xfrm>
      </p:grpSpPr>
      <p:sp>
        <p:nvSpPr>
          <p:cNvPr id="297" name="Google Shape;297;p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5867"/>
              <a:buFont typeface="Arial"/>
              <a:buNone/>
              <a:defRPr sz="5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8" name="Google Shape;298;p120"/>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99" name="Google Shape;299;p12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00" name="Google Shape;300;p12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01" name="Google Shape;301;p12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303"/>
        <p:cNvGrpSpPr/>
        <p:nvPr/>
      </p:nvGrpSpPr>
      <p:grpSpPr>
        <a:xfrm>
          <a:off x="0" y="0"/>
          <a:ext cx="0" cy="0"/>
          <a:chOff x="0" y="0"/>
          <a:chExt cx="0" cy="0"/>
        </a:xfrm>
      </p:grpSpPr>
      <p:sp>
        <p:nvSpPr>
          <p:cNvPr id="304" name="Google Shape;304;p45"/>
          <p:cNvSpPr/>
          <p:nvPr/>
        </p:nvSpPr>
        <p:spPr>
          <a:xfrm>
            <a:off x="7248128" y="6609665"/>
            <a:ext cx="962819" cy="248379"/>
          </a:xfrm>
          <a:custGeom>
            <a:avLst/>
            <a:gdLst/>
            <a:ahLst/>
            <a:cxnLst/>
            <a:rect l="l" t="t" r="r" b="b"/>
            <a:pathLst>
              <a:path w="722114" h="186284" extrusionOk="0">
                <a:moveTo>
                  <a:pt x="0" y="0"/>
                </a:moveTo>
                <a:lnTo>
                  <a:pt x="722114" y="0"/>
                </a:lnTo>
                <a:lnTo>
                  <a:pt x="722114" y="186284"/>
                </a:lnTo>
                <a:lnTo>
                  <a:pt x="146050" y="186284"/>
                </a:lnTo>
                <a:lnTo>
                  <a:pt x="0" y="0"/>
                </a:lnTo>
                <a:close/>
              </a:path>
            </a:pathLst>
          </a:custGeom>
          <a:solidFill>
            <a:srgbClr val="E84C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05" name="Google Shape;305;p45"/>
          <p:cNvSpPr txBox="1">
            <a:spLocks noGrp="1"/>
          </p:cNvSpPr>
          <p:nvPr>
            <p:ph type="body" idx="1"/>
          </p:nvPr>
        </p:nvSpPr>
        <p:spPr>
          <a:xfrm>
            <a:off x="0" y="164637"/>
            <a:ext cx="12192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533"/>
              </a:spcBef>
              <a:spcAft>
                <a:spcPts val="0"/>
              </a:spcAft>
              <a:buClr>
                <a:srgbClr val="3F3F3F"/>
              </a:buClr>
              <a:buSzPts val="2667"/>
              <a:buFont typeface="Arial"/>
              <a:buNone/>
              <a:defRPr sz="2667" b="0" i="0" u="none" strike="noStrike" cap="none">
                <a:solidFill>
                  <a:srgbClr val="3F3F3F"/>
                </a:solidFill>
                <a:latin typeface="Bebas Neue"/>
                <a:ea typeface="Bebas Neue"/>
                <a:cs typeface="Bebas Neue"/>
                <a:sym typeface="Bebas Neue"/>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06" name="Google Shape;306;p45"/>
          <p:cNvSpPr txBox="1">
            <a:spLocks noGrp="1"/>
          </p:cNvSpPr>
          <p:nvPr>
            <p:ph type="body" idx="2"/>
          </p:nvPr>
        </p:nvSpPr>
        <p:spPr>
          <a:xfrm>
            <a:off x="0" y="809339"/>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07" name="Google Shape;307;p45"/>
          <p:cNvSpPr/>
          <p:nvPr/>
        </p:nvSpPr>
        <p:spPr>
          <a:xfrm>
            <a:off x="0" y="6609621"/>
            <a:ext cx="7152117" cy="248467"/>
          </a:xfrm>
          <a:custGeom>
            <a:avLst/>
            <a:gdLst/>
            <a:ahLst/>
            <a:cxnLst/>
            <a:rect l="l" t="t" r="r" b="b"/>
            <a:pathLst>
              <a:path w="5804520" h="186350" extrusionOk="0">
                <a:moveTo>
                  <a:pt x="0" y="0"/>
                </a:moveTo>
                <a:lnTo>
                  <a:pt x="5652120" y="0"/>
                </a:lnTo>
                <a:lnTo>
                  <a:pt x="5804520" y="186350"/>
                </a:lnTo>
                <a:lnTo>
                  <a:pt x="0" y="1800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08" name="Google Shape;308;p45"/>
          <p:cNvSpPr/>
          <p:nvPr/>
        </p:nvSpPr>
        <p:spPr>
          <a:xfrm>
            <a:off x="0" y="0"/>
            <a:ext cx="12192000" cy="96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09" name="Google Shape;309;p45"/>
          <p:cNvSpPr/>
          <p:nvPr/>
        </p:nvSpPr>
        <p:spPr>
          <a:xfrm>
            <a:off x="7748421" y="6501385"/>
            <a:ext cx="4439947" cy="356659"/>
          </a:xfrm>
          <a:custGeom>
            <a:avLst/>
            <a:gdLst/>
            <a:ahLst/>
            <a:cxnLst/>
            <a:rect l="l" t="t" r="r" b="b"/>
            <a:pathLst>
              <a:path w="3329960" h="267494" extrusionOk="0">
                <a:moveTo>
                  <a:pt x="0" y="0"/>
                </a:moveTo>
                <a:lnTo>
                  <a:pt x="3329960" y="0"/>
                </a:lnTo>
                <a:lnTo>
                  <a:pt x="3329960" y="267494"/>
                </a:lnTo>
                <a:lnTo>
                  <a:pt x="198120" y="267494"/>
                </a:lnTo>
                <a:lnTo>
                  <a:pt x="0"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310"/>
        <p:cNvGrpSpPr/>
        <p:nvPr/>
      </p:nvGrpSpPr>
      <p:grpSpPr>
        <a:xfrm>
          <a:off x="0" y="0"/>
          <a:ext cx="0" cy="0"/>
          <a:chOff x="0" y="0"/>
          <a:chExt cx="0" cy="0"/>
        </a:xfrm>
      </p:grpSpPr>
      <p:sp>
        <p:nvSpPr>
          <p:cNvPr id="311" name="Google Shape;311;p121"/>
          <p:cNvSpPr/>
          <p:nvPr/>
        </p:nvSpPr>
        <p:spPr>
          <a:xfrm>
            <a:off x="-3472" y="0"/>
            <a:ext cx="211223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312" name="Google Shape;312;p121" descr="E:\002-KIMS BUSINESS\007-02-Fullslidesppt-Contents\20161228\02-edu\bulb-item2.png"/>
          <p:cNvPicPr preferRelativeResize="0"/>
          <p:nvPr/>
        </p:nvPicPr>
        <p:blipFill rotWithShape="1">
          <a:blip r:embed="rId2">
            <a:alphaModFix/>
          </a:blip>
          <a:srcRect/>
          <a:stretch/>
        </p:blipFill>
        <p:spPr>
          <a:xfrm>
            <a:off x="1052645" y="1250975"/>
            <a:ext cx="2112235" cy="4687944"/>
          </a:xfrm>
          <a:prstGeom prst="rect">
            <a:avLst/>
          </a:prstGeom>
          <a:noFill/>
          <a:ln>
            <a:noFill/>
          </a:ln>
        </p:spPr>
      </p:pic>
      <p:pic>
        <p:nvPicPr>
          <p:cNvPr id="313" name="Google Shape;313;p121" descr="E:\002-KIMS BUSINESS\007-02-Fullslidesppt-Contents\20161228\02-edu\bulb-item.png"/>
          <p:cNvPicPr preferRelativeResize="0"/>
          <p:nvPr/>
        </p:nvPicPr>
        <p:blipFill rotWithShape="1">
          <a:blip r:embed="rId3">
            <a:alphaModFix/>
          </a:blip>
          <a:srcRect r="50000"/>
          <a:stretch/>
        </p:blipFill>
        <p:spPr>
          <a:xfrm>
            <a:off x="1052646" y="1250975"/>
            <a:ext cx="1056117" cy="4687944"/>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314"/>
        <p:cNvGrpSpPr/>
        <p:nvPr/>
      </p:nvGrpSpPr>
      <p:grpSpPr>
        <a:xfrm>
          <a:off x="0" y="0"/>
          <a:ext cx="0" cy="0"/>
          <a:chOff x="0" y="0"/>
          <a:chExt cx="0" cy="0"/>
        </a:xfrm>
      </p:grpSpPr>
      <p:sp>
        <p:nvSpPr>
          <p:cNvPr id="315" name="Google Shape;315;p122"/>
          <p:cNvSpPr/>
          <p:nvPr/>
        </p:nvSpPr>
        <p:spPr>
          <a:xfrm>
            <a:off x="-3472" y="0"/>
            <a:ext cx="211223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316" name="Google Shape;316;p122" descr="E:\002-KIMS BUSINESS\007-02-Fullslidesppt-Contents\20161228\02-edu\bulb-item2.png"/>
          <p:cNvPicPr preferRelativeResize="0"/>
          <p:nvPr/>
        </p:nvPicPr>
        <p:blipFill rotWithShape="1">
          <a:blip r:embed="rId2">
            <a:alphaModFix/>
          </a:blip>
          <a:srcRect/>
          <a:stretch/>
        </p:blipFill>
        <p:spPr>
          <a:xfrm>
            <a:off x="422314" y="3909054"/>
            <a:ext cx="1260665" cy="2797951"/>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317"/>
        <p:cNvGrpSpPr/>
        <p:nvPr/>
      </p:nvGrpSpPr>
      <p:grpSpPr>
        <a:xfrm>
          <a:off x="0" y="0"/>
          <a:ext cx="0" cy="0"/>
          <a:chOff x="0" y="0"/>
          <a:chExt cx="0" cy="0"/>
        </a:xfrm>
      </p:grpSpPr>
      <p:sp>
        <p:nvSpPr>
          <p:cNvPr id="318" name="Google Shape;318;p123"/>
          <p:cNvSpPr/>
          <p:nvPr/>
        </p:nvSpPr>
        <p:spPr>
          <a:xfrm>
            <a:off x="0" y="4533123"/>
            <a:ext cx="12192000" cy="2324877"/>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19" name="Google Shape;319;p123"/>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20" name="Google Shape;320;p123"/>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21" name="Google Shape;321;p123"/>
          <p:cNvSpPr/>
          <p:nvPr/>
        </p:nvSpPr>
        <p:spPr>
          <a:xfrm>
            <a:off x="5391415" y="3813043"/>
            <a:ext cx="1440160" cy="1440160"/>
          </a:xfrm>
          <a:prstGeom prst="ellipse">
            <a:avLst/>
          </a:prstGeom>
          <a:solidFill>
            <a:schemeClr val="accen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322" name="Google Shape;322;p123" descr="E:\002-KIMS BUSINESS\007-02-Fullslidesppt-Contents\20161228\02-edu\bulb-item.png"/>
          <p:cNvPicPr preferRelativeResize="0"/>
          <p:nvPr/>
        </p:nvPicPr>
        <p:blipFill rotWithShape="1">
          <a:blip r:embed="rId2">
            <a:alphaModFix/>
          </a:blip>
          <a:srcRect/>
          <a:stretch/>
        </p:blipFill>
        <p:spPr>
          <a:xfrm>
            <a:off x="5877409" y="4013590"/>
            <a:ext cx="468171" cy="1039068"/>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323"/>
        <p:cNvGrpSpPr/>
        <p:nvPr/>
      </p:nvGrpSpPr>
      <p:grpSpPr>
        <a:xfrm>
          <a:off x="0" y="0"/>
          <a:ext cx="0" cy="0"/>
          <a:chOff x="0" y="0"/>
          <a:chExt cx="0" cy="0"/>
        </a:xfrm>
      </p:grpSpPr>
      <p:sp>
        <p:nvSpPr>
          <p:cNvPr id="324" name="Google Shape;324;p124"/>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25" name="Google Shape;325;p124"/>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326"/>
        <p:cNvGrpSpPr/>
        <p:nvPr/>
      </p:nvGrpSpPr>
      <p:grpSpPr>
        <a:xfrm>
          <a:off x="0" y="0"/>
          <a:ext cx="0" cy="0"/>
          <a:chOff x="0" y="0"/>
          <a:chExt cx="0" cy="0"/>
        </a:xfrm>
      </p:grpSpPr>
      <p:sp>
        <p:nvSpPr>
          <p:cNvPr id="327" name="Google Shape;327;p125"/>
          <p:cNvSpPr/>
          <p:nvPr/>
        </p:nvSpPr>
        <p:spPr>
          <a:xfrm>
            <a:off x="191344" y="123479"/>
            <a:ext cx="11809312" cy="66110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28" name="Google Shape;328;p125"/>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29" name="Google Shape;329;p125"/>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30" name="Google Shape;330;p125"/>
          <p:cNvSpPr>
            <a:spLocks noGrp="1"/>
          </p:cNvSpPr>
          <p:nvPr>
            <p:ph type="pic" idx="3"/>
          </p:nvPr>
        </p:nvSpPr>
        <p:spPr>
          <a:xfrm>
            <a:off x="0"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31" name="Google Shape;331;p125"/>
          <p:cNvSpPr>
            <a:spLocks noGrp="1"/>
          </p:cNvSpPr>
          <p:nvPr>
            <p:ph type="pic" idx="4"/>
          </p:nvPr>
        </p:nvSpPr>
        <p:spPr>
          <a:xfrm>
            <a:off x="3103893"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32" name="Google Shape;332;p125"/>
          <p:cNvSpPr>
            <a:spLocks noGrp="1"/>
          </p:cNvSpPr>
          <p:nvPr>
            <p:ph type="pic" idx="5"/>
          </p:nvPr>
        </p:nvSpPr>
        <p:spPr>
          <a:xfrm>
            <a:off x="6207787"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33" name="Google Shape;333;p125"/>
          <p:cNvSpPr>
            <a:spLocks noGrp="1"/>
          </p:cNvSpPr>
          <p:nvPr>
            <p:ph type="pic" idx="6"/>
          </p:nvPr>
        </p:nvSpPr>
        <p:spPr>
          <a:xfrm>
            <a:off x="9311680"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34" name="Google Shape;334;p125"/>
          <p:cNvSpPr/>
          <p:nvPr/>
        </p:nvSpPr>
        <p:spPr>
          <a:xfrm>
            <a:off x="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35" name="Google Shape;335;p125"/>
          <p:cNvSpPr/>
          <p:nvPr/>
        </p:nvSpPr>
        <p:spPr>
          <a:xfrm>
            <a:off x="3104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36" name="Google Shape;336;p125"/>
          <p:cNvSpPr/>
          <p:nvPr/>
        </p:nvSpPr>
        <p:spPr>
          <a:xfrm>
            <a:off x="6208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37" name="Google Shape;337;p125"/>
          <p:cNvSpPr/>
          <p:nvPr/>
        </p:nvSpPr>
        <p:spPr>
          <a:xfrm>
            <a:off x="9312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Basic Layout">
  <p:cSld name="5_Basic Layout">
    <p:spTree>
      <p:nvGrpSpPr>
        <p:cNvPr id="1" name="Shape 36"/>
        <p:cNvGrpSpPr/>
        <p:nvPr/>
      </p:nvGrpSpPr>
      <p:grpSpPr>
        <a:xfrm>
          <a:off x="0" y="0"/>
          <a:ext cx="0" cy="0"/>
          <a:chOff x="0" y="0"/>
          <a:chExt cx="0" cy="0"/>
        </a:xfrm>
      </p:grpSpPr>
      <p:sp>
        <p:nvSpPr>
          <p:cNvPr id="37" name="Google Shape;37;p64"/>
          <p:cNvSpPr/>
          <p:nvPr/>
        </p:nvSpPr>
        <p:spPr>
          <a:xfrm>
            <a:off x="0" y="4533901"/>
            <a:ext cx="12192000" cy="2324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8" name="Google Shape;38;p64"/>
          <p:cNvSpPr/>
          <p:nvPr/>
        </p:nvSpPr>
        <p:spPr>
          <a:xfrm>
            <a:off x="5391152" y="3812118"/>
            <a:ext cx="1441449" cy="1441449"/>
          </a:xfrm>
          <a:prstGeom prst="ellipse">
            <a:avLst/>
          </a:prstGeom>
          <a:solidFill>
            <a:schemeClr val="accen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338"/>
        <p:cNvGrpSpPr/>
        <p:nvPr/>
      </p:nvGrpSpPr>
      <p:grpSpPr>
        <a:xfrm>
          <a:off x="0" y="0"/>
          <a:ext cx="0" cy="0"/>
          <a:chOff x="0" y="0"/>
          <a:chExt cx="0" cy="0"/>
        </a:xfrm>
      </p:grpSpPr>
      <p:sp>
        <p:nvSpPr>
          <p:cNvPr id="339" name="Google Shape;339;p126"/>
          <p:cNvSpPr/>
          <p:nvPr/>
        </p:nvSpPr>
        <p:spPr>
          <a:xfrm>
            <a:off x="0" y="3909485"/>
            <a:ext cx="12192000" cy="2948516"/>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40" name="Google Shape;340;p126"/>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41" name="Google Shape;341;p126"/>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342" name="Google Shape;342;p126" descr="D:\Fullppt\005-PNG이미지\노트북.png"/>
          <p:cNvPicPr preferRelativeResize="0"/>
          <p:nvPr/>
        </p:nvPicPr>
        <p:blipFill rotWithShape="1">
          <a:blip r:embed="rId2">
            <a:alphaModFix/>
          </a:blip>
          <a:srcRect/>
          <a:stretch/>
        </p:blipFill>
        <p:spPr>
          <a:xfrm>
            <a:off x="3407701" y="1508787"/>
            <a:ext cx="9640360" cy="4903243"/>
          </a:xfrm>
          <a:prstGeom prst="rect">
            <a:avLst/>
          </a:prstGeom>
          <a:noFill/>
          <a:ln>
            <a:noFill/>
          </a:ln>
        </p:spPr>
      </p:pic>
      <p:sp>
        <p:nvSpPr>
          <p:cNvPr id="343" name="Google Shape;343;p126"/>
          <p:cNvSpPr>
            <a:spLocks noGrp="1"/>
          </p:cNvSpPr>
          <p:nvPr>
            <p:ph type="pic" idx="3"/>
          </p:nvPr>
        </p:nvSpPr>
        <p:spPr>
          <a:xfrm>
            <a:off x="6017974" y="2168343"/>
            <a:ext cx="4620289" cy="3416807"/>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44" name="Google Shape;344;p126"/>
          <p:cNvSpPr/>
          <p:nvPr/>
        </p:nvSpPr>
        <p:spPr>
          <a:xfrm>
            <a:off x="623392" y="4485118"/>
            <a:ext cx="4032448" cy="13441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345"/>
        <p:cNvGrpSpPr/>
        <p:nvPr/>
      </p:nvGrpSpPr>
      <p:grpSpPr>
        <a:xfrm>
          <a:off x="0" y="0"/>
          <a:ext cx="0" cy="0"/>
          <a:chOff x="0" y="0"/>
          <a:chExt cx="0" cy="0"/>
        </a:xfrm>
      </p:grpSpPr>
      <p:sp>
        <p:nvSpPr>
          <p:cNvPr id="346" name="Google Shape;346;p127"/>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47" name="Google Shape;347;p127"/>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48" name="Google Shape;348;p127"/>
          <p:cNvSpPr/>
          <p:nvPr/>
        </p:nvSpPr>
        <p:spPr>
          <a:xfrm>
            <a:off x="0" y="2346339"/>
            <a:ext cx="12192000" cy="2948516"/>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349" name="Google Shape;349;p127" descr="D:\Fullppt\PNG이미지\핸드폰2.png"/>
          <p:cNvPicPr preferRelativeResize="0"/>
          <p:nvPr/>
        </p:nvPicPr>
        <p:blipFill rotWithShape="1">
          <a:blip r:embed="rId2">
            <a:alphaModFix/>
          </a:blip>
          <a:srcRect/>
          <a:stretch/>
        </p:blipFill>
        <p:spPr>
          <a:xfrm>
            <a:off x="8030944" y="1389641"/>
            <a:ext cx="3825696" cy="4632841"/>
          </a:xfrm>
          <a:prstGeom prst="rect">
            <a:avLst/>
          </a:prstGeom>
          <a:noFill/>
          <a:ln>
            <a:noFill/>
          </a:ln>
        </p:spPr>
      </p:pic>
      <p:sp>
        <p:nvSpPr>
          <p:cNvPr id="350" name="Google Shape;350;p127"/>
          <p:cNvSpPr>
            <a:spLocks noGrp="1"/>
          </p:cNvSpPr>
          <p:nvPr>
            <p:ph type="pic" idx="3"/>
          </p:nvPr>
        </p:nvSpPr>
        <p:spPr>
          <a:xfrm>
            <a:off x="9840416" y="1566977"/>
            <a:ext cx="1344149" cy="3408139"/>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51" name="Google Shape;351;p127"/>
          <p:cNvSpPr>
            <a:spLocks noGrp="1"/>
          </p:cNvSpPr>
          <p:nvPr>
            <p:ph type="pic" idx="4"/>
          </p:nvPr>
        </p:nvSpPr>
        <p:spPr>
          <a:xfrm>
            <a:off x="7524359" y="1681512"/>
            <a:ext cx="2206355" cy="3408139"/>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352"/>
        <p:cNvGrpSpPr/>
        <p:nvPr/>
      </p:nvGrpSpPr>
      <p:grpSpPr>
        <a:xfrm>
          <a:off x="0" y="0"/>
          <a:ext cx="0" cy="0"/>
          <a:chOff x="0" y="0"/>
          <a:chExt cx="0" cy="0"/>
        </a:xfrm>
      </p:grpSpPr>
      <p:sp>
        <p:nvSpPr>
          <p:cNvPr id="353" name="Google Shape;353;p128"/>
          <p:cNvSpPr>
            <a:spLocks noGrp="1"/>
          </p:cNvSpPr>
          <p:nvPr>
            <p:ph type="pic" idx="2"/>
          </p:nvPr>
        </p:nvSpPr>
        <p:spPr>
          <a:xfrm>
            <a:off x="0" y="-1"/>
            <a:ext cx="4079776" cy="68580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54" name="Google Shape;354;p128"/>
          <p:cNvSpPr/>
          <p:nvPr/>
        </p:nvSpPr>
        <p:spPr>
          <a:xfrm>
            <a:off x="6480043" y="0"/>
            <a:ext cx="48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55" name="Google Shape;355;p128"/>
          <p:cNvSpPr/>
          <p:nvPr/>
        </p:nvSpPr>
        <p:spPr>
          <a:xfrm>
            <a:off x="6528043" y="1749000"/>
            <a:ext cx="240000" cy="336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chemeClr val="accent1"/>
        </a:solidFill>
        <a:effectLst/>
      </p:bgPr>
    </p:bg>
    <p:spTree>
      <p:nvGrpSpPr>
        <p:cNvPr id="1" name="Shape 356"/>
        <p:cNvGrpSpPr/>
        <p:nvPr/>
      </p:nvGrpSpPr>
      <p:grpSpPr>
        <a:xfrm>
          <a:off x="0" y="0"/>
          <a:ext cx="0" cy="0"/>
          <a:chOff x="0" y="0"/>
          <a:chExt cx="0" cy="0"/>
        </a:xfrm>
      </p:grpSpPr>
      <p:sp>
        <p:nvSpPr>
          <p:cNvPr id="357" name="Google Shape;357;p129"/>
          <p:cNvSpPr>
            <a:spLocks noGrp="1"/>
          </p:cNvSpPr>
          <p:nvPr>
            <p:ph type="pic" idx="2"/>
          </p:nvPr>
        </p:nvSpPr>
        <p:spPr>
          <a:xfrm>
            <a:off x="0" y="-1"/>
            <a:ext cx="12192000" cy="41021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358"/>
        <p:cNvGrpSpPr/>
        <p:nvPr/>
      </p:nvGrpSpPr>
      <p:grpSpPr>
        <a:xfrm>
          <a:off x="0" y="0"/>
          <a:ext cx="0" cy="0"/>
          <a:chOff x="0" y="0"/>
          <a:chExt cx="0" cy="0"/>
        </a:xfrm>
      </p:grpSpPr>
      <p:sp>
        <p:nvSpPr>
          <p:cNvPr id="359" name="Google Shape;359;p130"/>
          <p:cNvSpPr txBox="1">
            <a:spLocks noGrp="1"/>
          </p:cNvSpPr>
          <p:nvPr>
            <p:ph type="body" idx="1"/>
          </p:nvPr>
        </p:nvSpPr>
        <p:spPr>
          <a:xfrm>
            <a:off x="4175787" y="242176"/>
            <a:ext cx="8016213" cy="76808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60" name="Google Shape;360;p130"/>
          <p:cNvSpPr txBox="1">
            <a:spLocks noGrp="1"/>
          </p:cNvSpPr>
          <p:nvPr>
            <p:ph type="body" idx="2"/>
          </p:nvPr>
        </p:nvSpPr>
        <p:spPr>
          <a:xfrm>
            <a:off x="4175787" y="1010261"/>
            <a:ext cx="8016213" cy="38404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61" name="Google Shape;361;p130"/>
          <p:cNvSpPr>
            <a:spLocks noGrp="1"/>
          </p:cNvSpPr>
          <p:nvPr>
            <p:ph type="pic" idx="3"/>
          </p:nvPr>
        </p:nvSpPr>
        <p:spPr>
          <a:xfrm>
            <a:off x="0" y="-1"/>
            <a:ext cx="4079776" cy="68580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62" name="Google Shape;362;p130"/>
          <p:cNvSpPr>
            <a:spLocks noGrp="1"/>
          </p:cNvSpPr>
          <p:nvPr>
            <p:ph type="pic" idx="4"/>
          </p:nvPr>
        </p:nvSpPr>
        <p:spPr>
          <a:xfrm>
            <a:off x="4195293" y="1508787"/>
            <a:ext cx="4079776" cy="5349213"/>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363"/>
        <p:cNvGrpSpPr/>
        <p:nvPr/>
      </p:nvGrpSpPr>
      <p:grpSpPr>
        <a:xfrm>
          <a:off x="0" y="0"/>
          <a:ext cx="0" cy="0"/>
          <a:chOff x="0" y="0"/>
          <a:chExt cx="0" cy="0"/>
        </a:xfrm>
      </p:grpSpPr>
      <p:sp>
        <p:nvSpPr>
          <p:cNvPr id="364" name="Google Shape;364;p131"/>
          <p:cNvSpPr/>
          <p:nvPr/>
        </p:nvSpPr>
        <p:spPr>
          <a:xfrm>
            <a:off x="0" y="548680"/>
            <a:ext cx="8592277" cy="5760640"/>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65" name="Google Shape;365;p131"/>
          <p:cNvSpPr>
            <a:spLocks noGrp="1"/>
          </p:cNvSpPr>
          <p:nvPr>
            <p:ph type="pic" idx="2"/>
          </p:nvPr>
        </p:nvSpPr>
        <p:spPr>
          <a:xfrm>
            <a:off x="180829"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66" name="Google Shape;366;p131"/>
          <p:cNvSpPr>
            <a:spLocks noGrp="1"/>
          </p:cNvSpPr>
          <p:nvPr>
            <p:ph type="pic" idx="3"/>
          </p:nvPr>
        </p:nvSpPr>
        <p:spPr>
          <a:xfrm>
            <a:off x="2965139"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67" name="Google Shape;367;p131"/>
          <p:cNvSpPr>
            <a:spLocks noGrp="1"/>
          </p:cNvSpPr>
          <p:nvPr>
            <p:ph type="pic" idx="4"/>
          </p:nvPr>
        </p:nvSpPr>
        <p:spPr>
          <a:xfrm>
            <a:off x="5749448"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chemeClr val="accent1"/>
        </a:solidFill>
        <a:effectLst/>
      </p:bgPr>
    </p:bg>
    <p:spTree>
      <p:nvGrpSpPr>
        <p:cNvPr id="1" name="Shape 368"/>
        <p:cNvGrpSpPr/>
        <p:nvPr/>
      </p:nvGrpSpPr>
      <p:grpSpPr>
        <a:xfrm>
          <a:off x="0" y="0"/>
          <a:ext cx="0" cy="0"/>
          <a:chOff x="0" y="0"/>
          <a:chExt cx="0" cy="0"/>
        </a:xfrm>
      </p:grpSpPr>
      <p:sp>
        <p:nvSpPr>
          <p:cNvPr id="369" name="Google Shape;369;p132"/>
          <p:cNvSpPr>
            <a:spLocks noGrp="1"/>
          </p:cNvSpPr>
          <p:nvPr>
            <p:ph type="pic" idx="2"/>
          </p:nvPr>
        </p:nvSpPr>
        <p:spPr>
          <a:xfrm>
            <a:off x="8592277" y="356659"/>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70" name="Google Shape;370;p132"/>
          <p:cNvSpPr>
            <a:spLocks noGrp="1"/>
          </p:cNvSpPr>
          <p:nvPr>
            <p:ph type="pic" idx="3"/>
          </p:nvPr>
        </p:nvSpPr>
        <p:spPr>
          <a:xfrm>
            <a:off x="8592277" y="3621021"/>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71" name="Google Shape;371;p132"/>
          <p:cNvSpPr>
            <a:spLocks noGrp="1"/>
          </p:cNvSpPr>
          <p:nvPr>
            <p:ph type="pic" idx="4"/>
          </p:nvPr>
        </p:nvSpPr>
        <p:spPr>
          <a:xfrm>
            <a:off x="5314951" y="356659"/>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72" name="Google Shape;372;p132"/>
          <p:cNvSpPr>
            <a:spLocks noGrp="1"/>
          </p:cNvSpPr>
          <p:nvPr>
            <p:ph type="pic" idx="5"/>
          </p:nvPr>
        </p:nvSpPr>
        <p:spPr>
          <a:xfrm>
            <a:off x="5314951" y="3621021"/>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373"/>
        <p:cNvGrpSpPr/>
        <p:nvPr/>
      </p:nvGrpSpPr>
      <p:grpSpPr>
        <a:xfrm>
          <a:off x="0" y="0"/>
          <a:ext cx="0" cy="0"/>
          <a:chOff x="0" y="0"/>
          <a:chExt cx="0" cy="0"/>
        </a:xfrm>
      </p:grpSpPr>
      <p:sp>
        <p:nvSpPr>
          <p:cNvPr id="374" name="Google Shape;374;p133"/>
          <p:cNvSpPr txBox="1">
            <a:spLocks noGrp="1"/>
          </p:cNvSpPr>
          <p:nvPr>
            <p:ph type="body" idx="1"/>
          </p:nvPr>
        </p:nvSpPr>
        <p:spPr>
          <a:xfrm>
            <a:off x="527381" y="4389107"/>
            <a:ext cx="11664619" cy="76808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75" name="Google Shape;375;p133"/>
          <p:cNvSpPr txBox="1">
            <a:spLocks noGrp="1"/>
          </p:cNvSpPr>
          <p:nvPr>
            <p:ph type="body" idx="2"/>
          </p:nvPr>
        </p:nvSpPr>
        <p:spPr>
          <a:xfrm>
            <a:off x="527381" y="5157192"/>
            <a:ext cx="11664619" cy="38404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76" name="Google Shape;376;p133"/>
          <p:cNvSpPr/>
          <p:nvPr/>
        </p:nvSpPr>
        <p:spPr>
          <a:xfrm>
            <a:off x="0" y="6618000"/>
            <a:ext cx="12192000" cy="24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77" name="Google Shape;377;p133"/>
          <p:cNvSpPr/>
          <p:nvPr/>
        </p:nvSpPr>
        <p:spPr>
          <a:xfrm>
            <a:off x="0" y="0"/>
            <a:ext cx="12192000" cy="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78" name="Google Shape;378;p133"/>
          <p:cNvSpPr>
            <a:spLocks noGrp="1"/>
          </p:cNvSpPr>
          <p:nvPr>
            <p:ph type="pic" idx="3"/>
          </p:nvPr>
        </p:nvSpPr>
        <p:spPr>
          <a:xfrm>
            <a:off x="623392" y="452669"/>
            <a:ext cx="4416171" cy="3744096"/>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79" name="Google Shape;379;p133"/>
          <p:cNvSpPr>
            <a:spLocks noGrp="1"/>
          </p:cNvSpPr>
          <p:nvPr>
            <p:ph type="pic" idx="4"/>
          </p:nvPr>
        </p:nvSpPr>
        <p:spPr>
          <a:xfrm>
            <a:off x="5327915" y="452669"/>
            <a:ext cx="6240693"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80" name="Google Shape;380;p133"/>
          <p:cNvSpPr>
            <a:spLocks noGrp="1"/>
          </p:cNvSpPr>
          <p:nvPr>
            <p:ph type="pic" idx="5"/>
          </p:nvPr>
        </p:nvSpPr>
        <p:spPr>
          <a:xfrm>
            <a:off x="5327915"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81" name="Google Shape;381;p133"/>
          <p:cNvSpPr>
            <a:spLocks noGrp="1"/>
          </p:cNvSpPr>
          <p:nvPr>
            <p:ph type="pic" idx="6"/>
          </p:nvPr>
        </p:nvSpPr>
        <p:spPr>
          <a:xfrm>
            <a:off x="7488261"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382" name="Google Shape;382;p133"/>
          <p:cNvSpPr>
            <a:spLocks noGrp="1"/>
          </p:cNvSpPr>
          <p:nvPr>
            <p:ph type="pic" idx="7"/>
          </p:nvPr>
        </p:nvSpPr>
        <p:spPr>
          <a:xfrm>
            <a:off x="9648608"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383"/>
        <p:cNvGrpSpPr/>
        <p:nvPr/>
      </p:nvGrpSpPr>
      <p:grpSpPr>
        <a:xfrm>
          <a:off x="0" y="0"/>
          <a:ext cx="0" cy="0"/>
          <a:chOff x="0" y="0"/>
          <a:chExt cx="0" cy="0"/>
        </a:xfrm>
      </p:grpSpPr>
      <p:sp>
        <p:nvSpPr>
          <p:cNvPr id="384" name="Google Shape;384;p134"/>
          <p:cNvSpPr txBox="1">
            <a:spLocks noGrp="1"/>
          </p:cNvSpPr>
          <p:nvPr>
            <p:ph type="body" idx="1"/>
          </p:nvPr>
        </p:nvSpPr>
        <p:spPr>
          <a:xfrm>
            <a:off x="323528" y="12347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8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385"/>
        <p:cNvGrpSpPr/>
        <p:nvPr/>
      </p:nvGrpSpPr>
      <p:grpSpPr>
        <a:xfrm>
          <a:off x="0" y="0"/>
          <a:ext cx="0" cy="0"/>
          <a:chOff x="0" y="0"/>
          <a:chExt cx="0" cy="0"/>
        </a:xfrm>
      </p:grpSpPr>
      <p:sp>
        <p:nvSpPr>
          <p:cNvPr id="386" name="Google Shape;386;p135"/>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87" name="Google Shape;387;p135"/>
          <p:cNvSpPr/>
          <p:nvPr/>
        </p:nvSpPr>
        <p:spPr>
          <a:xfrm>
            <a:off x="472011" y="1508786"/>
            <a:ext cx="3799787" cy="4865561"/>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88" name="Google Shape;388;p135"/>
          <p:cNvSpPr/>
          <p:nvPr/>
        </p:nvSpPr>
        <p:spPr>
          <a:xfrm>
            <a:off x="709243" y="1796667"/>
            <a:ext cx="144693" cy="4320631"/>
          </a:xfrm>
          <a:prstGeom prst="roundRect">
            <a:avLst>
              <a:gd name="adj" fmla="val 50000"/>
            </a:avLst>
          </a:prstGeom>
          <a:solidFill>
            <a:schemeClr val="lt1">
              <a:alpha val="4039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89" name="Google Shape;389;p135"/>
          <p:cNvSpPr/>
          <p:nvPr/>
        </p:nvSpPr>
        <p:spPr>
          <a:xfrm rot="5400000">
            <a:off x="3456857" y="1650935"/>
            <a:ext cx="669775" cy="669775"/>
          </a:xfrm>
          <a:prstGeom prst="halfFrame">
            <a:avLst>
              <a:gd name="adj1" fmla="val 23728"/>
              <a:gd name="adj2" fmla="val 24642"/>
            </a:avLst>
          </a:prstGeom>
          <a:solidFill>
            <a:schemeClr val="lt1">
              <a:alpha val="2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39"/>
        <p:cNvGrpSpPr/>
        <p:nvPr/>
      </p:nvGrpSpPr>
      <p:grpSpPr>
        <a:xfrm>
          <a:off x="0" y="0"/>
          <a:ext cx="0" cy="0"/>
          <a:chOff x="0" y="0"/>
          <a:chExt cx="0" cy="0"/>
        </a:xfrm>
      </p:grpSpPr>
      <p:sp>
        <p:nvSpPr>
          <p:cNvPr id="40" name="Google Shape;40;p75"/>
          <p:cNvSpPr/>
          <p:nvPr/>
        </p:nvSpPr>
        <p:spPr>
          <a:xfrm>
            <a:off x="-3472" y="0"/>
            <a:ext cx="211223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41" name="Google Shape;41;p75" descr="E:\002-KIMS BUSINESS\007-02-Fullslidesppt-Contents\20161228\02-edu\bulb-item2.png"/>
          <p:cNvPicPr preferRelativeResize="0"/>
          <p:nvPr/>
        </p:nvPicPr>
        <p:blipFill rotWithShape="1">
          <a:blip r:embed="rId2">
            <a:alphaModFix/>
          </a:blip>
          <a:srcRect/>
          <a:stretch/>
        </p:blipFill>
        <p:spPr>
          <a:xfrm>
            <a:off x="422314" y="3909054"/>
            <a:ext cx="1260665" cy="2797951"/>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0"/>
        <p:cNvGrpSpPr/>
        <p:nvPr/>
      </p:nvGrpSpPr>
      <p:grpSpPr>
        <a:xfrm>
          <a:off x="0" y="0"/>
          <a:ext cx="0" cy="0"/>
          <a:chOff x="0" y="0"/>
          <a:chExt cx="0" cy="0"/>
        </a:xfrm>
      </p:grpSpPr>
      <p:sp>
        <p:nvSpPr>
          <p:cNvPr id="391" name="Google Shape;391;p1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5867"/>
              <a:buFont typeface="Arial"/>
              <a:buNone/>
              <a:defRPr sz="5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2" name="Google Shape;392;p136"/>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93" name="Google Shape;393;p1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94" name="Google Shape;394;p1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95" name="Google Shape;395;p1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2"/>
        <p:cNvGrpSpPr/>
        <p:nvPr/>
      </p:nvGrpSpPr>
      <p:grpSpPr>
        <a:xfrm>
          <a:off x="0" y="0"/>
          <a:ext cx="0" cy="0"/>
          <a:chOff x="0" y="0"/>
          <a:chExt cx="0" cy="0"/>
        </a:xfrm>
      </p:grpSpPr>
      <p:sp>
        <p:nvSpPr>
          <p:cNvPr id="403" name="Google Shape;403;p4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 name="Google Shape;404;p4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5" name="Google Shape;405;p4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6"/>
        <p:cNvGrpSpPr/>
        <p:nvPr/>
      </p:nvGrpSpPr>
      <p:grpSpPr>
        <a:xfrm>
          <a:off x="0" y="0"/>
          <a:ext cx="0" cy="0"/>
          <a:chOff x="0" y="0"/>
          <a:chExt cx="0" cy="0"/>
        </a:xfrm>
      </p:grpSpPr>
      <p:sp>
        <p:nvSpPr>
          <p:cNvPr id="407" name="Google Shape;407;p6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p65"/>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9" name="Google Shape;409;p6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 name="Google Shape;410;p6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1" name="Google Shape;411;p6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2"/>
        <p:cNvGrpSpPr/>
        <p:nvPr/>
      </p:nvGrpSpPr>
      <p:grpSpPr>
        <a:xfrm>
          <a:off x="0" y="0"/>
          <a:ext cx="0" cy="0"/>
          <a:chOff x="0" y="0"/>
          <a:chExt cx="0" cy="0"/>
        </a:xfrm>
      </p:grpSpPr>
      <p:sp>
        <p:nvSpPr>
          <p:cNvPr id="413" name="Google Shape;413;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p66"/>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p6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6" name="Google Shape;416;p6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7" name="Google Shape;417;p6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8"/>
        <p:cNvGrpSpPr/>
        <p:nvPr/>
      </p:nvGrpSpPr>
      <p:grpSpPr>
        <a:xfrm>
          <a:off x="0" y="0"/>
          <a:ext cx="0" cy="0"/>
          <a:chOff x="0" y="0"/>
          <a:chExt cx="0" cy="0"/>
        </a:xfrm>
      </p:grpSpPr>
      <p:sp>
        <p:nvSpPr>
          <p:cNvPr id="419" name="Google Shape;419;p6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p67"/>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1" name="Google Shape;421;p6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2" name="Google Shape;422;p6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3" name="Google Shape;423;p6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4"/>
        <p:cNvGrpSpPr/>
        <p:nvPr/>
      </p:nvGrpSpPr>
      <p:grpSpPr>
        <a:xfrm>
          <a:off x="0" y="0"/>
          <a:ext cx="0" cy="0"/>
          <a:chOff x="0" y="0"/>
          <a:chExt cx="0" cy="0"/>
        </a:xfrm>
      </p:grpSpPr>
      <p:sp>
        <p:nvSpPr>
          <p:cNvPr id="425" name="Google Shape;425;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p68"/>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68"/>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8" name="Google Shape;428;p6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9" name="Google Shape;429;p6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0" name="Google Shape;430;p6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1"/>
        <p:cNvGrpSpPr/>
        <p:nvPr/>
      </p:nvGrpSpPr>
      <p:grpSpPr>
        <a:xfrm>
          <a:off x="0" y="0"/>
          <a:ext cx="0" cy="0"/>
          <a:chOff x="0" y="0"/>
          <a:chExt cx="0" cy="0"/>
        </a:xfrm>
      </p:grpSpPr>
      <p:sp>
        <p:nvSpPr>
          <p:cNvPr id="432" name="Google Shape;432;p6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3" name="Google Shape;433;p6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4" name="Google Shape;434;p6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p6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6" name="Google Shape;436;p6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6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6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p6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0"/>
        <p:cNvGrpSpPr/>
        <p:nvPr/>
      </p:nvGrpSpPr>
      <p:grpSpPr>
        <a:xfrm>
          <a:off x="0" y="0"/>
          <a:ext cx="0" cy="0"/>
          <a:chOff x="0" y="0"/>
          <a:chExt cx="0" cy="0"/>
        </a:xfrm>
      </p:grpSpPr>
      <p:sp>
        <p:nvSpPr>
          <p:cNvPr id="441" name="Google Shape;441;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p7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3" name="Google Shape;443;p7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4" name="Google Shape;444;p7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5"/>
        <p:cNvGrpSpPr/>
        <p:nvPr/>
      </p:nvGrpSpPr>
      <p:grpSpPr>
        <a:xfrm>
          <a:off x="0" y="0"/>
          <a:ext cx="0" cy="0"/>
          <a:chOff x="0" y="0"/>
          <a:chExt cx="0" cy="0"/>
        </a:xfrm>
      </p:grpSpPr>
      <p:sp>
        <p:nvSpPr>
          <p:cNvPr id="446" name="Google Shape;446;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p71"/>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8" name="Google Shape;448;p71"/>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9" name="Google Shape;449;p7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0" name="Google Shape;450;p7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p7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52"/>
        <p:cNvGrpSpPr/>
        <p:nvPr/>
      </p:nvGrpSpPr>
      <p:grpSpPr>
        <a:xfrm>
          <a:off x="0" y="0"/>
          <a:ext cx="0" cy="0"/>
          <a:chOff x="0" y="0"/>
          <a:chExt cx="0" cy="0"/>
        </a:xfrm>
      </p:grpSpPr>
      <p:sp>
        <p:nvSpPr>
          <p:cNvPr id="453" name="Google Shape;453;p7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72"/>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5" name="Google Shape;455;p72"/>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6" name="Google Shape;456;p7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7" name="Google Shape;457;p7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8" name="Google Shape;458;p7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42"/>
        <p:cNvGrpSpPr/>
        <p:nvPr/>
      </p:nvGrpSpPr>
      <p:grpSpPr>
        <a:xfrm>
          <a:off x="0" y="0"/>
          <a:ext cx="0" cy="0"/>
          <a:chOff x="0" y="0"/>
          <a:chExt cx="0" cy="0"/>
        </a:xfrm>
      </p:grpSpPr>
      <p:sp>
        <p:nvSpPr>
          <p:cNvPr id="43" name="Google Shape;43;p76"/>
          <p:cNvSpPr/>
          <p:nvPr/>
        </p:nvSpPr>
        <p:spPr>
          <a:xfrm>
            <a:off x="0" y="4533123"/>
            <a:ext cx="12192000" cy="2324877"/>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4" name="Google Shape;44;p76"/>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5" name="Google Shape;45;p76"/>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6" name="Google Shape;46;p76"/>
          <p:cNvSpPr/>
          <p:nvPr/>
        </p:nvSpPr>
        <p:spPr>
          <a:xfrm>
            <a:off x="5391415" y="3813043"/>
            <a:ext cx="1440160" cy="1440160"/>
          </a:xfrm>
          <a:prstGeom prst="ellipse">
            <a:avLst/>
          </a:prstGeom>
          <a:solidFill>
            <a:schemeClr val="accen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47" name="Google Shape;47;p76" descr="E:\002-KIMS BUSINESS\007-02-Fullslidesppt-Contents\20161228\02-edu\bulb-item.png"/>
          <p:cNvPicPr preferRelativeResize="0"/>
          <p:nvPr/>
        </p:nvPicPr>
        <p:blipFill rotWithShape="1">
          <a:blip r:embed="rId2">
            <a:alphaModFix/>
          </a:blip>
          <a:srcRect/>
          <a:stretch/>
        </p:blipFill>
        <p:spPr>
          <a:xfrm>
            <a:off x="5877409" y="4013590"/>
            <a:ext cx="468171" cy="1039068"/>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9"/>
        <p:cNvGrpSpPr/>
        <p:nvPr/>
      </p:nvGrpSpPr>
      <p:grpSpPr>
        <a:xfrm>
          <a:off x="0" y="0"/>
          <a:ext cx="0" cy="0"/>
          <a:chOff x="0" y="0"/>
          <a:chExt cx="0" cy="0"/>
        </a:xfrm>
      </p:grpSpPr>
      <p:sp>
        <p:nvSpPr>
          <p:cNvPr id="460" name="Google Shape;460;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1" name="Google Shape;461;p73"/>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7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p7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4" name="Google Shape;464;p7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65"/>
        <p:cNvGrpSpPr/>
        <p:nvPr/>
      </p:nvGrpSpPr>
      <p:grpSpPr>
        <a:xfrm>
          <a:off x="0" y="0"/>
          <a:ext cx="0" cy="0"/>
          <a:chOff x="0" y="0"/>
          <a:chExt cx="0" cy="0"/>
        </a:xfrm>
      </p:grpSpPr>
      <p:sp>
        <p:nvSpPr>
          <p:cNvPr id="466" name="Google Shape;466;p74"/>
          <p:cNvSpPr txBox="1">
            <a:spLocks noGrp="1"/>
          </p:cNvSpPr>
          <p:nvPr>
            <p:ph type="title"/>
          </p:nvPr>
        </p:nvSpPr>
        <p:spPr>
          <a:xfrm rot="5400000">
            <a:off x="7133431" y="1956596"/>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p74"/>
          <p:cNvSpPr txBox="1">
            <a:spLocks noGrp="1"/>
          </p:cNvSpPr>
          <p:nvPr>
            <p:ph type="body" idx="1"/>
          </p:nvPr>
        </p:nvSpPr>
        <p:spPr>
          <a:xfrm rot="5400000">
            <a:off x="1799431" y="-596104"/>
            <a:ext cx="5811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8" name="Google Shape;468;p7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9" name="Google Shape;469;p7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0" name="Google Shape;470;p7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472"/>
        <p:cNvGrpSpPr/>
        <p:nvPr/>
      </p:nvGrpSpPr>
      <p:grpSpPr>
        <a:xfrm>
          <a:off x="0" y="0"/>
          <a:ext cx="0" cy="0"/>
          <a:chOff x="0" y="0"/>
          <a:chExt cx="0" cy="0"/>
        </a:xfrm>
      </p:grpSpPr>
      <p:sp>
        <p:nvSpPr>
          <p:cNvPr id="473" name="Google Shape;473;p49"/>
          <p:cNvSpPr/>
          <p:nvPr/>
        </p:nvSpPr>
        <p:spPr>
          <a:xfrm>
            <a:off x="7248128" y="6609665"/>
            <a:ext cx="962819" cy="248379"/>
          </a:xfrm>
          <a:custGeom>
            <a:avLst/>
            <a:gdLst/>
            <a:ahLst/>
            <a:cxnLst/>
            <a:rect l="l" t="t" r="r" b="b"/>
            <a:pathLst>
              <a:path w="722114" h="186284" extrusionOk="0">
                <a:moveTo>
                  <a:pt x="0" y="0"/>
                </a:moveTo>
                <a:lnTo>
                  <a:pt x="722114" y="0"/>
                </a:lnTo>
                <a:lnTo>
                  <a:pt x="722114" y="186284"/>
                </a:lnTo>
                <a:lnTo>
                  <a:pt x="146050" y="186284"/>
                </a:lnTo>
                <a:lnTo>
                  <a:pt x="0" y="0"/>
                </a:lnTo>
                <a:close/>
              </a:path>
            </a:pathLst>
          </a:custGeom>
          <a:solidFill>
            <a:srgbClr val="E84C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74" name="Google Shape;474;p49"/>
          <p:cNvSpPr txBox="1">
            <a:spLocks noGrp="1"/>
          </p:cNvSpPr>
          <p:nvPr>
            <p:ph type="body" idx="1"/>
          </p:nvPr>
        </p:nvSpPr>
        <p:spPr>
          <a:xfrm>
            <a:off x="0" y="164637"/>
            <a:ext cx="12192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533"/>
              </a:spcBef>
              <a:spcAft>
                <a:spcPts val="0"/>
              </a:spcAft>
              <a:buClr>
                <a:srgbClr val="3F3F3F"/>
              </a:buClr>
              <a:buSzPts val="2667"/>
              <a:buFont typeface="Arial"/>
              <a:buNone/>
              <a:defRPr sz="2667" b="0" i="0" u="none" strike="noStrike" cap="none">
                <a:solidFill>
                  <a:srgbClr val="3F3F3F"/>
                </a:solidFill>
                <a:latin typeface="Bebas Neue"/>
                <a:ea typeface="Bebas Neue"/>
                <a:cs typeface="Bebas Neue"/>
                <a:sym typeface="Bebas Neue"/>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75" name="Google Shape;475;p49"/>
          <p:cNvSpPr txBox="1">
            <a:spLocks noGrp="1"/>
          </p:cNvSpPr>
          <p:nvPr>
            <p:ph type="body" idx="2"/>
          </p:nvPr>
        </p:nvSpPr>
        <p:spPr>
          <a:xfrm>
            <a:off x="0" y="809339"/>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76" name="Google Shape;476;p49"/>
          <p:cNvSpPr/>
          <p:nvPr/>
        </p:nvSpPr>
        <p:spPr>
          <a:xfrm>
            <a:off x="0" y="6609621"/>
            <a:ext cx="7152117" cy="248467"/>
          </a:xfrm>
          <a:custGeom>
            <a:avLst/>
            <a:gdLst/>
            <a:ahLst/>
            <a:cxnLst/>
            <a:rect l="l" t="t" r="r" b="b"/>
            <a:pathLst>
              <a:path w="5804520" h="186350" extrusionOk="0">
                <a:moveTo>
                  <a:pt x="0" y="0"/>
                </a:moveTo>
                <a:lnTo>
                  <a:pt x="5652120" y="0"/>
                </a:lnTo>
                <a:lnTo>
                  <a:pt x="5804520" y="186350"/>
                </a:lnTo>
                <a:lnTo>
                  <a:pt x="0" y="1800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77" name="Google Shape;477;p49"/>
          <p:cNvSpPr/>
          <p:nvPr/>
        </p:nvSpPr>
        <p:spPr>
          <a:xfrm>
            <a:off x="0" y="0"/>
            <a:ext cx="12192000" cy="96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78" name="Google Shape;478;p49"/>
          <p:cNvSpPr/>
          <p:nvPr/>
        </p:nvSpPr>
        <p:spPr>
          <a:xfrm>
            <a:off x="7748421" y="6501385"/>
            <a:ext cx="4439947" cy="356659"/>
          </a:xfrm>
          <a:custGeom>
            <a:avLst/>
            <a:gdLst/>
            <a:ahLst/>
            <a:cxnLst/>
            <a:rect l="l" t="t" r="r" b="b"/>
            <a:pathLst>
              <a:path w="3329960" h="267494" extrusionOk="0">
                <a:moveTo>
                  <a:pt x="0" y="0"/>
                </a:moveTo>
                <a:lnTo>
                  <a:pt x="3329960" y="0"/>
                </a:lnTo>
                <a:lnTo>
                  <a:pt x="3329960" y="267494"/>
                </a:lnTo>
                <a:lnTo>
                  <a:pt x="198120" y="267494"/>
                </a:lnTo>
                <a:lnTo>
                  <a:pt x="0"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479"/>
        <p:cNvGrpSpPr/>
        <p:nvPr/>
      </p:nvGrpSpPr>
      <p:grpSpPr>
        <a:xfrm>
          <a:off x="0" y="0"/>
          <a:ext cx="0" cy="0"/>
          <a:chOff x="0" y="0"/>
          <a:chExt cx="0" cy="0"/>
        </a:xfrm>
      </p:grpSpPr>
      <p:sp>
        <p:nvSpPr>
          <p:cNvPr id="480" name="Google Shape;480;p143"/>
          <p:cNvSpPr/>
          <p:nvPr/>
        </p:nvSpPr>
        <p:spPr>
          <a:xfrm>
            <a:off x="-3472" y="0"/>
            <a:ext cx="211223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481" name="Google Shape;481;p143" descr="E:\002-KIMS BUSINESS\007-02-Fullslidesppt-Contents\20161228\02-edu\bulb-item2.png"/>
          <p:cNvPicPr preferRelativeResize="0"/>
          <p:nvPr/>
        </p:nvPicPr>
        <p:blipFill rotWithShape="1">
          <a:blip r:embed="rId2">
            <a:alphaModFix/>
          </a:blip>
          <a:srcRect/>
          <a:stretch/>
        </p:blipFill>
        <p:spPr>
          <a:xfrm>
            <a:off x="1052645" y="1250975"/>
            <a:ext cx="2112235" cy="4687944"/>
          </a:xfrm>
          <a:prstGeom prst="rect">
            <a:avLst/>
          </a:prstGeom>
          <a:noFill/>
          <a:ln>
            <a:noFill/>
          </a:ln>
        </p:spPr>
      </p:pic>
      <p:pic>
        <p:nvPicPr>
          <p:cNvPr id="482" name="Google Shape;482;p143" descr="E:\002-KIMS BUSINESS\007-02-Fullslidesppt-Contents\20161228\02-edu\bulb-item.png"/>
          <p:cNvPicPr preferRelativeResize="0"/>
          <p:nvPr/>
        </p:nvPicPr>
        <p:blipFill rotWithShape="1">
          <a:blip r:embed="rId3">
            <a:alphaModFix/>
          </a:blip>
          <a:srcRect r="50000"/>
          <a:stretch/>
        </p:blipFill>
        <p:spPr>
          <a:xfrm>
            <a:off x="1052646" y="1250975"/>
            <a:ext cx="1056117" cy="4687944"/>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483"/>
        <p:cNvGrpSpPr/>
        <p:nvPr/>
      </p:nvGrpSpPr>
      <p:grpSpPr>
        <a:xfrm>
          <a:off x="0" y="0"/>
          <a:ext cx="0" cy="0"/>
          <a:chOff x="0" y="0"/>
          <a:chExt cx="0" cy="0"/>
        </a:xfrm>
      </p:grpSpPr>
      <p:sp>
        <p:nvSpPr>
          <p:cNvPr id="484" name="Google Shape;484;p144"/>
          <p:cNvSpPr/>
          <p:nvPr/>
        </p:nvSpPr>
        <p:spPr>
          <a:xfrm>
            <a:off x="-3472" y="0"/>
            <a:ext cx="211223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485" name="Google Shape;485;p144" descr="E:\002-KIMS BUSINESS\007-02-Fullslidesppt-Contents\20161228\02-edu\bulb-item2.png"/>
          <p:cNvPicPr preferRelativeResize="0"/>
          <p:nvPr/>
        </p:nvPicPr>
        <p:blipFill rotWithShape="1">
          <a:blip r:embed="rId2">
            <a:alphaModFix/>
          </a:blip>
          <a:srcRect/>
          <a:stretch/>
        </p:blipFill>
        <p:spPr>
          <a:xfrm>
            <a:off x="422314" y="3909054"/>
            <a:ext cx="1260665" cy="2797951"/>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486"/>
        <p:cNvGrpSpPr/>
        <p:nvPr/>
      </p:nvGrpSpPr>
      <p:grpSpPr>
        <a:xfrm>
          <a:off x="0" y="0"/>
          <a:ext cx="0" cy="0"/>
          <a:chOff x="0" y="0"/>
          <a:chExt cx="0" cy="0"/>
        </a:xfrm>
      </p:grpSpPr>
      <p:sp>
        <p:nvSpPr>
          <p:cNvPr id="487" name="Google Shape;487;p145"/>
          <p:cNvSpPr/>
          <p:nvPr/>
        </p:nvSpPr>
        <p:spPr>
          <a:xfrm>
            <a:off x="0" y="4533123"/>
            <a:ext cx="12192000" cy="2324877"/>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88" name="Google Shape;488;p145"/>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89" name="Google Shape;489;p145"/>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90" name="Google Shape;490;p145"/>
          <p:cNvSpPr/>
          <p:nvPr/>
        </p:nvSpPr>
        <p:spPr>
          <a:xfrm>
            <a:off x="5391415" y="3813043"/>
            <a:ext cx="1440160" cy="1440160"/>
          </a:xfrm>
          <a:prstGeom prst="ellipse">
            <a:avLst/>
          </a:prstGeom>
          <a:solidFill>
            <a:schemeClr val="accen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491" name="Google Shape;491;p145" descr="E:\002-KIMS BUSINESS\007-02-Fullslidesppt-Contents\20161228\02-edu\bulb-item.png"/>
          <p:cNvPicPr preferRelativeResize="0"/>
          <p:nvPr/>
        </p:nvPicPr>
        <p:blipFill rotWithShape="1">
          <a:blip r:embed="rId2">
            <a:alphaModFix/>
          </a:blip>
          <a:srcRect/>
          <a:stretch/>
        </p:blipFill>
        <p:spPr>
          <a:xfrm>
            <a:off x="5877409" y="4013590"/>
            <a:ext cx="468171" cy="1039068"/>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492"/>
        <p:cNvGrpSpPr/>
        <p:nvPr/>
      </p:nvGrpSpPr>
      <p:grpSpPr>
        <a:xfrm>
          <a:off x="0" y="0"/>
          <a:ext cx="0" cy="0"/>
          <a:chOff x="0" y="0"/>
          <a:chExt cx="0" cy="0"/>
        </a:xfrm>
      </p:grpSpPr>
      <p:sp>
        <p:nvSpPr>
          <p:cNvPr id="493" name="Google Shape;493;p146"/>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94" name="Google Shape;494;p146"/>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495"/>
        <p:cNvGrpSpPr/>
        <p:nvPr/>
      </p:nvGrpSpPr>
      <p:grpSpPr>
        <a:xfrm>
          <a:off x="0" y="0"/>
          <a:ext cx="0" cy="0"/>
          <a:chOff x="0" y="0"/>
          <a:chExt cx="0" cy="0"/>
        </a:xfrm>
      </p:grpSpPr>
      <p:sp>
        <p:nvSpPr>
          <p:cNvPr id="496" name="Google Shape;496;p147"/>
          <p:cNvSpPr/>
          <p:nvPr/>
        </p:nvSpPr>
        <p:spPr>
          <a:xfrm>
            <a:off x="191344" y="123479"/>
            <a:ext cx="11809312" cy="66110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97" name="Google Shape;497;p147"/>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98" name="Google Shape;498;p147"/>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99" name="Google Shape;499;p147"/>
          <p:cNvSpPr>
            <a:spLocks noGrp="1"/>
          </p:cNvSpPr>
          <p:nvPr>
            <p:ph type="pic" idx="3"/>
          </p:nvPr>
        </p:nvSpPr>
        <p:spPr>
          <a:xfrm>
            <a:off x="0"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00" name="Google Shape;500;p147"/>
          <p:cNvSpPr>
            <a:spLocks noGrp="1"/>
          </p:cNvSpPr>
          <p:nvPr>
            <p:ph type="pic" idx="4"/>
          </p:nvPr>
        </p:nvSpPr>
        <p:spPr>
          <a:xfrm>
            <a:off x="3103893"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01" name="Google Shape;501;p147"/>
          <p:cNvSpPr>
            <a:spLocks noGrp="1"/>
          </p:cNvSpPr>
          <p:nvPr>
            <p:ph type="pic" idx="5"/>
          </p:nvPr>
        </p:nvSpPr>
        <p:spPr>
          <a:xfrm>
            <a:off x="6207787"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02" name="Google Shape;502;p147"/>
          <p:cNvSpPr>
            <a:spLocks noGrp="1"/>
          </p:cNvSpPr>
          <p:nvPr>
            <p:ph type="pic" idx="6"/>
          </p:nvPr>
        </p:nvSpPr>
        <p:spPr>
          <a:xfrm>
            <a:off x="9311680"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03" name="Google Shape;503;p147"/>
          <p:cNvSpPr/>
          <p:nvPr/>
        </p:nvSpPr>
        <p:spPr>
          <a:xfrm>
            <a:off x="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04" name="Google Shape;504;p147"/>
          <p:cNvSpPr/>
          <p:nvPr/>
        </p:nvSpPr>
        <p:spPr>
          <a:xfrm>
            <a:off x="3104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05" name="Google Shape;505;p147"/>
          <p:cNvSpPr/>
          <p:nvPr/>
        </p:nvSpPr>
        <p:spPr>
          <a:xfrm>
            <a:off x="6208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06" name="Google Shape;506;p147"/>
          <p:cNvSpPr/>
          <p:nvPr/>
        </p:nvSpPr>
        <p:spPr>
          <a:xfrm>
            <a:off x="9312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507"/>
        <p:cNvGrpSpPr/>
        <p:nvPr/>
      </p:nvGrpSpPr>
      <p:grpSpPr>
        <a:xfrm>
          <a:off x="0" y="0"/>
          <a:ext cx="0" cy="0"/>
          <a:chOff x="0" y="0"/>
          <a:chExt cx="0" cy="0"/>
        </a:xfrm>
      </p:grpSpPr>
      <p:sp>
        <p:nvSpPr>
          <p:cNvPr id="508" name="Google Shape;508;p148"/>
          <p:cNvSpPr/>
          <p:nvPr/>
        </p:nvSpPr>
        <p:spPr>
          <a:xfrm>
            <a:off x="0" y="3909485"/>
            <a:ext cx="12192000" cy="2948516"/>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09" name="Google Shape;509;p148"/>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10" name="Google Shape;510;p148"/>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511" name="Google Shape;511;p148" descr="D:\Fullppt\005-PNG이미지\노트북.png"/>
          <p:cNvPicPr preferRelativeResize="0"/>
          <p:nvPr/>
        </p:nvPicPr>
        <p:blipFill rotWithShape="1">
          <a:blip r:embed="rId2">
            <a:alphaModFix/>
          </a:blip>
          <a:srcRect/>
          <a:stretch/>
        </p:blipFill>
        <p:spPr>
          <a:xfrm>
            <a:off x="3407701" y="1508787"/>
            <a:ext cx="9640360" cy="4903243"/>
          </a:xfrm>
          <a:prstGeom prst="rect">
            <a:avLst/>
          </a:prstGeom>
          <a:noFill/>
          <a:ln>
            <a:noFill/>
          </a:ln>
        </p:spPr>
      </p:pic>
      <p:sp>
        <p:nvSpPr>
          <p:cNvPr id="512" name="Google Shape;512;p148"/>
          <p:cNvSpPr>
            <a:spLocks noGrp="1"/>
          </p:cNvSpPr>
          <p:nvPr>
            <p:ph type="pic" idx="3"/>
          </p:nvPr>
        </p:nvSpPr>
        <p:spPr>
          <a:xfrm>
            <a:off x="6017974" y="2168343"/>
            <a:ext cx="4620289" cy="3416807"/>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13" name="Google Shape;513;p148"/>
          <p:cNvSpPr/>
          <p:nvPr/>
        </p:nvSpPr>
        <p:spPr>
          <a:xfrm>
            <a:off x="623392" y="4485118"/>
            <a:ext cx="4032448" cy="13441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514"/>
        <p:cNvGrpSpPr/>
        <p:nvPr/>
      </p:nvGrpSpPr>
      <p:grpSpPr>
        <a:xfrm>
          <a:off x="0" y="0"/>
          <a:ext cx="0" cy="0"/>
          <a:chOff x="0" y="0"/>
          <a:chExt cx="0" cy="0"/>
        </a:xfrm>
      </p:grpSpPr>
      <p:sp>
        <p:nvSpPr>
          <p:cNvPr id="515" name="Google Shape;515;p149"/>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16" name="Google Shape;516;p149"/>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17" name="Google Shape;517;p149"/>
          <p:cNvSpPr/>
          <p:nvPr/>
        </p:nvSpPr>
        <p:spPr>
          <a:xfrm>
            <a:off x="0" y="2346339"/>
            <a:ext cx="12192000" cy="2948516"/>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518" name="Google Shape;518;p149" descr="D:\Fullppt\PNG이미지\핸드폰2.png"/>
          <p:cNvPicPr preferRelativeResize="0"/>
          <p:nvPr/>
        </p:nvPicPr>
        <p:blipFill rotWithShape="1">
          <a:blip r:embed="rId2">
            <a:alphaModFix/>
          </a:blip>
          <a:srcRect/>
          <a:stretch/>
        </p:blipFill>
        <p:spPr>
          <a:xfrm>
            <a:off x="8030944" y="1389641"/>
            <a:ext cx="3825696" cy="4632841"/>
          </a:xfrm>
          <a:prstGeom prst="rect">
            <a:avLst/>
          </a:prstGeom>
          <a:noFill/>
          <a:ln>
            <a:noFill/>
          </a:ln>
        </p:spPr>
      </p:pic>
      <p:sp>
        <p:nvSpPr>
          <p:cNvPr id="519" name="Google Shape;519;p149"/>
          <p:cNvSpPr>
            <a:spLocks noGrp="1"/>
          </p:cNvSpPr>
          <p:nvPr>
            <p:ph type="pic" idx="3"/>
          </p:nvPr>
        </p:nvSpPr>
        <p:spPr>
          <a:xfrm>
            <a:off x="9840416" y="1566977"/>
            <a:ext cx="1344149" cy="3408139"/>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20" name="Google Shape;520;p149"/>
          <p:cNvSpPr>
            <a:spLocks noGrp="1"/>
          </p:cNvSpPr>
          <p:nvPr>
            <p:ph type="pic" idx="4"/>
          </p:nvPr>
        </p:nvSpPr>
        <p:spPr>
          <a:xfrm>
            <a:off x="7524359" y="1681512"/>
            <a:ext cx="2206355" cy="3408139"/>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48"/>
        <p:cNvGrpSpPr/>
        <p:nvPr/>
      </p:nvGrpSpPr>
      <p:grpSpPr>
        <a:xfrm>
          <a:off x="0" y="0"/>
          <a:ext cx="0" cy="0"/>
          <a:chOff x="0" y="0"/>
          <a:chExt cx="0" cy="0"/>
        </a:xfrm>
      </p:grpSpPr>
      <p:sp>
        <p:nvSpPr>
          <p:cNvPr id="49" name="Google Shape;49;p77"/>
          <p:cNvSpPr/>
          <p:nvPr/>
        </p:nvSpPr>
        <p:spPr>
          <a:xfrm>
            <a:off x="191344" y="123479"/>
            <a:ext cx="11809312" cy="66110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0" name="Google Shape;50;p77"/>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1" name="Google Shape;51;p77"/>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2" name="Google Shape;52;p77"/>
          <p:cNvSpPr>
            <a:spLocks noGrp="1"/>
          </p:cNvSpPr>
          <p:nvPr>
            <p:ph type="pic" idx="3"/>
          </p:nvPr>
        </p:nvSpPr>
        <p:spPr>
          <a:xfrm>
            <a:off x="0"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3" name="Google Shape;53;p77"/>
          <p:cNvSpPr>
            <a:spLocks noGrp="1"/>
          </p:cNvSpPr>
          <p:nvPr>
            <p:ph type="pic" idx="4"/>
          </p:nvPr>
        </p:nvSpPr>
        <p:spPr>
          <a:xfrm>
            <a:off x="3103893"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4" name="Google Shape;54;p77"/>
          <p:cNvSpPr>
            <a:spLocks noGrp="1"/>
          </p:cNvSpPr>
          <p:nvPr>
            <p:ph type="pic" idx="5"/>
          </p:nvPr>
        </p:nvSpPr>
        <p:spPr>
          <a:xfrm>
            <a:off x="6207787"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5" name="Google Shape;55;p77"/>
          <p:cNvSpPr>
            <a:spLocks noGrp="1"/>
          </p:cNvSpPr>
          <p:nvPr>
            <p:ph type="pic" idx="6"/>
          </p:nvPr>
        </p:nvSpPr>
        <p:spPr>
          <a:xfrm>
            <a:off x="9311680" y="1797032"/>
            <a:ext cx="2880320" cy="249606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6" name="Google Shape;56;p77"/>
          <p:cNvSpPr/>
          <p:nvPr/>
        </p:nvSpPr>
        <p:spPr>
          <a:xfrm>
            <a:off x="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7" name="Google Shape;57;p77"/>
          <p:cNvSpPr/>
          <p:nvPr/>
        </p:nvSpPr>
        <p:spPr>
          <a:xfrm>
            <a:off x="3104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8" name="Google Shape;58;p77"/>
          <p:cNvSpPr/>
          <p:nvPr/>
        </p:nvSpPr>
        <p:spPr>
          <a:xfrm>
            <a:off x="6208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9" name="Google Shape;59;p77"/>
          <p:cNvSpPr/>
          <p:nvPr/>
        </p:nvSpPr>
        <p:spPr>
          <a:xfrm>
            <a:off x="9312000" y="4293096"/>
            <a:ext cx="288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521"/>
        <p:cNvGrpSpPr/>
        <p:nvPr/>
      </p:nvGrpSpPr>
      <p:grpSpPr>
        <a:xfrm>
          <a:off x="0" y="0"/>
          <a:ext cx="0" cy="0"/>
          <a:chOff x="0" y="0"/>
          <a:chExt cx="0" cy="0"/>
        </a:xfrm>
      </p:grpSpPr>
      <p:sp>
        <p:nvSpPr>
          <p:cNvPr id="522" name="Google Shape;522;p150"/>
          <p:cNvSpPr>
            <a:spLocks noGrp="1"/>
          </p:cNvSpPr>
          <p:nvPr>
            <p:ph type="pic" idx="2"/>
          </p:nvPr>
        </p:nvSpPr>
        <p:spPr>
          <a:xfrm>
            <a:off x="0" y="-1"/>
            <a:ext cx="4079776" cy="68580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23" name="Google Shape;523;p150"/>
          <p:cNvSpPr/>
          <p:nvPr/>
        </p:nvSpPr>
        <p:spPr>
          <a:xfrm>
            <a:off x="6480043" y="0"/>
            <a:ext cx="48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24" name="Google Shape;524;p150"/>
          <p:cNvSpPr/>
          <p:nvPr/>
        </p:nvSpPr>
        <p:spPr>
          <a:xfrm>
            <a:off x="6528043" y="1749000"/>
            <a:ext cx="240000" cy="336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chemeClr val="accent1"/>
        </a:solidFill>
        <a:effectLst/>
      </p:bgPr>
    </p:bg>
    <p:spTree>
      <p:nvGrpSpPr>
        <p:cNvPr id="1" name="Shape 525"/>
        <p:cNvGrpSpPr/>
        <p:nvPr/>
      </p:nvGrpSpPr>
      <p:grpSpPr>
        <a:xfrm>
          <a:off x="0" y="0"/>
          <a:ext cx="0" cy="0"/>
          <a:chOff x="0" y="0"/>
          <a:chExt cx="0" cy="0"/>
        </a:xfrm>
      </p:grpSpPr>
      <p:sp>
        <p:nvSpPr>
          <p:cNvPr id="526" name="Google Shape;526;p151"/>
          <p:cNvSpPr>
            <a:spLocks noGrp="1"/>
          </p:cNvSpPr>
          <p:nvPr>
            <p:ph type="pic" idx="2"/>
          </p:nvPr>
        </p:nvSpPr>
        <p:spPr>
          <a:xfrm>
            <a:off x="0" y="-1"/>
            <a:ext cx="12192000" cy="41021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527"/>
        <p:cNvGrpSpPr/>
        <p:nvPr/>
      </p:nvGrpSpPr>
      <p:grpSpPr>
        <a:xfrm>
          <a:off x="0" y="0"/>
          <a:ext cx="0" cy="0"/>
          <a:chOff x="0" y="0"/>
          <a:chExt cx="0" cy="0"/>
        </a:xfrm>
      </p:grpSpPr>
      <p:sp>
        <p:nvSpPr>
          <p:cNvPr id="528" name="Google Shape;528;p152"/>
          <p:cNvSpPr txBox="1">
            <a:spLocks noGrp="1"/>
          </p:cNvSpPr>
          <p:nvPr>
            <p:ph type="body" idx="1"/>
          </p:nvPr>
        </p:nvSpPr>
        <p:spPr>
          <a:xfrm>
            <a:off x="4175787" y="242176"/>
            <a:ext cx="8016213" cy="76808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29" name="Google Shape;529;p152"/>
          <p:cNvSpPr txBox="1">
            <a:spLocks noGrp="1"/>
          </p:cNvSpPr>
          <p:nvPr>
            <p:ph type="body" idx="2"/>
          </p:nvPr>
        </p:nvSpPr>
        <p:spPr>
          <a:xfrm>
            <a:off x="4175787" y="1010261"/>
            <a:ext cx="8016213" cy="38404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30" name="Google Shape;530;p152"/>
          <p:cNvSpPr>
            <a:spLocks noGrp="1"/>
          </p:cNvSpPr>
          <p:nvPr>
            <p:ph type="pic" idx="3"/>
          </p:nvPr>
        </p:nvSpPr>
        <p:spPr>
          <a:xfrm>
            <a:off x="0" y="-1"/>
            <a:ext cx="4079776" cy="68580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31" name="Google Shape;531;p152"/>
          <p:cNvSpPr>
            <a:spLocks noGrp="1"/>
          </p:cNvSpPr>
          <p:nvPr>
            <p:ph type="pic" idx="4"/>
          </p:nvPr>
        </p:nvSpPr>
        <p:spPr>
          <a:xfrm>
            <a:off x="4195293" y="1508787"/>
            <a:ext cx="4079776" cy="5349213"/>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532"/>
        <p:cNvGrpSpPr/>
        <p:nvPr/>
      </p:nvGrpSpPr>
      <p:grpSpPr>
        <a:xfrm>
          <a:off x="0" y="0"/>
          <a:ext cx="0" cy="0"/>
          <a:chOff x="0" y="0"/>
          <a:chExt cx="0" cy="0"/>
        </a:xfrm>
      </p:grpSpPr>
      <p:sp>
        <p:nvSpPr>
          <p:cNvPr id="533" name="Google Shape;533;p153"/>
          <p:cNvSpPr/>
          <p:nvPr/>
        </p:nvSpPr>
        <p:spPr>
          <a:xfrm>
            <a:off x="0" y="548680"/>
            <a:ext cx="8592277" cy="5760640"/>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34" name="Google Shape;534;p153"/>
          <p:cNvSpPr>
            <a:spLocks noGrp="1"/>
          </p:cNvSpPr>
          <p:nvPr>
            <p:ph type="pic" idx="2"/>
          </p:nvPr>
        </p:nvSpPr>
        <p:spPr>
          <a:xfrm>
            <a:off x="180829"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35" name="Google Shape;535;p153"/>
          <p:cNvSpPr>
            <a:spLocks noGrp="1"/>
          </p:cNvSpPr>
          <p:nvPr>
            <p:ph type="pic" idx="3"/>
          </p:nvPr>
        </p:nvSpPr>
        <p:spPr>
          <a:xfrm>
            <a:off x="2965139"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36" name="Google Shape;536;p153"/>
          <p:cNvSpPr>
            <a:spLocks noGrp="1"/>
          </p:cNvSpPr>
          <p:nvPr>
            <p:ph type="pic" idx="4"/>
          </p:nvPr>
        </p:nvSpPr>
        <p:spPr>
          <a:xfrm>
            <a:off x="5749448" y="260650"/>
            <a:ext cx="2592288" cy="6336701"/>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chemeClr val="accent1"/>
        </a:solidFill>
        <a:effectLst/>
      </p:bgPr>
    </p:bg>
    <p:spTree>
      <p:nvGrpSpPr>
        <p:cNvPr id="1" name="Shape 537"/>
        <p:cNvGrpSpPr/>
        <p:nvPr/>
      </p:nvGrpSpPr>
      <p:grpSpPr>
        <a:xfrm>
          <a:off x="0" y="0"/>
          <a:ext cx="0" cy="0"/>
          <a:chOff x="0" y="0"/>
          <a:chExt cx="0" cy="0"/>
        </a:xfrm>
      </p:grpSpPr>
      <p:sp>
        <p:nvSpPr>
          <p:cNvPr id="538" name="Google Shape;538;p154"/>
          <p:cNvSpPr>
            <a:spLocks noGrp="1"/>
          </p:cNvSpPr>
          <p:nvPr>
            <p:ph type="pic" idx="2"/>
          </p:nvPr>
        </p:nvSpPr>
        <p:spPr>
          <a:xfrm>
            <a:off x="8592277" y="356659"/>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39" name="Google Shape;539;p154"/>
          <p:cNvSpPr>
            <a:spLocks noGrp="1"/>
          </p:cNvSpPr>
          <p:nvPr>
            <p:ph type="pic" idx="3"/>
          </p:nvPr>
        </p:nvSpPr>
        <p:spPr>
          <a:xfrm>
            <a:off x="8592277" y="3621021"/>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40" name="Google Shape;540;p154"/>
          <p:cNvSpPr>
            <a:spLocks noGrp="1"/>
          </p:cNvSpPr>
          <p:nvPr>
            <p:ph type="pic" idx="4"/>
          </p:nvPr>
        </p:nvSpPr>
        <p:spPr>
          <a:xfrm>
            <a:off x="5314951" y="356659"/>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41" name="Google Shape;541;p154"/>
          <p:cNvSpPr>
            <a:spLocks noGrp="1"/>
          </p:cNvSpPr>
          <p:nvPr>
            <p:ph type="pic" idx="5"/>
          </p:nvPr>
        </p:nvSpPr>
        <p:spPr>
          <a:xfrm>
            <a:off x="5314951" y="3621021"/>
            <a:ext cx="2880000" cy="2880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542"/>
        <p:cNvGrpSpPr/>
        <p:nvPr/>
      </p:nvGrpSpPr>
      <p:grpSpPr>
        <a:xfrm>
          <a:off x="0" y="0"/>
          <a:ext cx="0" cy="0"/>
          <a:chOff x="0" y="0"/>
          <a:chExt cx="0" cy="0"/>
        </a:xfrm>
      </p:grpSpPr>
      <p:sp>
        <p:nvSpPr>
          <p:cNvPr id="543" name="Google Shape;543;p155"/>
          <p:cNvSpPr txBox="1">
            <a:spLocks noGrp="1"/>
          </p:cNvSpPr>
          <p:nvPr>
            <p:ph type="body" idx="1"/>
          </p:nvPr>
        </p:nvSpPr>
        <p:spPr>
          <a:xfrm>
            <a:off x="527381" y="4389107"/>
            <a:ext cx="11664619" cy="76808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44" name="Google Shape;544;p155"/>
          <p:cNvSpPr txBox="1">
            <a:spLocks noGrp="1"/>
          </p:cNvSpPr>
          <p:nvPr>
            <p:ph type="body" idx="2"/>
          </p:nvPr>
        </p:nvSpPr>
        <p:spPr>
          <a:xfrm>
            <a:off x="527381" y="5157192"/>
            <a:ext cx="11664619" cy="38404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45" name="Google Shape;545;p155"/>
          <p:cNvSpPr/>
          <p:nvPr/>
        </p:nvSpPr>
        <p:spPr>
          <a:xfrm>
            <a:off x="0" y="6618000"/>
            <a:ext cx="12192000" cy="24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46" name="Google Shape;546;p155"/>
          <p:cNvSpPr/>
          <p:nvPr/>
        </p:nvSpPr>
        <p:spPr>
          <a:xfrm>
            <a:off x="0" y="0"/>
            <a:ext cx="12192000" cy="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47" name="Google Shape;547;p155"/>
          <p:cNvSpPr>
            <a:spLocks noGrp="1"/>
          </p:cNvSpPr>
          <p:nvPr>
            <p:ph type="pic" idx="3"/>
          </p:nvPr>
        </p:nvSpPr>
        <p:spPr>
          <a:xfrm>
            <a:off x="623392" y="452669"/>
            <a:ext cx="4416171" cy="3744096"/>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48" name="Google Shape;548;p155"/>
          <p:cNvSpPr>
            <a:spLocks noGrp="1"/>
          </p:cNvSpPr>
          <p:nvPr>
            <p:ph type="pic" idx="4"/>
          </p:nvPr>
        </p:nvSpPr>
        <p:spPr>
          <a:xfrm>
            <a:off x="5327915" y="452669"/>
            <a:ext cx="6240693"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49" name="Google Shape;549;p155"/>
          <p:cNvSpPr>
            <a:spLocks noGrp="1"/>
          </p:cNvSpPr>
          <p:nvPr>
            <p:ph type="pic" idx="5"/>
          </p:nvPr>
        </p:nvSpPr>
        <p:spPr>
          <a:xfrm>
            <a:off x="5327915"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50" name="Google Shape;550;p155"/>
          <p:cNvSpPr>
            <a:spLocks noGrp="1"/>
          </p:cNvSpPr>
          <p:nvPr>
            <p:ph type="pic" idx="6"/>
          </p:nvPr>
        </p:nvSpPr>
        <p:spPr>
          <a:xfrm>
            <a:off x="7488261"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51" name="Google Shape;551;p155"/>
          <p:cNvSpPr>
            <a:spLocks noGrp="1"/>
          </p:cNvSpPr>
          <p:nvPr>
            <p:ph type="pic" idx="7"/>
          </p:nvPr>
        </p:nvSpPr>
        <p:spPr>
          <a:xfrm>
            <a:off x="9648608" y="2420765"/>
            <a:ext cx="1920000" cy="1776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R="0" lvl="1"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R="0" lvl="5"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552"/>
        <p:cNvGrpSpPr/>
        <p:nvPr/>
      </p:nvGrpSpPr>
      <p:grpSpPr>
        <a:xfrm>
          <a:off x="0" y="0"/>
          <a:ext cx="0" cy="0"/>
          <a:chOff x="0" y="0"/>
          <a:chExt cx="0" cy="0"/>
        </a:xfrm>
      </p:grpSpPr>
      <p:sp>
        <p:nvSpPr>
          <p:cNvPr id="553" name="Google Shape;553;p156"/>
          <p:cNvSpPr txBox="1">
            <a:spLocks noGrp="1"/>
          </p:cNvSpPr>
          <p:nvPr>
            <p:ph type="body" idx="1"/>
          </p:nvPr>
        </p:nvSpPr>
        <p:spPr>
          <a:xfrm>
            <a:off x="323528" y="12347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8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54"/>
        <p:cNvGrpSpPr/>
        <p:nvPr/>
      </p:nvGrpSpPr>
      <p:grpSpPr>
        <a:xfrm>
          <a:off x="0" y="0"/>
          <a:ext cx="0" cy="0"/>
          <a:chOff x="0" y="0"/>
          <a:chExt cx="0" cy="0"/>
        </a:xfrm>
      </p:grpSpPr>
      <p:sp>
        <p:nvSpPr>
          <p:cNvPr id="555" name="Google Shape;555;p157"/>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56" name="Google Shape;556;p157"/>
          <p:cNvSpPr/>
          <p:nvPr/>
        </p:nvSpPr>
        <p:spPr>
          <a:xfrm>
            <a:off x="472011" y="1508786"/>
            <a:ext cx="3799787" cy="4865561"/>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57" name="Google Shape;557;p157"/>
          <p:cNvSpPr/>
          <p:nvPr/>
        </p:nvSpPr>
        <p:spPr>
          <a:xfrm>
            <a:off x="709243" y="1796667"/>
            <a:ext cx="144693" cy="4320631"/>
          </a:xfrm>
          <a:prstGeom prst="roundRect">
            <a:avLst>
              <a:gd name="adj" fmla="val 50000"/>
            </a:avLst>
          </a:prstGeom>
          <a:solidFill>
            <a:schemeClr val="lt1">
              <a:alpha val="4039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58" name="Google Shape;558;p157"/>
          <p:cNvSpPr/>
          <p:nvPr/>
        </p:nvSpPr>
        <p:spPr>
          <a:xfrm rot="5400000">
            <a:off x="3456857" y="1650935"/>
            <a:ext cx="669775" cy="669775"/>
          </a:xfrm>
          <a:prstGeom prst="halfFrame">
            <a:avLst>
              <a:gd name="adj1" fmla="val 23728"/>
              <a:gd name="adj2" fmla="val 24642"/>
            </a:avLst>
          </a:prstGeom>
          <a:solidFill>
            <a:schemeClr val="lt1">
              <a:alpha val="2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9"/>
        <p:cNvGrpSpPr/>
        <p:nvPr/>
      </p:nvGrpSpPr>
      <p:grpSpPr>
        <a:xfrm>
          <a:off x="0" y="0"/>
          <a:ext cx="0" cy="0"/>
          <a:chOff x="0" y="0"/>
          <a:chExt cx="0" cy="0"/>
        </a:xfrm>
      </p:grpSpPr>
      <p:sp>
        <p:nvSpPr>
          <p:cNvPr id="560" name="Google Shape;560;p1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5867"/>
              <a:buFont typeface="Arial"/>
              <a:buNone/>
              <a:defRPr sz="5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1" name="Google Shape;561;p158"/>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62" name="Google Shape;562;p15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63" name="Google Shape;563;p15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64" name="Google Shape;564;p15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566"/>
        <p:cNvGrpSpPr/>
        <p:nvPr/>
      </p:nvGrpSpPr>
      <p:grpSpPr>
        <a:xfrm>
          <a:off x="0" y="0"/>
          <a:ext cx="0" cy="0"/>
          <a:chOff x="0" y="0"/>
          <a:chExt cx="0" cy="0"/>
        </a:xfrm>
      </p:grpSpPr>
      <p:sp>
        <p:nvSpPr>
          <p:cNvPr id="567" name="Google Shape;567;p51"/>
          <p:cNvSpPr/>
          <p:nvPr/>
        </p:nvSpPr>
        <p:spPr>
          <a:xfrm>
            <a:off x="0" y="4533123"/>
            <a:ext cx="12192000" cy="2324877"/>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68" name="Google Shape;568;p51"/>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6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69" name="Google Shape;569;p51"/>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73"/>
              </a:spcBef>
              <a:spcAft>
                <a:spcPts val="0"/>
              </a:spcAft>
              <a:buClr>
                <a:srgbClr val="3F3F3F"/>
              </a:buClr>
              <a:buSzPts val="1867"/>
              <a:buFont typeface="Arial"/>
              <a:buNone/>
              <a:defRPr sz="1867" b="0" i="0" u="none" strike="noStrike" cap="none">
                <a:solidFill>
                  <a:srgbClr val="3F3F3F"/>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70" name="Google Shape;570;p51"/>
          <p:cNvSpPr/>
          <p:nvPr/>
        </p:nvSpPr>
        <p:spPr>
          <a:xfrm>
            <a:off x="5391415" y="3813043"/>
            <a:ext cx="1440160" cy="1440160"/>
          </a:xfrm>
          <a:prstGeom prst="ellipse">
            <a:avLst/>
          </a:prstGeom>
          <a:solidFill>
            <a:schemeClr val="accen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571" name="Google Shape;571;p51" descr="E:\002-KIMS BUSINESS\007-02-Fullslidesppt-Contents\20161228\02-edu\bulb-item.png"/>
          <p:cNvPicPr preferRelativeResize="0"/>
          <p:nvPr/>
        </p:nvPicPr>
        <p:blipFill rotWithShape="1">
          <a:blip r:embed="rId2">
            <a:alphaModFix/>
          </a:blip>
          <a:srcRect/>
          <a:stretch/>
        </p:blipFill>
        <p:spPr>
          <a:xfrm>
            <a:off x="5877409" y="4013590"/>
            <a:ext cx="468171" cy="103906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2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5" Type="http://schemas.openxmlformats.org/officeDocument/2006/relationships/theme" Target="../theme/theme10.xml"/><Relationship Id="rId4"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26.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5" Type="http://schemas.openxmlformats.org/officeDocument/2006/relationships/theme" Target="../theme/theme11.xml"/><Relationship Id="rId4"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theme" Target="../theme/theme7.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theme" Target="../theme/theme8.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18.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5" Type="http://schemas.openxmlformats.org/officeDocument/2006/relationships/theme" Target="../theme/theme9.xml"/><Relationship Id="rId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sp>
        <p:nvSpPr>
          <p:cNvPr id="397" name="Google Shape;397;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8" name="Google Shape;398;p46"/>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4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0" name="Google Shape;400;p4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1" name="Google Shape;401;p4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1"/>
          <p:cNvSpPr/>
          <p:nvPr/>
        </p:nvSpPr>
        <p:spPr>
          <a:xfrm>
            <a:off x="5654393" y="4565519"/>
            <a:ext cx="6335838" cy="7636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12" name="Google Shape;812;p1"/>
          <p:cNvSpPr txBox="1">
            <a:spLocks noGrp="1"/>
          </p:cNvSpPr>
          <p:nvPr>
            <p:ph type="body" idx="1"/>
          </p:nvPr>
        </p:nvSpPr>
        <p:spPr>
          <a:xfrm>
            <a:off x="5661716" y="4624927"/>
            <a:ext cx="7136375" cy="677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C0C0C"/>
              </a:buClr>
              <a:buSzPts val="3600"/>
              <a:buFont typeface="Arial"/>
              <a:buNone/>
            </a:pPr>
            <a:r>
              <a:rPr lang="en-US" sz="3600" b="1" i="0" u="none" strike="noStrike" cap="none">
                <a:solidFill>
                  <a:srgbClr val="0C0C0C"/>
                </a:solidFill>
                <a:latin typeface="Arial"/>
                <a:ea typeface="Arial"/>
                <a:cs typeface="Arial"/>
                <a:sym typeface="Arial"/>
              </a:rPr>
              <a:t>Tema: Budaya Kerja </a:t>
            </a:r>
            <a:endParaRPr sz="3600" b="1" i="0" u="none" strike="noStrike" cap="none">
              <a:solidFill>
                <a:srgbClr val="0C0C0C"/>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3600"/>
              <a:buFont typeface="Arial"/>
              <a:buNone/>
            </a:pPr>
            <a:endParaRPr sz="3600" b="1" i="0" u="none" strike="noStrike" cap="none">
              <a:solidFill>
                <a:schemeClr val="lt1"/>
              </a:solidFill>
              <a:latin typeface="Arial"/>
              <a:ea typeface="Arial"/>
              <a:cs typeface="Arial"/>
              <a:sym typeface="Arial"/>
            </a:endParaRPr>
          </a:p>
        </p:txBody>
      </p:sp>
      <p:pic>
        <p:nvPicPr>
          <p:cNvPr id="813" name="Google Shape;813;p1"/>
          <p:cNvPicPr preferRelativeResize="0"/>
          <p:nvPr/>
        </p:nvPicPr>
        <p:blipFill rotWithShape="1">
          <a:blip r:embed="rId3">
            <a:alphaModFix/>
          </a:blip>
          <a:srcRect/>
          <a:stretch/>
        </p:blipFill>
        <p:spPr>
          <a:xfrm>
            <a:off x="8325343" y="61730"/>
            <a:ext cx="1995127" cy="1095963"/>
          </a:xfrm>
          <a:prstGeom prst="rect">
            <a:avLst/>
          </a:prstGeom>
          <a:noFill/>
          <a:ln>
            <a:noFill/>
          </a:ln>
        </p:spPr>
      </p:pic>
      <p:pic>
        <p:nvPicPr>
          <p:cNvPr id="814" name="Google Shape;814;p1"/>
          <p:cNvPicPr preferRelativeResize="0"/>
          <p:nvPr/>
        </p:nvPicPr>
        <p:blipFill rotWithShape="1">
          <a:blip r:embed="rId4">
            <a:alphaModFix/>
          </a:blip>
          <a:srcRect/>
          <a:stretch/>
        </p:blipFill>
        <p:spPr>
          <a:xfrm>
            <a:off x="10521038" y="260649"/>
            <a:ext cx="1366049" cy="848721"/>
          </a:xfrm>
          <a:prstGeom prst="rect">
            <a:avLst/>
          </a:prstGeom>
          <a:noFill/>
          <a:ln>
            <a:noFill/>
          </a:ln>
        </p:spPr>
      </p:pic>
      <p:sp>
        <p:nvSpPr>
          <p:cNvPr id="815" name="Google Shape;815;p1"/>
          <p:cNvSpPr/>
          <p:nvPr/>
        </p:nvSpPr>
        <p:spPr>
          <a:xfrm>
            <a:off x="5654393" y="4022532"/>
            <a:ext cx="5568619" cy="96011"/>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92D050"/>
              </a:solidFill>
              <a:latin typeface="Arial"/>
              <a:ea typeface="Arial"/>
              <a:cs typeface="Arial"/>
              <a:sym typeface="Arial"/>
            </a:endParaRPr>
          </a:p>
        </p:txBody>
      </p:sp>
      <p:sp>
        <p:nvSpPr>
          <p:cNvPr id="816" name="Google Shape;816;p1"/>
          <p:cNvSpPr/>
          <p:nvPr/>
        </p:nvSpPr>
        <p:spPr>
          <a:xfrm>
            <a:off x="5661716" y="4262426"/>
            <a:ext cx="4416491" cy="15137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817" name="Google Shape;817;p1"/>
          <p:cNvPicPr preferRelativeResize="0"/>
          <p:nvPr/>
        </p:nvPicPr>
        <p:blipFill rotWithShape="1">
          <a:blip r:embed="rId5">
            <a:alphaModFix/>
          </a:blip>
          <a:srcRect/>
          <a:stretch/>
        </p:blipFill>
        <p:spPr>
          <a:xfrm>
            <a:off x="-48683" y="124792"/>
            <a:ext cx="1848843" cy="1307075"/>
          </a:xfrm>
          <a:prstGeom prst="rect">
            <a:avLst/>
          </a:prstGeom>
          <a:noFill/>
          <a:ln>
            <a:noFill/>
          </a:ln>
        </p:spPr>
      </p:pic>
      <p:sp>
        <p:nvSpPr>
          <p:cNvPr id="818" name="Google Shape;818;p1"/>
          <p:cNvSpPr/>
          <p:nvPr/>
        </p:nvSpPr>
        <p:spPr>
          <a:xfrm>
            <a:off x="-1008790" y="124792"/>
            <a:ext cx="519899" cy="519899"/>
          </a:xfrm>
          <a:prstGeom prst="ellipse">
            <a:avLst/>
          </a:prstGeom>
          <a:solidFill>
            <a:srgbClr val="E84C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19" name="Google Shape;819;p1"/>
          <p:cNvSpPr/>
          <p:nvPr/>
        </p:nvSpPr>
        <p:spPr>
          <a:xfrm>
            <a:off x="-1008790" y="816972"/>
            <a:ext cx="519899" cy="519899"/>
          </a:xfrm>
          <a:prstGeom prst="ellipse">
            <a:avLst/>
          </a:prstGeom>
          <a:solidFill>
            <a:srgbClr val="3645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20" name="Google Shape;820;p1"/>
          <p:cNvSpPr/>
          <p:nvPr/>
        </p:nvSpPr>
        <p:spPr>
          <a:xfrm>
            <a:off x="-1008790" y="1509152"/>
            <a:ext cx="519899" cy="519899"/>
          </a:xfrm>
          <a:prstGeom prst="ellipse">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21" name="Google Shape;821;p1"/>
          <p:cNvSpPr/>
          <p:nvPr/>
        </p:nvSpPr>
        <p:spPr>
          <a:xfrm>
            <a:off x="-1008790" y="2201332"/>
            <a:ext cx="519899" cy="5198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22" name="Google Shape;822;p1"/>
          <p:cNvSpPr/>
          <p:nvPr/>
        </p:nvSpPr>
        <p:spPr>
          <a:xfrm>
            <a:off x="-1004412" y="2893512"/>
            <a:ext cx="519899" cy="519899"/>
          </a:xfrm>
          <a:prstGeom prst="ellipse">
            <a:avLst/>
          </a:prstGeom>
          <a:solidFill>
            <a:srgbClr val="F3A4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23" name="Google Shape;823;p1"/>
          <p:cNvSpPr txBox="1"/>
          <p:nvPr/>
        </p:nvSpPr>
        <p:spPr>
          <a:xfrm>
            <a:off x="5526475" y="1616650"/>
            <a:ext cx="6824400" cy="279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400"/>
              <a:buFont typeface="Arial"/>
              <a:buNone/>
            </a:pPr>
            <a:r>
              <a:rPr lang="en-US" sz="3700" b="0" i="0" u="none" strike="noStrike" cap="none">
                <a:solidFill>
                  <a:schemeClr val="lt1"/>
                </a:solidFill>
                <a:latin typeface="Arial"/>
                <a:ea typeface="Arial"/>
                <a:cs typeface="Arial"/>
                <a:sym typeface="Arial"/>
              </a:rPr>
              <a:t>Projek Penguatan Profil Pelajar Pancasila dan Budaya Kerja</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880"/>
              </a:spcBef>
              <a:spcAft>
                <a:spcPts val="0"/>
              </a:spcAft>
              <a:buClr>
                <a:schemeClr val="lt1"/>
              </a:buClr>
              <a:buSzPts val="4400"/>
              <a:buFont typeface="Arial"/>
              <a:buNone/>
            </a:pPr>
            <a:r>
              <a:rPr lang="en-US" sz="3700" b="0" i="0" u="none" strike="noStrike" cap="none">
                <a:solidFill>
                  <a:schemeClr val="lt1"/>
                </a:solidFill>
                <a:latin typeface="Arial"/>
                <a:ea typeface="Arial"/>
                <a:cs typeface="Arial"/>
                <a:sym typeface="Arial"/>
              </a:rPr>
              <a:t>Bagi Peserta Didik SMK</a:t>
            </a:r>
            <a:endParaRPr sz="3700" b="0" i="0" u="none" strike="noStrike" cap="none">
              <a:solidFill>
                <a:schemeClr val="lt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4000"/>
              <a:buFont typeface="Arial"/>
              <a:buNone/>
            </a:pPr>
            <a:endParaRPr sz="3300" b="0" i="0" u="none" strike="noStrike" cap="none">
              <a:solidFill>
                <a:schemeClr val="lt1"/>
              </a:solidFill>
              <a:latin typeface="Arial"/>
              <a:ea typeface="Arial"/>
              <a:cs typeface="Arial"/>
              <a:sym typeface="Arial"/>
            </a:endParaRPr>
          </a:p>
        </p:txBody>
      </p:sp>
      <p:sp>
        <p:nvSpPr>
          <p:cNvPr id="824" name="Google Shape;824;p1"/>
          <p:cNvSpPr/>
          <p:nvPr/>
        </p:nvSpPr>
        <p:spPr>
          <a:xfrm>
            <a:off x="1800160" y="138526"/>
            <a:ext cx="2953407" cy="67844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 </a:t>
            </a:r>
            <a:r>
              <a:rPr lang="en-US" sz="2000" b="1" i="0" u="none" strike="noStrike" cap="none" dirty="0">
                <a:solidFill>
                  <a:schemeClr val="lt1"/>
                </a:solidFill>
                <a:latin typeface="Arial"/>
                <a:ea typeface="Arial"/>
                <a:cs typeface="Arial"/>
                <a:sym typeface="Arial"/>
              </a:rPr>
              <a:t>Rev. </a:t>
            </a:r>
            <a:r>
              <a:rPr lang="en-US" sz="2000" b="1" dirty="0">
                <a:solidFill>
                  <a:schemeClr val="lt1"/>
                </a:solidFill>
              </a:rPr>
              <a:t>7</a:t>
            </a:r>
            <a:r>
              <a:rPr lang="en-US" sz="2000" b="1" i="0" u="none" strike="noStrike" cap="none" dirty="0" smtClean="0">
                <a:solidFill>
                  <a:schemeClr val="lt1"/>
                </a:solidFill>
                <a:latin typeface="Arial"/>
                <a:ea typeface="Arial"/>
                <a:cs typeface="Arial"/>
                <a:sym typeface="Arial"/>
              </a:rPr>
              <a:t> </a:t>
            </a:r>
            <a:r>
              <a:rPr lang="en-US" sz="2000" b="1" i="0" u="none" strike="noStrike" cap="none" dirty="0">
                <a:solidFill>
                  <a:schemeClr val="lt1"/>
                </a:solidFill>
                <a:latin typeface="Arial"/>
                <a:ea typeface="Arial"/>
                <a:cs typeface="Arial"/>
                <a:sym typeface="Arial"/>
              </a:rPr>
              <a:t>JULI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grpSp>
        <p:nvGrpSpPr>
          <p:cNvPr id="1002" name="Google Shape;1002;p7"/>
          <p:cNvGrpSpPr/>
          <p:nvPr/>
        </p:nvGrpSpPr>
        <p:grpSpPr>
          <a:xfrm>
            <a:off x="229286" y="1513413"/>
            <a:ext cx="8321584" cy="4854681"/>
            <a:chOff x="635000" y="1382713"/>
            <a:chExt cx="7869238" cy="4572000"/>
          </a:xfrm>
        </p:grpSpPr>
        <p:sp>
          <p:nvSpPr>
            <p:cNvPr id="1003" name="Google Shape;1003;p7"/>
            <p:cNvSpPr/>
            <p:nvPr/>
          </p:nvSpPr>
          <p:spPr>
            <a:xfrm>
              <a:off x="811213" y="3267075"/>
              <a:ext cx="7478713" cy="2654300"/>
            </a:xfrm>
            <a:custGeom>
              <a:avLst/>
              <a:gdLst/>
              <a:ahLst/>
              <a:cxnLst/>
              <a:rect l="l" t="t" r="r" b="b"/>
              <a:pathLst>
                <a:path w="4711" h="1672" extrusionOk="0">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4" name="Google Shape;1004;p7"/>
            <p:cNvSpPr/>
            <p:nvPr/>
          </p:nvSpPr>
          <p:spPr>
            <a:xfrm>
              <a:off x="635000" y="2108200"/>
              <a:ext cx="7697788" cy="3846513"/>
            </a:xfrm>
            <a:custGeom>
              <a:avLst/>
              <a:gdLst/>
              <a:ahLst/>
              <a:cxnLst/>
              <a:rect l="l" t="t" r="r" b="b"/>
              <a:pathLst>
                <a:path w="4849" h="2423" extrusionOk="0">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5" name="Google Shape;1005;p7"/>
            <p:cNvSpPr/>
            <p:nvPr/>
          </p:nvSpPr>
          <p:spPr>
            <a:xfrm>
              <a:off x="1595438" y="1790700"/>
              <a:ext cx="6908800" cy="3509963"/>
            </a:xfrm>
            <a:custGeom>
              <a:avLst/>
              <a:gdLst/>
              <a:ahLst/>
              <a:cxnLst/>
              <a:rect l="l" t="t" r="r" b="b"/>
              <a:pathLst>
                <a:path w="4352" h="2211" extrusionOk="0">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6" name="Google Shape;1006;p7"/>
            <p:cNvSpPr/>
            <p:nvPr/>
          </p:nvSpPr>
          <p:spPr>
            <a:xfrm>
              <a:off x="2097088" y="1382713"/>
              <a:ext cx="4552950" cy="1549400"/>
            </a:xfrm>
            <a:custGeom>
              <a:avLst/>
              <a:gdLst/>
              <a:ahLst/>
              <a:cxnLst/>
              <a:rect l="l" t="t" r="r" b="b"/>
              <a:pathLst>
                <a:path w="2868" h="976" extrusionOk="0">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07" name="Google Shape;1007;p7"/>
          <p:cNvSpPr txBox="1">
            <a:spLocks noGrp="1"/>
          </p:cNvSpPr>
          <p:nvPr>
            <p:ph type="body" idx="1"/>
          </p:nvPr>
        </p:nvSpPr>
        <p:spPr>
          <a:xfrm>
            <a:off x="0" y="356402"/>
            <a:ext cx="12192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4000"/>
              <a:buNone/>
            </a:pPr>
            <a:r>
              <a:rPr lang="en-US" sz="4000" b="1">
                <a:latin typeface="Arial"/>
                <a:ea typeface="Arial"/>
                <a:cs typeface="Arial"/>
                <a:sym typeface="Arial"/>
              </a:rPr>
              <a:t>Komitmen </a:t>
            </a:r>
            <a:endParaRPr sz="4000" b="1">
              <a:latin typeface="Arial"/>
              <a:ea typeface="Arial"/>
              <a:cs typeface="Arial"/>
              <a:sym typeface="Arial"/>
            </a:endParaRPr>
          </a:p>
        </p:txBody>
      </p:sp>
      <p:sp>
        <p:nvSpPr>
          <p:cNvPr id="1008" name="Google Shape;1008;p7"/>
          <p:cNvSpPr/>
          <p:nvPr/>
        </p:nvSpPr>
        <p:spPr>
          <a:xfrm>
            <a:off x="2194182" y="2049419"/>
            <a:ext cx="1209712" cy="1209712"/>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009" name="Google Shape;1009;p7"/>
          <p:cNvSpPr/>
          <p:nvPr/>
        </p:nvSpPr>
        <p:spPr>
          <a:xfrm>
            <a:off x="2194182" y="4463893"/>
            <a:ext cx="1209712" cy="1209712"/>
          </a:xfrm>
          <a:prstGeom prst="ellipse">
            <a:avLst/>
          </a:prstGeom>
          <a:solidFill>
            <a:schemeClr val="accent3"/>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010" name="Google Shape;1010;p7"/>
          <p:cNvSpPr txBox="1"/>
          <p:nvPr/>
        </p:nvSpPr>
        <p:spPr>
          <a:xfrm>
            <a:off x="3883860" y="1902750"/>
            <a:ext cx="647342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Nilai sikap kerja, akan didapatkan bila peserta didik melihat bahwa sekolah  berkomitmen dan secara konsisten membangun budaya kerja dalam ekosistem sekolah.</a:t>
            </a:r>
            <a:endParaRPr sz="1400" b="0" i="0" u="none" strike="noStrike" cap="none">
              <a:solidFill>
                <a:srgbClr val="000000"/>
              </a:solidFill>
              <a:latin typeface="Arial"/>
              <a:ea typeface="Arial"/>
              <a:cs typeface="Arial"/>
              <a:sym typeface="Arial"/>
            </a:endParaRPr>
          </a:p>
        </p:txBody>
      </p:sp>
      <p:sp>
        <p:nvSpPr>
          <p:cNvPr id="1011" name="Google Shape;1011;p7"/>
          <p:cNvSpPr txBox="1"/>
          <p:nvPr/>
        </p:nvSpPr>
        <p:spPr>
          <a:xfrm>
            <a:off x="3883859" y="4599778"/>
            <a:ext cx="672544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Open Sans"/>
                <a:ea typeface="Open Sans"/>
                <a:cs typeface="Open Sans"/>
                <a:sym typeface="Open Sans"/>
              </a:rPr>
              <a:t>Budaya</a:t>
            </a:r>
            <a:r>
              <a:rPr lang="en-US" sz="1800" b="0" i="0" u="none" strike="noStrike" cap="none" dirty="0">
                <a:solidFill>
                  <a:schemeClr val="dk1"/>
                </a:solidFill>
                <a:latin typeface="Open Sans"/>
                <a:ea typeface="Open Sans"/>
                <a:cs typeface="Open Sans"/>
                <a:sym typeface="Open Sans"/>
              </a:rPr>
              <a:t> 5R </a:t>
            </a:r>
            <a:r>
              <a:rPr lang="en-US" sz="1800" b="0" i="0" u="none" strike="noStrike" cap="none" dirty="0" err="1">
                <a:solidFill>
                  <a:schemeClr val="dk1"/>
                </a:solidFill>
                <a:latin typeface="Open Sans"/>
                <a:ea typeface="Open Sans"/>
                <a:cs typeface="Open Sans"/>
                <a:sym typeface="Open Sans"/>
              </a:rPr>
              <a:t>dilaksanakan</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sesuai</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dengan</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karakteristik</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satuan</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pendidikan</a:t>
            </a:r>
            <a:r>
              <a:rPr lang="en-US" sz="1800" b="0" i="0" u="none" strike="noStrike" cap="none" dirty="0">
                <a:solidFill>
                  <a:schemeClr val="dk1"/>
                </a:solidFill>
                <a:latin typeface="Open Sans"/>
                <a:ea typeface="Open Sans"/>
                <a:cs typeface="Open Sans"/>
                <a:sym typeface="Open Sans"/>
              </a:rPr>
              <a:t>, program </a:t>
            </a:r>
            <a:r>
              <a:rPr lang="en-US" sz="1800" b="0" i="0" u="none" strike="noStrike" cap="none" dirty="0" err="1">
                <a:solidFill>
                  <a:schemeClr val="dk1"/>
                </a:solidFill>
                <a:latin typeface="Open Sans"/>
                <a:ea typeface="Open Sans"/>
                <a:cs typeface="Open Sans"/>
                <a:sym typeface="Open Sans"/>
              </a:rPr>
              <a:t>keahlian</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dan</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kebutuhan</a:t>
            </a:r>
            <a:r>
              <a:rPr lang="en-US" sz="1800" b="0" i="0" u="none" strike="noStrike" cap="none" dirty="0">
                <a:solidFill>
                  <a:schemeClr val="dk1"/>
                </a:solidFill>
                <a:latin typeface="Open Sans"/>
                <a:ea typeface="Open Sans"/>
                <a:cs typeface="Open Sans"/>
                <a:sym typeface="Open Sans"/>
              </a:rPr>
              <a:t> </a:t>
            </a:r>
            <a:r>
              <a:rPr lang="en-US" sz="1800" b="0" i="1" u="none" strike="noStrike" cap="none" dirty="0" smtClean="0">
                <a:solidFill>
                  <a:schemeClr val="dk1"/>
                </a:solidFill>
                <a:latin typeface="Open Sans"/>
                <a:ea typeface="Open Sans"/>
                <a:cs typeface="Open Sans"/>
                <a:sym typeface="Open Sans"/>
              </a:rPr>
              <a:t>soft skills</a:t>
            </a:r>
            <a:r>
              <a:rPr lang="en-US" sz="1800" b="0" i="0" u="none" strike="noStrike" cap="none" dirty="0" smtClean="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dunia</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kerja</a:t>
            </a:r>
            <a:r>
              <a:rPr lang="en-US" sz="1800" b="0" i="0" u="none" strike="noStrike" cap="none" dirty="0">
                <a:solidFill>
                  <a:schemeClr val="dk1"/>
                </a:solidFill>
                <a:latin typeface="Open Sans"/>
                <a:ea typeface="Open Sans"/>
                <a:cs typeface="Open Sans"/>
                <a:sym typeface="Open Sans"/>
              </a:rPr>
              <a:t>.</a:t>
            </a:r>
            <a:endParaRPr sz="1400" b="0" i="0" u="none" strike="noStrike" cap="none" dirty="0">
              <a:solidFill>
                <a:srgbClr val="000000"/>
              </a:solidFill>
              <a:latin typeface="Arial"/>
              <a:ea typeface="Arial"/>
              <a:cs typeface="Arial"/>
              <a:sym typeface="Arial"/>
            </a:endParaRPr>
          </a:p>
        </p:txBody>
      </p:sp>
      <p:sp>
        <p:nvSpPr>
          <p:cNvPr id="1012" name="Google Shape;1012;p7"/>
          <p:cNvSpPr txBox="1"/>
          <p:nvPr/>
        </p:nvSpPr>
        <p:spPr>
          <a:xfrm>
            <a:off x="2149643" y="2125686"/>
            <a:ext cx="135000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FFFFFF"/>
                </a:solidFill>
                <a:latin typeface="Arial"/>
                <a:ea typeface="Arial"/>
                <a:cs typeface="Arial"/>
                <a:sym typeface="Arial"/>
              </a:rPr>
              <a:t>01</a:t>
            </a:r>
            <a:endParaRPr sz="6000" b="1" i="0" u="none" strike="noStrike" cap="none">
              <a:solidFill>
                <a:srgbClr val="FFFFFF"/>
              </a:solidFill>
              <a:latin typeface="Arial"/>
              <a:ea typeface="Arial"/>
              <a:cs typeface="Arial"/>
              <a:sym typeface="Arial"/>
            </a:endParaRPr>
          </a:p>
        </p:txBody>
      </p:sp>
      <p:sp>
        <p:nvSpPr>
          <p:cNvPr id="1013" name="Google Shape;1013;p7"/>
          <p:cNvSpPr txBox="1"/>
          <p:nvPr/>
        </p:nvSpPr>
        <p:spPr>
          <a:xfrm>
            <a:off x="2149643" y="4540160"/>
            <a:ext cx="135000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FFFFFF"/>
                </a:solidFill>
                <a:latin typeface="Arial"/>
                <a:ea typeface="Arial"/>
                <a:cs typeface="Arial"/>
                <a:sym typeface="Arial"/>
              </a:rPr>
              <a:t>02</a:t>
            </a:r>
            <a:endParaRPr sz="6000" b="1" i="0" u="none" strike="noStrike" cap="none">
              <a:solidFill>
                <a:srgbClr val="FFFFFF"/>
              </a:solidFill>
              <a:latin typeface="Arial"/>
              <a:ea typeface="Arial"/>
              <a:cs typeface="Arial"/>
              <a:sym typeface="Arial"/>
            </a:endParaRPr>
          </a:p>
        </p:txBody>
      </p:sp>
      <p:sp>
        <p:nvSpPr>
          <p:cNvPr id="1014" name="Google Shape;1014;p7"/>
          <p:cNvSpPr txBox="1"/>
          <p:nvPr/>
        </p:nvSpPr>
        <p:spPr>
          <a:xfrm>
            <a:off x="1085850" y="1120074"/>
            <a:ext cx="991552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Komitmen seluruh warga sekolah untuk melaksanakan projek yang disepakati, meliputi.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8"/>
          <p:cNvSpPr txBox="1"/>
          <p:nvPr/>
        </p:nvSpPr>
        <p:spPr>
          <a:xfrm>
            <a:off x="3407701" y="592040"/>
            <a:ext cx="3278325" cy="7752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000" b="1" i="0" u="none" strike="noStrike" cap="none">
                <a:solidFill>
                  <a:srgbClr val="000000"/>
                </a:solidFill>
                <a:latin typeface="Arial"/>
                <a:ea typeface="Arial"/>
                <a:cs typeface="Arial"/>
                <a:sym typeface="Arial"/>
              </a:rPr>
              <a:t>Peran </a:t>
            </a:r>
            <a:r>
              <a:rPr lang="en-US" sz="4000" b="1" i="0" u="none" strike="noStrike" cap="none">
                <a:solidFill>
                  <a:srgbClr val="F2A40D"/>
                </a:solidFill>
                <a:latin typeface="Arial"/>
                <a:ea typeface="Arial"/>
                <a:cs typeface="Arial"/>
                <a:sym typeface="Arial"/>
              </a:rPr>
              <a:t>Guru</a:t>
            </a:r>
            <a:endParaRPr sz="4000" b="1" i="0" u="none" strike="noStrike" cap="none">
              <a:solidFill>
                <a:srgbClr val="F2A40D"/>
              </a:solidFill>
              <a:latin typeface="Arial"/>
              <a:ea typeface="Arial"/>
              <a:cs typeface="Arial"/>
              <a:sym typeface="Arial"/>
            </a:endParaRPr>
          </a:p>
        </p:txBody>
      </p:sp>
      <p:grpSp>
        <p:nvGrpSpPr>
          <p:cNvPr id="1020" name="Google Shape;1020;p8"/>
          <p:cNvGrpSpPr/>
          <p:nvPr/>
        </p:nvGrpSpPr>
        <p:grpSpPr>
          <a:xfrm>
            <a:off x="4175787" y="1700808"/>
            <a:ext cx="7008779" cy="960000"/>
            <a:chOff x="3131840" y="1491630"/>
            <a:chExt cx="5256584" cy="576064"/>
          </a:xfrm>
        </p:grpSpPr>
        <p:sp>
          <p:nvSpPr>
            <p:cNvPr id="1021" name="Google Shape;1021;p8"/>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22" name="Google Shape;1022;p8"/>
            <p:cNvSpPr/>
            <p:nvPr/>
          </p:nvSpPr>
          <p:spPr>
            <a:xfrm rot="5400000">
              <a:off x="3203840" y="1419630"/>
              <a:ext cx="576000" cy="720000"/>
            </a:xfrm>
            <a:prstGeom prst="rtTriangle">
              <a:avLst/>
            </a:prstGeom>
            <a:solidFill>
              <a:schemeClr val="accen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1023" name="Google Shape;1023;p8"/>
          <p:cNvGrpSpPr/>
          <p:nvPr/>
        </p:nvGrpSpPr>
        <p:grpSpPr>
          <a:xfrm>
            <a:off x="4168113" y="2884940"/>
            <a:ext cx="7008779" cy="960000"/>
            <a:chOff x="3131840" y="1491630"/>
            <a:chExt cx="5256584" cy="576064"/>
          </a:xfrm>
        </p:grpSpPr>
        <p:sp>
          <p:nvSpPr>
            <p:cNvPr id="1024" name="Google Shape;1024;p8"/>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25" name="Google Shape;1025;p8"/>
            <p:cNvSpPr/>
            <p:nvPr/>
          </p:nvSpPr>
          <p:spPr>
            <a:xfrm rot="5400000">
              <a:off x="3203840" y="1419630"/>
              <a:ext cx="576000" cy="720000"/>
            </a:xfrm>
            <a:prstGeom prst="rtTriangle">
              <a:avLst/>
            </a:prstGeom>
            <a:solidFill>
              <a:schemeClr val="accent3"/>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1026" name="Google Shape;1026;p8"/>
          <p:cNvGrpSpPr/>
          <p:nvPr/>
        </p:nvGrpSpPr>
        <p:grpSpPr>
          <a:xfrm>
            <a:off x="4160440" y="4069072"/>
            <a:ext cx="7008779" cy="960000"/>
            <a:chOff x="3131840" y="1491630"/>
            <a:chExt cx="5256584" cy="576064"/>
          </a:xfrm>
        </p:grpSpPr>
        <p:sp>
          <p:nvSpPr>
            <p:cNvPr id="1027" name="Google Shape;1027;p8"/>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28" name="Google Shape;1028;p8"/>
            <p:cNvSpPr/>
            <p:nvPr/>
          </p:nvSpPr>
          <p:spPr>
            <a:xfrm rot="5400000">
              <a:off x="3203840" y="1419630"/>
              <a:ext cx="576000" cy="720000"/>
            </a:xfrm>
            <a:prstGeom prst="rtTriangle">
              <a:avLst/>
            </a:prstGeom>
            <a:solidFill>
              <a:schemeClr val="accen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1029" name="Google Shape;1029;p8"/>
          <p:cNvGrpSpPr/>
          <p:nvPr/>
        </p:nvGrpSpPr>
        <p:grpSpPr>
          <a:xfrm>
            <a:off x="4152767" y="5253203"/>
            <a:ext cx="7008779" cy="960000"/>
            <a:chOff x="3131840" y="1491630"/>
            <a:chExt cx="5256584" cy="576064"/>
          </a:xfrm>
        </p:grpSpPr>
        <p:sp>
          <p:nvSpPr>
            <p:cNvPr id="1030" name="Google Shape;1030;p8"/>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31" name="Google Shape;1031;p8"/>
            <p:cNvSpPr/>
            <p:nvPr/>
          </p:nvSpPr>
          <p:spPr>
            <a:xfrm rot="5400000">
              <a:off x="3203840" y="1419630"/>
              <a:ext cx="576000" cy="720000"/>
            </a:xfrm>
            <a:prstGeom prst="rtTriangle">
              <a:avLst/>
            </a:prstGeom>
            <a:solidFill>
              <a:schemeClr val="accent3"/>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sp>
        <p:nvSpPr>
          <p:cNvPr id="1032" name="Google Shape;1032;p8"/>
          <p:cNvSpPr txBox="1"/>
          <p:nvPr/>
        </p:nvSpPr>
        <p:spPr>
          <a:xfrm>
            <a:off x="4175787" y="1700809"/>
            <a:ext cx="710885" cy="502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rgbClr val="FFFFFF"/>
                </a:solidFill>
                <a:latin typeface="Arial"/>
                <a:ea typeface="Arial"/>
                <a:cs typeface="Arial"/>
                <a:sym typeface="Arial"/>
              </a:rPr>
              <a:t>01</a:t>
            </a:r>
            <a:endParaRPr sz="2667" b="1" i="0" u="none" strike="noStrike" cap="none">
              <a:solidFill>
                <a:srgbClr val="FFFFFF"/>
              </a:solidFill>
              <a:latin typeface="Arial"/>
              <a:ea typeface="Arial"/>
              <a:cs typeface="Arial"/>
              <a:sym typeface="Arial"/>
            </a:endParaRPr>
          </a:p>
        </p:txBody>
      </p:sp>
      <p:sp>
        <p:nvSpPr>
          <p:cNvPr id="1033" name="Google Shape;1033;p8"/>
          <p:cNvSpPr txBox="1"/>
          <p:nvPr/>
        </p:nvSpPr>
        <p:spPr>
          <a:xfrm>
            <a:off x="4160440" y="2884941"/>
            <a:ext cx="710885" cy="502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rgbClr val="FFFFFF"/>
                </a:solidFill>
                <a:latin typeface="Arial"/>
                <a:ea typeface="Arial"/>
                <a:cs typeface="Arial"/>
                <a:sym typeface="Arial"/>
              </a:rPr>
              <a:t>02</a:t>
            </a:r>
            <a:endParaRPr sz="2667" b="1" i="0" u="none" strike="noStrike" cap="none">
              <a:solidFill>
                <a:srgbClr val="FFFFFF"/>
              </a:solidFill>
              <a:latin typeface="Arial"/>
              <a:ea typeface="Arial"/>
              <a:cs typeface="Arial"/>
              <a:sym typeface="Arial"/>
            </a:endParaRPr>
          </a:p>
        </p:txBody>
      </p:sp>
      <p:sp>
        <p:nvSpPr>
          <p:cNvPr id="1034" name="Google Shape;1034;p8"/>
          <p:cNvSpPr txBox="1"/>
          <p:nvPr/>
        </p:nvSpPr>
        <p:spPr>
          <a:xfrm>
            <a:off x="4145094" y="4069073"/>
            <a:ext cx="710885" cy="502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rgbClr val="FFFFFF"/>
                </a:solidFill>
                <a:latin typeface="Arial"/>
                <a:ea typeface="Arial"/>
                <a:cs typeface="Arial"/>
                <a:sym typeface="Arial"/>
              </a:rPr>
              <a:t>03</a:t>
            </a:r>
            <a:endParaRPr sz="2667" b="1" i="0" u="none" strike="noStrike" cap="none">
              <a:solidFill>
                <a:srgbClr val="FFFFFF"/>
              </a:solidFill>
              <a:latin typeface="Arial"/>
              <a:ea typeface="Arial"/>
              <a:cs typeface="Arial"/>
              <a:sym typeface="Arial"/>
            </a:endParaRPr>
          </a:p>
        </p:txBody>
      </p:sp>
      <p:sp>
        <p:nvSpPr>
          <p:cNvPr id="1035" name="Google Shape;1035;p8"/>
          <p:cNvSpPr txBox="1"/>
          <p:nvPr/>
        </p:nvSpPr>
        <p:spPr>
          <a:xfrm>
            <a:off x="4129747" y="5253205"/>
            <a:ext cx="710885" cy="502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rgbClr val="FFFFFF"/>
                </a:solidFill>
                <a:latin typeface="Arial"/>
                <a:ea typeface="Arial"/>
                <a:cs typeface="Arial"/>
                <a:sym typeface="Arial"/>
              </a:rPr>
              <a:t>04</a:t>
            </a:r>
            <a:endParaRPr sz="2667" b="1" i="0" u="none" strike="noStrike" cap="none">
              <a:solidFill>
                <a:srgbClr val="FFFFFF"/>
              </a:solidFill>
              <a:latin typeface="Arial"/>
              <a:ea typeface="Arial"/>
              <a:cs typeface="Arial"/>
              <a:sym typeface="Arial"/>
            </a:endParaRPr>
          </a:p>
        </p:txBody>
      </p:sp>
      <p:sp>
        <p:nvSpPr>
          <p:cNvPr id="1036" name="Google Shape;1036;p8"/>
          <p:cNvSpPr txBox="1"/>
          <p:nvPr/>
        </p:nvSpPr>
        <p:spPr>
          <a:xfrm>
            <a:off x="5112767" y="1909772"/>
            <a:ext cx="585675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Fasilitator: memfasilitasi pembinaan, menyediakan media belajar, lembar belajar, lembar kerja dan lain-lain.</a:t>
            </a:r>
            <a:endParaRPr sz="1400" b="0" i="0" u="none" strike="noStrike" cap="none">
              <a:solidFill>
                <a:srgbClr val="000000"/>
              </a:solidFill>
              <a:latin typeface="Arial"/>
              <a:ea typeface="Arial"/>
              <a:cs typeface="Arial"/>
              <a:sym typeface="Arial"/>
            </a:endParaRPr>
          </a:p>
        </p:txBody>
      </p:sp>
      <p:sp>
        <p:nvSpPr>
          <p:cNvPr id="1037" name="Google Shape;1037;p8"/>
          <p:cNvSpPr txBox="1"/>
          <p:nvPr/>
        </p:nvSpPr>
        <p:spPr>
          <a:xfrm>
            <a:off x="5135787" y="3079791"/>
            <a:ext cx="585675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Moderator: memoderasi diskusi, memberikan pertanyaan pemantik, menutup dengan kesimpulan.</a:t>
            </a:r>
            <a:endParaRPr sz="1400" b="0" i="0" u="none" strike="noStrike" cap="none">
              <a:solidFill>
                <a:srgbClr val="000000"/>
              </a:solidFill>
              <a:latin typeface="Arial"/>
              <a:ea typeface="Arial"/>
              <a:cs typeface="Arial"/>
              <a:sym typeface="Arial"/>
            </a:endParaRPr>
          </a:p>
        </p:txBody>
      </p:sp>
      <p:sp>
        <p:nvSpPr>
          <p:cNvPr id="1038" name="Google Shape;1038;p8"/>
          <p:cNvSpPr txBox="1"/>
          <p:nvPr/>
        </p:nvSpPr>
        <p:spPr>
          <a:xfrm>
            <a:off x="5135787" y="4357027"/>
            <a:ext cx="585675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Penyedia Informasi: menyediakan artikel, video, tautan informasi.</a:t>
            </a:r>
            <a:endParaRPr sz="1400" b="0" i="0" u="none" strike="noStrike" cap="none">
              <a:solidFill>
                <a:srgbClr val="000000"/>
              </a:solidFill>
              <a:latin typeface="Arial"/>
              <a:ea typeface="Arial"/>
              <a:cs typeface="Arial"/>
              <a:sym typeface="Arial"/>
            </a:endParaRPr>
          </a:p>
        </p:txBody>
      </p:sp>
      <p:sp>
        <p:nvSpPr>
          <p:cNvPr id="1039" name="Google Shape;1039;p8"/>
          <p:cNvSpPr txBox="1"/>
          <p:nvPr/>
        </p:nvSpPr>
        <p:spPr>
          <a:xfrm>
            <a:off x="5135787" y="5504588"/>
            <a:ext cx="5856757"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Mentor: membimbing peserta didik dalam pengembangan sikap kerja dan 5R.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9"/>
          <p:cNvSpPr txBox="1"/>
          <p:nvPr/>
        </p:nvSpPr>
        <p:spPr>
          <a:xfrm>
            <a:off x="3560250" y="590675"/>
            <a:ext cx="8314500" cy="162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800"/>
              <a:buFont typeface="Arial"/>
              <a:buNone/>
            </a:pPr>
            <a:r>
              <a:rPr lang="en-US" sz="4000" b="1" i="0" u="none" strike="noStrike" cap="none">
                <a:solidFill>
                  <a:srgbClr val="000000"/>
                </a:solidFill>
                <a:latin typeface="Arial"/>
                <a:ea typeface="Arial"/>
                <a:cs typeface="Arial"/>
                <a:sym typeface="Arial"/>
              </a:rPr>
              <a:t>Dukungan Sumber Daya</a:t>
            </a:r>
            <a:endParaRPr sz="4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Projek Sikap Kerja dan 5 R membutuhkan dukungan sumber daya, oleh karena itu ketika memilih kegiatan tertentu, sekolah perlu mempertimbangkan:</a:t>
            </a:r>
            <a:r>
              <a:rPr lang="en-US" sz="4800" b="0" i="0" u="none" strike="noStrike" cap="none">
                <a:solidFill>
                  <a:srgbClr val="000000"/>
                </a:solidFill>
                <a:latin typeface="Arial"/>
                <a:ea typeface="Arial"/>
                <a:cs typeface="Arial"/>
                <a:sym typeface="Arial"/>
              </a:rPr>
              <a:t/>
            </a:r>
            <a:br>
              <a:rPr lang="en-US" sz="4800" b="0" i="0" u="none" strike="noStrike" cap="none">
                <a:solidFill>
                  <a:srgbClr val="000000"/>
                </a:solidFill>
                <a:latin typeface="Arial"/>
                <a:ea typeface="Arial"/>
                <a:cs typeface="Arial"/>
                <a:sym typeface="Arial"/>
              </a:rPr>
            </a:br>
            <a:endParaRPr sz="1800" b="0" i="0" u="none" strike="noStrike" cap="none">
              <a:solidFill>
                <a:srgbClr val="000000"/>
              </a:solidFill>
              <a:latin typeface="Arial"/>
              <a:ea typeface="Arial"/>
              <a:cs typeface="Arial"/>
              <a:sym typeface="Arial"/>
            </a:endParaRPr>
          </a:p>
        </p:txBody>
      </p:sp>
      <p:grpSp>
        <p:nvGrpSpPr>
          <p:cNvPr id="1045" name="Google Shape;1045;p9"/>
          <p:cNvGrpSpPr/>
          <p:nvPr/>
        </p:nvGrpSpPr>
        <p:grpSpPr>
          <a:xfrm>
            <a:off x="3929044" y="2629723"/>
            <a:ext cx="7008779" cy="960000"/>
            <a:chOff x="3131840" y="1491630"/>
            <a:chExt cx="5256584" cy="576064"/>
          </a:xfrm>
        </p:grpSpPr>
        <p:sp>
          <p:nvSpPr>
            <p:cNvPr id="1046" name="Google Shape;1046;p9"/>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47" name="Google Shape;1047;p9"/>
            <p:cNvSpPr/>
            <p:nvPr/>
          </p:nvSpPr>
          <p:spPr>
            <a:xfrm rot="5400000">
              <a:off x="3203840" y="1419630"/>
              <a:ext cx="576000" cy="720000"/>
            </a:xfrm>
            <a:prstGeom prst="rtTriangle">
              <a:avLst/>
            </a:prstGeom>
            <a:solidFill>
              <a:schemeClr val="accen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1048" name="Google Shape;1048;p9"/>
          <p:cNvGrpSpPr/>
          <p:nvPr/>
        </p:nvGrpSpPr>
        <p:grpSpPr>
          <a:xfrm>
            <a:off x="3921370" y="3813855"/>
            <a:ext cx="7008779" cy="960000"/>
            <a:chOff x="3131840" y="1491630"/>
            <a:chExt cx="5256584" cy="576064"/>
          </a:xfrm>
        </p:grpSpPr>
        <p:sp>
          <p:nvSpPr>
            <p:cNvPr id="1049" name="Google Shape;1049;p9"/>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50" name="Google Shape;1050;p9"/>
            <p:cNvSpPr/>
            <p:nvPr/>
          </p:nvSpPr>
          <p:spPr>
            <a:xfrm rot="5400000">
              <a:off x="3203840" y="1419630"/>
              <a:ext cx="576000" cy="720000"/>
            </a:xfrm>
            <a:prstGeom prst="rtTriangle">
              <a:avLst/>
            </a:prstGeom>
            <a:solidFill>
              <a:schemeClr val="accent3"/>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1051" name="Google Shape;1051;p9"/>
          <p:cNvGrpSpPr/>
          <p:nvPr/>
        </p:nvGrpSpPr>
        <p:grpSpPr>
          <a:xfrm>
            <a:off x="3913697" y="4997987"/>
            <a:ext cx="7008779" cy="960000"/>
            <a:chOff x="3131840" y="1491630"/>
            <a:chExt cx="5256584" cy="576064"/>
          </a:xfrm>
        </p:grpSpPr>
        <p:sp>
          <p:nvSpPr>
            <p:cNvPr id="1052" name="Google Shape;1052;p9"/>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53" name="Google Shape;1053;p9"/>
            <p:cNvSpPr/>
            <p:nvPr/>
          </p:nvSpPr>
          <p:spPr>
            <a:xfrm rot="5400000">
              <a:off x="3203840" y="1419630"/>
              <a:ext cx="576000" cy="720000"/>
            </a:xfrm>
            <a:prstGeom prst="rtTriangle">
              <a:avLst/>
            </a:prstGeom>
            <a:solidFill>
              <a:schemeClr val="accen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sp>
        <p:nvSpPr>
          <p:cNvPr id="1054" name="Google Shape;1054;p9"/>
          <p:cNvSpPr txBox="1"/>
          <p:nvPr/>
        </p:nvSpPr>
        <p:spPr>
          <a:xfrm>
            <a:off x="3929044" y="2629724"/>
            <a:ext cx="710885" cy="502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rgbClr val="FFFFFF"/>
                </a:solidFill>
                <a:latin typeface="Arial"/>
                <a:ea typeface="Arial"/>
                <a:cs typeface="Arial"/>
                <a:sym typeface="Arial"/>
              </a:rPr>
              <a:t>01</a:t>
            </a:r>
            <a:endParaRPr sz="2667" b="1" i="0" u="none" strike="noStrike" cap="none">
              <a:solidFill>
                <a:srgbClr val="FFFFFF"/>
              </a:solidFill>
              <a:latin typeface="Arial"/>
              <a:ea typeface="Arial"/>
              <a:cs typeface="Arial"/>
              <a:sym typeface="Arial"/>
            </a:endParaRPr>
          </a:p>
        </p:txBody>
      </p:sp>
      <p:sp>
        <p:nvSpPr>
          <p:cNvPr id="1055" name="Google Shape;1055;p9"/>
          <p:cNvSpPr txBox="1"/>
          <p:nvPr/>
        </p:nvSpPr>
        <p:spPr>
          <a:xfrm>
            <a:off x="3913697" y="3813856"/>
            <a:ext cx="710885" cy="502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rgbClr val="FFFFFF"/>
                </a:solidFill>
                <a:latin typeface="Arial"/>
                <a:ea typeface="Arial"/>
                <a:cs typeface="Arial"/>
                <a:sym typeface="Arial"/>
              </a:rPr>
              <a:t>02</a:t>
            </a:r>
            <a:endParaRPr sz="2667" b="1" i="0" u="none" strike="noStrike" cap="none">
              <a:solidFill>
                <a:srgbClr val="FFFFFF"/>
              </a:solidFill>
              <a:latin typeface="Arial"/>
              <a:ea typeface="Arial"/>
              <a:cs typeface="Arial"/>
              <a:sym typeface="Arial"/>
            </a:endParaRPr>
          </a:p>
        </p:txBody>
      </p:sp>
      <p:sp>
        <p:nvSpPr>
          <p:cNvPr id="1056" name="Google Shape;1056;p9"/>
          <p:cNvSpPr txBox="1"/>
          <p:nvPr/>
        </p:nvSpPr>
        <p:spPr>
          <a:xfrm>
            <a:off x="3898351" y="4997988"/>
            <a:ext cx="710885" cy="502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rgbClr val="FFFFFF"/>
                </a:solidFill>
                <a:latin typeface="Arial"/>
                <a:ea typeface="Arial"/>
                <a:cs typeface="Arial"/>
                <a:sym typeface="Arial"/>
              </a:rPr>
              <a:t>03</a:t>
            </a:r>
            <a:endParaRPr sz="2667" b="1" i="0" u="none" strike="noStrike" cap="none">
              <a:solidFill>
                <a:srgbClr val="FFFFFF"/>
              </a:solidFill>
              <a:latin typeface="Arial"/>
              <a:ea typeface="Arial"/>
              <a:cs typeface="Arial"/>
              <a:sym typeface="Arial"/>
            </a:endParaRPr>
          </a:p>
        </p:txBody>
      </p:sp>
      <p:sp>
        <p:nvSpPr>
          <p:cNvPr id="1057" name="Google Shape;1057;p9"/>
          <p:cNvSpPr txBox="1"/>
          <p:nvPr/>
        </p:nvSpPr>
        <p:spPr>
          <a:xfrm>
            <a:off x="4866024" y="2838687"/>
            <a:ext cx="58569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Apakah sekolah memiliki sarana dan prasarana Projek Sikap Kerja dan 5R yang memadai?</a:t>
            </a:r>
            <a:endParaRPr sz="1400" b="0" i="0" u="none" strike="noStrike" cap="none">
              <a:solidFill>
                <a:srgbClr val="000000"/>
              </a:solidFill>
              <a:latin typeface="Arial"/>
              <a:ea typeface="Arial"/>
              <a:cs typeface="Arial"/>
              <a:sym typeface="Arial"/>
            </a:endParaRPr>
          </a:p>
        </p:txBody>
      </p:sp>
      <p:sp>
        <p:nvSpPr>
          <p:cNvPr id="1058" name="Google Shape;1058;p9"/>
          <p:cNvSpPr txBox="1"/>
          <p:nvPr/>
        </p:nvSpPr>
        <p:spPr>
          <a:xfrm>
            <a:off x="4889044" y="4008706"/>
            <a:ext cx="58569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Apakah sekolah memiliki SDM yang sesuai dan cukup untuk Sikap Kerja dan 5R ?</a:t>
            </a:r>
            <a:endParaRPr sz="1400" b="0" i="0" u="none" strike="noStrike" cap="none">
              <a:solidFill>
                <a:srgbClr val="000000"/>
              </a:solidFill>
              <a:latin typeface="Arial"/>
              <a:ea typeface="Arial"/>
              <a:cs typeface="Arial"/>
              <a:sym typeface="Arial"/>
            </a:endParaRPr>
          </a:p>
        </p:txBody>
      </p:sp>
      <p:sp>
        <p:nvSpPr>
          <p:cNvPr id="1059" name="Google Shape;1059;p9"/>
          <p:cNvSpPr txBox="1"/>
          <p:nvPr/>
        </p:nvSpPr>
        <p:spPr>
          <a:xfrm>
            <a:off x="4889044" y="5285942"/>
            <a:ext cx="58569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Apakah ada alternatif lain untuk sarana dan SDM untuk Projek Sikap Kerja dan 5R?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10"/>
          <p:cNvSpPr txBox="1"/>
          <p:nvPr/>
        </p:nvSpPr>
        <p:spPr>
          <a:xfrm>
            <a:off x="2110870" y="1335138"/>
            <a:ext cx="8256900"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Open Sans"/>
                <a:ea typeface="Open Sans"/>
                <a:cs typeface="Open Sans"/>
                <a:sym typeface="Open Sans"/>
              </a:rPr>
              <a:t>Sekolah dapat berkolaborasi dengan dunia kerja unsur TNI/Polri, dan/atau pihak lain yang relevan dalam melaksanakan Projek Sikap Kerja dan 5R.</a:t>
            </a:r>
            <a:endParaRPr sz="1400" b="0" i="0" u="none" strike="noStrike" cap="none">
              <a:solidFill>
                <a:srgbClr val="000000"/>
              </a:solidFill>
              <a:latin typeface="Arial"/>
              <a:ea typeface="Arial"/>
              <a:cs typeface="Arial"/>
              <a:sym typeface="Arial"/>
            </a:endParaRPr>
          </a:p>
        </p:txBody>
      </p:sp>
      <p:sp>
        <p:nvSpPr>
          <p:cNvPr id="1065" name="Google Shape;1065;p10"/>
          <p:cNvSpPr txBox="1"/>
          <p:nvPr/>
        </p:nvSpPr>
        <p:spPr>
          <a:xfrm>
            <a:off x="1613937" y="673467"/>
            <a:ext cx="993865"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800"/>
              <a:buFont typeface="Arial"/>
              <a:buNone/>
            </a:pPr>
            <a:r>
              <a:rPr lang="en-US" sz="12800" b="1" i="0" u="none" strike="noStrike" cap="none">
                <a:solidFill>
                  <a:srgbClr val="E84C22"/>
                </a:solidFill>
                <a:latin typeface="Arial"/>
                <a:ea typeface="Arial"/>
                <a:cs typeface="Arial"/>
                <a:sym typeface="Arial"/>
              </a:rPr>
              <a:t>“</a:t>
            </a:r>
            <a:endParaRPr sz="12800" b="1" i="0" u="none" strike="noStrike" cap="none">
              <a:solidFill>
                <a:srgbClr val="E84C22"/>
              </a:solidFill>
              <a:latin typeface="Arial"/>
              <a:ea typeface="Arial"/>
              <a:cs typeface="Arial"/>
              <a:sym typeface="Arial"/>
            </a:endParaRPr>
          </a:p>
        </p:txBody>
      </p:sp>
      <p:sp>
        <p:nvSpPr>
          <p:cNvPr id="1066" name="Google Shape;1066;p10"/>
          <p:cNvSpPr txBox="1"/>
          <p:nvPr/>
        </p:nvSpPr>
        <p:spPr>
          <a:xfrm rot="10800000">
            <a:off x="9404308" y="2123887"/>
            <a:ext cx="993900" cy="2062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800"/>
              <a:buFont typeface="Arial"/>
              <a:buNone/>
            </a:pPr>
            <a:r>
              <a:rPr lang="en-US" sz="12800" b="1" i="0" u="none" strike="noStrike" cap="none">
                <a:solidFill>
                  <a:srgbClr val="E84C22"/>
                </a:solidFill>
                <a:latin typeface="Arial"/>
                <a:ea typeface="Arial"/>
                <a:cs typeface="Arial"/>
                <a:sym typeface="Arial"/>
              </a:rPr>
              <a:t>“</a:t>
            </a:r>
            <a:endParaRPr sz="12800" b="1" i="0" u="none" strike="noStrike" cap="none">
              <a:solidFill>
                <a:srgbClr val="E84C22"/>
              </a:solidFill>
              <a:latin typeface="Arial"/>
              <a:ea typeface="Arial"/>
              <a:cs typeface="Arial"/>
              <a:sym typeface="Arial"/>
            </a:endParaRPr>
          </a:p>
        </p:txBody>
      </p:sp>
      <p:sp>
        <p:nvSpPr>
          <p:cNvPr id="1067" name="Google Shape;1067;p10"/>
          <p:cNvSpPr txBox="1"/>
          <p:nvPr/>
        </p:nvSpPr>
        <p:spPr>
          <a:xfrm>
            <a:off x="4576016" y="5406588"/>
            <a:ext cx="306536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BD47"/>
                </a:solidFill>
                <a:latin typeface="Arial"/>
                <a:ea typeface="Arial"/>
                <a:cs typeface="Arial"/>
                <a:sym typeface="Arial"/>
              </a:rPr>
              <a:t>Kolaborasi dan </a:t>
            </a:r>
            <a:endParaRPr sz="2800" b="1" i="0" u="none" strike="noStrike" cap="none">
              <a:solidFill>
                <a:srgbClr val="FFBD47"/>
              </a:solidFill>
              <a:latin typeface="Arial"/>
              <a:ea typeface="Arial"/>
              <a:cs typeface="Arial"/>
              <a:sym typeface="Arial"/>
            </a:endParaRPr>
          </a:p>
        </p:txBody>
      </p:sp>
      <p:sp>
        <p:nvSpPr>
          <p:cNvPr id="1068" name="Google Shape;1068;p10"/>
          <p:cNvSpPr txBox="1"/>
          <p:nvPr/>
        </p:nvSpPr>
        <p:spPr>
          <a:xfrm>
            <a:off x="4689175" y="5882825"/>
            <a:ext cx="26367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a:ea typeface="Arial"/>
                <a:cs typeface="Arial"/>
                <a:sym typeface="Arial"/>
              </a:rPr>
              <a:t>Narasumber</a:t>
            </a:r>
            <a:endParaRPr sz="2800" b="1" i="0" u="none" strike="noStrike" cap="none">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8"/>
          <p:cNvSpPr/>
          <p:nvPr/>
        </p:nvSpPr>
        <p:spPr>
          <a:xfrm>
            <a:off x="0" y="0"/>
            <a:ext cx="36006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75" name="Google Shape;1075;p18"/>
          <p:cNvSpPr/>
          <p:nvPr/>
        </p:nvSpPr>
        <p:spPr>
          <a:xfrm rot="-5400000">
            <a:off x="3039684" y="2728393"/>
            <a:ext cx="577691" cy="150424"/>
          </a:xfrm>
          <a:custGeom>
            <a:avLst/>
            <a:gdLst/>
            <a:ahLst/>
            <a:cxnLst/>
            <a:rect l="l" t="t" r="r" b="b"/>
            <a:pathLst>
              <a:path w="722114" h="186284" extrusionOk="0">
                <a:moveTo>
                  <a:pt x="0" y="0"/>
                </a:moveTo>
                <a:lnTo>
                  <a:pt x="722114" y="0"/>
                </a:lnTo>
                <a:lnTo>
                  <a:pt x="722114" y="186284"/>
                </a:lnTo>
                <a:lnTo>
                  <a:pt x="146050" y="186284"/>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76" name="Google Shape;1076;p18"/>
          <p:cNvSpPr/>
          <p:nvPr/>
        </p:nvSpPr>
        <p:spPr>
          <a:xfrm rot="-5400000">
            <a:off x="2028331" y="1225903"/>
            <a:ext cx="2663968" cy="213995"/>
          </a:xfrm>
          <a:custGeom>
            <a:avLst/>
            <a:gdLst/>
            <a:ahLst/>
            <a:cxnLst/>
            <a:rect l="l" t="t" r="r" b="b"/>
            <a:pathLst>
              <a:path w="3329960" h="267494" extrusionOk="0">
                <a:moveTo>
                  <a:pt x="0" y="0"/>
                </a:moveTo>
                <a:lnTo>
                  <a:pt x="3329960" y="0"/>
                </a:lnTo>
                <a:lnTo>
                  <a:pt x="3329960" y="267494"/>
                </a:lnTo>
                <a:lnTo>
                  <a:pt x="198120" y="267494"/>
                </a:lnTo>
                <a:lnTo>
                  <a:pt x="0"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77" name="Google Shape;1077;p18"/>
          <p:cNvSpPr/>
          <p:nvPr/>
        </p:nvSpPr>
        <p:spPr>
          <a:xfrm rot="-5400000">
            <a:off x="1789651" y="5047200"/>
            <a:ext cx="3469200" cy="15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78" name="Google Shape;1078;p18"/>
          <p:cNvSpPr/>
          <p:nvPr/>
        </p:nvSpPr>
        <p:spPr>
          <a:xfrm rot="-5400000">
            <a:off x="1704892" y="4915934"/>
            <a:ext cx="3638659" cy="152341"/>
          </a:xfrm>
          <a:custGeom>
            <a:avLst/>
            <a:gdLst/>
            <a:ahLst/>
            <a:cxnLst/>
            <a:rect l="l" t="t" r="r" b="b"/>
            <a:pathLst>
              <a:path w="5845236" h="186350" extrusionOk="0">
                <a:moveTo>
                  <a:pt x="0" y="0"/>
                </a:moveTo>
                <a:lnTo>
                  <a:pt x="5652120" y="0"/>
                </a:lnTo>
                <a:lnTo>
                  <a:pt x="5845236" y="186350"/>
                </a:lnTo>
                <a:lnTo>
                  <a:pt x="0" y="18000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79" name="Google Shape;1079;p18"/>
          <p:cNvSpPr txBox="1"/>
          <p:nvPr/>
        </p:nvSpPr>
        <p:spPr>
          <a:xfrm>
            <a:off x="218016" y="872066"/>
            <a:ext cx="3035400" cy="36386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3733"/>
              <a:buFont typeface="Arial"/>
              <a:buNone/>
            </a:pPr>
            <a:r>
              <a:rPr lang="en-US" sz="3733" b="0" i="0" u="none" strike="noStrike" cap="none">
                <a:solidFill>
                  <a:srgbClr val="FFFFFF"/>
                </a:solidFill>
                <a:latin typeface="Arial"/>
                <a:ea typeface="Arial"/>
                <a:cs typeface="Arial"/>
                <a:sym typeface="Arial"/>
              </a:rPr>
              <a:t>Cara Penggunaan Panduan Projek Sikap Kerja dan 5R.</a:t>
            </a:r>
            <a:endParaRPr sz="3733" b="0" i="0" u="none" strike="noStrike" cap="none">
              <a:solidFill>
                <a:srgbClr val="FFFFFF"/>
              </a:solidFill>
              <a:latin typeface="Arial"/>
              <a:ea typeface="Arial"/>
              <a:cs typeface="Arial"/>
              <a:sym typeface="Arial"/>
            </a:endParaRPr>
          </a:p>
        </p:txBody>
      </p:sp>
      <p:sp>
        <p:nvSpPr>
          <p:cNvPr id="1080" name="Google Shape;1080;p18"/>
          <p:cNvSpPr txBox="1"/>
          <p:nvPr/>
        </p:nvSpPr>
        <p:spPr>
          <a:xfrm>
            <a:off x="3817502" y="459034"/>
            <a:ext cx="7772400" cy="532449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Perangkat ajar ini dirancang untuk memfasilitasi SMK melaksanakan pengembangan Sikap Kerja dan penerapan 5R.</a:t>
            </a:r>
            <a:endParaRPr sz="2000" b="0" i="0" u="none" strike="noStrike" cap="none">
              <a:solidFill>
                <a:schemeClr val="dk1"/>
              </a:solidFill>
              <a:latin typeface="Open Sans"/>
              <a:ea typeface="Open Sans"/>
              <a:cs typeface="Open Sans"/>
              <a:sym typeface="Open Sans"/>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Projek Sikap Kerja dan 5R di kelas  X diarahkan pada pengembangan Sikap Kerja dan Penerapan 5R yang berisi 5 kegiatan :  (1) Komitmen belajar; (2) Membangun kerja-sama mencapai sukses; (3) Membangun kepercayaan diri; (4) Pelatihan 5R; dan   (5) Penerapan 5R di tempat kerja.</a:t>
            </a:r>
            <a:endParaRPr/>
          </a:p>
          <a:p>
            <a:pPr marL="0" marR="0" lvl="0" indent="0" algn="l" rtl="0">
              <a:lnSpc>
                <a:spcPct val="100000"/>
              </a:lnSpc>
              <a:spcBef>
                <a:spcPts val="0"/>
              </a:spcBef>
              <a:spcAft>
                <a:spcPts val="0"/>
              </a:spcAft>
              <a:buNone/>
            </a:pPr>
            <a:endParaRPr sz="2000" b="0" i="0" u="none" strike="noStrike" cap="none">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Alokasi waktu  yang disediakan untuk projek Sikap Kerja dan 5R di kelas X adalah 96 JP yang sebaiknya dilakukan dengan sistem blok minggu.</a:t>
            </a:r>
            <a:endParaRPr sz="20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Karena kondisi tiap sekolah beragam, maka diberikan kebebasan bagi sekolah menyesuaikan jumlah alokasi waktu masing-masing kegiatan.</a:t>
            </a:r>
            <a:endParaRPr sz="20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14"/>
          <p:cNvSpPr/>
          <p:nvPr/>
        </p:nvSpPr>
        <p:spPr>
          <a:xfrm>
            <a:off x="0" y="0"/>
            <a:ext cx="12192000" cy="6858000"/>
          </a:xfrm>
          <a:prstGeom prst="frame">
            <a:avLst>
              <a:gd name="adj1" fmla="val 89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86" name="Google Shape;1086;p14"/>
          <p:cNvSpPr/>
          <p:nvPr/>
        </p:nvSpPr>
        <p:spPr>
          <a:xfrm>
            <a:off x="1" y="0"/>
            <a:ext cx="254423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87" name="Google Shape;1087;p14"/>
          <p:cNvSpPr txBox="1"/>
          <p:nvPr/>
        </p:nvSpPr>
        <p:spPr>
          <a:xfrm>
            <a:off x="143925" y="1493280"/>
            <a:ext cx="2400300" cy="51996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Kontrak Belajar</a:t>
            </a: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Durasi: 8 JP</a:t>
            </a:r>
            <a:endParaRPr sz="1000" b="0" i="0" u="none" strike="noStrike" cap="none">
              <a:solidFill>
                <a:srgbClr val="000000"/>
              </a:solidFill>
              <a:latin typeface="Arial"/>
              <a:ea typeface="Arial"/>
              <a:cs typeface="Arial"/>
              <a:sym typeface="Arial"/>
            </a:endParaRPr>
          </a:p>
          <a:p>
            <a:pPr marL="536575" marR="0" lvl="0" indent="-536575"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Open Sans"/>
              <a:ea typeface="Open Sans"/>
              <a:cs typeface="Open Sans"/>
              <a:sym typeface="Open Sans"/>
            </a:endParaRPr>
          </a:p>
          <a:p>
            <a:pPr marL="536575" marR="0" lvl="0" indent="-536575"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Open Sans"/>
              <a:ea typeface="Open Sans"/>
              <a:cs typeface="Open Sans"/>
              <a:sym typeface="Open Sans"/>
            </a:endParaRPr>
          </a:p>
          <a:p>
            <a:pPr marL="536575" marR="0" lvl="0" indent="-536575"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Bahan : </a:t>
            </a:r>
            <a:endParaRPr/>
          </a:p>
          <a:p>
            <a:pPr marL="536575" marR="0" lvl="0" indent="-536575"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Dokumen </a:t>
            </a:r>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perencanaan dan </a:t>
            </a:r>
            <a:r>
              <a:rPr lang="en-US" sz="1600" b="1" i="0" u="none" strike="noStrike" cap="none">
                <a:solidFill>
                  <a:schemeClr val="lt1"/>
                </a:solidFill>
                <a:latin typeface="Open Sans"/>
                <a:ea typeface="Open Sans"/>
                <a:cs typeface="Open Sans"/>
                <a:sym typeface="Open Sans"/>
              </a:rPr>
              <a:t>kontrak belajar</a:t>
            </a:r>
            <a:endParaRPr sz="1600" b="1" i="0" u="none" strike="noStrike" cap="none">
              <a:solidFill>
                <a:schemeClr val="lt1"/>
              </a:solidFill>
              <a:latin typeface="Open Sans"/>
              <a:ea typeface="Open Sans"/>
              <a:cs typeface="Open Sans"/>
              <a:sym typeface="Open Sans"/>
            </a:endParaRPr>
          </a:p>
          <a:p>
            <a:pPr marL="536575" marR="0" lvl="0" indent="-536575"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 </a:t>
            </a:r>
            <a:endParaRPr sz="1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Peran guru: Fasilitator</a:t>
            </a:r>
            <a:endParaRPr sz="1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Dimensi Profil Pelajar Pancasila: Mandiri dan Bernalar Kritis.</a:t>
            </a:r>
            <a:endParaRPr sz="1600" b="0" i="0" u="none" strike="noStrike" cap="none">
              <a:solidFill>
                <a:schemeClr val="lt1"/>
              </a:solidFill>
              <a:latin typeface="Open Sans"/>
              <a:ea typeface="Open Sans"/>
              <a:cs typeface="Open Sans"/>
              <a:sym typeface="Open Sans"/>
            </a:endParaRPr>
          </a:p>
        </p:txBody>
      </p:sp>
      <p:sp>
        <p:nvSpPr>
          <p:cNvPr id="1088" name="Google Shape;1088;p14"/>
          <p:cNvSpPr/>
          <p:nvPr/>
        </p:nvSpPr>
        <p:spPr>
          <a:xfrm>
            <a:off x="0" y="237068"/>
            <a:ext cx="1507067" cy="842433"/>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89" name="Google Shape;1089;p14"/>
          <p:cNvSpPr txBox="1"/>
          <p:nvPr/>
        </p:nvSpPr>
        <p:spPr>
          <a:xfrm>
            <a:off x="0" y="165100"/>
            <a:ext cx="1276350" cy="101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84C22"/>
              </a:buClr>
              <a:buSzPts val="6000"/>
              <a:buFont typeface="Arial"/>
              <a:buNone/>
            </a:pPr>
            <a:r>
              <a:rPr lang="en-US" sz="6000" b="1" i="0" u="none" strike="noStrike" cap="none">
                <a:solidFill>
                  <a:srgbClr val="E84C22"/>
                </a:solidFill>
                <a:latin typeface="Open Sans"/>
                <a:ea typeface="Open Sans"/>
                <a:cs typeface="Open Sans"/>
                <a:sym typeface="Open Sans"/>
              </a:rPr>
              <a:t>1a</a:t>
            </a:r>
            <a:endParaRPr sz="1400" b="0" i="0" u="none" strike="noStrike" cap="none">
              <a:solidFill>
                <a:srgbClr val="000000"/>
              </a:solidFill>
              <a:latin typeface="Arial"/>
              <a:ea typeface="Arial"/>
              <a:cs typeface="Arial"/>
              <a:sym typeface="Arial"/>
            </a:endParaRPr>
          </a:p>
        </p:txBody>
      </p:sp>
      <p:sp>
        <p:nvSpPr>
          <p:cNvPr id="1090" name="Google Shape;1090;p14"/>
          <p:cNvSpPr txBox="1"/>
          <p:nvPr/>
        </p:nvSpPr>
        <p:spPr>
          <a:xfrm>
            <a:off x="2638350" y="94025"/>
            <a:ext cx="9504000" cy="61247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err="1">
                <a:solidFill>
                  <a:srgbClr val="000000"/>
                </a:solidFill>
                <a:latin typeface="Open Sans"/>
                <a:ea typeface="Open Sans"/>
                <a:cs typeface="Open Sans"/>
                <a:sym typeface="Open Sans"/>
              </a:rPr>
              <a:t>Tujuan</a:t>
            </a:r>
            <a:r>
              <a:rPr lang="en-US" sz="1400" b="1" i="0" u="none" strike="noStrike" cap="none" dirty="0">
                <a:solidFill>
                  <a:srgbClr val="000000"/>
                </a:solidFill>
                <a:latin typeface="Open Sans"/>
                <a:ea typeface="Open Sans"/>
                <a:cs typeface="Open Sans"/>
                <a:sym typeface="Open Sans"/>
              </a:rPr>
              <a:t>:</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Membangkitkan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inisiatif</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siswa</a:t>
            </a:r>
            <a:r>
              <a:rPr lang="en-US" sz="1400" b="0" i="0" u="none" strike="noStrike" cap="none" dirty="0">
                <a:solidFill>
                  <a:srgbClr val="000000"/>
                </a:solidFill>
                <a:latin typeface="Open Sans"/>
                <a:ea typeface="Open Sans"/>
                <a:cs typeface="Open Sans"/>
                <a:sym typeface="Open Sans"/>
              </a:rPr>
              <a:t> agar </a:t>
            </a:r>
            <a:r>
              <a:rPr lang="en-US" sz="1400" b="0" i="0" u="none" strike="noStrike" cap="none" dirty="0" err="1">
                <a:solidFill>
                  <a:srgbClr val="000000"/>
                </a:solidFill>
                <a:latin typeface="Open Sans"/>
                <a:ea typeface="Open Sans"/>
                <a:cs typeface="Open Sans"/>
                <a:sym typeface="Open Sans"/>
              </a:rPr>
              <a:t>memiliki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komitmen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yang </a:t>
            </a:r>
            <a:r>
              <a:rPr lang="en-US" sz="1400" b="0" i="0" u="none" strike="noStrike" cap="none" dirty="0" err="1">
                <a:solidFill>
                  <a:srgbClr val="000000"/>
                </a:solidFill>
                <a:latin typeface="Open Sans"/>
                <a:ea typeface="Open Sans"/>
                <a:cs typeface="Open Sans"/>
                <a:sym typeface="Open Sans"/>
              </a:rPr>
              <a:t>diwujudkan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dalam</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bentuk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kontrak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dalam</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rangka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mencapai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dimensi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mandiri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bernalar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kritis</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err="1">
                <a:solidFill>
                  <a:srgbClr val="000000"/>
                </a:solidFill>
                <a:latin typeface="Open Sans"/>
                <a:ea typeface="Open Sans"/>
                <a:cs typeface="Open Sans"/>
                <a:sym typeface="Open Sans"/>
              </a:rPr>
              <a:t>Persiapan</a:t>
            </a:r>
            <a:endParaRPr sz="1400" b="1" i="0" u="none" strike="noStrike" cap="none" dirty="0">
              <a:solidFill>
                <a:srgbClr val="000000"/>
              </a:solidFill>
              <a:latin typeface="Arial"/>
              <a:ea typeface="Arial"/>
              <a:cs typeface="Arial"/>
              <a:sym typeface="Arial"/>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menyiapkan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bahan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paparan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tentang</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pentingnya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kontrak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dengan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bimbingan</a:t>
            </a:r>
            <a:r>
              <a:rPr lang="en-US" sz="1400" b="0" i="0" u="none" strike="noStrike" cap="none" dirty="0">
                <a:solidFill>
                  <a:srgbClr val="000000"/>
                </a:solidFill>
                <a:latin typeface="Open Sans"/>
                <a:ea typeface="Open Sans"/>
                <a:cs typeface="Open Sans"/>
                <a:sym typeface="Open Sans"/>
              </a:rPr>
              <a:t> guru. </a:t>
            </a:r>
            <a:endParaRPr sz="1400" b="0" i="0" u="none" strike="noStrike" cap="none" dirty="0">
              <a:solidFill>
                <a:srgbClr val="000000"/>
              </a:solidFill>
              <a:latin typeface="Open Sans"/>
              <a:ea typeface="Open Sans"/>
              <a:cs typeface="Open Sans"/>
              <a:sym typeface="Open Sans"/>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tim</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fasilitator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menyiapkan</a:t>
            </a:r>
            <a:r>
              <a:rPr lang="en-US" sz="1400" b="0" i="0" u="none" strike="noStrike" cap="none" dirty="0">
                <a:solidFill>
                  <a:srgbClr val="000000"/>
                </a:solidFill>
                <a:latin typeface="Open Sans"/>
                <a:ea typeface="Open Sans"/>
                <a:cs typeface="Open Sans"/>
                <a:sym typeface="Open Sans"/>
              </a:rPr>
              <a:t> draft </a:t>
            </a:r>
            <a:r>
              <a:rPr lang="en-US" sz="1400" b="0" i="0" u="none" strike="noStrike" cap="none" dirty="0" err="1">
                <a:solidFill>
                  <a:srgbClr val="000000"/>
                </a:solidFill>
                <a:latin typeface="Open Sans"/>
                <a:ea typeface="Open Sans"/>
                <a:cs typeface="Open Sans"/>
                <a:sym typeface="Open Sans"/>
              </a:rPr>
              <a:t>awal</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kontrak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endParaRPr dirty="0"/>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menyiapkan</a:t>
            </a:r>
            <a:r>
              <a:rPr lang="en-US" sz="1400" b="0" i="0" u="none" strike="noStrike" cap="none" dirty="0">
                <a:solidFill>
                  <a:srgbClr val="000000"/>
                </a:solidFill>
                <a:latin typeface="Open Sans"/>
                <a:ea typeface="Open Sans"/>
                <a:cs typeface="Open Sans"/>
                <a:sym typeface="Open Sans"/>
              </a:rPr>
              <a:t> draft </a:t>
            </a:r>
            <a:r>
              <a:rPr lang="en-US" sz="1400" b="0" i="0" u="none" strike="noStrike" cap="none" dirty="0" err="1">
                <a:solidFill>
                  <a:srgbClr val="000000"/>
                </a:solidFill>
                <a:latin typeface="Open Sans"/>
                <a:ea typeface="Open Sans"/>
                <a:cs typeface="Open Sans"/>
                <a:sym typeface="Open Sans"/>
              </a:rPr>
              <a:t>awal</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rencana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berdasarkan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karakteristik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minat</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Open Sans"/>
              <a:ea typeface="Open Sans"/>
              <a:cs typeface="Open Sans"/>
              <a:sym typeface="Open Sans"/>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a:solidFill>
                  <a:srgbClr val="000000"/>
                </a:solidFill>
                <a:latin typeface="Open Sans"/>
                <a:ea typeface="Open Sans"/>
                <a:cs typeface="Open Sans"/>
                <a:sym typeface="Open Sans"/>
              </a:rPr>
              <a:t>Tim </a:t>
            </a:r>
            <a:r>
              <a:rPr lang="en-US" sz="1400" b="0" i="0" u="none" strike="noStrike" cap="none" dirty="0" err="1">
                <a:solidFill>
                  <a:srgbClr val="000000"/>
                </a:solidFill>
                <a:latin typeface="Open Sans"/>
                <a:ea typeface="Open Sans"/>
                <a:cs typeface="Open Sans"/>
                <a:sym typeface="Open Sans"/>
              </a:rPr>
              <a:t>Fasilitasi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menyiapkan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surat</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menyurat</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perlengkapan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teknis</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kegiatan</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err="1">
                <a:solidFill>
                  <a:srgbClr val="000000"/>
                </a:solidFill>
                <a:latin typeface="Open Sans"/>
                <a:ea typeface="Open Sans"/>
                <a:cs typeface="Open Sans"/>
                <a:sym typeface="Open Sans"/>
              </a:rPr>
              <a:t>Pelaksanaan</a:t>
            </a:r>
            <a:r>
              <a:rPr lang="en-US" sz="1400" b="1" i="0" u="none" strike="noStrike" cap="none" dirty="0">
                <a:solidFill>
                  <a:srgbClr val="000000"/>
                </a:solidFill>
                <a:latin typeface="Open Sans"/>
                <a:ea typeface="Open Sans"/>
                <a:cs typeface="Open Sans"/>
                <a:sym typeface="Open Sans"/>
              </a:rPr>
              <a:t> </a:t>
            </a:r>
            <a:endParaRPr sz="1400" b="1" i="0" u="none" strike="noStrike" cap="none" dirty="0">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Open Sans"/>
                <a:ea typeface="Open Sans"/>
                <a:cs typeface="Open Sans"/>
                <a:sym typeface="Open Sans"/>
              </a:rPr>
              <a:t>Pertemuan</a:t>
            </a:r>
            <a:r>
              <a:rPr lang="en-US" sz="1400" b="0" i="0" u="none" strike="noStrike" cap="none" dirty="0">
                <a:solidFill>
                  <a:srgbClr val="000000"/>
                </a:solidFill>
                <a:latin typeface="Open Sans"/>
                <a:ea typeface="Open Sans"/>
                <a:cs typeface="Open Sans"/>
                <a:sym typeface="Open Sans"/>
              </a:rPr>
              <a:t> 1</a:t>
            </a:r>
            <a:endParaRPr sz="1400" b="0" i="0" u="none" strike="noStrike" cap="none" dirty="0">
              <a:solidFill>
                <a:srgbClr val="000000"/>
              </a:solidFill>
              <a:latin typeface="Open Sans"/>
              <a:ea typeface="Open Sans"/>
              <a:cs typeface="Open Sans"/>
              <a:sym typeface="Open Sans"/>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memaparkan</a:t>
            </a:r>
            <a:r>
              <a:rPr lang="en-US" sz="1400" b="0" i="0" u="none" strike="noStrike" cap="none" dirty="0">
                <a:solidFill>
                  <a:srgbClr val="000000"/>
                </a:solidFill>
                <a:latin typeface="Open Sans"/>
                <a:ea typeface="Open Sans"/>
                <a:cs typeface="Open Sans"/>
                <a:sym typeface="Open Sans"/>
              </a:rPr>
              <a:t> draft </a:t>
            </a:r>
            <a:r>
              <a:rPr lang="en-US" sz="1400" b="0" i="0" u="none" strike="noStrike" cap="none" dirty="0" err="1">
                <a:solidFill>
                  <a:srgbClr val="000000"/>
                </a:solidFill>
                <a:latin typeface="Open Sans"/>
                <a:ea typeface="Open Sans"/>
                <a:cs typeface="Open Sans"/>
                <a:sym typeface="Open Sans"/>
              </a:rPr>
              <a:t>kontrak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a:t>
            </a:r>
            <a:endParaRPr dirty="0"/>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orangtua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membuat</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usulan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isi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kontrak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Open Sans"/>
              <a:ea typeface="Open Sans"/>
              <a:cs typeface="Open Sans"/>
              <a:sym typeface="Open Sans"/>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orangtua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membuat</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usulan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rencana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berdasarkan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karakteristik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minat</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Open Sans"/>
              <a:ea typeface="Open Sans"/>
              <a:cs typeface="Open Sans"/>
              <a:sym typeface="Open Sans"/>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orangtua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sekolah</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merumuskan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isi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kontrak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berdasarkan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kesepakatan</a:t>
            </a:r>
            <a:r>
              <a:rPr lang="en-US" sz="1400" b="0" i="0" u="none" strike="noStrike" cap="none" dirty="0">
                <a:solidFill>
                  <a:srgbClr val="000000"/>
                </a:solidFill>
                <a:latin typeface="Open Sans"/>
                <a:ea typeface="Open Sans"/>
                <a:cs typeface="Open Sans"/>
                <a:sym typeface="Open Sans"/>
              </a:rPr>
              <a:t>.</a:t>
            </a:r>
            <a:endParaRPr dirty="0"/>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smtClean="0">
                <a:solidFill>
                  <a:srgbClr val="000000"/>
                </a:solidFill>
                <a:latin typeface="Open Sans"/>
                <a:ea typeface="Open Sans"/>
                <a:cs typeface="Open Sans"/>
                <a:sym typeface="Open Sans"/>
              </a:rPr>
              <a:t>didik</a:t>
            </a:r>
            <a:r>
              <a:rPr lang="en-US" sz="1400" b="0" i="0" u="none" strike="noStrike" cap="none" dirty="0" smtClean="0">
                <a:solidFill>
                  <a:srgbClr val="000000"/>
                </a:solidFill>
                <a:latin typeface="Open Sans"/>
                <a:ea typeface="Open Sans"/>
                <a:cs typeface="Open Sans"/>
                <a:sym typeface="Open Sans"/>
              </a:rPr>
              <a:t>, </a:t>
            </a:r>
            <a:r>
              <a:rPr lang="en-US" sz="1400" b="0" i="0" u="none" strike="noStrike" cap="none" dirty="0" err="1" smtClean="0">
                <a:solidFill>
                  <a:srgbClr val="000000"/>
                </a:solidFill>
                <a:latin typeface="Open Sans"/>
                <a:ea typeface="Open Sans"/>
                <a:cs typeface="Open Sans"/>
                <a:sym typeface="Open Sans"/>
              </a:rPr>
              <a:t>orangtua</a:t>
            </a:r>
            <a:r>
              <a:rPr lang="en-US" dirty="0">
                <a:latin typeface="Open Sans"/>
                <a:ea typeface="Open Sans"/>
                <a:cs typeface="Open Sans"/>
                <a:sym typeface="Open Sans"/>
              </a:rPr>
              <a:t> </a:t>
            </a:r>
            <a:r>
              <a:rPr lang="en-US" sz="1400" b="0" i="0" u="none" strike="noStrike" cap="none" dirty="0" err="1" smtClean="0">
                <a:solidFill>
                  <a:srgbClr val="000000"/>
                </a:solidFill>
                <a:latin typeface="Open Sans"/>
                <a:ea typeface="Open Sans"/>
                <a:cs typeface="Open Sans"/>
                <a:sym typeface="Open Sans"/>
              </a:rPr>
              <a:t>dan</a:t>
            </a:r>
            <a:r>
              <a:rPr lang="en-US" sz="1400" b="0" i="0" u="none" strike="noStrike" cap="none" dirty="0" smtClean="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wali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kelas</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merumuskan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rencana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berdasarkan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smtClean="0">
                <a:solidFill>
                  <a:srgbClr val="000000"/>
                </a:solidFill>
                <a:latin typeface="Open Sans"/>
                <a:ea typeface="Open Sans"/>
                <a:cs typeface="Open Sans"/>
                <a:sym typeface="Open Sans"/>
              </a:rPr>
              <a:t>karakteristik</a:t>
            </a:r>
            <a:r>
              <a:rPr lang="en-US" sz="1400" b="0" i="0" u="none" strike="noStrike" cap="none" dirty="0" smtClean="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minat</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Open Sans"/>
                <a:ea typeface="Open Sans"/>
                <a:cs typeface="Open Sans"/>
                <a:sym typeface="Open Sans"/>
              </a:rPr>
              <a:t>Pertemuan</a:t>
            </a:r>
            <a:r>
              <a:rPr lang="en-US" sz="1400" b="0" i="0" u="none" strike="noStrike" cap="none" dirty="0">
                <a:solidFill>
                  <a:srgbClr val="000000"/>
                </a:solidFill>
                <a:latin typeface="Open Sans"/>
                <a:ea typeface="Open Sans"/>
                <a:cs typeface="Open Sans"/>
                <a:sym typeface="Open Sans"/>
              </a:rPr>
              <a:t> 2</a:t>
            </a:r>
            <a:endParaRPr sz="1400" b="0" i="0" u="none" strike="noStrike" cap="none" dirty="0">
              <a:solidFill>
                <a:srgbClr val="000000"/>
              </a:solidFill>
              <a:latin typeface="Open Sans"/>
              <a:ea typeface="Open Sans"/>
              <a:cs typeface="Open Sans"/>
              <a:sym typeface="Open Sans"/>
            </a:endParaRPr>
          </a:p>
          <a:p>
            <a:pPr marL="457200" marR="0" lvl="0" indent="-3238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a:solidFill>
                  <a:srgbClr val="000000"/>
                </a:solidFill>
                <a:latin typeface="Open Sans"/>
                <a:ea typeface="Open Sans"/>
                <a:cs typeface="Open Sans"/>
                <a:sym typeface="Open Sans"/>
              </a:rPr>
              <a:t>Tim </a:t>
            </a:r>
            <a:r>
              <a:rPr lang="en-US" sz="1400" b="0" i="0" u="none" strike="noStrike" cap="none" dirty="0" err="1">
                <a:solidFill>
                  <a:srgbClr val="000000"/>
                </a:solidFill>
                <a:latin typeface="Open Sans"/>
                <a:ea typeface="Open Sans"/>
                <a:cs typeface="Open Sans"/>
                <a:sym typeface="Open Sans"/>
              </a:rPr>
              <a:t>fasilitasi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menyiapkan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dokumen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kontrak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rencana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sesuai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hasil</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kesepakatan</a:t>
            </a:r>
            <a:r>
              <a:rPr lang="en-US" sz="1400" b="0" i="0" u="none" strike="noStrike" cap="none" dirty="0">
                <a:solidFill>
                  <a:srgbClr val="000000"/>
                </a:solidFill>
                <a:latin typeface="Open Sans"/>
                <a:ea typeface="Open Sans"/>
                <a:cs typeface="Open Sans"/>
                <a:sym typeface="Open Sans"/>
              </a:rPr>
              <a:t>. </a:t>
            </a:r>
            <a:endParaRPr sz="1400" b="0" i="0" u="none" strike="noStrike" cap="none" dirty="0">
              <a:solidFill>
                <a:srgbClr val="000000"/>
              </a:solidFill>
              <a:latin typeface="Open Sans"/>
              <a:ea typeface="Open Sans"/>
              <a:cs typeface="Open Sans"/>
              <a:sym typeface="Open Sans"/>
            </a:endParaRPr>
          </a:p>
          <a:p>
            <a:pPr marL="457200" marR="0" lvl="0" indent="-3238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orangtua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pimpinan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sekolah</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menandatangani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kontrak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a:t>
            </a:r>
            <a:endParaRPr dirty="0"/>
          </a:p>
          <a:p>
            <a:pPr marL="457200" marR="0" lvl="0" indent="-3238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orangtua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wali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kelas</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menandatangani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rencana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Arial"/>
              <a:ea typeface="Arial"/>
              <a:cs typeface="Arial"/>
              <a:sym typeface="Arial"/>
            </a:endParaRPr>
          </a:p>
          <a:p>
            <a:pPr marL="457200" marR="0" lvl="0" indent="-3238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melakukan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refleksi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pada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akhir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kegiatan</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err="1">
                <a:solidFill>
                  <a:srgbClr val="000000"/>
                </a:solidFill>
                <a:latin typeface="Open Sans"/>
                <a:ea typeface="Open Sans"/>
                <a:cs typeface="Open Sans"/>
                <a:sym typeface="Open Sans"/>
              </a:rPr>
              <a:t>Tugas</a:t>
            </a:r>
            <a:r>
              <a:rPr lang="en-US" sz="1400" b="1" i="0" u="none" strike="noStrike" cap="none" dirty="0">
                <a:solidFill>
                  <a:srgbClr val="000000"/>
                </a:solidFill>
                <a:latin typeface="Open Sans"/>
                <a:ea typeface="Open Sans"/>
                <a:cs typeface="Open Sans"/>
                <a:sym typeface="Open Sans"/>
              </a:rPr>
              <a:t> </a:t>
            </a:r>
            <a:endParaRPr sz="1400" b="1" i="0" u="none" strike="noStrike" cap="none" dirty="0">
              <a:solidFill>
                <a:srgbClr val="000000"/>
              </a:solidFill>
              <a:latin typeface="Arial"/>
              <a:ea typeface="Arial"/>
              <a:cs typeface="Arial"/>
              <a:sym typeface="Arial"/>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melakukan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pemaparan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kontrak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endParaRPr sz="1400" b="0" i="0" u="none" strike="noStrike" cap="none" dirty="0">
              <a:solidFill>
                <a:srgbClr val="000000"/>
              </a:solidFill>
              <a:latin typeface="Open Sans"/>
              <a:ea typeface="Open Sans"/>
              <a:cs typeface="Open Sans"/>
              <a:sym typeface="Open Sans"/>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orangtua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mengidentifikasi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mengusulkan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isi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kontrak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endParaRPr sz="1400" b="0" i="0" u="none" strike="noStrike" cap="none" dirty="0">
              <a:solidFill>
                <a:srgbClr val="000000"/>
              </a:solidFill>
              <a:latin typeface="Arial"/>
              <a:ea typeface="Arial"/>
              <a:cs typeface="Arial"/>
              <a:sym typeface="Arial"/>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dengan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bimbingan</a:t>
            </a:r>
            <a:r>
              <a:rPr lang="en-US" sz="1400" b="0" i="0" u="none" strike="noStrike" cap="none" dirty="0">
                <a:solidFill>
                  <a:srgbClr val="000000"/>
                </a:solidFill>
                <a:latin typeface="Open Sans"/>
                <a:ea typeface="Open Sans"/>
                <a:cs typeface="Open Sans"/>
                <a:sym typeface="Open Sans"/>
              </a:rPr>
              <a:t> guru </a:t>
            </a:r>
            <a:r>
              <a:rPr lang="en-US" sz="1400" b="0" i="0" u="none" strike="noStrike" cap="none" dirty="0" err="1">
                <a:solidFill>
                  <a:srgbClr val="000000"/>
                </a:solidFill>
                <a:latin typeface="Open Sans"/>
                <a:ea typeface="Open Sans"/>
                <a:cs typeface="Open Sans"/>
                <a:sym typeface="Open Sans"/>
              </a:rPr>
              <a:t>membuat</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rencana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Arial"/>
              <a:ea typeface="Arial"/>
              <a:cs typeface="Arial"/>
              <a:sym typeface="Arial"/>
            </a:endParaRPr>
          </a:p>
        </p:txBody>
      </p:sp>
      <p:sp>
        <p:nvSpPr>
          <p:cNvPr id="1091" name="Google Shape;1091;p14"/>
          <p:cNvSpPr/>
          <p:nvPr/>
        </p:nvSpPr>
        <p:spPr>
          <a:xfrm rot="10800000">
            <a:off x="1276351" y="0"/>
            <a:ext cx="1267883" cy="696384"/>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19"/>
          <p:cNvSpPr/>
          <p:nvPr/>
        </p:nvSpPr>
        <p:spPr>
          <a:xfrm>
            <a:off x="0" y="0"/>
            <a:ext cx="12192000" cy="6858000"/>
          </a:xfrm>
          <a:prstGeom prst="frame">
            <a:avLst>
              <a:gd name="adj1" fmla="val 89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97" name="Google Shape;1097;p19"/>
          <p:cNvSpPr/>
          <p:nvPr/>
        </p:nvSpPr>
        <p:spPr>
          <a:xfrm>
            <a:off x="1" y="0"/>
            <a:ext cx="254423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98" name="Google Shape;1098;p19"/>
          <p:cNvSpPr txBox="1"/>
          <p:nvPr/>
        </p:nvSpPr>
        <p:spPr>
          <a:xfrm>
            <a:off x="143925" y="1493280"/>
            <a:ext cx="2400300" cy="51996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Komitmen Belajar</a:t>
            </a: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Durasi: 8 JP</a:t>
            </a:r>
            <a:endParaRPr sz="1000" b="0" i="0" u="none" strike="noStrike" cap="none">
              <a:solidFill>
                <a:srgbClr val="000000"/>
              </a:solidFill>
              <a:latin typeface="Arial"/>
              <a:ea typeface="Arial"/>
              <a:cs typeface="Arial"/>
              <a:sym typeface="Arial"/>
            </a:endParaRPr>
          </a:p>
          <a:p>
            <a:pPr marL="536575" marR="0" lvl="0" indent="-536575"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Open Sans"/>
              <a:ea typeface="Open Sans"/>
              <a:cs typeface="Open Sans"/>
              <a:sym typeface="Open Sans"/>
            </a:endParaRPr>
          </a:p>
          <a:p>
            <a:pPr marL="536575" marR="0" lvl="0" indent="-536575"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Open Sans"/>
              <a:ea typeface="Open Sans"/>
              <a:cs typeface="Open Sans"/>
              <a:sym typeface="Open Sans"/>
            </a:endParaRPr>
          </a:p>
          <a:p>
            <a:pPr marL="536575" marR="0" lvl="0" indent="-536575"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Bahan : </a:t>
            </a:r>
            <a:endParaRPr/>
          </a:p>
          <a:p>
            <a:pPr marL="536575" marR="0" lvl="0" indent="-536575"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Dokumen </a:t>
            </a:r>
            <a:endParaRPr/>
          </a:p>
          <a:p>
            <a:pPr marL="536575" marR="0" lvl="0" indent="-536575"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perencanaan dan </a:t>
            </a:r>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pelaksanaan </a:t>
            </a:r>
            <a:r>
              <a:rPr lang="en-US" sz="1600" b="1" i="0" u="none" strike="noStrike" cap="none">
                <a:solidFill>
                  <a:schemeClr val="lt1"/>
                </a:solidFill>
                <a:latin typeface="Open Sans"/>
                <a:ea typeface="Open Sans"/>
                <a:cs typeface="Open Sans"/>
                <a:sym typeface="Open Sans"/>
              </a:rPr>
              <a:t>loka karya membangun komitmen peserta didik</a:t>
            </a:r>
            <a:endParaRPr sz="1600" b="1" i="0" u="none" strike="noStrike" cap="none">
              <a:solidFill>
                <a:schemeClr val="lt1"/>
              </a:solidFill>
              <a:latin typeface="Open Sans"/>
              <a:ea typeface="Open Sans"/>
              <a:cs typeface="Open Sans"/>
              <a:sym typeface="Open Sans"/>
            </a:endParaRPr>
          </a:p>
          <a:p>
            <a:pPr marL="536575" marR="0" lvl="0" indent="-536575"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 </a:t>
            </a:r>
            <a:endParaRPr sz="1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Peran guru: Fasilitator</a:t>
            </a:r>
            <a:endParaRPr sz="1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Dimensi Profil Pelajar Pancasila: Mandiri dan Bernalar Kritis.</a:t>
            </a:r>
            <a:endParaRPr sz="1600" b="0" i="0" u="none" strike="noStrike" cap="none">
              <a:solidFill>
                <a:schemeClr val="lt1"/>
              </a:solidFill>
              <a:latin typeface="Open Sans"/>
              <a:ea typeface="Open Sans"/>
              <a:cs typeface="Open Sans"/>
              <a:sym typeface="Open Sans"/>
            </a:endParaRPr>
          </a:p>
        </p:txBody>
      </p:sp>
      <p:sp>
        <p:nvSpPr>
          <p:cNvPr id="1099" name="Google Shape;1099;p19"/>
          <p:cNvSpPr/>
          <p:nvPr/>
        </p:nvSpPr>
        <p:spPr>
          <a:xfrm>
            <a:off x="0" y="237068"/>
            <a:ext cx="1507067" cy="842433"/>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00" name="Google Shape;1100;p19"/>
          <p:cNvSpPr txBox="1"/>
          <p:nvPr/>
        </p:nvSpPr>
        <p:spPr>
          <a:xfrm>
            <a:off x="0" y="165100"/>
            <a:ext cx="1276350" cy="101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84C22"/>
              </a:buClr>
              <a:buSzPts val="6000"/>
              <a:buFont typeface="Arial"/>
              <a:buNone/>
            </a:pPr>
            <a:r>
              <a:rPr lang="en-US" sz="6000" b="1" i="0" u="none" strike="noStrike" cap="none">
                <a:solidFill>
                  <a:srgbClr val="E84C22"/>
                </a:solidFill>
                <a:latin typeface="Open Sans"/>
                <a:ea typeface="Open Sans"/>
                <a:cs typeface="Open Sans"/>
                <a:sym typeface="Open Sans"/>
              </a:rPr>
              <a:t>1b</a:t>
            </a:r>
            <a:endParaRPr sz="1400" b="0" i="0" u="none" strike="noStrike" cap="none">
              <a:solidFill>
                <a:srgbClr val="000000"/>
              </a:solidFill>
              <a:latin typeface="Arial"/>
              <a:ea typeface="Arial"/>
              <a:cs typeface="Arial"/>
              <a:sym typeface="Arial"/>
            </a:endParaRPr>
          </a:p>
        </p:txBody>
      </p:sp>
      <p:sp>
        <p:nvSpPr>
          <p:cNvPr id="1101" name="Google Shape;1101;p19"/>
          <p:cNvSpPr txBox="1"/>
          <p:nvPr/>
        </p:nvSpPr>
        <p:spPr>
          <a:xfrm>
            <a:off x="2638350" y="94025"/>
            <a:ext cx="9504000" cy="50474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err="1">
                <a:solidFill>
                  <a:srgbClr val="000000"/>
                </a:solidFill>
                <a:latin typeface="Open Sans"/>
                <a:ea typeface="Open Sans"/>
                <a:cs typeface="Open Sans"/>
                <a:sym typeface="Open Sans"/>
              </a:rPr>
              <a:t>Tujuan</a:t>
            </a:r>
            <a:r>
              <a:rPr lang="en-US" sz="1400" b="1" i="0" u="none" strike="noStrike" cap="none" dirty="0">
                <a:solidFill>
                  <a:srgbClr val="000000"/>
                </a:solidFill>
                <a:latin typeface="Open Sans"/>
                <a:ea typeface="Open Sans"/>
                <a:cs typeface="Open Sans"/>
                <a:sym typeface="Open Sans"/>
              </a:rPr>
              <a:t>:</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Membangkitkan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inisiatif</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siswa</a:t>
            </a:r>
            <a:r>
              <a:rPr lang="en-US" sz="1400" b="0" i="0" u="none" strike="noStrike" cap="none" dirty="0">
                <a:solidFill>
                  <a:srgbClr val="000000"/>
                </a:solidFill>
                <a:latin typeface="Open Sans"/>
                <a:ea typeface="Open Sans"/>
                <a:cs typeface="Open Sans"/>
                <a:sym typeface="Open Sans"/>
              </a:rPr>
              <a:t> agar </a:t>
            </a:r>
            <a:r>
              <a:rPr lang="en-US" sz="1400" b="0" i="0" u="none" strike="noStrike" cap="none" dirty="0" err="1">
                <a:solidFill>
                  <a:srgbClr val="000000"/>
                </a:solidFill>
                <a:latin typeface="Open Sans"/>
                <a:ea typeface="Open Sans"/>
                <a:cs typeface="Open Sans"/>
                <a:sym typeface="Open Sans"/>
              </a:rPr>
              <a:t>memiliki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komitmen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yang </a:t>
            </a:r>
            <a:r>
              <a:rPr lang="en-US" sz="1400" b="0" i="0" u="none" strike="noStrike" cap="none" dirty="0" err="1">
                <a:solidFill>
                  <a:srgbClr val="000000"/>
                </a:solidFill>
                <a:latin typeface="Open Sans"/>
                <a:ea typeface="Open Sans"/>
                <a:cs typeface="Open Sans"/>
                <a:sym typeface="Open Sans"/>
              </a:rPr>
              <a:t>diwujudkan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melalui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smtClean="0">
                <a:solidFill>
                  <a:srgbClr val="000000"/>
                </a:solidFill>
                <a:latin typeface="Open Sans"/>
                <a:ea typeface="Open Sans"/>
                <a:cs typeface="Open Sans"/>
                <a:sym typeface="Open Sans"/>
              </a:rPr>
              <a:t>lokakarya</a:t>
            </a:r>
            <a:r>
              <a:rPr lang="en-US" sz="1400" b="0" i="0" u="none" strike="noStrike" cap="none" dirty="0" smtClean="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dalam</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rangka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mencapai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dimensi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mandiri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bernalar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kritis</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err="1">
                <a:solidFill>
                  <a:srgbClr val="000000"/>
                </a:solidFill>
                <a:latin typeface="Open Sans"/>
                <a:ea typeface="Open Sans"/>
                <a:cs typeface="Open Sans"/>
                <a:sym typeface="Open Sans"/>
              </a:rPr>
              <a:t>Persiapan</a:t>
            </a:r>
            <a:endParaRPr sz="1400" b="1" i="0" u="none" strike="noStrike" cap="none" dirty="0">
              <a:solidFill>
                <a:srgbClr val="000000"/>
              </a:solidFill>
              <a:latin typeface="Arial"/>
              <a:ea typeface="Arial"/>
              <a:cs typeface="Arial"/>
              <a:sym typeface="Arial"/>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menyiapkan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bahan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paparan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tentang</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pentingnya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komitmen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dengan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bimbingan</a:t>
            </a:r>
            <a:r>
              <a:rPr lang="en-US" sz="1400" b="0" i="0" u="none" strike="noStrike" cap="none" dirty="0">
                <a:solidFill>
                  <a:srgbClr val="000000"/>
                </a:solidFill>
                <a:latin typeface="Open Sans"/>
                <a:ea typeface="Open Sans"/>
                <a:cs typeface="Open Sans"/>
                <a:sym typeface="Open Sans"/>
              </a:rPr>
              <a:t> guru. </a:t>
            </a:r>
            <a:endParaRPr sz="1400" b="0" i="0" u="none" strike="noStrike" cap="none" dirty="0">
              <a:solidFill>
                <a:srgbClr val="000000"/>
              </a:solidFill>
              <a:latin typeface="Open Sans"/>
              <a:ea typeface="Open Sans"/>
              <a:cs typeface="Open Sans"/>
              <a:sym typeface="Open Sans"/>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tim</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fasilitator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menyiapkan</a:t>
            </a:r>
            <a:r>
              <a:rPr lang="en-US" sz="1400" b="0" i="0" u="none" strike="noStrike" cap="none" dirty="0">
                <a:solidFill>
                  <a:srgbClr val="000000"/>
                </a:solidFill>
                <a:latin typeface="Open Sans"/>
                <a:ea typeface="Open Sans"/>
                <a:cs typeface="Open Sans"/>
                <a:sym typeface="Open Sans"/>
              </a:rPr>
              <a:t> draft </a:t>
            </a:r>
            <a:r>
              <a:rPr lang="en-US" sz="1400" b="0" i="0" u="none" strike="noStrike" cap="none" dirty="0" err="1">
                <a:solidFill>
                  <a:srgbClr val="000000"/>
                </a:solidFill>
                <a:latin typeface="Open Sans"/>
                <a:ea typeface="Open Sans"/>
                <a:cs typeface="Open Sans"/>
                <a:sym typeface="Open Sans"/>
              </a:rPr>
              <a:t>awal</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pelaksanaan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lokakarya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komitmen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endParaRPr sz="1400" b="0" i="0" u="none" strike="noStrike" cap="none" dirty="0">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err="1">
                <a:solidFill>
                  <a:srgbClr val="000000"/>
                </a:solidFill>
                <a:latin typeface="Open Sans"/>
                <a:ea typeface="Open Sans"/>
                <a:cs typeface="Open Sans"/>
                <a:sym typeface="Open Sans"/>
              </a:rPr>
              <a:t>Pelaksanaan</a:t>
            </a:r>
            <a:r>
              <a:rPr lang="en-US" sz="1400" b="1" i="0" u="none" strike="noStrike" cap="none" dirty="0">
                <a:solidFill>
                  <a:srgbClr val="000000"/>
                </a:solidFill>
                <a:latin typeface="Open Sans"/>
                <a:ea typeface="Open Sans"/>
                <a:cs typeface="Open Sans"/>
                <a:sym typeface="Open Sans"/>
              </a:rPr>
              <a:t> </a:t>
            </a:r>
            <a:endParaRPr sz="1400" b="1" i="0" u="none" strike="noStrike" cap="none" dirty="0">
              <a:solidFill>
                <a:srgbClr val="000000"/>
              </a:solidFill>
              <a:latin typeface="Open Sans"/>
              <a:ea typeface="Open Sans"/>
              <a:cs typeface="Open Sans"/>
              <a:sym typeface="Open Sans"/>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memaparkan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strategi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atau</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metoda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membangun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komitmen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pada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diri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Open Sans"/>
              <a:ea typeface="Open Sans"/>
              <a:cs typeface="Open Sans"/>
              <a:sym typeface="Open Sans"/>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berdiskusi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membuat</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usulan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metode</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membangun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komitmen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pada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diri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masing-masing</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berdasarkan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karakteristik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minat</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Open Sans"/>
              <a:ea typeface="Open Sans"/>
              <a:cs typeface="Open Sans"/>
              <a:sym typeface="Open Sans"/>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mengusulkan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alternatif-alternatif</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dalam</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membangun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komitmen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Open Sans"/>
              <a:ea typeface="Open Sans"/>
              <a:cs typeface="Open Sans"/>
              <a:sym typeface="Open Sans"/>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menyepakati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komitmen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berdasarkan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smtClean="0">
                <a:solidFill>
                  <a:srgbClr val="000000"/>
                </a:solidFill>
                <a:latin typeface="Open Sans"/>
                <a:ea typeface="Open Sans"/>
                <a:cs typeface="Open Sans"/>
                <a:sym typeface="Open Sans"/>
              </a:rPr>
              <a:t>karakteristik</a:t>
            </a:r>
            <a:r>
              <a:rPr lang="en-US" sz="1400" b="0" i="0" u="none" strike="noStrike" cap="none" dirty="0" smtClean="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minat</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a:t>
            </a:r>
            <a:endParaRPr dirty="0"/>
          </a:p>
          <a:p>
            <a:pPr marL="457200" marR="0" lvl="0" indent="-342900" algn="just" rtl="0">
              <a:lnSpc>
                <a:spcPct val="100000"/>
              </a:lnSpc>
              <a:spcBef>
                <a:spcPts val="0"/>
              </a:spcBef>
              <a:spcAft>
                <a:spcPts val="0"/>
              </a:spcAft>
              <a:buClr>
                <a:srgbClr val="000000"/>
              </a:buClr>
              <a:buSzPts val="1500"/>
              <a:buFont typeface="Open Sans"/>
              <a:buNone/>
            </a:pPr>
            <a:endParaRPr sz="1400" b="0" i="0" u="none" strike="noStrike" cap="none" dirty="0">
              <a:solidFill>
                <a:srgbClr val="000000"/>
              </a:solidFill>
              <a:latin typeface="Open Sans"/>
              <a:ea typeface="Open Sans"/>
              <a:cs typeface="Open Sans"/>
              <a:sym typeface="Open Sans"/>
            </a:endParaRPr>
          </a:p>
          <a:p>
            <a:pPr marL="19050" marR="0" lvl="0" indent="0" algn="just" rtl="0">
              <a:lnSpc>
                <a:spcPct val="100000"/>
              </a:lnSpc>
              <a:spcBef>
                <a:spcPts val="0"/>
              </a:spcBef>
              <a:spcAft>
                <a:spcPts val="0"/>
              </a:spcAft>
              <a:buNone/>
            </a:pPr>
            <a:r>
              <a:rPr lang="en-US" sz="1400" b="1" i="0" u="none" strike="noStrike" cap="none" dirty="0" err="1">
                <a:solidFill>
                  <a:srgbClr val="000000"/>
                </a:solidFill>
                <a:latin typeface="Open Sans"/>
                <a:ea typeface="Open Sans"/>
                <a:cs typeface="Open Sans"/>
                <a:sym typeface="Open Sans"/>
              </a:rPr>
              <a:t>Tindak</a:t>
            </a:r>
            <a:r>
              <a:rPr lang="en-US" sz="1400" b="1" i="0" u="none" strike="noStrike" cap="none" dirty="0">
                <a:solidFill>
                  <a:srgbClr val="000000"/>
                </a:solidFill>
                <a:latin typeface="Open Sans"/>
                <a:ea typeface="Open Sans"/>
                <a:cs typeface="Open Sans"/>
                <a:sym typeface="Open Sans"/>
              </a:rPr>
              <a:t> </a:t>
            </a:r>
            <a:r>
              <a:rPr lang="en-US" sz="1400" b="1" i="0" u="none" strike="noStrike" cap="none" dirty="0" err="1">
                <a:solidFill>
                  <a:srgbClr val="000000"/>
                </a:solidFill>
                <a:latin typeface="Open Sans"/>
                <a:ea typeface="Open Sans"/>
                <a:cs typeface="Open Sans"/>
                <a:sym typeface="Open Sans"/>
              </a:rPr>
              <a:t>Lanjut</a:t>
            </a:r>
            <a:endParaRPr sz="1400" b="1" i="0" u="none" strike="noStrike" cap="none" dirty="0">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orangtua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wali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kelas</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menandatangani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komitmen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melakukan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refleksi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pada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akhir</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kegiatan</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err="1">
                <a:solidFill>
                  <a:srgbClr val="000000"/>
                </a:solidFill>
                <a:latin typeface="Open Sans"/>
                <a:ea typeface="Open Sans"/>
                <a:cs typeface="Open Sans"/>
                <a:sym typeface="Open Sans"/>
              </a:rPr>
              <a:t>Tugas</a:t>
            </a:r>
            <a:r>
              <a:rPr lang="en-US" sz="1400" b="1" i="0" u="none" strike="noStrike" cap="none" dirty="0">
                <a:solidFill>
                  <a:srgbClr val="000000"/>
                </a:solidFill>
                <a:latin typeface="Open Sans"/>
                <a:ea typeface="Open Sans"/>
                <a:cs typeface="Open Sans"/>
                <a:sym typeface="Open Sans"/>
              </a:rPr>
              <a:t> </a:t>
            </a:r>
            <a:endParaRPr sz="1400" b="1" i="0" u="none" strike="noStrike" cap="none" dirty="0">
              <a:solidFill>
                <a:srgbClr val="000000"/>
              </a:solidFill>
              <a:latin typeface="Arial"/>
              <a:ea typeface="Arial"/>
              <a:cs typeface="Arial"/>
              <a:sym typeface="Arial"/>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melakukan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pemaparan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strategi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metode</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membangun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komitmen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 </a:t>
            </a:r>
            <a:endParaRPr sz="1400" b="0" i="0" u="none" strike="noStrike" cap="none" dirty="0">
              <a:solidFill>
                <a:srgbClr val="000000"/>
              </a:solidFill>
              <a:latin typeface="Open Sans"/>
              <a:ea typeface="Open Sans"/>
              <a:cs typeface="Open Sans"/>
              <a:sym typeface="Open Sans"/>
            </a:endParaRPr>
          </a:p>
          <a:p>
            <a:pPr marL="457200" marR="0" lvl="0" indent="-438150" algn="just" rtl="0">
              <a:lnSpc>
                <a:spcPct val="100000"/>
              </a:lnSpc>
              <a:spcBef>
                <a:spcPts val="0"/>
              </a:spcBef>
              <a:spcAft>
                <a:spcPts val="0"/>
              </a:spcAft>
              <a:buClr>
                <a:srgbClr val="000000"/>
              </a:buClr>
              <a:buSzPts val="1500"/>
              <a:buFont typeface="Open Sans"/>
              <a:buAutoNum type="arabicPeriod"/>
            </a:pPr>
            <a:r>
              <a:rPr lang="en-US" sz="1400" b="0" i="0" u="none" strike="noStrike" cap="none" dirty="0" err="1">
                <a:solidFill>
                  <a:srgbClr val="000000"/>
                </a:solidFill>
                <a:latin typeface="Open Sans"/>
                <a:ea typeface="Open Sans"/>
                <a:cs typeface="Open Sans"/>
                <a:sym typeface="Open Sans"/>
              </a:rPr>
              <a:t>Peserta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didik</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orangtua</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dan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wali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kelas</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menandatangani</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komitmen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belajar</a:t>
            </a:r>
            <a:r>
              <a:rPr lang="en-US" sz="14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Arial"/>
              <a:ea typeface="Arial"/>
              <a:cs typeface="Arial"/>
              <a:sym typeface="Arial"/>
            </a:endParaRPr>
          </a:p>
          <a:p>
            <a:pPr marL="19050" marR="0" lvl="0" indent="0" algn="just" rtl="0">
              <a:lnSpc>
                <a:spcPct val="100000"/>
              </a:lnSpc>
              <a:spcBef>
                <a:spcPts val="0"/>
              </a:spcBef>
              <a:spcAft>
                <a:spcPts val="0"/>
              </a:spcAft>
              <a:buNone/>
            </a:pPr>
            <a:endParaRPr sz="1400" b="0" i="0" u="none" strike="noStrike" cap="none" dirty="0">
              <a:solidFill>
                <a:srgbClr val="000000"/>
              </a:solidFill>
              <a:latin typeface="Open Sans"/>
              <a:ea typeface="Open Sans"/>
              <a:cs typeface="Open Sans"/>
              <a:sym typeface="Open Sans"/>
            </a:endParaRPr>
          </a:p>
          <a:p>
            <a:pPr marL="457200" marR="0" lvl="0" indent="-342900" algn="just" rtl="0">
              <a:lnSpc>
                <a:spcPct val="100000"/>
              </a:lnSpc>
              <a:spcBef>
                <a:spcPts val="0"/>
              </a:spcBef>
              <a:spcAft>
                <a:spcPts val="0"/>
              </a:spcAft>
              <a:buClr>
                <a:srgbClr val="000000"/>
              </a:buClr>
              <a:buSzPts val="1500"/>
              <a:buFont typeface="Open Sans"/>
              <a:buNone/>
            </a:pPr>
            <a:endParaRPr sz="1400" b="0" i="0" u="none" strike="noStrike" cap="none" dirty="0">
              <a:solidFill>
                <a:srgbClr val="000000"/>
              </a:solidFill>
              <a:latin typeface="Open Sans"/>
              <a:ea typeface="Open Sans"/>
              <a:cs typeface="Open Sans"/>
              <a:sym typeface="Open Sans"/>
            </a:endParaRPr>
          </a:p>
        </p:txBody>
      </p:sp>
      <p:sp>
        <p:nvSpPr>
          <p:cNvPr id="1102" name="Google Shape;1102;p19"/>
          <p:cNvSpPr/>
          <p:nvPr/>
        </p:nvSpPr>
        <p:spPr>
          <a:xfrm rot="10800000">
            <a:off x="1276351" y="0"/>
            <a:ext cx="1267883" cy="696384"/>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gdae459b183_0_0"/>
          <p:cNvSpPr txBox="1"/>
          <p:nvPr/>
        </p:nvSpPr>
        <p:spPr>
          <a:xfrm>
            <a:off x="242954" y="88500"/>
            <a:ext cx="9148696" cy="554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Rubrik Penilaian 1a</a:t>
            </a:r>
            <a:endParaRPr sz="2000" b="0" i="0" u="none" strike="noStrike" cap="none">
              <a:solidFill>
                <a:schemeClr val="dk1"/>
              </a:solidFill>
              <a:latin typeface="Arial"/>
              <a:ea typeface="Arial"/>
              <a:cs typeface="Arial"/>
              <a:sym typeface="Arial"/>
            </a:endParaRPr>
          </a:p>
        </p:txBody>
      </p:sp>
      <p:graphicFrame>
        <p:nvGraphicFramePr>
          <p:cNvPr id="1108" name="Google Shape;1108;gdae459b183_0_0"/>
          <p:cNvGraphicFramePr/>
          <p:nvPr/>
        </p:nvGraphicFramePr>
        <p:xfrm>
          <a:off x="242954" y="709275"/>
          <a:ext cx="3000000" cy="3000000"/>
        </p:xfrm>
        <a:graphic>
          <a:graphicData uri="http://schemas.openxmlformats.org/drawingml/2006/table">
            <a:tbl>
              <a:tblPr>
                <a:noFill/>
                <a:tableStyleId>{D7FFCC8F-F811-4A41-92D8-8B66304A0EB0}</a:tableStyleId>
              </a:tblPr>
              <a:tblGrid>
                <a:gridCol w="2121175">
                  <a:extLst>
                    <a:ext uri="{9D8B030D-6E8A-4147-A177-3AD203B41FA5}">
                      <a16:colId xmlns:a16="http://schemas.microsoft.com/office/drawing/2014/main" val="20000"/>
                    </a:ext>
                  </a:extLst>
                </a:gridCol>
                <a:gridCol w="2245250">
                  <a:extLst>
                    <a:ext uri="{9D8B030D-6E8A-4147-A177-3AD203B41FA5}">
                      <a16:colId xmlns:a16="http://schemas.microsoft.com/office/drawing/2014/main" val="20001"/>
                    </a:ext>
                  </a:extLst>
                </a:gridCol>
                <a:gridCol w="2381250">
                  <a:extLst>
                    <a:ext uri="{9D8B030D-6E8A-4147-A177-3AD203B41FA5}">
                      <a16:colId xmlns:a16="http://schemas.microsoft.com/office/drawing/2014/main" val="20002"/>
                    </a:ext>
                  </a:extLst>
                </a:gridCol>
                <a:gridCol w="2333625">
                  <a:extLst>
                    <a:ext uri="{9D8B030D-6E8A-4147-A177-3AD203B41FA5}">
                      <a16:colId xmlns:a16="http://schemas.microsoft.com/office/drawing/2014/main" val="20003"/>
                    </a:ext>
                  </a:extLst>
                </a:gridCol>
                <a:gridCol w="2699525">
                  <a:extLst>
                    <a:ext uri="{9D8B030D-6E8A-4147-A177-3AD203B41FA5}">
                      <a16:colId xmlns:a16="http://schemas.microsoft.com/office/drawing/2014/main" val="20004"/>
                    </a:ext>
                  </a:extLst>
                </a:gridCol>
              </a:tblGrid>
              <a:tr h="1002075">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Sikap Kerja</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Belum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Mulai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Sangat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extLst>
                  <a:ext uri="{0D108BD9-81ED-4DB2-BD59-A6C34878D82A}">
                    <a16:rowId xmlns:a16="http://schemas.microsoft.com/office/drawing/2014/main" val="10000"/>
                  </a:ext>
                </a:extLst>
              </a:tr>
              <a:tr h="351740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Open Sans"/>
                          <a:ea typeface="Open Sans"/>
                          <a:cs typeface="Open Sans"/>
                          <a:sym typeface="Open Sans"/>
                        </a:rPr>
                        <a:t>Kontrak Belajar </a:t>
                      </a:r>
                      <a:endParaRPr sz="1600" b="1"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rgbClr val="262626"/>
                          </a:solidFill>
                          <a:latin typeface="Open Sans"/>
                          <a:ea typeface="Open Sans"/>
                          <a:cs typeface="Open Sans"/>
                          <a:sym typeface="Open Sans"/>
                        </a:rPr>
                        <a:t>Dimensi Profil Pelajar Pancasila: </a:t>
                      </a:r>
                      <a:r>
                        <a:rPr lang="en-US" sz="1600" u="none" strike="noStrike" cap="none">
                          <a:solidFill>
                            <a:srgbClr val="262626"/>
                          </a:solidFill>
                          <a:latin typeface="Open Sans"/>
                          <a:ea typeface="Open Sans"/>
                          <a:cs typeface="Open Sans"/>
                          <a:sym typeface="Open Sans"/>
                        </a:rPr>
                        <a:t>Mandiri dan Bernalar Kritis.</a:t>
                      </a:r>
                      <a:endParaRPr/>
                    </a:p>
                    <a:p>
                      <a:pPr marL="0" marR="0" lvl="0" indent="0" algn="l" rtl="0">
                        <a:lnSpc>
                          <a:spcPct val="100000"/>
                        </a:lnSpc>
                        <a:spcBef>
                          <a:spcPts val="0"/>
                        </a:spcBef>
                        <a:spcAft>
                          <a:spcPts val="0"/>
                        </a:spcAft>
                        <a:buClr>
                          <a:schemeClr val="dk1"/>
                        </a:buClr>
                        <a:buSzPts val="1600"/>
                        <a:buFont typeface="Arial"/>
                        <a:buNone/>
                      </a:pPr>
                      <a:endParaRPr sz="1600" b="0" u="none" strike="noStrike" cap="none">
                        <a:solidFill>
                          <a:srgbClr val="2626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belum sesuai dengan kontrak belajar.</a:t>
                      </a:r>
                      <a:endParaRPr sz="1600" b="0" u="none" strike="noStrike" cap="none">
                        <a:solidFill>
                          <a:schemeClr val="dk1"/>
                        </a:solidFill>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sesuai dengan kontrak belajar.</a:t>
                      </a:r>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txBody>
                  <a:tcPr marL="121900" marR="121900" marT="121900" marB="121900">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sesuai dengan kontrak belajar serta mempertimbangkan dampaknya bagi diri dan orang lain.</a:t>
                      </a:r>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sesuai dengan kontrak belajar serta mempertimbangkan dampaknya bagi diri dan orang lain serta mempertimbangkan dampaknya bagi diri dan lingkungannya dengan menggunakan berbagai perspektif.</a:t>
                      </a: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15"/>
          <p:cNvSpPr txBox="1"/>
          <p:nvPr/>
        </p:nvSpPr>
        <p:spPr>
          <a:xfrm>
            <a:off x="242954" y="88500"/>
            <a:ext cx="9148696" cy="554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Rubrik Penilaian 1b</a:t>
            </a:r>
            <a:endParaRPr sz="2000" b="0" i="0" u="none" strike="noStrike" cap="none">
              <a:solidFill>
                <a:schemeClr val="dk1"/>
              </a:solidFill>
              <a:latin typeface="Arial"/>
              <a:ea typeface="Arial"/>
              <a:cs typeface="Arial"/>
              <a:sym typeface="Arial"/>
            </a:endParaRPr>
          </a:p>
        </p:txBody>
      </p:sp>
      <p:graphicFrame>
        <p:nvGraphicFramePr>
          <p:cNvPr id="1114" name="Google Shape;1114;p15"/>
          <p:cNvGraphicFramePr/>
          <p:nvPr/>
        </p:nvGraphicFramePr>
        <p:xfrm>
          <a:off x="242954" y="709275"/>
          <a:ext cx="3000000" cy="3000000"/>
        </p:xfrm>
        <a:graphic>
          <a:graphicData uri="http://schemas.openxmlformats.org/drawingml/2006/table">
            <a:tbl>
              <a:tblPr>
                <a:noFill/>
                <a:tableStyleId>{D7FFCC8F-F811-4A41-92D8-8B66304A0EB0}</a:tableStyleId>
              </a:tblPr>
              <a:tblGrid>
                <a:gridCol w="2121175">
                  <a:extLst>
                    <a:ext uri="{9D8B030D-6E8A-4147-A177-3AD203B41FA5}">
                      <a16:colId xmlns:a16="http://schemas.microsoft.com/office/drawing/2014/main" val="20000"/>
                    </a:ext>
                  </a:extLst>
                </a:gridCol>
                <a:gridCol w="2245250">
                  <a:extLst>
                    <a:ext uri="{9D8B030D-6E8A-4147-A177-3AD203B41FA5}">
                      <a16:colId xmlns:a16="http://schemas.microsoft.com/office/drawing/2014/main" val="20001"/>
                    </a:ext>
                  </a:extLst>
                </a:gridCol>
                <a:gridCol w="2381250">
                  <a:extLst>
                    <a:ext uri="{9D8B030D-6E8A-4147-A177-3AD203B41FA5}">
                      <a16:colId xmlns:a16="http://schemas.microsoft.com/office/drawing/2014/main" val="20002"/>
                    </a:ext>
                  </a:extLst>
                </a:gridCol>
                <a:gridCol w="2333625">
                  <a:extLst>
                    <a:ext uri="{9D8B030D-6E8A-4147-A177-3AD203B41FA5}">
                      <a16:colId xmlns:a16="http://schemas.microsoft.com/office/drawing/2014/main" val="20003"/>
                    </a:ext>
                  </a:extLst>
                </a:gridCol>
                <a:gridCol w="2699525">
                  <a:extLst>
                    <a:ext uri="{9D8B030D-6E8A-4147-A177-3AD203B41FA5}">
                      <a16:colId xmlns:a16="http://schemas.microsoft.com/office/drawing/2014/main" val="20004"/>
                    </a:ext>
                  </a:extLst>
                </a:gridCol>
              </a:tblGrid>
              <a:tr h="1002075">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Sikap Kerja</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Belum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Mulai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Sangat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extLst>
                  <a:ext uri="{0D108BD9-81ED-4DB2-BD59-A6C34878D82A}">
                    <a16:rowId xmlns:a16="http://schemas.microsoft.com/office/drawing/2014/main" val="10000"/>
                  </a:ext>
                </a:extLst>
              </a:tr>
              <a:tr h="351740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Open Sans"/>
                          <a:ea typeface="Open Sans"/>
                          <a:cs typeface="Open Sans"/>
                          <a:sym typeface="Open Sans"/>
                        </a:rPr>
                        <a:t>Komitmen Belajar </a:t>
                      </a:r>
                      <a:endParaRPr sz="1600" b="1"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rgbClr val="262626"/>
                          </a:solidFill>
                          <a:latin typeface="Open Sans"/>
                          <a:ea typeface="Open Sans"/>
                          <a:cs typeface="Open Sans"/>
                          <a:sym typeface="Open Sans"/>
                        </a:rPr>
                        <a:t>Dimensi Profil Pelajar Pancasila: </a:t>
                      </a:r>
                      <a:r>
                        <a:rPr lang="en-US" sz="1600" u="none" strike="noStrike" cap="none">
                          <a:solidFill>
                            <a:srgbClr val="262626"/>
                          </a:solidFill>
                          <a:latin typeface="Open Sans"/>
                          <a:ea typeface="Open Sans"/>
                          <a:cs typeface="Open Sans"/>
                          <a:sym typeface="Open Sans"/>
                        </a:rPr>
                        <a:t>Mandiri dan Bernalar Kritis.</a:t>
                      </a:r>
                      <a:endParaRPr/>
                    </a:p>
                    <a:p>
                      <a:pPr marL="0" marR="0" lvl="0" indent="0" algn="l" rtl="0">
                        <a:lnSpc>
                          <a:spcPct val="100000"/>
                        </a:lnSpc>
                        <a:spcBef>
                          <a:spcPts val="0"/>
                        </a:spcBef>
                        <a:spcAft>
                          <a:spcPts val="0"/>
                        </a:spcAft>
                        <a:buClr>
                          <a:schemeClr val="dk1"/>
                        </a:buClr>
                        <a:buSzPts val="1600"/>
                        <a:buFont typeface="Arial"/>
                        <a:buNone/>
                      </a:pPr>
                      <a:endParaRPr sz="1600" b="0" u="none" strike="noStrike" cap="none">
                        <a:solidFill>
                          <a:srgbClr val="2626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belum sesuai dengan komitmen belajar.</a:t>
                      </a:r>
                      <a:endParaRPr sz="1600" b="0" u="none" strike="noStrike" cap="none">
                        <a:solidFill>
                          <a:schemeClr val="dk1"/>
                        </a:solidFill>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sesuai dengan komitmen belajar.</a:t>
                      </a:r>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txBody>
                  <a:tcPr marL="121900" marR="121900" marT="121900" marB="121900">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sesuai dengan komitmen belajar serta mempertimbangkan dampaknya bagi diri dan orang lain.</a:t>
                      </a:r>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sesuai dengan komitmen belajar serta mempertimbangkan dampaknya bagi diri dan orang lain serta mempertimbangkan dampaknya bagi diri dan lingkungannya dengan menggunakan berbagai perspektif.</a:t>
                      </a: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grpSp>
        <p:nvGrpSpPr>
          <p:cNvPr id="1119" name="Google Shape;1119;p20"/>
          <p:cNvGrpSpPr/>
          <p:nvPr/>
        </p:nvGrpSpPr>
        <p:grpSpPr>
          <a:xfrm>
            <a:off x="229286" y="1513413"/>
            <a:ext cx="8321584" cy="4854681"/>
            <a:chOff x="635000" y="1382713"/>
            <a:chExt cx="7869238" cy="4572000"/>
          </a:xfrm>
        </p:grpSpPr>
        <p:sp>
          <p:nvSpPr>
            <p:cNvPr id="1120" name="Google Shape;1120;p20"/>
            <p:cNvSpPr/>
            <p:nvPr/>
          </p:nvSpPr>
          <p:spPr>
            <a:xfrm>
              <a:off x="811213" y="3267075"/>
              <a:ext cx="7478713" cy="2654300"/>
            </a:xfrm>
            <a:custGeom>
              <a:avLst/>
              <a:gdLst/>
              <a:ahLst/>
              <a:cxnLst/>
              <a:rect l="l" t="t" r="r" b="b"/>
              <a:pathLst>
                <a:path w="4711" h="1672" extrusionOk="0">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1" name="Google Shape;1121;p20"/>
            <p:cNvSpPr/>
            <p:nvPr/>
          </p:nvSpPr>
          <p:spPr>
            <a:xfrm>
              <a:off x="635000" y="2108200"/>
              <a:ext cx="7697788" cy="3846513"/>
            </a:xfrm>
            <a:custGeom>
              <a:avLst/>
              <a:gdLst/>
              <a:ahLst/>
              <a:cxnLst/>
              <a:rect l="l" t="t" r="r" b="b"/>
              <a:pathLst>
                <a:path w="4849" h="2423" extrusionOk="0">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2" name="Google Shape;1122;p20"/>
            <p:cNvSpPr/>
            <p:nvPr/>
          </p:nvSpPr>
          <p:spPr>
            <a:xfrm>
              <a:off x="1595438" y="1790700"/>
              <a:ext cx="6908800" cy="3509963"/>
            </a:xfrm>
            <a:custGeom>
              <a:avLst/>
              <a:gdLst/>
              <a:ahLst/>
              <a:cxnLst/>
              <a:rect l="l" t="t" r="r" b="b"/>
              <a:pathLst>
                <a:path w="4352" h="2211" extrusionOk="0">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3" name="Google Shape;1123;p20"/>
            <p:cNvSpPr/>
            <p:nvPr/>
          </p:nvSpPr>
          <p:spPr>
            <a:xfrm>
              <a:off x="2097088" y="1382713"/>
              <a:ext cx="4552950" cy="1549400"/>
            </a:xfrm>
            <a:custGeom>
              <a:avLst/>
              <a:gdLst/>
              <a:ahLst/>
              <a:cxnLst/>
              <a:rect l="l" t="t" r="r" b="b"/>
              <a:pathLst>
                <a:path w="2868" h="976" extrusionOk="0">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124" name="Google Shape;1124;p20"/>
          <p:cNvSpPr txBox="1">
            <a:spLocks noGrp="1"/>
          </p:cNvSpPr>
          <p:nvPr>
            <p:ph type="body" idx="1"/>
          </p:nvPr>
        </p:nvSpPr>
        <p:spPr>
          <a:xfrm>
            <a:off x="0" y="344401"/>
            <a:ext cx="12192000" cy="105122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4000"/>
              <a:buNone/>
            </a:pPr>
            <a:r>
              <a:rPr lang="en-US" sz="4000">
                <a:latin typeface="Arial"/>
                <a:ea typeface="Arial"/>
                <a:cs typeface="Arial"/>
                <a:sym typeface="Arial"/>
              </a:rPr>
              <a:t>Lembar Refleksi </a:t>
            </a:r>
            <a:r>
              <a:rPr lang="en-US" sz="4000">
                <a:solidFill>
                  <a:srgbClr val="C00000"/>
                </a:solidFill>
                <a:latin typeface="Arial"/>
                <a:ea typeface="Arial"/>
                <a:cs typeface="Arial"/>
                <a:sym typeface="Arial"/>
              </a:rPr>
              <a:t>Peserta Didik </a:t>
            </a:r>
            <a:endParaRPr/>
          </a:p>
          <a:p>
            <a:pPr marL="0" lvl="0" indent="0" algn="ctr" rtl="0">
              <a:lnSpc>
                <a:spcPct val="100000"/>
              </a:lnSpc>
              <a:spcBef>
                <a:spcPts val="0"/>
              </a:spcBef>
              <a:spcAft>
                <a:spcPts val="0"/>
              </a:spcAft>
              <a:buClr>
                <a:srgbClr val="3F3F3F"/>
              </a:buClr>
              <a:buSzPts val="4000"/>
              <a:buNone/>
            </a:pPr>
            <a:r>
              <a:rPr lang="en-US" sz="4000">
                <a:solidFill>
                  <a:srgbClr val="0C0C0C"/>
                </a:solidFill>
                <a:latin typeface="Arial"/>
                <a:ea typeface="Arial"/>
                <a:cs typeface="Arial"/>
                <a:sym typeface="Arial"/>
              </a:rPr>
              <a:t>Kontrak Belajar atau Komitmen Belajar</a:t>
            </a:r>
            <a:endParaRPr sz="4000">
              <a:solidFill>
                <a:srgbClr val="0C0C0C"/>
              </a:solidFill>
              <a:latin typeface="Arial"/>
              <a:ea typeface="Arial"/>
              <a:cs typeface="Arial"/>
              <a:sym typeface="Arial"/>
            </a:endParaRPr>
          </a:p>
        </p:txBody>
      </p:sp>
      <p:sp>
        <p:nvSpPr>
          <p:cNvPr id="1125" name="Google Shape;1125;p20"/>
          <p:cNvSpPr/>
          <p:nvPr/>
        </p:nvSpPr>
        <p:spPr>
          <a:xfrm>
            <a:off x="1678290" y="1761300"/>
            <a:ext cx="1209712" cy="1209712"/>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126" name="Google Shape;1126;p20"/>
          <p:cNvSpPr/>
          <p:nvPr/>
        </p:nvSpPr>
        <p:spPr>
          <a:xfrm>
            <a:off x="1678290" y="4175774"/>
            <a:ext cx="1209712" cy="1209712"/>
          </a:xfrm>
          <a:prstGeom prst="ellipse">
            <a:avLst/>
          </a:prstGeom>
          <a:solidFill>
            <a:schemeClr val="accent3"/>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127" name="Google Shape;1127;p20"/>
          <p:cNvSpPr txBox="1"/>
          <p:nvPr/>
        </p:nvSpPr>
        <p:spPr>
          <a:xfrm>
            <a:off x="3395230" y="2022146"/>
            <a:ext cx="78402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Open Sans"/>
                <a:ea typeface="Open Sans"/>
                <a:cs typeface="Open Sans"/>
                <a:sym typeface="Open Sans"/>
              </a:rPr>
              <a:t>Menurut Anda, apa manfaat Kontrak Belajar atau Komitmen Belajar?</a:t>
            </a:r>
            <a:endParaRPr sz="1400" b="0" i="0" u="none" strike="noStrike" cap="none">
              <a:solidFill>
                <a:srgbClr val="000000"/>
              </a:solidFill>
              <a:latin typeface="Arial"/>
              <a:ea typeface="Arial"/>
              <a:cs typeface="Arial"/>
              <a:sym typeface="Arial"/>
            </a:endParaRPr>
          </a:p>
        </p:txBody>
      </p:sp>
      <p:sp>
        <p:nvSpPr>
          <p:cNvPr id="1128" name="Google Shape;1128;p20"/>
          <p:cNvSpPr txBox="1"/>
          <p:nvPr/>
        </p:nvSpPr>
        <p:spPr>
          <a:xfrm>
            <a:off x="3395230" y="4121334"/>
            <a:ext cx="7840200"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Open Sans"/>
                <a:ea typeface="Open Sans"/>
                <a:cs typeface="Open Sans"/>
                <a:sym typeface="Open Sans"/>
              </a:rPr>
              <a:t>Setelah Anda menandatangani kontrak belajar atau komitmen belajar, apa konsekuensinya bagi Anda pada saat menjalani proses belajar di sekolah sampai dengan lulus?</a:t>
            </a:r>
            <a:endParaRPr sz="1400" b="0" i="0" u="none" strike="noStrike" cap="none">
              <a:solidFill>
                <a:srgbClr val="000000"/>
              </a:solidFill>
              <a:latin typeface="Arial"/>
              <a:ea typeface="Arial"/>
              <a:cs typeface="Arial"/>
              <a:sym typeface="Arial"/>
            </a:endParaRPr>
          </a:p>
        </p:txBody>
      </p:sp>
      <p:sp>
        <p:nvSpPr>
          <p:cNvPr id="1129" name="Google Shape;1129;p20"/>
          <p:cNvSpPr txBox="1"/>
          <p:nvPr/>
        </p:nvSpPr>
        <p:spPr>
          <a:xfrm>
            <a:off x="1633751" y="1837567"/>
            <a:ext cx="135000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FFFFFF"/>
                </a:solidFill>
                <a:latin typeface="Arial"/>
                <a:ea typeface="Arial"/>
                <a:cs typeface="Arial"/>
                <a:sym typeface="Arial"/>
              </a:rPr>
              <a:t>01</a:t>
            </a:r>
            <a:endParaRPr sz="6000" b="1" i="0" u="none" strike="noStrike" cap="none">
              <a:solidFill>
                <a:srgbClr val="FFFFFF"/>
              </a:solidFill>
              <a:latin typeface="Arial"/>
              <a:ea typeface="Arial"/>
              <a:cs typeface="Arial"/>
              <a:sym typeface="Arial"/>
            </a:endParaRPr>
          </a:p>
        </p:txBody>
      </p:sp>
      <p:sp>
        <p:nvSpPr>
          <p:cNvPr id="1130" name="Google Shape;1130;p20"/>
          <p:cNvSpPr txBox="1"/>
          <p:nvPr/>
        </p:nvSpPr>
        <p:spPr>
          <a:xfrm>
            <a:off x="1633751" y="4252041"/>
            <a:ext cx="135000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FFFFFF"/>
                </a:solidFill>
                <a:latin typeface="Arial"/>
                <a:ea typeface="Arial"/>
                <a:cs typeface="Arial"/>
                <a:sym typeface="Arial"/>
              </a:rPr>
              <a:t>02</a:t>
            </a:r>
            <a:endParaRPr sz="6000" b="1"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grpSp>
        <p:nvGrpSpPr>
          <p:cNvPr id="829" name="Google Shape;829;p3"/>
          <p:cNvGrpSpPr/>
          <p:nvPr/>
        </p:nvGrpSpPr>
        <p:grpSpPr>
          <a:xfrm>
            <a:off x="4175681" y="5735792"/>
            <a:ext cx="7703899" cy="710295"/>
            <a:chOff x="3131840" y="1491630"/>
            <a:chExt cx="5256600" cy="576000"/>
          </a:xfrm>
        </p:grpSpPr>
        <p:sp>
          <p:nvSpPr>
            <p:cNvPr id="830" name="Google Shape;830;p3"/>
            <p:cNvSpPr/>
            <p:nvPr/>
          </p:nvSpPr>
          <p:spPr>
            <a:xfrm>
              <a:off x="3131840" y="1491630"/>
              <a:ext cx="5256600" cy="5760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31" name="Google Shape;831;p3"/>
            <p:cNvSpPr/>
            <p:nvPr/>
          </p:nvSpPr>
          <p:spPr>
            <a:xfrm rot="5400000">
              <a:off x="3203840" y="1419630"/>
              <a:ext cx="576000" cy="720000"/>
            </a:xfrm>
            <a:prstGeom prst="rtTriangle">
              <a:avLst/>
            </a:prstGeom>
            <a:solidFill>
              <a:schemeClr val="accen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sp>
        <p:nvSpPr>
          <p:cNvPr id="832" name="Google Shape;832;p3"/>
          <p:cNvSpPr txBox="1"/>
          <p:nvPr/>
        </p:nvSpPr>
        <p:spPr>
          <a:xfrm>
            <a:off x="3407700" y="363450"/>
            <a:ext cx="4890480" cy="96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800"/>
              <a:buFont typeface="Arial"/>
              <a:buNone/>
            </a:pPr>
            <a:r>
              <a:rPr lang="en-US" sz="4000" b="0" i="0" u="none" strike="noStrike" cap="none">
                <a:solidFill>
                  <a:schemeClr val="dk1"/>
                </a:solidFill>
                <a:latin typeface="Arial"/>
                <a:ea typeface="Arial"/>
                <a:cs typeface="Arial"/>
                <a:sym typeface="Arial"/>
              </a:rPr>
              <a:t>Tujuan</a:t>
            </a:r>
            <a:endParaRPr sz="4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800"/>
              <a:buFont typeface="Arial"/>
              <a:buNone/>
            </a:pPr>
            <a:r>
              <a:rPr lang="en-US" sz="1800" b="0" i="0" u="none" strike="noStrike" cap="none">
                <a:solidFill>
                  <a:schemeClr val="dk1"/>
                </a:solidFill>
                <a:latin typeface="Arial"/>
                <a:ea typeface="Arial"/>
                <a:cs typeface="Arial"/>
                <a:sym typeface="Arial"/>
              </a:rPr>
              <a:t> </a:t>
            </a:r>
            <a:r>
              <a:rPr lang="en-US" sz="1800">
                <a:solidFill>
                  <a:schemeClr val="dk1"/>
                </a:solidFill>
              </a:rPr>
              <a:t>P</a:t>
            </a:r>
            <a:r>
              <a:rPr lang="en-US" sz="1800" b="0" i="0" u="none" strike="noStrike" cap="none">
                <a:solidFill>
                  <a:schemeClr val="dk1"/>
                </a:solidFill>
                <a:latin typeface="Arial"/>
                <a:ea typeface="Arial"/>
                <a:cs typeface="Arial"/>
                <a:sym typeface="Arial"/>
              </a:rPr>
              <a:t>eserta </a:t>
            </a:r>
            <a:r>
              <a:rPr lang="en-US" sz="1800">
                <a:solidFill>
                  <a:schemeClr val="dk1"/>
                </a:solidFill>
              </a:rPr>
              <a:t>D</a:t>
            </a:r>
            <a:r>
              <a:rPr lang="en-US" sz="1800" b="0" i="0" u="none" strike="noStrike" cap="none">
                <a:solidFill>
                  <a:schemeClr val="dk1"/>
                </a:solidFill>
                <a:latin typeface="Arial"/>
                <a:ea typeface="Arial"/>
                <a:cs typeface="Arial"/>
                <a:sym typeface="Arial"/>
              </a:rPr>
              <a:t>idik mampu:</a:t>
            </a:r>
            <a:endParaRPr sz="1800" b="0" i="0" u="none" strike="noStrike" cap="none">
              <a:solidFill>
                <a:srgbClr val="000000"/>
              </a:solidFill>
              <a:latin typeface="Arial"/>
              <a:ea typeface="Arial"/>
              <a:cs typeface="Arial"/>
              <a:sym typeface="Arial"/>
            </a:endParaRPr>
          </a:p>
        </p:txBody>
      </p:sp>
      <p:grpSp>
        <p:nvGrpSpPr>
          <p:cNvPr id="833" name="Google Shape;833;p3"/>
          <p:cNvGrpSpPr/>
          <p:nvPr/>
        </p:nvGrpSpPr>
        <p:grpSpPr>
          <a:xfrm>
            <a:off x="4175681" y="1938580"/>
            <a:ext cx="7703898" cy="710295"/>
            <a:chOff x="3131840" y="1491630"/>
            <a:chExt cx="5256600" cy="576000"/>
          </a:xfrm>
        </p:grpSpPr>
        <p:sp>
          <p:nvSpPr>
            <p:cNvPr id="834" name="Google Shape;834;p3"/>
            <p:cNvSpPr/>
            <p:nvPr/>
          </p:nvSpPr>
          <p:spPr>
            <a:xfrm>
              <a:off x="3131840" y="1491630"/>
              <a:ext cx="5256600" cy="5760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35" name="Google Shape;835;p3"/>
            <p:cNvSpPr/>
            <p:nvPr/>
          </p:nvSpPr>
          <p:spPr>
            <a:xfrm rot="5400000">
              <a:off x="3203840" y="1419630"/>
              <a:ext cx="576000" cy="720000"/>
            </a:xfrm>
            <a:prstGeom prst="rtTriangle">
              <a:avLst/>
            </a:prstGeom>
            <a:solidFill>
              <a:schemeClr val="accen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836" name="Google Shape;836;p3"/>
          <p:cNvGrpSpPr/>
          <p:nvPr/>
        </p:nvGrpSpPr>
        <p:grpSpPr>
          <a:xfrm>
            <a:off x="4175681" y="3122685"/>
            <a:ext cx="7703899" cy="671814"/>
            <a:chOff x="3131840" y="1491630"/>
            <a:chExt cx="5256600" cy="576000"/>
          </a:xfrm>
        </p:grpSpPr>
        <p:sp>
          <p:nvSpPr>
            <p:cNvPr id="837" name="Google Shape;837;p3"/>
            <p:cNvSpPr/>
            <p:nvPr/>
          </p:nvSpPr>
          <p:spPr>
            <a:xfrm>
              <a:off x="3131840" y="1491630"/>
              <a:ext cx="5256600" cy="5760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38" name="Google Shape;838;p3"/>
            <p:cNvSpPr/>
            <p:nvPr/>
          </p:nvSpPr>
          <p:spPr>
            <a:xfrm rot="5400000">
              <a:off x="3203840" y="1419630"/>
              <a:ext cx="576000" cy="720000"/>
            </a:xfrm>
            <a:prstGeom prst="rtTriangle">
              <a:avLst/>
            </a:prstGeom>
            <a:solidFill>
              <a:schemeClr val="accent3"/>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839" name="Google Shape;839;p3"/>
          <p:cNvGrpSpPr/>
          <p:nvPr/>
        </p:nvGrpSpPr>
        <p:grpSpPr>
          <a:xfrm>
            <a:off x="4175681" y="3917282"/>
            <a:ext cx="7674736" cy="691964"/>
            <a:chOff x="3131840" y="1491630"/>
            <a:chExt cx="5256600" cy="576000"/>
          </a:xfrm>
        </p:grpSpPr>
        <p:sp>
          <p:nvSpPr>
            <p:cNvPr id="840" name="Google Shape;840;p3"/>
            <p:cNvSpPr/>
            <p:nvPr/>
          </p:nvSpPr>
          <p:spPr>
            <a:xfrm>
              <a:off x="3131840" y="1491630"/>
              <a:ext cx="5256600" cy="5760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41" name="Google Shape;841;p3"/>
            <p:cNvSpPr/>
            <p:nvPr/>
          </p:nvSpPr>
          <p:spPr>
            <a:xfrm rot="5400000">
              <a:off x="3203840" y="1419630"/>
              <a:ext cx="576000" cy="720000"/>
            </a:xfrm>
            <a:prstGeom prst="rtTriangle">
              <a:avLst/>
            </a:prstGeom>
            <a:solidFill>
              <a:schemeClr val="accen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842" name="Google Shape;842;p3"/>
          <p:cNvGrpSpPr/>
          <p:nvPr/>
        </p:nvGrpSpPr>
        <p:grpSpPr>
          <a:xfrm>
            <a:off x="4175681" y="4821638"/>
            <a:ext cx="7703899" cy="691964"/>
            <a:chOff x="3131840" y="1491630"/>
            <a:chExt cx="5256600" cy="576000"/>
          </a:xfrm>
        </p:grpSpPr>
        <p:sp>
          <p:nvSpPr>
            <p:cNvPr id="843" name="Google Shape;843;p3"/>
            <p:cNvSpPr/>
            <p:nvPr/>
          </p:nvSpPr>
          <p:spPr>
            <a:xfrm>
              <a:off x="3131840" y="1491630"/>
              <a:ext cx="5256600" cy="5760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44" name="Google Shape;844;p3"/>
            <p:cNvSpPr/>
            <p:nvPr/>
          </p:nvSpPr>
          <p:spPr>
            <a:xfrm rot="5400000">
              <a:off x="3203840" y="1419630"/>
              <a:ext cx="576000" cy="720000"/>
            </a:xfrm>
            <a:prstGeom prst="rtTriangle">
              <a:avLst/>
            </a:prstGeom>
            <a:solidFill>
              <a:schemeClr val="accent3"/>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sp>
        <p:nvSpPr>
          <p:cNvPr id="845" name="Google Shape;845;p3"/>
          <p:cNvSpPr txBox="1"/>
          <p:nvPr/>
        </p:nvSpPr>
        <p:spPr>
          <a:xfrm>
            <a:off x="4145094" y="1470781"/>
            <a:ext cx="1338045"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464646"/>
                </a:solidFill>
                <a:latin typeface="Arial"/>
                <a:ea typeface="Arial"/>
                <a:cs typeface="Arial"/>
                <a:sym typeface="Arial"/>
              </a:rPr>
              <a:t>Umum</a:t>
            </a:r>
            <a:endParaRPr sz="2000" b="1" i="0" u="none" strike="noStrike" cap="none">
              <a:solidFill>
                <a:srgbClr val="464646"/>
              </a:solidFill>
              <a:latin typeface="Arial"/>
              <a:ea typeface="Arial"/>
              <a:cs typeface="Arial"/>
              <a:sym typeface="Arial"/>
            </a:endParaRPr>
          </a:p>
        </p:txBody>
      </p:sp>
      <p:sp>
        <p:nvSpPr>
          <p:cNvPr id="846" name="Google Shape;846;p3"/>
          <p:cNvSpPr txBox="1"/>
          <p:nvPr/>
        </p:nvSpPr>
        <p:spPr>
          <a:xfrm>
            <a:off x="4160440" y="3122685"/>
            <a:ext cx="655400" cy="502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rgbClr val="FFFFFF"/>
                </a:solidFill>
                <a:latin typeface="Arial"/>
                <a:ea typeface="Arial"/>
                <a:cs typeface="Arial"/>
                <a:sym typeface="Arial"/>
              </a:rPr>
              <a:t>01</a:t>
            </a:r>
            <a:endParaRPr sz="2667" b="1" i="0" u="none" strike="noStrike" cap="none">
              <a:solidFill>
                <a:srgbClr val="FFFFFF"/>
              </a:solidFill>
              <a:latin typeface="Arial"/>
              <a:ea typeface="Arial"/>
              <a:cs typeface="Arial"/>
              <a:sym typeface="Arial"/>
            </a:endParaRPr>
          </a:p>
        </p:txBody>
      </p:sp>
      <p:sp>
        <p:nvSpPr>
          <p:cNvPr id="847" name="Google Shape;847;p3"/>
          <p:cNvSpPr txBox="1"/>
          <p:nvPr/>
        </p:nvSpPr>
        <p:spPr>
          <a:xfrm>
            <a:off x="4189603" y="3917255"/>
            <a:ext cx="586926" cy="502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rgbClr val="FFFFFF"/>
                </a:solidFill>
                <a:latin typeface="Arial"/>
                <a:ea typeface="Arial"/>
                <a:cs typeface="Arial"/>
                <a:sym typeface="Arial"/>
              </a:rPr>
              <a:t>02</a:t>
            </a:r>
            <a:endParaRPr sz="2667" b="1" i="0" u="none" strike="noStrike" cap="none">
              <a:solidFill>
                <a:srgbClr val="FFFFFF"/>
              </a:solidFill>
              <a:latin typeface="Arial"/>
              <a:ea typeface="Arial"/>
              <a:cs typeface="Arial"/>
              <a:sym typeface="Arial"/>
            </a:endParaRPr>
          </a:p>
        </p:txBody>
      </p:sp>
      <p:sp>
        <p:nvSpPr>
          <p:cNvPr id="848" name="Google Shape;848;p3"/>
          <p:cNvSpPr txBox="1"/>
          <p:nvPr/>
        </p:nvSpPr>
        <p:spPr>
          <a:xfrm>
            <a:off x="4175681" y="4821613"/>
            <a:ext cx="686093" cy="502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rgbClr val="FFFFFF"/>
                </a:solidFill>
                <a:latin typeface="Arial"/>
                <a:ea typeface="Arial"/>
                <a:cs typeface="Arial"/>
                <a:sym typeface="Arial"/>
              </a:rPr>
              <a:t>03</a:t>
            </a:r>
            <a:endParaRPr sz="2667" b="1" i="0" u="none" strike="noStrike" cap="none">
              <a:solidFill>
                <a:srgbClr val="FFFFFF"/>
              </a:solidFill>
              <a:latin typeface="Arial"/>
              <a:ea typeface="Arial"/>
              <a:cs typeface="Arial"/>
              <a:sym typeface="Arial"/>
            </a:endParaRPr>
          </a:p>
        </p:txBody>
      </p:sp>
      <p:sp>
        <p:nvSpPr>
          <p:cNvPr id="849" name="Google Shape;849;p3"/>
          <p:cNvSpPr txBox="1"/>
          <p:nvPr/>
        </p:nvSpPr>
        <p:spPr>
          <a:xfrm>
            <a:off x="5074538" y="1933689"/>
            <a:ext cx="673223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Open Sans"/>
                <a:ea typeface="Open Sans"/>
                <a:cs typeface="Open Sans"/>
                <a:sym typeface="Open Sans"/>
              </a:rPr>
              <a:t>Membangun kesadaran sikap dan perilaku untuk membiasakan diri sebagai budaya kerja positif sesuai dengan standar dunia kerja, agar mampu beradaptasi dengan budaya di dunia kerja, sehingga memiliki kinerja optimal.</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850" name="Google Shape;850;p3"/>
          <p:cNvSpPr txBox="1"/>
          <p:nvPr/>
        </p:nvSpPr>
        <p:spPr>
          <a:xfrm>
            <a:off x="5074538" y="3037770"/>
            <a:ext cx="6692100" cy="8155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None/>
            </a:pPr>
            <a:r>
              <a:rPr lang="en-US" sz="1400" b="0" i="0" u="none" strike="noStrike" cap="none">
                <a:solidFill>
                  <a:srgbClr val="000000"/>
                </a:solidFill>
                <a:latin typeface="Open Sans"/>
                <a:ea typeface="Open Sans"/>
                <a:cs typeface="Open Sans"/>
                <a:sym typeface="Open Sans"/>
              </a:rPr>
              <a:t>Membiasakan diri untuk mengembangkan sikap kerja dan menjaga lingkungan kerja agar selalu dalam kondisi ringkas, rapi, resik, rawat, dan rajin (5R) </a:t>
            </a:r>
            <a:r>
              <a:rPr lang="en-US" sz="1400" b="0" i="0" u="none" strike="noStrike" cap="none">
                <a:solidFill>
                  <a:srgbClr val="000000"/>
                </a:solidFill>
                <a:highlight>
                  <a:srgbClr val="FFFFFF"/>
                </a:highlight>
                <a:latin typeface="Open Sans"/>
                <a:ea typeface="Open Sans"/>
                <a:cs typeface="Open Sans"/>
                <a:sym typeface="Open Sans"/>
              </a:rPr>
              <a:t>sesuai dengan standar dunia kerja.</a:t>
            </a:r>
            <a:endParaRPr sz="1400" b="0" i="0" u="none" strike="noStrike" cap="none">
              <a:solidFill>
                <a:srgbClr val="000000"/>
              </a:solidFill>
              <a:latin typeface="Open Sans"/>
              <a:ea typeface="Open Sans"/>
              <a:cs typeface="Open Sans"/>
              <a:sym typeface="Open Sans"/>
            </a:endParaRPr>
          </a:p>
        </p:txBody>
      </p:sp>
      <p:sp>
        <p:nvSpPr>
          <p:cNvPr id="851" name="Google Shape;851;p3"/>
          <p:cNvSpPr txBox="1"/>
          <p:nvPr/>
        </p:nvSpPr>
        <p:spPr>
          <a:xfrm>
            <a:off x="5074538" y="3931936"/>
            <a:ext cx="664259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600"/>
              </a:spcBef>
              <a:spcAft>
                <a:spcPts val="0"/>
              </a:spcAft>
              <a:buNone/>
            </a:pPr>
            <a:r>
              <a:rPr lang="en-US" sz="1400" b="0" i="0" u="none" strike="noStrike" cap="none">
                <a:solidFill>
                  <a:srgbClr val="000000"/>
                </a:solidFill>
                <a:highlight>
                  <a:srgbClr val="FFFFFF"/>
                </a:highlight>
                <a:latin typeface="Open Sans"/>
                <a:ea typeface="Open Sans"/>
                <a:cs typeface="Open Sans"/>
                <a:sym typeface="Open Sans"/>
              </a:rPr>
              <a:t>Menerapkan Keselamatan dan Kesehatan Kerja serta Lingkungan Hidup (K3LH) sesuai dengan standar dunia kerja.</a:t>
            </a:r>
            <a:endParaRPr/>
          </a:p>
        </p:txBody>
      </p:sp>
      <p:sp>
        <p:nvSpPr>
          <p:cNvPr id="852" name="Google Shape;852;p3"/>
          <p:cNvSpPr txBox="1"/>
          <p:nvPr/>
        </p:nvSpPr>
        <p:spPr>
          <a:xfrm>
            <a:off x="5074538" y="4751722"/>
            <a:ext cx="6501400"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600"/>
              </a:spcBef>
              <a:spcAft>
                <a:spcPts val="0"/>
              </a:spcAft>
              <a:buNone/>
            </a:pPr>
            <a:r>
              <a:rPr lang="en-US" sz="1400" b="0" i="0" u="none" strike="noStrike" cap="none">
                <a:solidFill>
                  <a:srgbClr val="000000"/>
                </a:solidFill>
                <a:highlight>
                  <a:srgbClr val="FFFFFF"/>
                </a:highlight>
                <a:latin typeface="Open Sans"/>
                <a:ea typeface="Open Sans"/>
                <a:cs typeface="Open Sans"/>
                <a:sym typeface="Open Sans"/>
              </a:rPr>
              <a:t>Menerapkan perbaikan secara berkelanjutan dalam proses pembelajaran dan kehidupan sehari-hari.</a:t>
            </a:r>
            <a:endParaRPr sz="1400" b="1" i="0" u="none" strike="noStrike" cap="none">
              <a:solidFill>
                <a:srgbClr val="000000"/>
              </a:solidFill>
              <a:latin typeface="Open Sans"/>
              <a:ea typeface="Open Sans"/>
              <a:cs typeface="Open Sans"/>
              <a:sym typeface="Open Sans"/>
            </a:endParaRPr>
          </a:p>
        </p:txBody>
      </p:sp>
      <p:sp>
        <p:nvSpPr>
          <p:cNvPr id="853" name="Google Shape;853;p3"/>
          <p:cNvSpPr txBox="1"/>
          <p:nvPr/>
        </p:nvSpPr>
        <p:spPr>
          <a:xfrm>
            <a:off x="4145094" y="2659110"/>
            <a:ext cx="150132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464646"/>
                </a:solidFill>
                <a:latin typeface="Arial"/>
                <a:ea typeface="Arial"/>
                <a:cs typeface="Arial"/>
                <a:sym typeface="Arial"/>
              </a:rPr>
              <a:t>Khusus</a:t>
            </a:r>
            <a:endParaRPr sz="2000" b="1" i="0" u="none" strike="noStrike" cap="none">
              <a:solidFill>
                <a:srgbClr val="464646"/>
              </a:solidFill>
              <a:latin typeface="Arial"/>
              <a:ea typeface="Arial"/>
              <a:cs typeface="Arial"/>
              <a:sym typeface="Arial"/>
            </a:endParaRPr>
          </a:p>
        </p:txBody>
      </p:sp>
      <p:sp>
        <p:nvSpPr>
          <p:cNvPr id="854" name="Google Shape;854;p3"/>
          <p:cNvSpPr txBox="1"/>
          <p:nvPr/>
        </p:nvSpPr>
        <p:spPr>
          <a:xfrm>
            <a:off x="4158087" y="5651928"/>
            <a:ext cx="686093" cy="502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rgbClr val="FFFFFF"/>
                </a:solidFill>
                <a:latin typeface="Arial"/>
                <a:ea typeface="Arial"/>
                <a:cs typeface="Arial"/>
                <a:sym typeface="Arial"/>
              </a:rPr>
              <a:t>04</a:t>
            </a:r>
            <a:endParaRPr sz="2667" b="1" i="0" u="none" strike="noStrike" cap="none">
              <a:solidFill>
                <a:srgbClr val="FFFFFF"/>
              </a:solidFill>
              <a:latin typeface="Arial"/>
              <a:ea typeface="Arial"/>
              <a:cs typeface="Arial"/>
              <a:sym typeface="Arial"/>
            </a:endParaRPr>
          </a:p>
        </p:txBody>
      </p:sp>
      <p:sp>
        <p:nvSpPr>
          <p:cNvPr id="855" name="Google Shape;855;p3"/>
          <p:cNvSpPr txBox="1"/>
          <p:nvPr/>
        </p:nvSpPr>
        <p:spPr>
          <a:xfrm>
            <a:off x="5074538" y="5763187"/>
            <a:ext cx="6694576"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600"/>
              </a:spcBef>
              <a:spcAft>
                <a:spcPts val="0"/>
              </a:spcAft>
              <a:buNone/>
            </a:pPr>
            <a:r>
              <a:rPr lang="en-US" sz="1400" b="0" i="0" u="none" strike="noStrike" cap="none">
                <a:solidFill>
                  <a:srgbClr val="000000"/>
                </a:solidFill>
                <a:highlight>
                  <a:srgbClr val="FFFFFF"/>
                </a:highlight>
                <a:latin typeface="Open Sans"/>
                <a:ea typeface="Open Sans"/>
                <a:cs typeface="Open Sans"/>
                <a:sym typeface="Open Sans"/>
              </a:rPr>
              <a:t>Menerapkan nilai-nilai etika kerja dalam pembelajaran dan interaksi antar individu dan kelompok di sekolah.</a:t>
            </a:r>
            <a:endParaRPr sz="1400" b="1"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grpSp>
        <p:nvGrpSpPr>
          <p:cNvPr id="1135" name="Google Shape;1135;p16"/>
          <p:cNvGrpSpPr/>
          <p:nvPr/>
        </p:nvGrpSpPr>
        <p:grpSpPr>
          <a:xfrm>
            <a:off x="229286" y="1513413"/>
            <a:ext cx="8321584" cy="4854681"/>
            <a:chOff x="635000" y="1382713"/>
            <a:chExt cx="7869238" cy="4572000"/>
          </a:xfrm>
        </p:grpSpPr>
        <p:sp>
          <p:nvSpPr>
            <p:cNvPr id="1136" name="Google Shape;1136;p16"/>
            <p:cNvSpPr/>
            <p:nvPr/>
          </p:nvSpPr>
          <p:spPr>
            <a:xfrm>
              <a:off x="811213" y="3267075"/>
              <a:ext cx="7478713" cy="2654300"/>
            </a:xfrm>
            <a:custGeom>
              <a:avLst/>
              <a:gdLst/>
              <a:ahLst/>
              <a:cxnLst/>
              <a:rect l="l" t="t" r="r" b="b"/>
              <a:pathLst>
                <a:path w="4711" h="1672" extrusionOk="0">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7" name="Google Shape;1137;p16"/>
            <p:cNvSpPr/>
            <p:nvPr/>
          </p:nvSpPr>
          <p:spPr>
            <a:xfrm>
              <a:off x="635000" y="2108200"/>
              <a:ext cx="7697788" cy="3846513"/>
            </a:xfrm>
            <a:custGeom>
              <a:avLst/>
              <a:gdLst/>
              <a:ahLst/>
              <a:cxnLst/>
              <a:rect l="l" t="t" r="r" b="b"/>
              <a:pathLst>
                <a:path w="4849" h="2423" extrusionOk="0">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8" name="Google Shape;1138;p16"/>
            <p:cNvSpPr/>
            <p:nvPr/>
          </p:nvSpPr>
          <p:spPr>
            <a:xfrm>
              <a:off x="1595438" y="1790700"/>
              <a:ext cx="6908800" cy="3509963"/>
            </a:xfrm>
            <a:custGeom>
              <a:avLst/>
              <a:gdLst/>
              <a:ahLst/>
              <a:cxnLst/>
              <a:rect l="l" t="t" r="r" b="b"/>
              <a:pathLst>
                <a:path w="4352" h="2211" extrusionOk="0">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9" name="Google Shape;1139;p16"/>
            <p:cNvSpPr/>
            <p:nvPr/>
          </p:nvSpPr>
          <p:spPr>
            <a:xfrm>
              <a:off x="2097088" y="1382713"/>
              <a:ext cx="4552950" cy="1549400"/>
            </a:xfrm>
            <a:custGeom>
              <a:avLst/>
              <a:gdLst/>
              <a:ahLst/>
              <a:cxnLst/>
              <a:rect l="l" t="t" r="r" b="b"/>
              <a:pathLst>
                <a:path w="2868" h="976" extrusionOk="0">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140" name="Google Shape;1140;p16"/>
          <p:cNvSpPr txBox="1">
            <a:spLocks noGrp="1"/>
          </p:cNvSpPr>
          <p:nvPr>
            <p:ph type="body" idx="1"/>
          </p:nvPr>
        </p:nvSpPr>
        <p:spPr>
          <a:xfrm>
            <a:off x="0" y="344401"/>
            <a:ext cx="12192000" cy="105122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4000"/>
              <a:buNone/>
            </a:pPr>
            <a:r>
              <a:rPr lang="en-US" sz="4000">
                <a:latin typeface="Arial"/>
                <a:ea typeface="Arial"/>
                <a:cs typeface="Arial"/>
                <a:sym typeface="Arial"/>
              </a:rPr>
              <a:t>Lembar Refleksi </a:t>
            </a:r>
            <a:r>
              <a:rPr lang="en-US" sz="4000">
                <a:solidFill>
                  <a:srgbClr val="C00000"/>
                </a:solidFill>
                <a:latin typeface="Arial"/>
                <a:ea typeface="Arial"/>
                <a:cs typeface="Arial"/>
                <a:sym typeface="Arial"/>
              </a:rPr>
              <a:t>Guru</a:t>
            </a:r>
            <a:endParaRPr/>
          </a:p>
          <a:p>
            <a:pPr marL="0" lvl="0" indent="0" algn="ctr" rtl="0">
              <a:lnSpc>
                <a:spcPct val="100000"/>
              </a:lnSpc>
              <a:spcBef>
                <a:spcPts val="0"/>
              </a:spcBef>
              <a:spcAft>
                <a:spcPts val="0"/>
              </a:spcAft>
              <a:buClr>
                <a:srgbClr val="3F3F3F"/>
              </a:buClr>
              <a:buSzPts val="4000"/>
              <a:buNone/>
            </a:pPr>
            <a:r>
              <a:rPr lang="en-US" sz="4000">
                <a:solidFill>
                  <a:srgbClr val="0C0C0C"/>
                </a:solidFill>
                <a:latin typeface="Arial"/>
                <a:ea typeface="Arial"/>
                <a:cs typeface="Arial"/>
                <a:sym typeface="Arial"/>
              </a:rPr>
              <a:t>Kontrak Belajar</a:t>
            </a:r>
            <a:endParaRPr sz="4000">
              <a:solidFill>
                <a:srgbClr val="0C0C0C"/>
              </a:solidFill>
              <a:latin typeface="Arial"/>
              <a:ea typeface="Arial"/>
              <a:cs typeface="Arial"/>
              <a:sym typeface="Arial"/>
            </a:endParaRPr>
          </a:p>
        </p:txBody>
      </p:sp>
      <p:sp>
        <p:nvSpPr>
          <p:cNvPr id="1141" name="Google Shape;1141;p16"/>
          <p:cNvSpPr/>
          <p:nvPr/>
        </p:nvSpPr>
        <p:spPr>
          <a:xfrm>
            <a:off x="1678290" y="1761300"/>
            <a:ext cx="1209712" cy="1209712"/>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142" name="Google Shape;1142;p16"/>
          <p:cNvSpPr/>
          <p:nvPr/>
        </p:nvSpPr>
        <p:spPr>
          <a:xfrm>
            <a:off x="1678290" y="4175774"/>
            <a:ext cx="1209712" cy="1209712"/>
          </a:xfrm>
          <a:prstGeom prst="ellipse">
            <a:avLst/>
          </a:prstGeom>
          <a:solidFill>
            <a:schemeClr val="accent3"/>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143" name="Google Shape;1143;p16"/>
          <p:cNvSpPr txBox="1"/>
          <p:nvPr/>
        </p:nvSpPr>
        <p:spPr>
          <a:xfrm>
            <a:off x="3395230" y="2022146"/>
            <a:ext cx="7646984"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Open Sans"/>
                <a:ea typeface="Open Sans"/>
                <a:cs typeface="Open Sans"/>
                <a:sym typeface="Open Sans"/>
              </a:rPr>
              <a:t>Menurut Anda, apa manfaat dari kontrak  belajar atau komitmen belajar?</a:t>
            </a:r>
            <a:endParaRPr sz="1400" b="0" i="0" u="none" strike="noStrike" cap="none">
              <a:solidFill>
                <a:srgbClr val="000000"/>
              </a:solidFill>
              <a:latin typeface="Arial"/>
              <a:ea typeface="Arial"/>
              <a:cs typeface="Arial"/>
              <a:sym typeface="Arial"/>
            </a:endParaRPr>
          </a:p>
        </p:txBody>
      </p:sp>
      <p:sp>
        <p:nvSpPr>
          <p:cNvPr id="1144" name="Google Shape;1144;p16"/>
          <p:cNvSpPr txBox="1"/>
          <p:nvPr/>
        </p:nvSpPr>
        <p:spPr>
          <a:xfrm>
            <a:off x="3395230" y="4045134"/>
            <a:ext cx="78402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Open Sans"/>
                <a:ea typeface="Open Sans"/>
                <a:cs typeface="Open Sans"/>
                <a:sym typeface="Open Sans"/>
              </a:rPr>
              <a:t>Setelah peserta didik, orang tua, dan pimpinan sekolah menandatangani kontrak belajar atau komitmen belajar, apa konsekuensinya bagi guru pada saat melaksanakan proses pembelajaran di sekolah?</a:t>
            </a:r>
            <a:endParaRPr sz="1400" b="0" i="0" u="none" strike="noStrike" cap="none">
              <a:solidFill>
                <a:srgbClr val="000000"/>
              </a:solidFill>
              <a:latin typeface="Arial"/>
              <a:ea typeface="Arial"/>
              <a:cs typeface="Arial"/>
              <a:sym typeface="Arial"/>
            </a:endParaRPr>
          </a:p>
        </p:txBody>
      </p:sp>
      <p:sp>
        <p:nvSpPr>
          <p:cNvPr id="1145" name="Google Shape;1145;p16"/>
          <p:cNvSpPr txBox="1"/>
          <p:nvPr/>
        </p:nvSpPr>
        <p:spPr>
          <a:xfrm>
            <a:off x="1633751" y="1837567"/>
            <a:ext cx="135000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FFFFFF"/>
                </a:solidFill>
                <a:latin typeface="Arial"/>
                <a:ea typeface="Arial"/>
                <a:cs typeface="Arial"/>
                <a:sym typeface="Arial"/>
              </a:rPr>
              <a:t>01</a:t>
            </a:r>
            <a:endParaRPr sz="6000" b="1" i="0" u="none" strike="noStrike" cap="none">
              <a:solidFill>
                <a:srgbClr val="FFFFFF"/>
              </a:solidFill>
              <a:latin typeface="Arial"/>
              <a:ea typeface="Arial"/>
              <a:cs typeface="Arial"/>
              <a:sym typeface="Arial"/>
            </a:endParaRPr>
          </a:p>
        </p:txBody>
      </p:sp>
      <p:sp>
        <p:nvSpPr>
          <p:cNvPr id="1146" name="Google Shape;1146;p16"/>
          <p:cNvSpPr txBox="1"/>
          <p:nvPr/>
        </p:nvSpPr>
        <p:spPr>
          <a:xfrm>
            <a:off x="1633751" y="4252041"/>
            <a:ext cx="135000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FFFFFF"/>
                </a:solidFill>
                <a:latin typeface="Arial"/>
                <a:ea typeface="Arial"/>
                <a:cs typeface="Arial"/>
                <a:sym typeface="Arial"/>
              </a:rPr>
              <a:t>02</a:t>
            </a:r>
            <a:endParaRPr sz="6000" b="1" i="0" u="none" strike="noStrike" cap="none">
              <a:solidFill>
                <a:srgbClr val="FFFF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23"/>
          <p:cNvSpPr/>
          <p:nvPr/>
        </p:nvSpPr>
        <p:spPr>
          <a:xfrm>
            <a:off x="0" y="0"/>
            <a:ext cx="12192000" cy="6858000"/>
          </a:xfrm>
          <a:prstGeom prst="frame">
            <a:avLst>
              <a:gd name="adj1" fmla="val 89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52" name="Google Shape;1152;p23"/>
          <p:cNvSpPr/>
          <p:nvPr/>
        </p:nvSpPr>
        <p:spPr>
          <a:xfrm>
            <a:off x="1" y="0"/>
            <a:ext cx="254423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53" name="Google Shape;1153;p23"/>
          <p:cNvSpPr txBox="1"/>
          <p:nvPr/>
        </p:nvSpPr>
        <p:spPr>
          <a:xfrm>
            <a:off x="143925" y="1181100"/>
            <a:ext cx="2400300" cy="472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Arial"/>
                <a:ea typeface="Arial"/>
                <a:cs typeface="Arial"/>
                <a:sym typeface="Arial"/>
              </a:rPr>
              <a:t>Membangun kerjasama meraih sukses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Open Sans"/>
                <a:ea typeface="Open Sans"/>
                <a:cs typeface="Open Sans"/>
                <a:sym typeface="Open Sans"/>
              </a:rPr>
              <a:t>Durasi: 18 JP</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Open Sans"/>
                <a:ea typeface="Open Sans"/>
                <a:cs typeface="Open Sans"/>
                <a:sym typeface="Open Sans"/>
              </a:rPr>
              <a:t>Bahan: Rencana dan </a:t>
            </a: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Open Sans"/>
                <a:ea typeface="Open Sans"/>
                <a:cs typeface="Open Sans"/>
                <a:sym typeface="Open Sans"/>
              </a:rPr>
              <a:t>perangkat kegiatan membentuk kerjasama tim di luar ruangan (</a:t>
            </a:r>
            <a:r>
              <a:rPr lang="en-US" sz="1600" b="0" i="1" u="none" strike="noStrike" cap="none">
                <a:solidFill>
                  <a:srgbClr val="FFFFFF"/>
                </a:solidFill>
                <a:latin typeface="Open Sans"/>
                <a:ea typeface="Open Sans"/>
                <a:cs typeface="Open Sans"/>
                <a:sym typeface="Open Sans"/>
              </a:rPr>
              <a:t>outbound</a:t>
            </a:r>
            <a:r>
              <a:rPr lang="en-US" sz="1600" b="0" i="0" u="none" strike="noStrike" cap="none">
                <a:solidFill>
                  <a:srgbClr val="FFFFFF"/>
                </a:solidFill>
                <a:latin typeface="Open Sans"/>
                <a:ea typeface="Open Sans"/>
                <a:cs typeface="Open Sans"/>
                <a:sym typeface="Open Sans"/>
              </a:rPr>
              <a: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Open Sans"/>
                <a:ea typeface="Open Sans"/>
                <a:cs typeface="Open Sans"/>
                <a:sym typeface="Open Sans"/>
              </a:rPr>
              <a:t>Fasilitator : Guru dan Instruktur ahli.</a:t>
            </a: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Open Sans"/>
                <a:ea typeface="Open Sans"/>
                <a:cs typeface="Open Sans"/>
                <a:sym typeface="Open Sans"/>
              </a:rPr>
              <a:t>Dimensi Profil Pelajar Pancasila: Berkebinekaan Global, Bergotong royong, Kreatif, Bernalar Kritis.</a:t>
            </a:r>
            <a:endParaRPr sz="1600" b="0" i="0" u="none" strike="noStrike" cap="none">
              <a:solidFill>
                <a:srgbClr val="FFFFFF"/>
              </a:solidFill>
              <a:latin typeface="Open Sans"/>
              <a:ea typeface="Open Sans"/>
              <a:cs typeface="Open Sans"/>
              <a:sym typeface="Open Sans"/>
            </a:endParaRPr>
          </a:p>
        </p:txBody>
      </p:sp>
      <p:sp>
        <p:nvSpPr>
          <p:cNvPr id="1154" name="Google Shape;1154;p23"/>
          <p:cNvSpPr/>
          <p:nvPr/>
        </p:nvSpPr>
        <p:spPr>
          <a:xfrm>
            <a:off x="0" y="237068"/>
            <a:ext cx="1507067" cy="842433"/>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55" name="Google Shape;1155;p23"/>
          <p:cNvSpPr txBox="1"/>
          <p:nvPr/>
        </p:nvSpPr>
        <p:spPr>
          <a:xfrm>
            <a:off x="0" y="198650"/>
            <a:ext cx="1276342" cy="1016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84C22"/>
              </a:buClr>
              <a:buSzPts val="6000"/>
              <a:buFont typeface="Arial"/>
              <a:buNone/>
            </a:pPr>
            <a:r>
              <a:rPr lang="en-US" sz="6000" b="1" i="0" u="none" strike="noStrike" cap="none">
                <a:solidFill>
                  <a:srgbClr val="E84C22"/>
                </a:solidFill>
                <a:latin typeface="Open Sans"/>
                <a:ea typeface="Open Sans"/>
                <a:cs typeface="Open Sans"/>
                <a:sym typeface="Open Sans"/>
              </a:rPr>
              <a:t>2a</a:t>
            </a:r>
            <a:endParaRPr sz="6000" b="1" i="0" u="none" strike="noStrike" cap="none">
              <a:solidFill>
                <a:srgbClr val="E84C22"/>
              </a:solidFill>
              <a:latin typeface="Open Sans"/>
              <a:ea typeface="Open Sans"/>
              <a:cs typeface="Open Sans"/>
              <a:sym typeface="Open Sans"/>
            </a:endParaRPr>
          </a:p>
        </p:txBody>
      </p:sp>
      <p:sp>
        <p:nvSpPr>
          <p:cNvPr id="1156" name="Google Shape;1156;p23"/>
          <p:cNvSpPr txBox="1"/>
          <p:nvPr/>
        </p:nvSpPr>
        <p:spPr>
          <a:xfrm>
            <a:off x="2544225" y="198650"/>
            <a:ext cx="9503700" cy="69864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Tujuan: </a:t>
            </a:r>
            <a:endParaRPr sz="1400" b="1"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Menguatkan pemahaman dan penerapan kerja sama tim </a:t>
            </a:r>
            <a:r>
              <a:rPr lang="en-US" sz="1400" b="0" i="1" u="none" strike="noStrike" cap="none">
                <a:solidFill>
                  <a:srgbClr val="000000"/>
                </a:solidFill>
                <a:latin typeface="Open Sans"/>
                <a:ea typeface="Open Sans"/>
                <a:cs typeface="Open Sans"/>
                <a:sym typeface="Open Sans"/>
              </a:rPr>
              <a:t>(teamwork)</a:t>
            </a:r>
            <a:r>
              <a:rPr lang="en-US" sz="1400" b="0" i="0" u="none" strike="noStrike" cap="none">
                <a:solidFill>
                  <a:srgbClr val="000000"/>
                </a:solidFill>
                <a:latin typeface="Open Sans"/>
                <a:ea typeface="Open Sans"/>
                <a:cs typeface="Open Sans"/>
                <a:sym typeface="Open Sans"/>
              </a:rPr>
              <a:t> peserta didik dalam rangka mencapai dimensi </a:t>
            </a:r>
            <a:r>
              <a:rPr lang="en-US" sz="1400" b="0" i="0" u="none" strike="noStrike" cap="none">
                <a:solidFill>
                  <a:srgbClr val="272723"/>
                </a:solidFill>
                <a:latin typeface="Open Sans"/>
                <a:ea typeface="Open Sans"/>
                <a:cs typeface="Open Sans"/>
                <a:sym typeface="Open Sans"/>
              </a:rPr>
              <a:t>Berkebinekaan Global, Bergotong-royong, Kreatif, Bernalar Kritis.</a:t>
            </a:r>
            <a:endParaRPr sz="1400" b="0" i="0" u="none" strike="noStrike" cap="none">
              <a:solidFill>
                <a:srgbClr val="272723"/>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Persiapan</a:t>
            </a:r>
            <a:endParaRPr sz="1200" b="1" i="0" u="none" strike="noStrike" cap="none">
              <a:solidFill>
                <a:srgbClr val="000000"/>
              </a:solidFill>
              <a:latin typeface="Arial"/>
              <a:ea typeface="Arial"/>
              <a:cs typeface="Arial"/>
              <a:sym typeface="Arial"/>
            </a:endParaRPr>
          </a:p>
          <a:p>
            <a:pPr marL="342900" marR="0" lvl="0" indent="-330200" algn="just"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Open Sans"/>
                <a:ea typeface="Open Sans"/>
                <a:cs typeface="Open Sans"/>
                <a:sym typeface="Open Sans"/>
              </a:rPr>
              <a:t>Peserta didik bersama guru membentuk kepanitian outbound untuk mengatur jadwal dan rombongan peserta sesuai jumlah peserta didik dan kapasitas sumberdaya</a:t>
            </a:r>
            <a:endParaRPr sz="1200" b="0" i="0" u="none" strike="noStrike" cap="none">
              <a:solidFill>
                <a:srgbClr val="000000"/>
              </a:solidFill>
              <a:latin typeface="Arial"/>
              <a:ea typeface="Arial"/>
              <a:cs typeface="Arial"/>
              <a:sym typeface="Arial"/>
            </a:endParaRPr>
          </a:p>
          <a:p>
            <a:pPr marL="342900" marR="0" lvl="0" indent="-330200" algn="just"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Open Sans"/>
                <a:ea typeface="Open Sans"/>
                <a:cs typeface="Open Sans"/>
                <a:sym typeface="Open Sans"/>
              </a:rPr>
              <a:t>Peserta didik bersama guru menentukan projek dan jenis kegiatan sesuai tujuan outbound</a:t>
            </a:r>
            <a:endParaRPr sz="1200" b="0" i="0" u="none" strike="noStrike" cap="none">
              <a:solidFill>
                <a:srgbClr val="000000"/>
              </a:solidFill>
              <a:latin typeface="Arial"/>
              <a:ea typeface="Arial"/>
              <a:cs typeface="Arial"/>
              <a:sym typeface="Arial"/>
            </a:endParaRPr>
          </a:p>
          <a:p>
            <a:pPr marL="342900" marR="0" lvl="0" indent="-330200" algn="just"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Open Sans"/>
                <a:ea typeface="Open Sans"/>
                <a:cs typeface="Open Sans"/>
                <a:sym typeface="Open Sans"/>
              </a:rPr>
              <a:t>Peserta didik bersama guru menentukan lokasi outbound</a:t>
            </a:r>
            <a:endParaRPr sz="1200" b="0" i="0" u="none" strike="noStrike" cap="none">
              <a:solidFill>
                <a:srgbClr val="000000"/>
              </a:solidFill>
              <a:latin typeface="Arial"/>
              <a:ea typeface="Arial"/>
              <a:cs typeface="Arial"/>
              <a:sym typeface="Arial"/>
            </a:endParaRPr>
          </a:p>
          <a:p>
            <a:pPr marL="342900" marR="0" lvl="0" indent="-330200" algn="just"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Open Sans"/>
                <a:ea typeface="Open Sans"/>
                <a:cs typeface="Open Sans"/>
                <a:sym typeface="Open Sans"/>
              </a:rPr>
              <a:t>Peserta didik bersama guru menyiapkan sarana dan prasarana outbound</a:t>
            </a:r>
            <a:endParaRPr sz="1200" b="0" i="0" u="none" strike="noStrike" cap="none">
              <a:solidFill>
                <a:srgbClr val="000000"/>
              </a:solidFill>
              <a:latin typeface="Arial"/>
              <a:ea typeface="Arial"/>
              <a:cs typeface="Arial"/>
              <a:sym typeface="Arial"/>
            </a:endParaRPr>
          </a:p>
          <a:p>
            <a:pPr marL="342900" marR="0" lvl="0" indent="-330200" algn="just"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Open Sans"/>
                <a:ea typeface="Open Sans"/>
                <a:cs typeface="Open Sans"/>
                <a:sym typeface="Open Sans"/>
              </a:rPr>
              <a:t>Tim fasilitasi membuat aturan pelaksanaan outbound yang berlaku bagi panitia dan peserta didik</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Pelaksanaan</a:t>
            </a:r>
            <a:endParaRPr sz="1200" b="1" i="0" u="none" strike="noStrike" cap="none">
              <a:solidFill>
                <a:srgbClr val="000000"/>
              </a:solidFill>
              <a:latin typeface="Arial"/>
              <a:ea typeface="Arial"/>
              <a:cs typeface="Arial"/>
              <a:sym typeface="Arial"/>
            </a:endParaRPr>
          </a:p>
          <a:p>
            <a:pPr marL="342900" marR="0" lvl="0" indent="-330200" algn="just" rtl="0">
              <a:lnSpc>
                <a:spcPct val="100000"/>
              </a:lnSpc>
              <a:spcBef>
                <a:spcPts val="0"/>
              </a:spcBef>
              <a:spcAft>
                <a:spcPts val="0"/>
              </a:spcAft>
              <a:buClr>
                <a:srgbClr val="000000"/>
              </a:buClr>
              <a:buSzPts val="1400"/>
              <a:buFont typeface="Open Sans"/>
              <a:buAutoNum type="arabicPeriod"/>
            </a:pPr>
            <a:r>
              <a:rPr lang="en-US" sz="1400" b="0" i="0" u="none" strike="noStrike" cap="none">
                <a:solidFill>
                  <a:srgbClr val="000000"/>
                </a:solidFill>
                <a:latin typeface="Open Sans"/>
                <a:ea typeface="Open Sans"/>
                <a:cs typeface="Open Sans"/>
                <a:sym typeface="Open Sans"/>
              </a:rPr>
              <a:t>Peserta didik dengan didampingi guru menjelaskan aturan outbond kepada peserta outbound</a:t>
            </a:r>
            <a:endParaRPr sz="1200" b="0" i="0" u="none" strike="noStrike" cap="none">
              <a:solidFill>
                <a:srgbClr val="000000"/>
              </a:solidFill>
              <a:latin typeface="Arial"/>
              <a:ea typeface="Arial"/>
              <a:cs typeface="Arial"/>
              <a:sym typeface="Arial"/>
            </a:endParaRPr>
          </a:p>
          <a:p>
            <a:pPr marL="342900" marR="0" lvl="0" indent="-330200" algn="just" rtl="0">
              <a:lnSpc>
                <a:spcPct val="100000"/>
              </a:lnSpc>
              <a:spcBef>
                <a:spcPts val="0"/>
              </a:spcBef>
              <a:spcAft>
                <a:spcPts val="0"/>
              </a:spcAft>
              <a:buClr>
                <a:srgbClr val="000000"/>
              </a:buClr>
              <a:buSzPts val="1400"/>
              <a:buFont typeface="Open Sans"/>
              <a:buAutoNum type="arabicPeriod"/>
            </a:pPr>
            <a:r>
              <a:rPr lang="en-US" sz="1400" b="0" i="0" u="none" strike="noStrike" cap="none">
                <a:solidFill>
                  <a:srgbClr val="000000"/>
                </a:solidFill>
                <a:latin typeface="Open Sans"/>
                <a:ea typeface="Open Sans"/>
                <a:cs typeface="Open Sans"/>
                <a:sym typeface="Open Sans"/>
              </a:rPr>
              <a:t>Peserta didik diminta mengumpulkan usul penampilan </a:t>
            </a:r>
            <a:r>
              <a:rPr lang="en-US" sz="1400" b="0" i="1" u="none" strike="noStrike" cap="none">
                <a:solidFill>
                  <a:srgbClr val="000000"/>
                </a:solidFill>
                <a:latin typeface="Open Sans"/>
                <a:ea typeface="Open Sans"/>
                <a:cs typeface="Open Sans"/>
                <a:sym typeface="Open Sans"/>
              </a:rPr>
              <a:t>(performance)</a:t>
            </a:r>
            <a:r>
              <a:rPr lang="en-US" sz="1400" b="0" i="0" u="none" strike="noStrike" cap="none">
                <a:solidFill>
                  <a:srgbClr val="000000"/>
                </a:solidFill>
                <a:latin typeface="Open Sans"/>
                <a:ea typeface="Open Sans"/>
                <a:cs typeface="Open Sans"/>
                <a:sym typeface="Open Sans"/>
              </a:rPr>
              <a:t> </a:t>
            </a:r>
            <a:r>
              <a:rPr lang="en-US" sz="1400" b="0" i="0" u="none" strike="noStrike" cap="none">
                <a:solidFill>
                  <a:schemeClr val="dk1"/>
                </a:solidFill>
                <a:latin typeface="Open Sans"/>
                <a:ea typeface="Open Sans"/>
                <a:cs typeface="Open Sans"/>
                <a:sym typeface="Open Sans"/>
              </a:rPr>
              <a:t>masing-masing kelompok peserta didik yang akan ditampilkan pada kegiatan outbound </a:t>
            </a:r>
            <a:endParaRPr sz="1400" b="0" i="0" u="none" strike="noStrike" cap="none">
              <a:solidFill>
                <a:srgbClr val="000000"/>
              </a:solidFill>
              <a:latin typeface="Open Sans"/>
              <a:ea typeface="Open Sans"/>
              <a:cs typeface="Open Sans"/>
              <a:sym typeface="Open Sans"/>
            </a:endParaRPr>
          </a:p>
          <a:p>
            <a:pPr marL="342900" marR="0" lvl="0" indent="-330200" algn="just" rtl="0">
              <a:lnSpc>
                <a:spcPct val="100000"/>
              </a:lnSpc>
              <a:spcBef>
                <a:spcPts val="0"/>
              </a:spcBef>
              <a:spcAft>
                <a:spcPts val="0"/>
              </a:spcAft>
              <a:buClr>
                <a:srgbClr val="000000"/>
              </a:buClr>
              <a:buSzPts val="1400"/>
              <a:buFont typeface="Open Sans"/>
              <a:buAutoNum type="arabicPeriod"/>
            </a:pPr>
            <a:r>
              <a:rPr lang="en-US" sz="1400" b="0" i="0" u="none" strike="noStrike" cap="none">
                <a:solidFill>
                  <a:srgbClr val="000000"/>
                </a:solidFill>
                <a:latin typeface="Open Sans"/>
                <a:ea typeface="Open Sans"/>
                <a:cs typeface="Open Sans"/>
                <a:sym typeface="Open Sans"/>
              </a:rPr>
              <a:t>Melaksanakan kegiatan indoor dan atau outdoor yang dapat mengembangkan kemampuan Berkebinekaan Global, Bergotong royong, Kreatif, Bernalar Kritis peserta didik</a:t>
            </a:r>
            <a:endParaRPr sz="1400" b="0" i="0" u="none" strike="noStrike" cap="none">
              <a:solidFill>
                <a:srgbClr val="000000"/>
              </a:solidFill>
              <a:latin typeface="Open Sans"/>
              <a:ea typeface="Open Sans"/>
              <a:cs typeface="Open Sans"/>
              <a:sym typeface="Open Sans"/>
            </a:endParaRPr>
          </a:p>
          <a:p>
            <a:pPr marL="342900" marR="0" lvl="0" indent="-330200" algn="just" rtl="0">
              <a:lnSpc>
                <a:spcPct val="100000"/>
              </a:lnSpc>
              <a:spcBef>
                <a:spcPts val="0"/>
              </a:spcBef>
              <a:spcAft>
                <a:spcPts val="0"/>
              </a:spcAft>
              <a:buClr>
                <a:srgbClr val="000000"/>
              </a:buClr>
              <a:buSzPts val="1400"/>
              <a:buFont typeface="Open Sans"/>
              <a:buAutoNum type="arabicPeriod"/>
            </a:pPr>
            <a:r>
              <a:rPr lang="en-US" sz="1400" b="0" i="0" u="none" strike="noStrike" cap="none">
                <a:solidFill>
                  <a:srgbClr val="000000"/>
                </a:solidFill>
                <a:latin typeface="Open Sans"/>
                <a:ea typeface="Open Sans"/>
                <a:cs typeface="Open Sans"/>
                <a:sym typeface="Open Sans"/>
              </a:rPr>
              <a:t>Penampilan (</a:t>
            </a:r>
            <a:r>
              <a:rPr lang="en-US" sz="1400" b="0" i="1" u="none" strike="noStrike" cap="none">
                <a:solidFill>
                  <a:srgbClr val="000000"/>
                </a:solidFill>
                <a:latin typeface="Open Sans"/>
                <a:ea typeface="Open Sans"/>
                <a:cs typeface="Open Sans"/>
                <a:sym typeface="Open Sans"/>
              </a:rPr>
              <a:t>performance)</a:t>
            </a:r>
            <a:r>
              <a:rPr lang="en-US" sz="1400" b="0" i="0" u="none" strike="noStrike" cap="none">
                <a:solidFill>
                  <a:srgbClr val="000000"/>
                </a:solidFill>
                <a:latin typeface="Open Sans"/>
                <a:ea typeface="Open Sans"/>
                <a:cs typeface="Open Sans"/>
                <a:sym typeface="Open Sans"/>
              </a:rPr>
              <a:t> kelompok sebagai bentuk pengejawantahan kerjasama tim.</a:t>
            </a: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Tugas peserta didik :</a:t>
            </a:r>
            <a:endParaRPr sz="1200" b="1"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Open Sans"/>
              <a:buAutoNum type="arabicPeriod"/>
            </a:pPr>
            <a:r>
              <a:rPr lang="en-US" sz="1400" b="0" i="0" u="none" strike="noStrike" cap="none">
                <a:solidFill>
                  <a:schemeClr val="dk1"/>
                </a:solidFill>
                <a:latin typeface="Open Sans"/>
                <a:ea typeface="Open Sans"/>
                <a:cs typeface="Open Sans"/>
                <a:sym typeface="Open Sans"/>
              </a:rPr>
              <a:t>Menyiapkan perlengkapan kebutuhan masing-masing peserta didik</a:t>
            </a:r>
            <a:endParaRPr sz="1400" b="0" i="0" u="none" strike="noStrike" cap="none">
              <a:solidFill>
                <a:schemeClr val="dk1"/>
              </a:solidFill>
              <a:latin typeface="Open Sans"/>
              <a:ea typeface="Open Sans"/>
              <a:cs typeface="Open Sans"/>
              <a:sym typeface="Open Sans"/>
            </a:endParaRPr>
          </a:p>
          <a:p>
            <a:pPr marL="457200" marR="0" lvl="0" indent="-317500" algn="just" rtl="0">
              <a:lnSpc>
                <a:spcPct val="100000"/>
              </a:lnSpc>
              <a:spcBef>
                <a:spcPts val="0"/>
              </a:spcBef>
              <a:spcAft>
                <a:spcPts val="0"/>
              </a:spcAft>
              <a:buClr>
                <a:schemeClr val="dk1"/>
              </a:buClr>
              <a:buSzPts val="1400"/>
              <a:buFont typeface="Open Sans"/>
              <a:buAutoNum type="arabicPeriod"/>
            </a:pPr>
            <a:r>
              <a:rPr lang="en-US" sz="1400" b="0" i="0" u="none" strike="noStrike" cap="none">
                <a:solidFill>
                  <a:srgbClr val="000000"/>
                </a:solidFill>
                <a:latin typeface="Open Sans"/>
                <a:ea typeface="Open Sans"/>
                <a:cs typeface="Open Sans"/>
                <a:sym typeface="Open Sans"/>
              </a:rPr>
              <a:t>Menyiapkan penampilan </a:t>
            </a:r>
            <a:r>
              <a:rPr lang="en-US" sz="1400" b="0" i="1" u="none" strike="noStrike" cap="none">
                <a:solidFill>
                  <a:schemeClr val="dk1"/>
                </a:solidFill>
                <a:latin typeface="Open Sans"/>
                <a:ea typeface="Open Sans"/>
                <a:cs typeface="Open Sans"/>
                <a:sym typeface="Open Sans"/>
              </a:rPr>
              <a:t>(performance)</a:t>
            </a:r>
            <a:r>
              <a:rPr lang="en-US" sz="1400" b="0" i="0" u="none" strike="noStrike" cap="none">
                <a:solidFill>
                  <a:schemeClr val="dk1"/>
                </a:solidFill>
                <a:latin typeface="Open Sans"/>
                <a:ea typeface="Open Sans"/>
                <a:cs typeface="Open Sans"/>
                <a:sym typeface="Open Sans"/>
              </a:rPr>
              <a:t> dan perlengkapan yang diperlukan untuk masing-masing kelompok peserta didik yang akan ditampilkan pada kegiatan outbound  </a:t>
            </a:r>
            <a:endParaRPr sz="1400" b="0" i="0" u="none" strike="noStrike" cap="none">
              <a:solidFill>
                <a:srgbClr val="000000"/>
              </a:solidFill>
              <a:latin typeface="Open Sans"/>
              <a:ea typeface="Open Sans"/>
              <a:cs typeface="Open Sans"/>
              <a:sym typeface="Open Sans"/>
            </a:endParaRPr>
          </a:p>
          <a:p>
            <a:pPr marL="457200" marR="0" lvl="0" indent="-317500" algn="just" rtl="0">
              <a:lnSpc>
                <a:spcPct val="100000"/>
              </a:lnSpc>
              <a:spcBef>
                <a:spcPts val="0"/>
              </a:spcBef>
              <a:spcAft>
                <a:spcPts val="0"/>
              </a:spcAft>
              <a:buClr>
                <a:schemeClr val="dk1"/>
              </a:buClr>
              <a:buSzPts val="1400"/>
              <a:buFont typeface="Open Sans"/>
              <a:buAutoNum type="arabicPeriod"/>
            </a:pPr>
            <a:r>
              <a:rPr lang="en-US" sz="1400" b="0" i="0" u="none" strike="noStrike" cap="none">
                <a:solidFill>
                  <a:srgbClr val="000000"/>
                </a:solidFill>
                <a:latin typeface="Open Sans"/>
                <a:ea typeface="Open Sans"/>
                <a:cs typeface="Open Sans"/>
                <a:sym typeface="Open Sans"/>
              </a:rPr>
              <a:t>Melakukan </a:t>
            </a:r>
            <a:r>
              <a:rPr lang="en-US" sz="1400" b="0" i="0" u="none" strike="noStrike" cap="none">
                <a:solidFill>
                  <a:schemeClr val="dk1"/>
                </a:solidFill>
                <a:latin typeface="Open Sans"/>
                <a:ea typeface="Open Sans"/>
                <a:cs typeface="Open Sans"/>
                <a:sym typeface="Open Sans"/>
              </a:rPr>
              <a:t>penampilan </a:t>
            </a:r>
            <a:r>
              <a:rPr lang="en-US" sz="1400" b="0" i="1" u="none" strike="noStrike" cap="none">
                <a:solidFill>
                  <a:schemeClr val="dk1"/>
                </a:solidFill>
                <a:latin typeface="Open Sans"/>
                <a:ea typeface="Open Sans"/>
                <a:cs typeface="Open Sans"/>
                <a:sym typeface="Open Sans"/>
              </a:rPr>
              <a:t>(performance)</a:t>
            </a:r>
            <a:r>
              <a:rPr lang="en-US" sz="1400" b="0" i="0" u="none" strike="noStrike" cap="none">
                <a:solidFill>
                  <a:schemeClr val="dk1"/>
                </a:solidFill>
                <a:latin typeface="Open Sans"/>
                <a:ea typeface="Open Sans"/>
                <a:cs typeface="Open Sans"/>
                <a:sym typeface="Open Sans"/>
              </a:rPr>
              <a:t> masing-masing kelompok peserta didik yang akan ditampilkan pada kegiatan outbound </a:t>
            </a:r>
            <a:endParaRPr sz="12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1157" name="Google Shape;1157;p23"/>
          <p:cNvSpPr/>
          <p:nvPr/>
        </p:nvSpPr>
        <p:spPr>
          <a:xfrm rot="10800000">
            <a:off x="1276351" y="0"/>
            <a:ext cx="1267883" cy="696384"/>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17"/>
          <p:cNvSpPr/>
          <p:nvPr/>
        </p:nvSpPr>
        <p:spPr>
          <a:xfrm>
            <a:off x="0" y="0"/>
            <a:ext cx="12192000" cy="6858000"/>
          </a:xfrm>
          <a:prstGeom prst="frame">
            <a:avLst>
              <a:gd name="adj1" fmla="val 89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63" name="Google Shape;1163;p17"/>
          <p:cNvSpPr/>
          <p:nvPr/>
        </p:nvSpPr>
        <p:spPr>
          <a:xfrm>
            <a:off x="1" y="0"/>
            <a:ext cx="254423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64" name="Google Shape;1164;p17"/>
          <p:cNvSpPr txBox="1"/>
          <p:nvPr/>
        </p:nvSpPr>
        <p:spPr>
          <a:xfrm>
            <a:off x="143925" y="1181100"/>
            <a:ext cx="2400300" cy="472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Arial"/>
                <a:ea typeface="Arial"/>
                <a:cs typeface="Arial"/>
                <a:sym typeface="Arial"/>
              </a:rPr>
              <a:t>Membangun kerja sama meraih sukses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Open Sans"/>
                <a:ea typeface="Open Sans"/>
                <a:cs typeface="Open Sans"/>
                <a:sym typeface="Open Sans"/>
              </a:rPr>
              <a:t>Durasi: 18 JP</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Open Sans"/>
                <a:ea typeface="Open Sans"/>
                <a:cs typeface="Open Sans"/>
                <a:sym typeface="Open Sans"/>
              </a:rPr>
              <a:t>Bahan: Rencana dan </a:t>
            </a:r>
            <a:endParaRPr sz="15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Open Sans"/>
                <a:ea typeface="Open Sans"/>
                <a:cs typeface="Open Sans"/>
                <a:sym typeface="Open Sans"/>
              </a:rPr>
              <a:t>perangkat kegiatan membentuk kerjasama tim (bekerja sama dalam membuat projek barang yang bermanfaat, workshop tutor sebaya, atau lainnya)</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Open Sans"/>
                <a:ea typeface="Open Sans"/>
                <a:cs typeface="Open Sans"/>
                <a:sym typeface="Open Sans"/>
              </a:rPr>
              <a:t>Fasilitator : Guru dan Instruktur ahli.</a:t>
            </a:r>
            <a:endParaRPr sz="15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Open Sans"/>
                <a:ea typeface="Open Sans"/>
                <a:cs typeface="Open Sans"/>
                <a:sym typeface="Open Sans"/>
              </a:rPr>
              <a:t>Dimensi Profil Pelajar Pancasila: Berkebinekaan Global, Bergotong royong, Kreatif, Bernalar Kritis.</a:t>
            </a:r>
            <a:endParaRPr sz="1500" b="0" i="0" u="none" strike="noStrike" cap="none">
              <a:solidFill>
                <a:srgbClr val="FFFFFF"/>
              </a:solidFill>
              <a:latin typeface="Open Sans"/>
              <a:ea typeface="Open Sans"/>
              <a:cs typeface="Open Sans"/>
              <a:sym typeface="Open Sans"/>
            </a:endParaRPr>
          </a:p>
        </p:txBody>
      </p:sp>
      <p:sp>
        <p:nvSpPr>
          <p:cNvPr id="1165" name="Google Shape;1165;p17"/>
          <p:cNvSpPr/>
          <p:nvPr/>
        </p:nvSpPr>
        <p:spPr>
          <a:xfrm>
            <a:off x="0" y="237068"/>
            <a:ext cx="1507067" cy="842433"/>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66" name="Google Shape;1166;p17"/>
          <p:cNvSpPr txBox="1"/>
          <p:nvPr/>
        </p:nvSpPr>
        <p:spPr>
          <a:xfrm>
            <a:off x="0" y="198650"/>
            <a:ext cx="1276342" cy="1016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84C22"/>
              </a:buClr>
              <a:buSzPts val="6000"/>
              <a:buFont typeface="Arial"/>
              <a:buNone/>
            </a:pPr>
            <a:r>
              <a:rPr lang="en-US" sz="6000" b="1" i="0" u="none" strike="noStrike" cap="none">
                <a:solidFill>
                  <a:srgbClr val="E84C22"/>
                </a:solidFill>
                <a:latin typeface="Open Sans"/>
                <a:ea typeface="Open Sans"/>
                <a:cs typeface="Open Sans"/>
                <a:sym typeface="Open Sans"/>
              </a:rPr>
              <a:t>2b</a:t>
            </a:r>
            <a:endParaRPr sz="6000" b="1" i="0" u="none" strike="noStrike" cap="none">
              <a:solidFill>
                <a:srgbClr val="E84C22"/>
              </a:solidFill>
              <a:latin typeface="Open Sans"/>
              <a:ea typeface="Open Sans"/>
              <a:cs typeface="Open Sans"/>
              <a:sym typeface="Open Sans"/>
            </a:endParaRPr>
          </a:p>
        </p:txBody>
      </p:sp>
      <p:sp>
        <p:nvSpPr>
          <p:cNvPr id="1167" name="Google Shape;1167;p17"/>
          <p:cNvSpPr txBox="1"/>
          <p:nvPr/>
        </p:nvSpPr>
        <p:spPr>
          <a:xfrm>
            <a:off x="2544225" y="198650"/>
            <a:ext cx="9503700" cy="7634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Tujuan: </a:t>
            </a:r>
            <a:endParaRPr sz="1400" b="1"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Menguatkan pemahaman dan penerapan kerja sama tim </a:t>
            </a:r>
            <a:r>
              <a:rPr lang="en-US" sz="1400" b="0" i="1" u="none" strike="noStrike" cap="none">
                <a:solidFill>
                  <a:srgbClr val="000000"/>
                </a:solidFill>
                <a:latin typeface="Open Sans"/>
                <a:ea typeface="Open Sans"/>
                <a:cs typeface="Open Sans"/>
                <a:sym typeface="Open Sans"/>
              </a:rPr>
              <a:t>(teamwork)</a:t>
            </a:r>
            <a:r>
              <a:rPr lang="en-US" sz="1400" b="0" i="0" u="none" strike="noStrike" cap="none">
                <a:solidFill>
                  <a:srgbClr val="000000"/>
                </a:solidFill>
                <a:latin typeface="Open Sans"/>
                <a:ea typeface="Open Sans"/>
                <a:cs typeface="Open Sans"/>
                <a:sym typeface="Open Sans"/>
              </a:rPr>
              <a:t> peserta didik dalam rangka mencapai dimensi </a:t>
            </a:r>
            <a:r>
              <a:rPr lang="en-US" sz="1400" b="0" i="0" u="none" strike="noStrike" cap="none">
                <a:solidFill>
                  <a:srgbClr val="272723"/>
                </a:solidFill>
                <a:latin typeface="Open Sans"/>
                <a:ea typeface="Open Sans"/>
                <a:cs typeface="Open Sans"/>
                <a:sym typeface="Open Sans"/>
              </a:rPr>
              <a:t>Berkebinekaan Global, Bergotong-royong, Kreatif, Bernalar Kritis.</a:t>
            </a:r>
            <a:endParaRPr/>
          </a:p>
          <a:p>
            <a:pPr marL="0" marR="0" lvl="0" indent="0" algn="just" rtl="0">
              <a:lnSpc>
                <a:spcPct val="100000"/>
              </a:lnSpc>
              <a:spcBef>
                <a:spcPts val="0"/>
              </a:spcBef>
              <a:spcAft>
                <a:spcPts val="0"/>
              </a:spcAft>
              <a:buNone/>
            </a:pPr>
            <a:r>
              <a:rPr lang="en-US" sz="1400" b="0" i="0" u="none" strike="noStrike" cap="none">
                <a:solidFill>
                  <a:schemeClr val="dk1"/>
                </a:solidFill>
                <a:latin typeface="Open Sans"/>
                <a:ea typeface="Open Sans"/>
                <a:cs typeface="Open Sans"/>
                <a:sym typeface="Open Sans"/>
              </a:rPr>
              <a:t>Kegiatan dapat berupa bekerja sama dalam membuat projek barang yang bermanfaat, workshop tutor sebaya atau lainnya.</a:t>
            </a:r>
            <a:endParaRPr sz="11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Persiapan</a:t>
            </a:r>
            <a:endParaRPr sz="1200" b="1" i="0" u="none" strike="noStrike" cap="none">
              <a:solidFill>
                <a:srgbClr val="000000"/>
              </a:solidFill>
              <a:latin typeface="Arial"/>
              <a:ea typeface="Arial"/>
              <a:cs typeface="Arial"/>
              <a:sym typeface="Arial"/>
            </a:endParaRPr>
          </a:p>
          <a:p>
            <a:pPr marL="342900" marR="0" lvl="0" indent="-330200" algn="just"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Open Sans"/>
                <a:ea typeface="Open Sans"/>
                <a:cs typeface="Open Sans"/>
                <a:sym typeface="Open Sans"/>
              </a:rPr>
              <a:t>Peserta didik bersama guru membentuk kepanitian untuk mengatur jadwal dan rombongan peserta sesuai jumlah peserta didik dan kapasitas sumberdaya</a:t>
            </a:r>
            <a:endParaRPr sz="1200" b="0" i="0" u="none" strike="noStrike" cap="none">
              <a:solidFill>
                <a:srgbClr val="000000"/>
              </a:solidFill>
              <a:latin typeface="Arial"/>
              <a:ea typeface="Arial"/>
              <a:cs typeface="Arial"/>
              <a:sym typeface="Arial"/>
            </a:endParaRPr>
          </a:p>
          <a:p>
            <a:pPr marL="342900" marR="0" lvl="0" indent="-330200" algn="just"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Open Sans"/>
                <a:ea typeface="Open Sans"/>
                <a:cs typeface="Open Sans"/>
                <a:sym typeface="Open Sans"/>
              </a:rPr>
              <a:t>Peserta didik bersama guru menentukan projek dan jenis kegiatan sesuai tujuan kegiatan.</a:t>
            </a:r>
            <a:endParaRPr sz="1200" b="0" i="0" u="none" strike="noStrike" cap="none">
              <a:solidFill>
                <a:srgbClr val="000000"/>
              </a:solidFill>
              <a:latin typeface="Arial"/>
              <a:ea typeface="Arial"/>
              <a:cs typeface="Arial"/>
              <a:sym typeface="Arial"/>
            </a:endParaRPr>
          </a:p>
          <a:p>
            <a:pPr marL="342900" marR="0" lvl="0" indent="-330200" algn="just"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Open Sans"/>
                <a:ea typeface="Open Sans"/>
                <a:cs typeface="Open Sans"/>
                <a:sym typeface="Open Sans"/>
              </a:rPr>
              <a:t>Peserta didik bersama guru menentukan lokasi kegiatan.</a:t>
            </a:r>
            <a:endParaRPr sz="1200" b="0" i="0" u="none" strike="noStrike" cap="none">
              <a:solidFill>
                <a:srgbClr val="000000"/>
              </a:solidFill>
              <a:latin typeface="Arial"/>
              <a:ea typeface="Arial"/>
              <a:cs typeface="Arial"/>
              <a:sym typeface="Arial"/>
            </a:endParaRPr>
          </a:p>
          <a:p>
            <a:pPr marL="342900" marR="0" lvl="0" indent="-330200" algn="just"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Open Sans"/>
                <a:ea typeface="Open Sans"/>
                <a:cs typeface="Open Sans"/>
                <a:sym typeface="Open Sans"/>
              </a:rPr>
              <a:t>Peserta didik bersama guru menyiapkan sarana dan prasarana kegiatan.</a:t>
            </a:r>
            <a:endParaRPr sz="1200" b="0" i="0" u="none" strike="noStrike" cap="none">
              <a:solidFill>
                <a:srgbClr val="000000"/>
              </a:solidFill>
              <a:latin typeface="Arial"/>
              <a:ea typeface="Arial"/>
              <a:cs typeface="Arial"/>
              <a:sym typeface="Arial"/>
            </a:endParaRPr>
          </a:p>
          <a:p>
            <a:pPr marL="342900" marR="0" lvl="0" indent="-330200" algn="just"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Open Sans"/>
                <a:ea typeface="Open Sans"/>
                <a:cs typeface="Open Sans"/>
                <a:sym typeface="Open Sans"/>
              </a:rPr>
              <a:t>Tim fasilitasi membuat aturan pelaksanaan kegiatan yang berlaku bagi panitia dan peserta didik</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Pelaksanaan</a:t>
            </a:r>
            <a:endParaRPr sz="1200" b="1" i="0" u="none" strike="noStrike" cap="none">
              <a:solidFill>
                <a:srgbClr val="000000"/>
              </a:solidFill>
              <a:latin typeface="Arial"/>
              <a:ea typeface="Arial"/>
              <a:cs typeface="Arial"/>
              <a:sym typeface="Arial"/>
            </a:endParaRPr>
          </a:p>
          <a:p>
            <a:pPr marL="342900" marR="0" lvl="0" indent="-330200" algn="just" rtl="0">
              <a:lnSpc>
                <a:spcPct val="100000"/>
              </a:lnSpc>
              <a:spcBef>
                <a:spcPts val="0"/>
              </a:spcBef>
              <a:spcAft>
                <a:spcPts val="0"/>
              </a:spcAft>
              <a:buClr>
                <a:srgbClr val="000000"/>
              </a:buClr>
              <a:buSzPts val="1400"/>
              <a:buFont typeface="Open Sans"/>
              <a:buAutoNum type="arabicPeriod"/>
            </a:pPr>
            <a:r>
              <a:rPr lang="en-US" sz="1400" b="0" i="0" u="none" strike="noStrike" cap="none">
                <a:solidFill>
                  <a:srgbClr val="000000"/>
                </a:solidFill>
                <a:latin typeface="Open Sans"/>
                <a:ea typeface="Open Sans"/>
                <a:cs typeface="Open Sans"/>
                <a:sym typeface="Open Sans"/>
              </a:rPr>
              <a:t>Peserta didik dengan didampingi guru menjelaskan aturan kegiatan kepada peserta kegiatan.</a:t>
            </a:r>
            <a:endParaRPr sz="1200" b="0" i="0" u="none" strike="noStrike" cap="none">
              <a:solidFill>
                <a:srgbClr val="000000"/>
              </a:solidFill>
              <a:latin typeface="Arial"/>
              <a:ea typeface="Arial"/>
              <a:cs typeface="Arial"/>
              <a:sym typeface="Arial"/>
            </a:endParaRPr>
          </a:p>
          <a:p>
            <a:pPr marL="342900" marR="0" lvl="0" indent="-330200" algn="just" rtl="0">
              <a:lnSpc>
                <a:spcPct val="100000"/>
              </a:lnSpc>
              <a:spcBef>
                <a:spcPts val="0"/>
              </a:spcBef>
              <a:spcAft>
                <a:spcPts val="0"/>
              </a:spcAft>
              <a:buClr>
                <a:srgbClr val="000000"/>
              </a:buClr>
              <a:buSzPts val="1400"/>
              <a:buFont typeface="Open Sans"/>
              <a:buAutoNum type="arabicPeriod"/>
            </a:pPr>
            <a:r>
              <a:rPr lang="en-US" sz="1400" b="0" i="0" u="none" strike="noStrike" cap="none">
                <a:solidFill>
                  <a:srgbClr val="000000"/>
                </a:solidFill>
                <a:latin typeface="Open Sans"/>
                <a:ea typeface="Open Sans"/>
                <a:cs typeface="Open Sans"/>
                <a:sym typeface="Open Sans"/>
              </a:rPr>
              <a:t>Peserta didik diminta mengumpulkan usul penampilan </a:t>
            </a:r>
            <a:r>
              <a:rPr lang="en-US" sz="1400" b="0" i="1" u="none" strike="noStrike" cap="none">
                <a:solidFill>
                  <a:srgbClr val="000000"/>
                </a:solidFill>
                <a:latin typeface="Open Sans"/>
                <a:ea typeface="Open Sans"/>
                <a:cs typeface="Open Sans"/>
                <a:sym typeface="Open Sans"/>
              </a:rPr>
              <a:t>(performance)</a:t>
            </a:r>
            <a:r>
              <a:rPr lang="en-US" sz="1400" b="0" i="0" u="none" strike="noStrike" cap="none">
                <a:solidFill>
                  <a:srgbClr val="000000"/>
                </a:solidFill>
                <a:latin typeface="Open Sans"/>
                <a:ea typeface="Open Sans"/>
                <a:cs typeface="Open Sans"/>
                <a:sym typeface="Open Sans"/>
              </a:rPr>
              <a:t> </a:t>
            </a:r>
            <a:r>
              <a:rPr lang="en-US" sz="1400" b="0" i="0" u="none" strike="noStrike" cap="none">
                <a:solidFill>
                  <a:schemeClr val="dk1"/>
                </a:solidFill>
                <a:latin typeface="Open Sans"/>
                <a:ea typeface="Open Sans"/>
                <a:cs typeface="Open Sans"/>
                <a:sym typeface="Open Sans"/>
              </a:rPr>
              <a:t>masing-masing kelompok peserta didik yang akan ditampilkan pada kegiatan, </a:t>
            </a:r>
            <a:endParaRPr sz="1400" b="0" i="0" u="none" strike="noStrike" cap="none">
              <a:solidFill>
                <a:srgbClr val="000000"/>
              </a:solidFill>
              <a:latin typeface="Open Sans"/>
              <a:ea typeface="Open Sans"/>
              <a:cs typeface="Open Sans"/>
              <a:sym typeface="Open Sans"/>
            </a:endParaRPr>
          </a:p>
          <a:p>
            <a:pPr marL="342900" marR="0" lvl="0" indent="-330200" algn="just" rtl="0">
              <a:lnSpc>
                <a:spcPct val="100000"/>
              </a:lnSpc>
              <a:spcBef>
                <a:spcPts val="0"/>
              </a:spcBef>
              <a:spcAft>
                <a:spcPts val="0"/>
              </a:spcAft>
              <a:buClr>
                <a:srgbClr val="000000"/>
              </a:buClr>
              <a:buSzPts val="1400"/>
              <a:buFont typeface="Open Sans"/>
              <a:buAutoNum type="arabicPeriod"/>
            </a:pPr>
            <a:r>
              <a:rPr lang="en-US" sz="1400" b="0" i="0" u="none" strike="noStrike" cap="none">
                <a:solidFill>
                  <a:srgbClr val="000000"/>
                </a:solidFill>
                <a:latin typeface="Open Sans"/>
                <a:ea typeface="Open Sans"/>
                <a:cs typeface="Open Sans"/>
                <a:sym typeface="Open Sans"/>
              </a:rPr>
              <a:t>Melaksanakan kegiatan kerjasama tim yang dapat mengembangkan kemampuan Berkebhinekaan Global, Bergotong royong, Kreatif, Bernalar Kritis peserta didik</a:t>
            </a:r>
            <a:endParaRPr sz="1400" b="0" i="0" u="none" strike="noStrike" cap="none">
              <a:solidFill>
                <a:srgbClr val="000000"/>
              </a:solidFill>
              <a:latin typeface="Open Sans"/>
              <a:ea typeface="Open Sans"/>
              <a:cs typeface="Open Sans"/>
              <a:sym typeface="Open Sans"/>
            </a:endParaRPr>
          </a:p>
          <a:p>
            <a:pPr marL="342900" marR="0" lvl="0" indent="-330200" algn="just" rtl="0">
              <a:lnSpc>
                <a:spcPct val="100000"/>
              </a:lnSpc>
              <a:spcBef>
                <a:spcPts val="0"/>
              </a:spcBef>
              <a:spcAft>
                <a:spcPts val="0"/>
              </a:spcAft>
              <a:buClr>
                <a:srgbClr val="000000"/>
              </a:buClr>
              <a:buSzPts val="1400"/>
              <a:buFont typeface="Open Sans"/>
              <a:buAutoNum type="arabicPeriod"/>
            </a:pPr>
            <a:r>
              <a:rPr lang="en-US" sz="1400" b="0" i="0" u="none" strike="noStrike" cap="none">
                <a:solidFill>
                  <a:srgbClr val="000000"/>
                </a:solidFill>
                <a:latin typeface="Open Sans"/>
                <a:ea typeface="Open Sans"/>
                <a:cs typeface="Open Sans"/>
                <a:sym typeface="Open Sans"/>
              </a:rPr>
              <a:t>Penampilan (</a:t>
            </a:r>
            <a:r>
              <a:rPr lang="en-US" sz="1400" b="0" i="1" u="none" strike="noStrike" cap="none">
                <a:solidFill>
                  <a:srgbClr val="000000"/>
                </a:solidFill>
                <a:latin typeface="Open Sans"/>
                <a:ea typeface="Open Sans"/>
                <a:cs typeface="Open Sans"/>
                <a:sym typeface="Open Sans"/>
              </a:rPr>
              <a:t>performance)</a:t>
            </a:r>
            <a:r>
              <a:rPr lang="en-US" sz="1400" b="0" i="0" u="none" strike="noStrike" cap="none">
                <a:solidFill>
                  <a:srgbClr val="000000"/>
                </a:solidFill>
                <a:latin typeface="Open Sans"/>
                <a:ea typeface="Open Sans"/>
                <a:cs typeface="Open Sans"/>
                <a:sym typeface="Open Sans"/>
              </a:rPr>
              <a:t> kelompok sebagai bentuk pengejawantahan kerjasama tim.</a:t>
            </a: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Tugas peserta didik :</a:t>
            </a:r>
            <a:endParaRPr sz="1200" b="1"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Open Sans"/>
              <a:buAutoNum type="arabicPeriod"/>
            </a:pPr>
            <a:r>
              <a:rPr lang="en-US" sz="1400" b="0" i="0" u="none" strike="noStrike" cap="none">
                <a:solidFill>
                  <a:schemeClr val="dk1"/>
                </a:solidFill>
                <a:latin typeface="Open Sans"/>
                <a:ea typeface="Open Sans"/>
                <a:cs typeface="Open Sans"/>
                <a:sym typeface="Open Sans"/>
              </a:rPr>
              <a:t>Menyiapkan perlengkapan kebutuhan masing-masing peserta didik</a:t>
            </a:r>
            <a:endParaRPr sz="1400" b="0" i="0" u="none" strike="noStrike" cap="none">
              <a:solidFill>
                <a:schemeClr val="dk1"/>
              </a:solidFill>
              <a:latin typeface="Open Sans"/>
              <a:ea typeface="Open Sans"/>
              <a:cs typeface="Open Sans"/>
              <a:sym typeface="Open Sans"/>
            </a:endParaRPr>
          </a:p>
          <a:p>
            <a:pPr marL="457200" marR="0" lvl="0" indent="-317500" algn="just" rtl="0">
              <a:lnSpc>
                <a:spcPct val="100000"/>
              </a:lnSpc>
              <a:spcBef>
                <a:spcPts val="0"/>
              </a:spcBef>
              <a:spcAft>
                <a:spcPts val="0"/>
              </a:spcAft>
              <a:buClr>
                <a:schemeClr val="dk1"/>
              </a:buClr>
              <a:buSzPts val="1400"/>
              <a:buFont typeface="Open Sans"/>
              <a:buAutoNum type="arabicPeriod"/>
            </a:pPr>
            <a:r>
              <a:rPr lang="en-US" sz="1400" b="0" i="0" u="none" strike="noStrike" cap="none">
                <a:solidFill>
                  <a:srgbClr val="000000"/>
                </a:solidFill>
                <a:latin typeface="Open Sans"/>
                <a:ea typeface="Open Sans"/>
                <a:cs typeface="Open Sans"/>
                <a:sym typeface="Open Sans"/>
              </a:rPr>
              <a:t>Menyiapkan penampilan </a:t>
            </a:r>
            <a:r>
              <a:rPr lang="en-US" sz="1400" b="0" i="1" u="none" strike="noStrike" cap="none">
                <a:solidFill>
                  <a:schemeClr val="dk1"/>
                </a:solidFill>
                <a:latin typeface="Open Sans"/>
                <a:ea typeface="Open Sans"/>
                <a:cs typeface="Open Sans"/>
                <a:sym typeface="Open Sans"/>
              </a:rPr>
              <a:t>(performance)</a:t>
            </a:r>
            <a:r>
              <a:rPr lang="en-US" sz="1400" b="0" i="0" u="none" strike="noStrike" cap="none">
                <a:solidFill>
                  <a:schemeClr val="dk1"/>
                </a:solidFill>
                <a:latin typeface="Open Sans"/>
                <a:ea typeface="Open Sans"/>
                <a:cs typeface="Open Sans"/>
                <a:sym typeface="Open Sans"/>
              </a:rPr>
              <a:t> dan perlengkapan yang diperlukan untuk masing-masing kelompok peserta didik yang akan ditampilkan pada kegiatan  </a:t>
            </a:r>
            <a:endParaRPr sz="1400" b="0" i="0" u="none" strike="noStrike" cap="none">
              <a:solidFill>
                <a:srgbClr val="000000"/>
              </a:solidFill>
              <a:latin typeface="Open Sans"/>
              <a:ea typeface="Open Sans"/>
              <a:cs typeface="Open Sans"/>
              <a:sym typeface="Open Sans"/>
            </a:endParaRPr>
          </a:p>
          <a:p>
            <a:pPr marL="457200" marR="0" lvl="0" indent="-317500" algn="just" rtl="0">
              <a:lnSpc>
                <a:spcPct val="100000"/>
              </a:lnSpc>
              <a:spcBef>
                <a:spcPts val="0"/>
              </a:spcBef>
              <a:spcAft>
                <a:spcPts val="0"/>
              </a:spcAft>
              <a:buClr>
                <a:schemeClr val="dk1"/>
              </a:buClr>
              <a:buSzPts val="1400"/>
              <a:buFont typeface="Open Sans"/>
              <a:buAutoNum type="arabicPeriod"/>
            </a:pPr>
            <a:r>
              <a:rPr lang="en-US" sz="1400" b="0" i="0" u="none" strike="noStrike" cap="none">
                <a:solidFill>
                  <a:srgbClr val="000000"/>
                </a:solidFill>
                <a:latin typeface="Open Sans"/>
                <a:ea typeface="Open Sans"/>
                <a:cs typeface="Open Sans"/>
                <a:sym typeface="Open Sans"/>
              </a:rPr>
              <a:t>Melakukan </a:t>
            </a:r>
            <a:r>
              <a:rPr lang="en-US" sz="1400" b="0" i="0" u="none" strike="noStrike" cap="none">
                <a:solidFill>
                  <a:schemeClr val="dk1"/>
                </a:solidFill>
                <a:latin typeface="Open Sans"/>
                <a:ea typeface="Open Sans"/>
                <a:cs typeface="Open Sans"/>
                <a:sym typeface="Open Sans"/>
              </a:rPr>
              <a:t>penampilan </a:t>
            </a:r>
            <a:r>
              <a:rPr lang="en-US" sz="1400" b="0" i="1" u="none" strike="noStrike" cap="none">
                <a:solidFill>
                  <a:schemeClr val="dk1"/>
                </a:solidFill>
                <a:latin typeface="Open Sans"/>
                <a:ea typeface="Open Sans"/>
                <a:cs typeface="Open Sans"/>
                <a:sym typeface="Open Sans"/>
              </a:rPr>
              <a:t>(performance)</a:t>
            </a:r>
            <a:r>
              <a:rPr lang="en-US" sz="1400" b="0" i="0" u="none" strike="noStrike" cap="none">
                <a:solidFill>
                  <a:schemeClr val="dk1"/>
                </a:solidFill>
                <a:latin typeface="Open Sans"/>
                <a:ea typeface="Open Sans"/>
                <a:cs typeface="Open Sans"/>
                <a:sym typeface="Open Sans"/>
              </a:rPr>
              <a:t> masing-masing kelompok peserta didik yang akan ditampilkan pada kegiatan. </a:t>
            </a:r>
            <a:endParaRPr sz="12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1168" name="Google Shape;1168;p17"/>
          <p:cNvSpPr/>
          <p:nvPr/>
        </p:nvSpPr>
        <p:spPr>
          <a:xfrm rot="10800000">
            <a:off x="1276351" y="0"/>
            <a:ext cx="1267883" cy="696384"/>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29"/>
          <p:cNvSpPr txBox="1"/>
          <p:nvPr/>
        </p:nvSpPr>
        <p:spPr>
          <a:xfrm>
            <a:off x="242954" y="88500"/>
            <a:ext cx="11780700" cy="554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Rubrik Penilaian</a:t>
            </a:r>
            <a:endParaRPr sz="2000" b="0" i="0" u="none" strike="noStrike" cap="none">
              <a:solidFill>
                <a:schemeClr val="dk1"/>
              </a:solidFill>
              <a:latin typeface="Arial"/>
              <a:ea typeface="Arial"/>
              <a:cs typeface="Arial"/>
              <a:sym typeface="Arial"/>
            </a:endParaRPr>
          </a:p>
        </p:txBody>
      </p:sp>
      <p:graphicFrame>
        <p:nvGraphicFramePr>
          <p:cNvPr id="1174" name="Google Shape;1174;p29"/>
          <p:cNvGraphicFramePr/>
          <p:nvPr/>
        </p:nvGraphicFramePr>
        <p:xfrm>
          <a:off x="242829" y="642600"/>
          <a:ext cx="3000000" cy="3000000"/>
        </p:xfrm>
        <a:graphic>
          <a:graphicData uri="http://schemas.openxmlformats.org/drawingml/2006/table">
            <a:tbl>
              <a:tblPr>
                <a:noFill/>
                <a:tableStyleId>{D7FFCC8F-F811-4A41-92D8-8B66304A0EB0}</a:tableStyleId>
              </a:tblPr>
              <a:tblGrid>
                <a:gridCol w="2262250">
                  <a:extLst>
                    <a:ext uri="{9D8B030D-6E8A-4147-A177-3AD203B41FA5}">
                      <a16:colId xmlns:a16="http://schemas.microsoft.com/office/drawing/2014/main" val="20000"/>
                    </a:ext>
                  </a:extLst>
                </a:gridCol>
                <a:gridCol w="2393750">
                  <a:extLst>
                    <a:ext uri="{9D8B030D-6E8A-4147-A177-3AD203B41FA5}">
                      <a16:colId xmlns:a16="http://schemas.microsoft.com/office/drawing/2014/main" val="20001"/>
                    </a:ext>
                  </a:extLst>
                </a:gridCol>
                <a:gridCol w="2387300">
                  <a:extLst>
                    <a:ext uri="{9D8B030D-6E8A-4147-A177-3AD203B41FA5}">
                      <a16:colId xmlns:a16="http://schemas.microsoft.com/office/drawing/2014/main" val="20002"/>
                    </a:ext>
                  </a:extLst>
                </a:gridCol>
                <a:gridCol w="2238050">
                  <a:extLst>
                    <a:ext uri="{9D8B030D-6E8A-4147-A177-3AD203B41FA5}">
                      <a16:colId xmlns:a16="http://schemas.microsoft.com/office/drawing/2014/main" val="20003"/>
                    </a:ext>
                  </a:extLst>
                </a:gridCol>
                <a:gridCol w="2499500">
                  <a:extLst>
                    <a:ext uri="{9D8B030D-6E8A-4147-A177-3AD203B41FA5}">
                      <a16:colId xmlns:a16="http://schemas.microsoft.com/office/drawing/2014/main" val="20004"/>
                    </a:ext>
                  </a:extLst>
                </a:gridCol>
              </a:tblGrid>
              <a:tr h="1002075">
                <a:tc>
                  <a:txBody>
                    <a:bodyPr/>
                    <a:lstStyle/>
                    <a:p>
                      <a:pPr marL="0" marR="0" lvl="0" indent="0" algn="ctr" rtl="0">
                        <a:lnSpc>
                          <a:spcPct val="100000"/>
                        </a:lnSpc>
                        <a:spcBef>
                          <a:spcPts val="0"/>
                        </a:spcBef>
                        <a:spcAft>
                          <a:spcPts val="0"/>
                        </a:spcAft>
                        <a:buClr>
                          <a:schemeClr val="lt1"/>
                        </a:buClr>
                        <a:buSzPts val="1200"/>
                        <a:buFont typeface="Open Sans"/>
                        <a:buNone/>
                      </a:pPr>
                      <a:r>
                        <a:rPr lang="en-US" sz="2000" b="1" u="none" strike="noStrike" cap="none">
                          <a:solidFill>
                            <a:schemeClr val="lt1"/>
                          </a:solidFill>
                          <a:latin typeface="Open Sans"/>
                          <a:ea typeface="Open Sans"/>
                          <a:cs typeface="Open Sans"/>
                          <a:sym typeface="Open Sans"/>
                        </a:rPr>
                        <a:t>Sikap Kerja</a:t>
                      </a:r>
                      <a:endParaRPr sz="20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400" b="1" u="none" strike="noStrike" cap="none">
                          <a:solidFill>
                            <a:schemeClr val="lt1"/>
                          </a:solidFill>
                          <a:latin typeface="Open Sans"/>
                          <a:ea typeface="Open Sans"/>
                          <a:cs typeface="Open Sans"/>
                          <a:sym typeface="Open Sans"/>
                        </a:rPr>
                        <a:t>Belum berkembang</a:t>
                      </a:r>
                      <a:endParaRPr sz="14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400" b="1" u="none" strike="noStrike" cap="none">
                          <a:solidFill>
                            <a:schemeClr val="lt1"/>
                          </a:solidFill>
                          <a:latin typeface="Open Sans"/>
                          <a:ea typeface="Open Sans"/>
                          <a:cs typeface="Open Sans"/>
                          <a:sym typeface="Open Sans"/>
                        </a:rPr>
                        <a:t>Mulai berkembang</a:t>
                      </a:r>
                      <a:endParaRPr sz="14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400" b="1" u="none" strike="noStrike" cap="none">
                          <a:solidFill>
                            <a:schemeClr val="lt1"/>
                          </a:solidFill>
                          <a:latin typeface="Open Sans"/>
                          <a:ea typeface="Open Sans"/>
                          <a:cs typeface="Open Sans"/>
                          <a:sym typeface="Open Sans"/>
                        </a:rPr>
                        <a:t>Berkembang</a:t>
                      </a:r>
                      <a:endParaRPr sz="14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400" b="1" u="none" strike="noStrike" cap="none">
                          <a:solidFill>
                            <a:schemeClr val="lt1"/>
                          </a:solidFill>
                          <a:latin typeface="Open Sans"/>
                          <a:ea typeface="Open Sans"/>
                          <a:cs typeface="Open Sans"/>
                          <a:sym typeface="Open Sans"/>
                        </a:rPr>
                        <a:t>Sangat berkembang</a:t>
                      </a:r>
                      <a:endParaRPr sz="14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extLst>
                  <a:ext uri="{0D108BD9-81ED-4DB2-BD59-A6C34878D82A}">
                    <a16:rowId xmlns:a16="http://schemas.microsoft.com/office/drawing/2014/main" val="10000"/>
                  </a:ext>
                </a:extLst>
              </a:tr>
              <a:tr h="46483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Open Sans"/>
                          <a:ea typeface="Open Sans"/>
                          <a:cs typeface="Open Sans"/>
                          <a:sym typeface="Open Sans"/>
                        </a:rPr>
                        <a:t>Membangun kerja sama meraih sukses</a:t>
                      </a:r>
                      <a:endParaRPr sz="1600" b="1"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1"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rgbClr val="272723"/>
                          </a:solidFill>
                          <a:latin typeface="Open Sans"/>
                          <a:ea typeface="Open Sans"/>
                          <a:cs typeface="Open Sans"/>
                          <a:sym typeface="Open Sans"/>
                        </a:rPr>
                        <a:t>Dimensi Profil Pelajar Pancasila: </a:t>
                      </a:r>
                      <a:r>
                        <a:rPr lang="en-US" sz="1600" u="none" strike="noStrike" cap="none">
                          <a:solidFill>
                            <a:srgbClr val="272723"/>
                          </a:solidFill>
                          <a:latin typeface="Open Sans"/>
                          <a:ea typeface="Open Sans"/>
                          <a:cs typeface="Open Sans"/>
                          <a:sym typeface="Open Sans"/>
                        </a:rPr>
                        <a:t>Berkebhinekaan Global, Bergotong royong, Kreatif, Bernalar Kritis.</a:t>
                      </a:r>
                      <a:endParaRPr/>
                    </a:p>
                    <a:p>
                      <a:pPr marL="0" marR="0" lvl="0" indent="0" algn="l" rtl="0">
                        <a:lnSpc>
                          <a:spcPct val="100000"/>
                        </a:lnSpc>
                        <a:spcBef>
                          <a:spcPts val="0"/>
                        </a:spcBef>
                        <a:spcAft>
                          <a:spcPts val="0"/>
                        </a:spcAft>
                        <a:buClr>
                          <a:schemeClr val="dk1"/>
                        </a:buClr>
                        <a:buSzPts val="1600"/>
                        <a:buFont typeface="Arial"/>
                        <a:buNone/>
                      </a:pPr>
                      <a:endParaRPr sz="1600" b="0" u="none" strike="noStrike" cap="none">
                        <a:solidFill>
                          <a:srgbClr val="27272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belum menampakkan kemampuan bekerja sama.</a:t>
                      </a:r>
                      <a:endParaRPr sz="1600" b="0" u="none" strike="noStrike" cap="none">
                        <a:solidFill>
                          <a:schemeClr val="dk1"/>
                        </a:solidFill>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sudah menampakkan kemampuan bekerja sama.</a:t>
                      </a:r>
                      <a:endParaRPr sz="1600" b="0" u="none" strike="noStrike" cap="none">
                        <a:solidFill>
                          <a:schemeClr val="dk1"/>
                        </a:solidFill>
                        <a:latin typeface="Open Sans"/>
                        <a:ea typeface="Open Sans"/>
                        <a:cs typeface="Open Sans"/>
                        <a:sym typeface="Open Sans"/>
                      </a:endParaRPr>
                    </a:p>
                  </a:txBody>
                  <a:tcPr marL="121900" marR="121900" marT="121900" marB="121900">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sudah menampakkan kemampuan bekerja sama serta mempertimbangkan dampaknya bagi diri dan orang lain.</a:t>
                      </a:r>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sudah menampakkan kemampuan bekerja sama serta mempertimbangkan dampaknya bagi diri dan orang lain serta lingkungannya dengan menggunakan berbagai perspektif.</a:t>
                      </a: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grpSp>
        <p:nvGrpSpPr>
          <p:cNvPr id="1179" name="Google Shape;1179;p30"/>
          <p:cNvGrpSpPr/>
          <p:nvPr/>
        </p:nvGrpSpPr>
        <p:grpSpPr>
          <a:xfrm>
            <a:off x="229286" y="1513413"/>
            <a:ext cx="8321584" cy="4854681"/>
            <a:chOff x="635000" y="1382713"/>
            <a:chExt cx="7869238" cy="4572000"/>
          </a:xfrm>
        </p:grpSpPr>
        <p:sp>
          <p:nvSpPr>
            <p:cNvPr id="1180" name="Google Shape;1180;p30"/>
            <p:cNvSpPr/>
            <p:nvPr/>
          </p:nvSpPr>
          <p:spPr>
            <a:xfrm>
              <a:off x="811213" y="3267075"/>
              <a:ext cx="7478713" cy="2654300"/>
            </a:xfrm>
            <a:custGeom>
              <a:avLst/>
              <a:gdLst/>
              <a:ahLst/>
              <a:cxnLst/>
              <a:rect l="l" t="t" r="r" b="b"/>
              <a:pathLst>
                <a:path w="4711" h="1672" extrusionOk="0">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1" name="Google Shape;1181;p30"/>
            <p:cNvSpPr/>
            <p:nvPr/>
          </p:nvSpPr>
          <p:spPr>
            <a:xfrm>
              <a:off x="635000" y="2108200"/>
              <a:ext cx="7697788" cy="3846513"/>
            </a:xfrm>
            <a:custGeom>
              <a:avLst/>
              <a:gdLst/>
              <a:ahLst/>
              <a:cxnLst/>
              <a:rect l="l" t="t" r="r" b="b"/>
              <a:pathLst>
                <a:path w="4849" h="2423" extrusionOk="0">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2" name="Google Shape;1182;p30"/>
            <p:cNvSpPr/>
            <p:nvPr/>
          </p:nvSpPr>
          <p:spPr>
            <a:xfrm>
              <a:off x="1595438" y="1790700"/>
              <a:ext cx="6908800" cy="3509963"/>
            </a:xfrm>
            <a:custGeom>
              <a:avLst/>
              <a:gdLst/>
              <a:ahLst/>
              <a:cxnLst/>
              <a:rect l="l" t="t" r="r" b="b"/>
              <a:pathLst>
                <a:path w="4352" h="2211" extrusionOk="0">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3" name="Google Shape;1183;p30"/>
            <p:cNvSpPr/>
            <p:nvPr/>
          </p:nvSpPr>
          <p:spPr>
            <a:xfrm>
              <a:off x="2097088" y="1382713"/>
              <a:ext cx="4552950" cy="1549400"/>
            </a:xfrm>
            <a:custGeom>
              <a:avLst/>
              <a:gdLst/>
              <a:ahLst/>
              <a:cxnLst/>
              <a:rect l="l" t="t" r="r" b="b"/>
              <a:pathLst>
                <a:path w="2868" h="976" extrusionOk="0">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184" name="Google Shape;1184;p30"/>
          <p:cNvSpPr/>
          <p:nvPr/>
        </p:nvSpPr>
        <p:spPr>
          <a:xfrm>
            <a:off x="3491698" y="1862891"/>
            <a:ext cx="768085" cy="768085"/>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185" name="Google Shape;1185;p30"/>
          <p:cNvSpPr/>
          <p:nvPr/>
        </p:nvSpPr>
        <p:spPr>
          <a:xfrm>
            <a:off x="3491698" y="3381873"/>
            <a:ext cx="768085" cy="768085"/>
          </a:xfrm>
          <a:prstGeom prst="ellipse">
            <a:avLst/>
          </a:prstGeom>
          <a:solidFill>
            <a:schemeClr val="accent3"/>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186" name="Google Shape;1186;p30"/>
          <p:cNvSpPr/>
          <p:nvPr/>
        </p:nvSpPr>
        <p:spPr>
          <a:xfrm>
            <a:off x="3491698" y="4868652"/>
            <a:ext cx="768085" cy="768085"/>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187" name="Google Shape;1187;p30"/>
          <p:cNvSpPr txBox="1"/>
          <p:nvPr/>
        </p:nvSpPr>
        <p:spPr>
          <a:xfrm>
            <a:off x="3447159" y="1939158"/>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01</a:t>
            </a:r>
            <a:endParaRPr sz="3200" b="1" i="0" u="none" strike="noStrike" cap="none">
              <a:solidFill>
                <a:srgbClr val="FFFFFF"/>
              </a:solidFill>
              <a:latin typeface="Arial"/>
              <a:ea typeface="Arial"/>
              <a:cs typeface="Arial"/>
              <a:sym typeface="Arial"/>
            </a:endParaRPr>
          </a:p>
        </p:txBody>
      </p:sp>
      <p:sp>
        <p:nvSpPr>
          <p:cNvPr id="1188" name="Google Shape;1188;p30"/>
          <p:cNvSpPr txBox="1"/>
          <p:nvPr/>
        </p:nvSpPr>
        <p:spPr>
          <a:xfrm>
            <a:off x="3447159" y="3458140"/>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02</a:t>
            </a:r>
            <a:endParaRPr sz="3200" b="1" i="0" u="none" strike="noStrike" cap="none">
              <a:solidFill>
                <a:srgbClr val="FFFFFF"/>
              </a:solidFill>
              <a:latin typeface="Arial"/>
              <a:ea typeface="Arial"/>
              <a:cs typeface="Arial"/>
              <a:sym typeface="Arial"/>
            </a:endParaRPr>
          </a:p>
        </p:txBody>
      </p:sp>
      <p:sp>
        <p:nvSpPr>
          <p:cNvPr id="1189" name="Google Shape;1189;p30"/>
          <p:cNvSpPr txBox="1"/>
          <p:nvPr/>
        </p:nvSpPr>
        <p:spPr>
          <a:xfrm>
            <a:off x="3447159" y="4944919"/>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03</a:t>
            </a:r>
            <a:endParaRPr sz="3200" b="1" i="0" u="none" strike="noStrike" cap="none">
              <a:solidFill>
                <a:srgbClr val="FFFFFF"/>
              </a:solidFill>
              <a:latin typeface="Arial"/>
              <a:ea typeface="Arial"/>
              <a:cs typeface="Arial"/>
              <a:sym typeface="Arial"/>
            </a:endParaRPr>
          </a:p>
        </p:txBody>
      </p:sp>
      <p:sp>
        <p:nvSpPr>
          <p:cNvPr id="1190" name="Google Shape;1190;p30"/>
          <p:cNvSpPr txBox="1"/>
          <p:nvPr/>
        </p:nvSpPr>
        <p:spPr>
          <a:xfrm>
            <a:off x="4369933" y="1877602"/>
            <a:ext cx="7272568"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a:ea typeface="Open Sans"/>
                <a:cs typeface="Open Sans"/>
                <a:sym typeface="Open Sans"/>
              </a:rPr>
              <a:t>Setelah Anda mengikuti seluruh rangkaian kegiatan luar ruangan (outbond), identifikasi pada kegiatan mana yang mendorong Anda lebih giat belajar!</a:t>
            </a:r>
            <a:endParaRPr sz="1400" b="0" i="0" u="none" strike="noStrike" cap="none">
              <a:solidFill>
                <a:srgbClr val="000000"/>
              </a:solidFill>
              <a:latin typeface="Arial"/>
              <a:ea typeface="Arial"/>
              <a:cs typeface="Arial"/>
              <a:sym typeface="Arial"/>
            </a:endParaRPr>
          </a:p>
        </p:txBody>
      </p:sp>
      <p:sp>
        <p:nvSpPr>
          <p:cNvPr id="1191" name="Google Shape;1191;p30"/>
          <p:cNvSpPr txBox="1"/>
          <p:nvPr/>
        </p:nvSpPr>
        <p:spPr>
          <a:xfrm>
            <a:off x="4369933" y="3396584"/>
            <a:ext cx="727256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a:ea typeface="Open Sans"/>
                <a:cs typeface="Open Sans"/>
                <a:sym typeface="Open Sans"/>
              </a:rPr>
              <a:t>Mengapa setiap Anda harus ikut bertanggungjawab dan berpartisipasi dalam kegiatan sekolah ?</a:t>
            </a:r>
            <a:endParaRPr sz="1400" b="0" i="0" u="none" strike="noStrike" cap="none">
              <a:solidFill>
                <a:srgbClr val="000000"/>
              </a:solidFill>
              <a:latin typeface="Arial"/>
              <a:ea typeface="Arial"/>
              <a:cs typeface="Arial"/>
              <a:sym typeface="Arial"/>
            </a:endParaRPr>
          </a:p>
        </p:txBody>
      </p:sp>
      <p:sp>
        <p:nvSpPr>
          <p:cNvPr id="1192" name="Google Shape;1192;p30"/>
          <p:cNvSpPr txBox="1"/>
          <p:nvPr/>
        </p:nvSpPr>
        <p:spPr>
          <a:xfrm>
            <a:off x="4369933" y="4926222"/>
            <a:ext cx="710514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a:ea typeface="Open Sans"/>
                <a:cs typeface="Open Sans"/>
                <a:sym typeface="Open Sans"/>
              </a:rPr>
              <a:t>Buatlah rencana bagaimana cara membiasakan dan mempertahankan kerjasama tim!</a:t>
            </a:r>
            <a:endParaRPr sz="1400" b="0" i="0" u="none" strike="noStrike" cap="none">
              <a:solidFill>
                <a:srgbClr val="000000"/>
              </a:solidFill>
              <a:latin typeface="Arial"/>
              <a:ea typeface="Arial"/>
              <a:cs typeface="Arial"/>
              <a:sym typeface="Arial"/>
            </a:endParaRPr>
          </a:p>
        </p:txBody>
      </p:sp>
      <p:sp>
        <p:nvSpPr>
          <p:cNvPr id="1193" name="Google Shape;1193;p30"/>
          <p:cNvSpPr txBox="1">
            <a:spLocks noGrp="1"/>
          </p:cNvSpPr>
          <p:nvPr>
            <p:ph type="body" idx="1"/>
          </p:nvPr>
        </p:nvSpPr>
        <p:spPr>
          <a:xfrm>
            <a:off x="0" y="356402"/>
            <a:ext cx="12192000" cy="91079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4000"/>
              <a:buNone/>
            </a:pPr>
            <a:r>
              <a:rPr lang="en-US" sz="4000">
                <a:solidFill>
                  <a:srgbClr val="272723"/>
                </a:solidFill>
                <a:latin typeface="Arial"/>
                <a:ea typeface="Arial"/>
                <a:cs typeface="Arial"/>
                <a:sym typeface="Arial"/>
              </a:rPr>
              <a:t>Lembar Refleksi </a:t>
            </a:r>
            <a:r>
              <a:rPr lang="en-US" sz="4000">
                <a:solidFill>
                  <a:srgbClr val="C00000"/>
                </a:solidFill>
                <a:latin typeface="Arial"/>
                <a:ea typeface="Arial"/>
                <a:cs typeface="Arial"/>
                <a:sym typeface="Arial"/>
              </a:rPr>
              <a:t>Peserta Didik</a:t>
            </a:r>
            <a:endParaRPr sz="4000">
              <a:solidFill>
                <a:srgbClr val="C00000"/>
              </a:solidFill>
              <a:latin typeface="Arial"/>
              <a:ea typeface="Arial"/>
              <a:cs typeface="Arial"/>
              <a:sym typeface="Arial"/>
            </a:endParaRPr>
          </a:p>
          <a:p>
            <a:pPr marL="0" lvl="0" indent="0" algn="ctr" rtl="0">
              <a:lnSpc>
                <a:spcPct val="100000"/>
              </a:lnSpc>
              <a:spcBef>
                <a:spcPts val="0"/>
              </a:spcBef>
              <a:spcAft>
                <a:spcPts val="0"/>
              </a:spcAft>
              <a:buClr>
                <a:srgbClr val="3F3F3F"/>
              </a:buClr>
              <a:buSzPts val="4000"/>
              <a:buNone/>
            </a:pPr>
            <a:r>
              <a:rPr lang="en-US" sz="4000">
                <a:solidFill>
                  <a:srgbClr val="262626"/>
                </a:solidFill>
                <a:latin typeface="Arial"/>
                <a:ea typeface="Arial"/>
                <a:cs typeface="Arial"/>
                <a:sym typeface="Arial"/>
              </a:rPr>
              <a:t>Membangun kerja sama meraih sukses</a:t>
            </a:r>
            <a:endParaRPr sz="4000">
              <a:solidFill>
                <a:srgbClr val="262626"/>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grpSp>
        <p:nvGrpSpPr>
          <p:cNvPr id="1198" name="Google Shape;1198;p24"/>
          <p:cNvGrpSpPr/>
          <p:nvPr/>
        </p:nvGrpSpPr>
        <p:grpSpPr>
          <a:xfrm>
            <a:off x="229286" y="1513413"/>
            <a:ext cx="8321584" cy="4854681"/>
            <a:chOff x="635000" y="1382713"/>
            <a:chExt cx="7869238" cy="4572000"/>
          </a:xfrm>
        </p:grpSpPr>
        <p:sp>
          <p:nvSpPr>
            <p:cNvPr id="1199" name="Google Shape;1199;p24"/>
            <p:cNvSpPr/>
            <p:nvPr/>
          </p:nvSpPr>
          <p:spPr>
            <a:xfrm>
              <a:off x="811213" y="3267075"/>
              <a:ext cx="7478713" cy="2654300"/>
            </a:xfrm>
            <a:custGeom>
              <a:avLst/>
              <a:gdLst/>
              <a:ahLst/>
              <a:cxnLst/>
              <a:rect l="l" t="t" r="r" b="b"/>
              <a:pathLst>
                <a:path w="4711" h="1672" extrusionOk="0">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0" name="Google Shape;1200;p24"/>
            <p:cNvSpPr/>
            <p:nvPr/>
          </p:nvSpPr>
          <p:spPr>
            <a:xfrm>
              <a:off x="635000" y="2108200"/>
              <a:ext cx="7697788" cy="3846513"/>
            </a:xfrm>
            <a:custGeom>
              <a:avLst/>
              <a:gdLst/>
              <a:ahLst/>
              <a:cxnLst/>
              <a:rect l="l" t="t" r="r" b="b"/>
              <a:pathLst>
                <a:path w="4849" h="2423" extrusionOk="0">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1" name="Google Shape;1201;p24"/>
            <p:cNvSpPr/>
            <p:nvPr/>
          </p:nvSpPr>
          <p:spPr>
            <a:xfrm>
              <a:off x="1595438" y="1790700"/>
              <a:ext cx="6908800" cy="3509963"/>
            </a:xfrm>
            <a:custGeom>
              <a:avLst/>
              <a:gdLst/>
              <a:ahLst/>
              <a:cxnLst/>
              <a:rect l="l" t="t" r="r" b="b"/>
              <a:pathLst>
                <a:path w="4352" h="2211" extrusionOk="0">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2" name="Google Shape;1202;p24"/>
            <p:cNvSpPr/>
            <p:nvPr/>
          </p:nvSpPr>
          <p:spPr>
            <a:xfrm>
              <a:off x="2097088" y="1382713"/>
              <a:ext cx="4552950" cy="1549400"/>
            </a:xfrm>
            <a:custGeom>
              <a:avLst/>
              <a:gdLst/>
              <a:ahLst/>
              <a:cxnLst/>
              <a:rect l="l" t="t" r="r" b="b"/>
              <a:pathLst>
                <a:path w="2868" h="976" extrusionOk="0">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03" name="Google Shape;1203;p24"/>
          <p:cNvSpPr/>
          <p:nvPr/>
        </p:nvSpPr>
        <p:spPr>
          <a:xfrm>
            <a:off x="3491698" y="1862891"/>
            <a:ext cx="768085" cy="768085"/>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204" name="Google Shape;1204;p24"/>
          <p:cNvSpPr/>
          <p:nvPr/>
        </p:nvSpPr>
        <p:spPr>
          <a:xfrm>
            <a:off x="3491698" y="3381873"/>
            <a:ext cx="768085" cy="768085"/>
          </a:xfrm>
          <a:prstGeom prst="ellipse">
            <a:avLst/>
          </a:prstGeom>
          <a:solidFill>
            <a:schemeClr val="accent3"/>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205" name="Google Shape;1205;p24"/>
          <p:cNvSpPr txBox="1"/>
          <p:nvPr/>
        </p:nvSpPr>
        <p:spPr>
          <a:xfrm>
            <a:off x="3447159" y="1939158"/>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01</a:t>
            </a:r>
            <a:endParaRPr sz="3200" b="1" i="0" u="none" strike="noStrike" cap="none">
              <a:solidFill>
                <a:srgbClr val="FFFFFF"/>
              </a:solidFill>
              <a:latin typeface="Arial"/>
              <a:ea typeface="Arial"/>
              <a:cs typeface="Arial"/>
              <a:sym typeface="Arial"/>
            </a:endParaRPr>
          </a:p>
        </p:txBody>
      </p:sp>
      <p:sp>
        <p:nvSpPr>
          <p:cNvPr id="1206" name="Google Shape;1206;p24"/>
          <p:cNvSpPr txBox="1"/>
          <p:nvPr/>
        </p:nvSpPr>
        <p:spPr>
          <a:xfrm>
            <a:off x="3447159" y="3458140"/>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02</a:t>
            </a:r>
            <a:endParaRPr sz="3200" b="1" i="0" u="none" strike="noStrike" cap="none">
              <a:solidFill>
                <a:srgbClr val="FFFFFF"/>
              </a:solidFill>
              <a:latin typeface="Arial"/>
              <a:ea typeface="Arial"/>
              <a:cs typeface="Arial"/>
              <a:sym typeface="Arial"/>
            </a:endParaRPr>
          </a:p>
        </p:txBody>
      </p:sp>
      <p:sp>
        <p:nvSpPr>
          <p:cNvPr id="1207" name="Google Shape;1207;p24"/>
          <p:cNvSpPr txBox="1"/>
          <p:nvPr/>
        </p:nvSpPr>
        <p:spPr>
          <a:xfrm>
            <a:off x="4369933" y="1877602"/>
            <a:ext cx="7272568"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err="1">
                <a:solidFill>
                  <a:srgbClr val="000000"/>
                </a:solidFill>
                <a:latin typeface="Open Sans"/>
                <a:ea typeface="Open Sans"/>
                <a:cs typeface="Open Sans"/>
                <a:sym typeface="Open Sans"/>
              </a:rPr>
              <a:t>Setelah</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Anda</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membimbing</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seluruh</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rangkaian</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kegiatan</a:t>
            </a:r>
            <a:r>
              <a:rPr lang="en-US" sz="1800" b="0" i="0" u="none" strike="noStrike" cap="none" dirty="0">
                <a:solidFill>
                  <a:srgbClr val="000000"/>
                </a:solidFill>
                <a:latin typeface="Open Sans"/>
                <a:ea typeface="Open Sans"/>
                <a:cs typeface="Open Sans"/>
                <a:sym typeface="Open Sans"/>
              </a:rPr>
              <a:t> </a:t>
            </a:r>
            <a:r>
              <a:rPr lang="en-US" sz="1800" b="0" i="1" u="none" strike="noStrike" cap="none" dirty="0" err="1" smtClean="0">
                <a:solidFill>
                  <a:srgbClr val="000000"/>
                </a:solidFill>
                <a:latin typeface="Open Sans"/>
                <a:ea typeface="Open Sans"/>
                <a:cs typeface="Open Sans"/>
                <a:sym typeface="Open Sans"/>
              </a:rPr>
              <a:t>outbond</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identifikasi</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pada</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kegiatan</a:t>
            </a:r>
            <a:r>
              <a:rPr lang="en-US" sz="1800" b="0" i="0" u="none" strike="noStrike" cap="none" dirty="0">
                <a:solidFill>
                  <a:srgbClr val="000000"/>
                </a:solidFill>
                <a:latin typeface="Open Sans"/>
                <a:ea typeface="Open Sans"/>
                <a:cs typeface="Open Sans"/>
                <a:sym typeface="Open Sans"/>
              </a:rPr>
              <a:t> mana yang </a:t>
            </a:r>
            <a:r>
              <a:rPr lang="en-US" sz="1800" b="0" i="0" u="none" strike="noStrike" cap="none" dirty="0" err="1">
                <a:solidFill>
                  <a:srgbClr val="000000"/>
                </a:solidFill>
                <a:latin typeface="Open Sans"/>
                <a:ea typeface="Open Sans"/>
                <a:cs typeface="Open Sans"/>
                <a:sym typeface="Open Sans"/>
              </a:rPr>
              <a:t>mendorong</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peserta</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didik</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lebih</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giat</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belajar</a:t>
            </a:r>
            <a:r>
              <a:rPr lang="en-US" sz="18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Arial"/>
              <a:ea typeface="Arial"/>
              <a:cs typeface="Arial"/>
              <a:sym typeface="Arial"/>
            </a:endParaRPr>
          </a:p>
        </p:txBody>
      </p:sp>
      <p:sp>
        <p:nvSpPr>
          <p:cNvPr id="1208" name="Google Shape;1208;p24"/>
          <p:cNvSpPr txBox="1"/>
          <p:nvPr/>
        </p:nvSpPr>
        <p:spPr>
          <a:xfrm>
            <a:off x="4453645" y="3429000"/>
            <a:ext cx="710514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a:ea typeface="Open Sans"/>
                <a:cs typeface="Open Sans"/>
                <a:sym typeface="Open Sans"/>
              </a:rPr>
              <a:t>Buatlah rencana bagaimana peserta didik dapat membiasakan dan mempertahankan kerjasama tim!</a:t>
            </a:r>
            <a:endParaRPr sz="1400" b="0" i="0" u="none" strike="noStrike" cap="none">
              <a:solidFill>
                <a:srgbClr val="000000"/>
              </a:solidFill>
              <a:latin typeface="Arial"/>
              <a:ea typeface="Arial"/>
              <a:cs typeface="Arial"/>
              <a:sym typeface="Arial"/>
            </a:endParaRPr>
          </a:p>
        </p:txBody>
      </p:sp>
      <p:sp>
        <p:nvSpPr>
          <p:cNvPr id="1209" name="Google Shape;1209;p24"/>
          <p:cNvSpPr txBox="1"/>
          <p:nvPr/>
        </p:nvSpPr>
        <p:spPr>
          <a:xfrm>
            <a:off x="0" y="490986"/>
            <a:ext cx="12192000" cy="91079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F3F3F"/>
              </a:buClr>
              <a:buSzPts val="4000"/>
              <a:buFont typeface="Arial"/>
              <a:buNone/>
            </a:pPr>
            <a:r>
              <a:rPr lang="en-US" sz="4000" b="0" i="0" u="none" strike="noStrike" cap="none">
                <a:solidFill>
                  <a:srgbClr val="272723"/>
                </a:solidFill>
                <a:latin typeface="Arial"/>
                <a:ea typeface="Arial"/>
                <a:cs typeface="Arial"/>
                <a:sym typeface="Arial"/>
              </a:rPr>
              <a:t>Lembar Refleksi </a:t>
            </a:r>
            <a:r>
              <a:rPr lang="en-US" sz="4000" b="0" i="0" u="none" strike="noStrike" cap="none">
                <a:solidFill>
                  <a:srgbClr val="C00000"/>
                </a:solidFill>
                <a:latin typeface="Arial"/>
                <a:ea typeface="Arial"/>
                <a:cs typeface="Arial"/>
                <a:sym typeface="Arial"/>
              </a:rPr>
              <a:t>Guru</a:t>
            </a:r>
            <a:endParaRPr/>
          </a:p>
          <a:p>
            <a:pPr marL="0" marR="0" lvl="0" indent="0" algn="ctr" rtl="0">
              <a:lnSpc>
                <a:spcPct val="100000"/>
              </a:lnSpc>
              <a:spcBef>
                <a:spcPts val="0"/>
              </a:spcBef>
              <a:spcAft>
                <a:spcPts val="0"/>
              </a:spcAft>
              <a:buClr>
                <a:srgbClr val="3F3F3F"/>
              </a:buClr>
              <a:buSzPts val="4000"/>
              <a:buFont typeface="Arial"/>
              <a:buNone/>
            </a:pPr>
            <a:r>
              <a:rPr lang="en-US" sz="4000" b="0" i="0" u="none" strike="noStrike" cap="none">
                <a:solidFill>
                  <a:srgbClr val="0C0C0C"/>
                </a:solidFill>
                <a:latin typeface="Arial"/>
                <a:ea typeface="Arial"/>
                <a:cs typeface="Arial"/>
                <a:sym typeface="Arial"/>
              </a:rPr>
              <a:t>Membangun kerja sama meraih sukses</a:t>
            </a:r>
            <a:endParaRPr sz="4000" b="0" i="0" u="none" strike="noStrike" cap="none">
              <a:solidFill>
                <a:srgbClr val="0C0C0C"/>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31"/>
          <p:cNvSpPr/>
          <p:nvPr/>
        </p:nvSpPr>
        <p:spPr>
          <a:xfrm>
            <a:off x="0" y="0"/>
            <a:ext cx="12192000" cy="6858000"/>
          </a:xfrm>
          <a:prstGeom prst="frame">
            <a:avLst>
              <a:gd name="adj1" fmla="val 89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15" name="Google Shape;1215;p31"/>
          <p:cNvSpPr/>
          <p:nvPr/>
        </p:nvSpPr>
        <p:spPr>
          <a:xfrm>
            <a:off x="1" y="0"/>
            <a:ext cx="254423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216" name="Google Shape;1216;p31"/>
          <p:cNvSpPr txBox="1"/>
          <p:nvPr/>
        </p:nvSpPr>
        <p:spPr>
          <a:xfrm>
            <a:off x="143925" y="1181100"/>
            <a:ext cx="2400300" cy="5401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r>
              <a:rPr lang="en-US" sz="2000" b="1" i="0" u="none" strike="noStrike" cap="none">
                <a:solidFill>
                  <a:schemeClr val="lt1"/>
                </a:solidFill>
                <a:latin typeface="Open Sans"/>
                <a:ea typeface="Open Sans"/>
                <a:cs typeface="Open Sans"/>
                <a:sym typeface="Open Sans"/>
              </a:rPr>
              <a:t>Membangun kepercayaan diri</a:t>
            </a:r>
            <a:endParaRPr sz="1600" b="1"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Open Sans"/>
                <a:ea typeface="Open Sans"/>
                <a:cs typeface="Open Sans"/>
                <a:sym typeface="Open Sans"/>
              </a:rPr>
              <a:t>Durasi: 36 JP</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Open Sans"/>
                <a:ea typeface="Open Sans"/>
                <a:cs typeface="Open Sans"/>
                <a:sym typeface="Open Sans"/>
              </a:rPr>
              <a:t>Bahan dan Perlengkapan kesamaptaan ringan</a:t>
            </a: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Open Sans"/>
                <a:ea typeface="Open Sans"/>
                <a:cs typeface="Open Sans"/>
                <a:sym typeface="Open Sans"/>
              </a:rPr>
              <a:t>Fasilitator : </a:t>
            </a:r>
            <a:r>
              <a:rPr lang="en-US" sz="1600" b="0" i="0" u="none" strike="noStrike" cap="none">
                <a:solidFill>
                  <a:srgbClr val="FFFFFF"/>
                </a:solidFill>
                <a:latin typeface="Open Sans"/>
                <a:ea typeface="Open Sans"/>
                <a:cs typeface="Open Sans"/>
                <a:sym typeface="Open Sans"/>
              </a:rPr>
              <a:t>Guru, </a:t>
            </a:r>
            <a:r>
              <a:rPr lang="en-US" sz="1600" b="0" i="0" u="none" strike="noStrike" cap="none">
                <a:solidFill>
                  <a:schemeClr val="lt1"/>
                </a:solidFill>
                <a:latin typeface="Open Sans"/>
                <a:ea typeface="Open Sans"/>
                <a:cs typeface="Open Sans"/>
                <a:sym typeface="Open Sans"/>
              </a:rPr>
              <a:t>dunia kerja dan atau </a:t>
            </a:r>
            <a:r>
              <a:rPr lang="en-US" sz="1600" b="0" i="0" u="none" strike="noStrike" cap="none">
                <a:solidFill>
                  <a:srgbClr val="FFFFFF"/>
                </a:solidFill>
                <a:latin typeface="Open Sans"/>
                <a:ea typeface="Open Sans"/>
                <a:cs typeface="Open Sans"/>
                <a:sym typeface="Open Sans"/>
              </a:rPr>
              <a:t>TNI/POLRI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Open Sans"/>
                <a:ea typeface="Open Sans"/>
                <a:cs typeface="Open Sans"/>
                <a:sym typeface="Open Sans"/>
              </a:rPr>
              <a:t>Dimensi Profil Pelajar Pancasila:</a:t>
            </a:r>
            <a:r>
              <a:rPr lang="en-US" sz="1400" b="0" i="0" u="none" strike="noStrike" cap="none">
                <a:solidFill>
                  <a:srgbClr val="FFFFFF"/>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Open Sans"/>
                <a:ea typeface="Open Sans"/>
                <a:cs typeface="Open Sans"/>
                <a:sym typeface="Open Sans"/>
              </a:rPr>
              <a:t>Beriman, Bertakwa Terhadap Tuhan Yang Maha Esa , dan Berakhlak mulia , Mandiri, Bergotong royong.</a:t>
            </a:r>
            <a:endParaRPr sz="1400" b="0" i="0" u="none" strike="noStrike" cap="none">
              <a:solidFill>
                <a:srgbClr val="FFFFFF"/>
              </a:solidFill>
              <a:latin typeface="Open Sans"/>
              <a:ea typeface="Open Sans"/>
              <a:cs typeface="Open Sans"/>
              <a:sym typeface="Open Sans"/>
            </a:endParaRPr>
          </a:p>
        </p:txBody>
      </p:sp>
      <p:sp>
        <p:nvSpPr>
          <p:cNvPr id="1217" name="Google Shape;1217;p31"/>
          <p:cNvSpPr/>
          <p:nvPr/>
        </p:nvSpPr>
        <p:spPr>
          <a:xfrm>
            <a:off x="0" y="237068"/>
            <a:ext cx="1507067" cy="842433"/>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218" name="Google Shape;1218;p31"/>
          <p:cNvSpPr txBox="1"/>
          <p:nvPr/>
        </p:nvSpPr>
        <p:spPr>
          <a:xfrm>
            <a:off x="0" y="165100"/>
            <a:ext cx="1347019" cy="101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84C22"/>
              </a:buClr>
              <a:buSzPts val="6000"/>
              <a:buFont typeface="Arial"/>
              <a:buNone/>
            </a:pPr>
            <a:r>
              <a:rPr lang="en-US" sz="5900" b="1" i="0" u="none" strike="noStrike" cap="none">
                <a:solidFill>
                  <a:srgbClr val="E84C22"/>
                </a:solidFill>
                <a:latin typeface="Open Sans"/>
                <a:ea typeface="Open Sans"/>
                <a:cs typeface="Open Sans"/>
                <a:sym typeface="Open Sans"/>
              </a:rPr>
              <a:t>3a</a:t>
            </a:r>
            <a:endParaRPr sz="1300" b="0" i="0" u="none" strike="noStrike" cap="none">
              <a:solidFill>
                <a:srgbClr val="000000"/>
              </a:solidFill>
              <a:latin typeface="Arial"/>
              <a:ea typeface="Arial"/>
              <a:cs typeface="Arial"/>
              <a:sym typeface="Arial"/>
            </a:endParaRPr>
          </a:p>
        </p:txBody>
      </p:sp>
      <p:sp>
        <p:nvSpPr>
          <p:cNvPr id="1219" name="Google Shape;1219;p31"/>
          <p:cNvSpPr txBox="1"/>
          <p:nvPr/>
        </p:nvSpPr>
        <p:spPr>
          <a:xfrm>
            <a:off x="2651600" y="149450"/>
            <a:ext cx="9503700" cy="6001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Open Sans"/>
                <a:ea typeface="Open Sans"/>
                <a:cs typeface="Open Sans"/>
                <a:sym typeface="Open Sans"/>
              </a:rPr>
              <a:t>Tujuan:</a:t>
            </a:r>
            <a:r>
              <a:rPr lang="en-US" sz="1200" b="0" i="0" u="none" strike="noStrike" cap="none">
                <a:solidFill>
                  <a:schemeClr val="dk1"/>
                </a:solidFill>
                <a:latin typeface="Open Sans"/>
                <a:ea typeface="Open Sans"/>
                <a:cs typeface="Open Sans"/>
                <a:sym typeface="Open Sans"/>
              </a:rPr>
              <a:t> </a:t>
            </a: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Open Sans"/>
                <a:ea typeface="Open Sans"/>
                <a:cs typeface="Open Sans"/>
                <a:sym typeface="Open Sans"/>
              </a:rPr>
              <a:t>Membentuk fisik dan mental peserta didik agar memiliki kebugaran dan kesiapsiagaan melaksanakan tugas sesuai tuntutan dunia kerja dalam mencapai </a:t>
            </a:r>
            <a:r>
              <a:rPr lang="en-US" sz="1200" b="0" i="0" u="none" strike="noStrike" cap="none">
                <a:solidFill>
                  <a:srgbClr val="262626"/>
                </a:solidFill>
                <a:latin typeface="Open Sans"/>
                <a:ea typeface="Open Sans"/>
                <a:cs typeface="Open Sans"/>
                <a:sym typeface="Open Sans"/>
              </a:rPr>
              <a:t>Beriman, Bertakwa Terhadap Tuhan Yang Maha Esa dan Berakhlak mulia , Mandiri serta Bergotong royong.</a:t>
            </a:r>
            <a:endParaRPr sz="1200" b="0" i="0" u="none" strike="noStrike" cap="none">
              <a:solidFill>
                <a:srgbClr val="26262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Open Sans"/>
                <a:ea typeface="Open Sans"/>
                <a:cs typeface="Open Sans"/>
                <a:sym typeface="Open Sans"/>
              </a:rPr>
              <a:t>Persiapan</a:t>
            </a:r>
            <a:endParaRPr sz="1200" b="1"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rgbClr val="000000"/>
                </a:solidFill>
                <a:latin typeface="Open Sans"/>
                <a:ea typeface="Open Sans"/>
                <a:cs typeface="Open Sans"/>
                <a:sym typeface="Open Sans"/>
              </a:rPr>
              <a:t>Peserta didik bersama guru</a:t>
            </a:r>
            <a:r>
              <a:rPr lang="en-US" sz="1200" b="0" i="0" u="none" strike="noStrike" cap="none">
                <a:solidFill>
                  <a:schemeClr val="dk1"/>
                </a:solidFill>
                <a:latin typeface="Open Sans"/>
                <a:ea typeface="Open Sans"/>
                <a:cs typeface="Open Sans"/>
                <a:sym typeface="Open Sans"/>
              </a:rPr>
              <a:t> menyiapkan program kesamaptaan</a:t>
            </a:r>
            <a:endParaRPr sz="1200" b="0"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rgbClr val="000000"/>
                </a:solidFill>
                <a:latin typeface="Open Sans"/>
                <a:ea typeface="Open Sans"/>
                <a:cs typeface="Open Sans"/>
                <a:sym typeface="Open Sans"/>
              </a:rPr>
              <a:t>Peserta didik bersama guru</a:t>
            </a:r>
            <a:r>
              <a:rPr lang="en-US" sz="1200" b="0" i="0" u="none" strike="noStrike" cap="none">
                <a:solidFill>
                  <a:schemeClr val="dk1"/>
                </a:solidFill>
                <a:latin typeface="Open Sans"/>
                <a:ea typeface="Open Sans"/>
                <a:cs typeface="Open Sans"/>
                <a:sym typeface="Open Sans"/>
              </a:rPr>
              <a:t> menyiapkan tim fasilitator, instruktur, dan tim pendukung kegiatan kesamaptaan</a:t>
            </a:r>
            <a:endParaRPr sz="1200" b="0" i="0" u="none" strike="noStrike" cap="none">
              <a:solidFill>
                <a:srgbClr val="000000"/>
              </a:solidFill>
              <a:latin typeface="Arial"/>
              <a:ea typeface="Arial"/>
              <a:cs typeface="Arial"/>
              <a:sym typeface="Arial"/>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Tim fasilitator menyiapkan bahan, sarana dan prasarana, serta perlengkapan kegiatan kesamaptaan</a:t>
            </a: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Open Sans"/>
                <a:ea typeface="Open Sans"/>
                <a:cs typeface="Open Sans"/>
                <a:sym typeface="Open Sans"/>
              </a:rPr>
              <a:t>Pelaksanaan</a:t>
            </a:r>
            <a:endParaRPr sz="1200" b="1"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Tim fasilitator dan instruktur memberikan arahan kepada peserta didik</a:t>
            </a:r>
            <a:endParaRPr sz="1200" b="0"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Mengemas kegiatan-kegiatan kesamaptaan dalam bentuk program yang terstruktur dan sistem blok yang mencakup antara lain :</a:t>
            </a:r>
            <a:endParaRPr sz="1200" b="0" i="0" u="none" strike="noStrike" cap="none">
              <a:solidFill>
                <a:schemeClr val="dk1"/>
              </a:solidFill>
              <a:latin typeface="Open Sans"/>
              <a:ea typeface="Open Sans"/>
              <a:cs typeface="Open Sans"/>
              <a:sym typeface="Open Sans"/>
            </a:endParaRPr>
          </a:p>
          <a:p>
            <a:pPr marL="914400" marR="0" lvl="0" indent="-304800" algn="l" rtl="0">
              <a:lnSpc>
                <a:spcPct val="100000"/>
              </a:lnSpc>
              <a:spcBef>
                <a:spcPts val="0"/>
              </a:spcBef>
              <a:spcAft>
                <a:spcPts val="0"/>
              </a:spcAft>
              <a:buClr>
                <a:schemeClr val="dk1"/>
              </a:buClr>
              <a:buSzPts val="1200"/>
              <a:buFont typeface="Open Sans"/>
              <a:buAutoNum type="alphaLcPeriod"/>
            </a:pPr>
            <a:r>
              <a:rPr lang="en-US" sz="1200" b="0" i="0" u="none" strike="noStrike" cap="none">
                <a:solidFill>
                  <a:schemeClr val="dk1"/>
                </a:solidFill>
                <a:latin typeface="Open Sans"/>
                <a:ea typeface="Open Sans"/>
                <a:cs typeface="Open Sans"/>
                <a:sym typeface="Open Sans"/>
              </a:rPr>
              <a:t>Melaksanakan kesamaptaan fisik (jasmani atau kebugaran) antara lain : senam pagi, lari, dan kesamaptaan fisik ringan.</a:t>
            </a:r>
            <a:endParaRPr sz="1200" b="0" i="1" u="none" strike="noStrike" cap="none">
              <a:solidFill>
                <a:schemeClr val="dk1"/>
              </a:solidFill>
              <a:latin typeface="Open Sans"/>
              <a:ea typeface="Open Sans"/>
              <a:cs typeface="Open Sans"/>
              <a:sym typeface="Open Sans"/>
            </a:endParaRPr>
          </a:p>
          <a:p>
            <a:pPr marL="914400" marR="0" lvl="0" indent="-304800" algn="l" rtl="0">
              <a:lnSpc>
                <a:spcPct val="100000"/>
              </a:lnSpc>
              <a:spcBef>
                <a:spcPts val="0"/>
              </a:spcBef>
              <a:spcAft>
                <a:spcPts val="0"/>
              </a:spcAft>
              <a:buClr>
                <a:schemeClr val="dk1"/>
              </a:buClr>
              <a:buSzPts val="1200"/>
              <a:buFont typeface="Open Sans"/>
              <a:buAutoNum type="alphaLcPeriod"/>
            </a:pPr>
            <a:r>
              <a:rPr lang="en-US" sz="1200" b="0" i="0" u="none" strike="noStrike" cap="none">
                <a:solidFill>
                  <a:schemeClr val="dk1"/>
                </a:solidFill>
                <a:latin typeface="Open Sans"/>
                <a:ea typeface="Open Sans"/>
                <a:cs typeface="Open Sans"/>
                <a:sym typeface="Open Sans"/>
              </a:rPr>
              <a:t>Melaksanakan kesamaptaan mental (kesiapsiagaan) antara lain : baris berbaris dan apel upacara</a:t>
            </a:r>
            <a:endParaRPr sz="1200" b="0" i="0" u="none" strike="noStrike" cap="none">
              <a:solidFill>
                <a:schemeClr val="dk1"/>
              </a:solidFill>
              <a:latin typeface="Open Sans"/>
              <a:ea typeface="Open Sans"/>
              <a:cs typeface="Open Sans"/>
              <a:sym typeface="Open Sans"/>
            </a:endParaRPr>
          </a:p>
          <a:p>
            <a:pPr marL="38100" marR="0" lvl="0" indent="0" algn="l" rtl="0">
              <a:lnSpc>
                <a:spcPct val="100000"/>
              </a:lnSpc>
              <a:spcBef>
                <a:spcPts val="0"/>
              </a:spcBef>
              <a:spcAft>
                <a:spcPts val="0"/>
              </a:spcAft>
              <a:buNone/>
            </a:pPr>
            <a:r>
              <a:rPr lang="en-US" sz="1200" b="0" i="0" u="none" strike="noStrike" cap="none">
                <a:solidFill>
                  <a:schemeClr val="dk1"/>
                </a:solidFill>
                <a:latin typeface="Open Sans"/>
                <a:ea typeface="Open Sans"/>
                <a:cs typeface="Open Sans"/>
                <a:sym typeface="Open Sans"/>
              </a:rPr>
              <a:t>3.  Melaksanakan refleksi kegiatan </a:t>
            </a:r>
            <a:endParaRPr sz="1200" b="0" i="0" u="none" strike="noStrike" cap="none">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Open Sans"/>
                <a:ea typeface="Open Sans"/>
                <a:cs typeface="Open Sans"/>
                <a:sym typeface="Open Sans"/>
              </a:rPr>
              <a:t>Contoh </a:t>
            </a:r>
            <a:r>
              <a:rPr lang="en-US" sz="1200" b="1" i="1" u="none" strike="noStrike" cap="none">
                <a:solidFill>
                  <a:schemeClr val="dk1"/>
                </a:solidFill>
                <a:latin typeface="Open Sans"/>
                <a:ea typeface="Open Sans"/>
                <a:cs typeface="Open Sans"/>
                <a:sym typeface="Open Sans"/>
              </a:rPr>
              <a:t>rundown</a:t>
            </a:r>
            <a:r>
              <a:rPr lang="en-US" sz="1200" b="1" i="0" u="none" strike="noStrike" cap="none">
                <a:solidFill>
                  <a:schemeClr val="dk1"/>
                </a:solidFill>
                <a:latin typeface="Open Sans"/>
                <a:ea typeface="Open Sans"/>
                <a:cs typeface="Open Sans"/>
                <a:sym typeface="Open Sans"/>
              </a:rPr>
              <a:t> kegiatan Kesamaptaan 36 JP:</a:t>
            </a:r>
            <a:endParaRPr sz="1200" b="1"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Open Sans"/>
                <a:ea typeface="Open Sans"/>
                <a:cs typeface="Open Sans"/>
                <a:sym typeface="Open Sans"/>
              </a:rPr>
              <a:t>Hari pertama - Hari ke lima (@ 3 JP)</a:t>
            </a:r>
            <a:endParaRPr sz="1200" b="0" i="0" u="none" strike="noStrike" cap="none">
              <a:solidFill>
                <a:schemeClr val="dk1"/>
              </a:solidFill>
              <a:latin typeface="Open Sans"/>
              <a:ea typeface="Open Sans"/>
              <a:cs typeface="Open Sans"/>
              <a:sym typeface="Open Sans"/>
            </a:endParaRPr>
          </a:p>
          <a:p>
            <a:pPr marL="457200" marR="0" lvl="0" indent="-304800" algn="just"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Konsep dan contoh implementasi Kesamaptaan jasmani (fisik).</a:t>
            </a:r>
            <a:endParaRPr sz="1200" b="0" i="0" u="none" strike="noStrike" cap="none">
              <a:solidFill>
                <a:schemeClr val="dk1"/>
              </a:solidFill>
              <a:latin typeface="Open Sans"/>
              <a:ea typeface="Open Sans"/>
              <a:cs typeface="Open Sans"/>
              <a:sym typeface="Open Sans"/>
            </a:endParaRPr>
          </a:p>
          <a:p>
            <a:pPr marL="457200" marR="0" lvl="0" indent="-304800" algn="just"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Senam pagi bersama</a:t>
            </a:r>
            <a:endParaRPr sz="12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Open Sans"/>
                <a:ea typeface="Open Sans"/>
                <a:cs typeface="Open Sans"/>
                <a:sym typeface="Open Sans"/>
              </a:rPr>
              <a:t>Hari ke Enam - Hari ke sembilan (@ 3 JP)</a:t>
            </a:r>
            <a:endParaRPr sz="1200" b="0" i="0" u="none" strike="noStrike" cap="none">
              <a:solidFill>
                <a:schemeClr val="dk1"/>
              </a:solidFill>
              <a:latin typeface="Open Sans"/>
              <a:ea typeface="Open Sans"/>
              <a:cs typeface="Open Sans"/>
              <a:sym typeface="Open Sans"/>
            </a:endParaRPr>
          </a:p>
          <a:p>
            <a:pPr marL="457200" marR="0" lvl="0" indent="-304800" algn="just"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Konsep dan contoh implementasi Kesamaptaan mental (kesiapsiagaan).</a:t>
            </a:r>
            <a:endParaRPr sz="1200" b="0" i="0" u="none" strike="noStrike" cap="none">
              <a:solidFill>
                <a:schemeClr val="dk1"/>
              </a:solidFill>
              <a:latin typeface="Open Sans"/>
              <a:ea typeface="Open Sans"/>
              <a:cs typeface="Open Sans"/>
              <a:sym typeface="Open Sans"/>
            </a:endParaRPr>
          </a:p>
          <a:p>
            <a:pPr marL="457200" marR="0" lvl="0" indent="-304800" algn="just"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Latihan baris berbaris dan upacara</a:t>
            </a:r>
            <a:endParaRPr sz="12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Open Sans"/>
                <a:ea typeface="Open Sans"/>
                <a:cs typeface="Open Sans"/>
                <a:sym typeface="Open Sans"/>
              </a:rPr>
              <a:t>Hari ke sepuluh  (@ 9 JP)</a:t>
            </a:r>
            <a:endParaRPr sz="1200" b="0" i="0" u="none" strike="noStrike" cap="none">
              <a:solidFill>
                <a:schemeClr val="dk1"/>
              </a:solidFill>
              <a:latin typeface="Open Sans"/>
              <a:ea typeface="Open Sans"/>
              <a:cs typeface="Open Sans"/>
              <a:sym typeface="Open Sans"/>
            </a:endParaRPr>
          </a:p>
          <a:p>
            <a:pPr marL="457200" marR="0" lvl="0" indent="-304800" algn="just"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Pengukuhan / Pelantikan kelulusan kesamaptaan.</a:t>
            </a:r>
            <a:endParaRPr sz="1200" b="0" i="0" u="none" strike="noStrike" cap="none">
              <a:solidFill>
                <a:schemeClr val="dk1"/>
              </a:solidFill>
              <a:latin typeface="Open Sans"/>
              <a:ea typeface="Open Sans"/>
              <a:cs typeface="Open Sans"/>
              <a:sym typeface="Open Sans"/>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Open Sans"/>
                <a:ea typeface="Open Sans"/>
                <a:cs typeface="Open Sans"/>
                <a:sym typeface="Open Sans"/>
              </a:rPr>
              <a:t>Tugas peserta didik :</a:t>
            </a:r>
            <a:endParaRPr sz="1200" b="1"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Melakukan kegiatan sesuai instruksi pada kegiatan kesamaptaan.</a:t>
            </a:r>
            <a:endParaRPr sz="1200" b="0"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Melakukan review dalam bentuk refleksi.</a:t>
            </a:r>
            <a:endParaRPr sz="1200" b="0" i="0" u="none" strike="noStrike" cap="none">
              <a:solidFill>
                <a:schemeClr val="dk1"/>
              </a:solidFill>
              <a:latin typeface="Open Sans"/>
              <a:ea typeface="Open Sans"/>
              <a:cs typeface="Open Sans"/>
              <a:sym typeface="Open Sans"/>
            </a:endParaRPr>
          </a:p>
        </p:txBody>
      </p:sp>
      <p:sp>
        <p:nvSpPr>
          <p:cNvPr id="1220" name="Google Shape;1220;p31"/>
          <p:cNvSpPr/>
          <p:nvPr/>
        </p:nvSpPr>
        <p:spPr>
          <a:xfrm rot="10800000">
            <a:off x="1276351" y="0"/>
            <a:ext cx="1267883" cy="696384"/>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25"/>
          <p:cNvSpPr/>
          <p:nvPr/>
        </p:nvSpPr>
        <p:spPr>
          <a:xfrm>
            <a:off x="0" y="0"/>
            <a:ext cx="12192000" cy="6858000"/>
          </a:xfrm>
          <a:prstGeom prst="frame">
            <a:avLst>
              <a:gd name="adj1" fmla="val 89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26" name="Google Shape;1226;p25"/>
          <p:cNvSpPr/>
          <p:nvPr/>
        </p:nvSpPr>
        <p:spPr>
          <a:xfrm>
            <a:off x="1" y="0"/>
            <a:ext cx="254423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227" name="Google Shape;1227;p25"/>
          <p:cNvSpPr txBox="1"/>
          <p:nvPr/>
        </p:nvSpPr>
        <p:spPr>
          <a:xfrm>
            <a:off x="143925" y="1181100"/>
            <a:ext cx="2400300" cy="5401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r>
              <a:rPr lang="en-US" sz="2000" b="1" i="0" u="none" strike="noStrike" cap="none">
                <a:solidFill>
                  <a:schemeClr val="lt1"/>
                </a:solidFill>
                <a:latin typeface="Open Sans"/>
                <a:ea typeface="Open Sans"/>
                <a:cs typeface="Open Sans"/>
                <a:sym typeface="Open Sans"/>
              </a:rPr>
              <a:t>Membangun kepercayaan diri</a:t>
            </a:r>
            <a:endParaRPr sz="1600" b="1"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Open Sans"/>
                <a:ea typeface="Open Sans"/>
                <a:cs typeface="Open Sans"/>
                <a:sym typeface="Open Sans"/>
              </a:rPr>
              <a:t>Durasi: 36 JP</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Open Sans"/>
                <a:ea typeface="Open Sans"/>
                <a:cs typeface="Open Sans"/>
                <a:sym typeface="Open Sans"/>
              </a:rPr>
              <a:t>Bahan dan Perlengkapan kesamaptaan berat</a:t>
            </a: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Open Sans"/>
                <a:ea typeface="Open Sans"/>
                <a:cs typeface="Open Sans"/>
                <a:sym typeface="Open Sans"/>
              </a:rPr>
              <a:t>Fasilitator : </a:t>
            </a:r>
            <a:r>
              <a:rPr lang="en-US" sz="1600" b="0" i="0" u="none" strike="noStrike" cap="none">
                <a:solidFill>
                  <a:srgbClr val="FFFFFF"/>
                </a:solidFill>
                <a:latin typeface="Open Sans"/>
                <a:ea typeface="Open Sans"/>
                <a:cs typeface="Open Sans"/>
                <a:sym typeface="Open Sans"/>
              </a:rPr>
              <a:t>Guru, </a:t>
            </a:r>
            <a:r>
              <a:rPr lang="en-US" sz="1600" b="0" i="0" u="none" strike="noStrike" cap="none">
                <a:solidFill>
                  <a:schemeClr val="lt1"/>
                </a:solidFill>
                <a:latin typeface="Open Sans"/>
                <a:ea typeface="Open Sans"/>
                <a:cs typeface="Open Sans"/>
                <a:sym typeface="Open Sans"/>
              </a:rPr>
              <a:t>dunia kerja dan atau </a:t>
            </a:r>
            <a:r>
              <a:rPr lang="en-US" sz="1600" b="0" i="0" u="none" strike="noStrike" cap="none">
                <a:solidFill>
                  <a:srgbClr val="FFFFFF"/>
                </a:solidFill>
                <a:latin typeface="Open Sans"/>
                <a:ea typeface="Open Sans"/>
                <a:cs typeface="Open Sans"/>
                <a:sym typeface="Open Sans"/>
              </a:rPr>
              <a:t>TNI/POLRI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Open Sans"/>
                <a:ea typeface="Open Sans"/>
                <a:cs typeface="Open Sans"/>
                <a:sym typeface="Open Sans"/>
              </a:rPr>
              <a:t>Dimensi Profil Pelajar Pancasila:</a:t>
            </a:r>
            <a:r>
              <a:rPr lang="en-US" sz="1400" b="0" i="0" u="none" strike="noStrike" cap="none">
                <a:solidFill>
                  <a:srgbClr val="FFFFFF"/>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Open Sans"/>
                <a:ea typeface="Open Sans"/>
                <a:cs typeface="Open Sans"/>
                <a:sym typeface="Open Sans"/>
              </a:rPr>
              <a:t>Beriman, Bertakwa Terhadap Tuhan Yang Maha Esa , dan Berakhlak mulia , Mandiri, Bergotong royong.</a:t>
            </a:r>
            <a:endParaRPr sz="1400" b="0" i="0" u="none" strike="noStrike" cap="none">
              <a:solidFill>
                <a:srgbClr val="FFFFFF"/>
              </a:solidFill>
              <a:latin typeface="Open Sans"/>
              <a:ea typeface="Open Sans"/>
              <a:cs typeface="Open Sans"/>
              <a:sym typeface="Open Sans"/>
            </a:endParaRPr>
          </a:p>
        </p:txBody>
      </p:sp>
      <p:sp>
        <p:nvSpPr>
          <p:cNvPr id="1228" name="Google Shape;1228;p25"/>
          <p:cNvSpPr/>
          <p:nvPr/>
        </p:nvSpPr>
        <p:spPr>
          <a:xfrm>
            <a:off x="0" y="237068"/>
            <a:ext cx="1507067" cy="842433"/>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229" name="Google Shape;1229;p25"/>
          <p:cNvSpPr txBox="1"/>
          <p:nvPr/>
        </p:nvSpPr>
        <p:spPr>
          <a:xfrm>
            <a:off x="0" y="165100"/>
            <a:ext cx="1347019" cy="101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84C22"/>
              </a:buClr>
              <a:buSzPts val="6000"/>
              <a:buFont typeface="Arial"/>
              <a:buNone/>
            </a:pPr>
            <a:r>
              <a:rPr lang="en-US" sz="5900" b="1" i="0" u="none" strike="noStrike" cap="none">
                <a:solidFill>
                  <a:srgbClr val="E84C22"/>
                </a:solidFill>
                <a:latin typeface="Open Sans"/>
                <a:ea typeface="Open Sans"/>
                <a:cs typeface="Open Sans"/>
                <a:sym typeface="Open Sans"/>
              </a:rPr>
              <a:t>3b</a:t>
            </a:r>
            <a:endParaRPr sz="1300" b="0" i="0" u="none" strike="noStrike" cap="none">
              <a:solidFill>
                <a:srgbClr val="000000"/>
              </a:solidFill>
              <a:latin typeface="Arial"/>
              <a:ea typeface="Arial"/>
              <a:cs typeface="Arial"/>
              <a:sym typeface="Arial"/>
            </a:endParaRPr>
          </a:p>
        </p:txBody>
      </p:sp>
      <p:sp>
        <p:nvSpPr>
          <p:cNvPr id="1230" name="Google Shape;1230;p25"/>
          <p:cNvSpPr txBox="1"/>
          <p:nvPr/>
        </p:nvSpPr>
        <p:spPr>
          <a:xfrm>
            <a:off x="2651600" y="149450"/>
            <a:ext cx="9503700" cy="637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Open Sans"/>
                <a:ea typeface="Open Sans"/>
                <a:cs typeface="Open Sans"/>
                <a:sym typeface="Open Sans"/>
              </a:rPr>
              <a:t>Tujuan:</a:t>
            </a:r>
            <a:r>
              <a:rPr lang="en-US" sz="1200" b="0" i="0" u="none" strike="noStrike" cap="none">
                <a:solidFill>
                  <a:schemeClr val="dk1"/>
                </a:solidFill>
                <a:latin typeface="Open Sans"/>
                <a:ea typeface="Open Sans"/>
                <a:cs typeface="Open Sans"/>
                <a:sym typeface="Open Sans"/>
              </a:rPr>
              <a:t> </a:t>
            </a: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Open Sans"/>
                <a:ea typeface="Open Sans"/>
                <a:cs typeface="Open Sans"/>
                <a:sym typeface="Open Sans"/>
              </a:rPr>
              <a:t>Membentuk fisik dan mental peserta didik agar memiliki kebugaran dan kesiapsiagaan melaksanakan tugas sesuai tuntutan dunia kerja dalam mencapai </a:t>
            </a:r>
            <a:r>
              <a:rPr lang="en-US" sz="1200" b="0" i="0" u="none" strike="noStrike" cap="none">
                <a:solidFill>
                  <a:srgbClr val="262626"/>
                </a:solidFill>
                <a:latin typeface="Open Sans"/>
                <a:ea typeface="Open Sans"/>
                <a:cs typeface="Open Sans"/>
                <a:sym typeface="Open Sans"/>
              </a:rPr>
              <a:t>Beriman, Bertakwa Terhadap Tuhan Yang Maha Esa dan Berakhlak mulia , Mandiri serta Bergotong royong.</a:t>
            </a:r>
            <a:endParaRPr sz="1200" b="0" i="0" u="none" strike="noStrike" cap="none">
              <a:solidFill>
                <a:srgbClr val="26262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Open Sans"/>
                <a:ea typeface="Open Sans"/>
                <a:cs typeface="Open Sans"/>
                <a:sym typeface="Open Sans"/>
              </a:rPr>
              <a:t>Persiapan</a:t>
            </a:r>
            <a:endParaRPr sz="1200" b="1"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rgbClr val="000000"/>
                </a:solidFill>
                <a:latin typeface="Open Sans"/>
                <a:ea typeface="Open Sans"/>
                <a:cs typeface="Open Sans"/>
                <a:sym typeface="Open Sans"/>
              </a:rPr>
              <a:t>Peserta didik bersama guru</a:t>
            </a:r>
            <a:r>
              <a:rPr lang="en-US" sz="1200" b="0" i="0" u="none" strike="noStrike" cap="none">
                <a:solidFill>
                  <a:schemeClr val="dk1"/>
                </a:solidFill>
                <a:latin typeface="Open Sans"/>
                <a:ea typeface="Open Sans"/>
                <a:cs typeface="Open Sans"/>
                <a:sym typeface="Open Sans"/>
              </a:rPr>
              <a:t> menyiapkan program kesamaptaan</a:t>
            </a:r>
            <a:endParaRPr sz="1200" b="0"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rgbClr val="000000"/>
                </a:solidFill>
                <a:latin typeface="Open Sans"/>
                <a:ea typeface="Open Sans"/>
                <a:cs typeface="Open Sans"/>
                <a:sym typeface="Open Sans"/>
              </a:rPr>
              <a:t>Peserta didik bersama guru</a:t>
            </a:r>
            <a:r>
              <a:rPr lang="en-US" sz="1200" b="0" i="0" u="none" strike="noStrike" cap="none">
                <a:solidFill>
                  <a:schemeClr val="dk1"/>
                </a:solidFill>
                <a:latin typeface="Open Sans"/>
                <a:ea typeface="Open Sans"/>
                <a:cs typeface="Open Sans"/>
                <a:sym typeface="Open Sans"/>
              </a:rPr>
              <a:t> menyiapkan tim fasilitator, instruktur, dan tim pendukung kegiatan kesamaptaan</a:t>
            </a:r>
            <a:endParaRPr sz="1200" b="0" i="0" u="none" strike="noStrike" cap="none">
              <a:solidFill>
                <a:srgbClr val="000000"/>
              </a:solidFill>
              <a:latin typeface="Arial"/>
              <a:ea typeface="Arial"/>
              <a:cs typeface="Arial"/>
              <a:sym typeface="Arial"/>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Tim fasilitator menyiapkan bahan, sarana dan prasarana, serta perlengkapan kegiatan kesamaptaan</a:t>
            </a: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Open Sans"/>
                <a:ea typeface="Open Sans"/>
                <a:cs typeface="Open Sans"/>
                <a:sym typeface="Open Sans"/>
              </a:rPr>
              <a:t>Pelaksanaan</a:t>
            </a:r>
            <a:endParaRPr sz="1200" b="1"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Tim fasilitator dan instruktur memberikan arahan kepada peserta didik</a:t>
            </a:r>
            <a:endParaRPr sz="1200" b="0"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Mengemas kegiatan-kegiatan kesamaptaan dalam bentuk program yang terstruktur dan sistem blok yang mencakup antara lain :</a:t>
            </a:r>
            <a:endParaRPr sz="1200" b="0" i="0" u="none" strike="noStrike" cap="none">
              <a:solidFill>
                <a:schemeClr val="dk1"/>
              </a:solidFill>
              <a:latin typeface="Open Sans"/>
              <a:ea typeface="Open Sans"/>
              <a:cs typeface="Open Sans"/>
              <a:sym typeface="Open Sans"/>
            </a:endParaRPr>
          </a:p>
          <a:p>
            <a:pPr marL="914400" marR="0" lvl="0" indent="-304800" algn="l" rtl="0">
              <a:lnSpc>
                <a:spcPct val="100000"/>
              </a:lnSpc>
              <a:spcBef>
                <a:spcPts val="0"/>
              </a:spcBef>
              <a:spcAft>
                <a:spcPts val="0"/>
              </a:spcAft>
              <a:buClr>
                <a:schemeClr val="dk1"/>
              </a:buClr>
              <a:buSzPts val="1200"/>
              <a:buFont typeface="Open Sans"/>
              <a:buAutoNum type="alphaLcPeriod"/>
            </a:pPr>
            <a:r>
              <a:rPr lang="en-US" sz="1200" b="0" i="0" u="none" strike="noStrike" cap="none">
                <a:solidFill>
                  <a:schemeClr val="dk1"/>
                </a:solidFill>
                <a:latin typeface="Open Sans"/>
                <a:ea typeface="Open Sans"/>
                <a:cs typeface="Open Sans"/>
                <a:sym typeface="Open Sans"/>
              </a:rPr>
              <a:t>Melaksanakan kesamaptaan fisik (jasmani atau kebugaran) antara lain : lari 12 menit, </a:t>
            </a:r>
            <a:r>
              <a:rPr lang="en-US" sz="1200" b="0" i="1" u="none" strike="noStrike" cap="none">
                <a:solidFill>
                  <a:schemeClr val="dk1"/>
                </a:solidFill>
                <a:latin typeface="Open Sans"/>
                <a:ea typeface="Open Sans"/>
                <a:cs typeface="Open Sans"/>
                <a:sym typeface="Open Sans"/>
              </a:rPr>
              <a:t>pull up</a:t>
            </a:r>
            <a:r>
              <a:rPr lang="en-US" sz="1200" b="0" i="0" u="none" strike="noStrike" cap="none">
                <a:solidFill>
                  <a:schemeClr val="dk1"/>
                </a:solidFill>
                <a:latin typeface="Open Sans"/>
                <a:ea typeface="Open Sans"/>
                <a:cs typeface="Open Sans"/>
                <a:sym typeface="Open Sans"/>
              </a:rPr>
              <a:t> (laki-laki), </a:t>
            </a:r>
            <a:r>
              <a:rPr lang="en-US" sz="1200" b="0" i="1" u="none" strike="noStrike" cap="none">
                <a:solidFill>
                  <a:schemeClr val="dk1"/>
                </a:solidFill>
                <a:latin typeface="Open Sans"/>
                <a:ea typeface="Open Sans"/>
                <a:cs typeface="Open Sans"/>
                <a:sym typeface="Open Sans"/>
              </a:rPr>
              <a:t>chinning</a:t>
            </a:r>
            <a:r>
              <a:rPr lang="en-US" sz="1200" b="0" i="0" u="none" strike="noStrike" cap="none">
                <a:solidFill>
                  <a:schemeClr val="dk1"/>
                </a:solidFill>
                <a:latin typeface="Open Sans"/>
                <a:ea typeface="Open Sans"/>
                <a:cs typeface="Open Sans"/>
                <a:sym typeface="Open Sans"/>
              </a:rPr>
              <a:t> (perempuan), </a:t>
            </a:r>
            <a:r>
              <a:rPr lang="en-US" sz="1200" b="0" i="1" u="none" strike="noStrike" cap="none">
                <a:solidFill>
                  <a:schemeClr val="dk1"/>
                </a:solidFill>
                <a:latin typeface="Open Sans"/>
                <a:ea typeface="Open Sans"/>
                <a:cs typeface="Open Sans"/>
                <a:sym typeface="Open Sans"/>
              </a:rPr>
              <a:t>sit up</a:t>
            </a:r>
            <a:r>
              <a:rPr lang="en-US" sz="1200" b="0" i="0" u="none" strike="noStrike" cap="none">
                <a:solidFill>
                  <a:schemeClr val="dk1"/>
                </a:solidFill>
                <a:latin typeface="Open Sans"/>
                <a:ea typeface="Open Sans"/>
                <a:cs typeface="Open Sans"/>
                <a:sym typeface="Open Sans"/>
              </a:rPr>
              <a:t>, </a:t>
            </a:r>
            <a:r>
              <a:rPr lang="en-US" sz="1200" b="0" i="1" u="none" strike="noStrike" cap="none">
                <a:solidFill>
                  <a:schemeClr val="dk1"/>
                </a:solidFill>
                <a:latin typeface="Open Sans"/>
                <a:ea typeface="Open Sans"/>
                <a:cs typeface="Open Sans"/>
                <a:sym typeface="Open Sans"/>
              </a:rPr>
              <a:t>shuttle run</a:t>
            </a:r>
            <a:r>
              <a:rPr lang="en-US" sz="1200" b="0" i="0" u="none" strike="noStrike" cap="none">
                <a:solidFill>
                  <a:schemeClr val="dk1"/>
                </a:solidFill>
                <a:latin typeface="Open Sans"/>
                <a:ea typeface="Open Sans"/>
                <a:cs typeface="Open Sans"/>
                <a:sym typeface="Open Sans"/>
              </a:rPr>
              <a:t>, </a:t>
            </a:r>
            <a:r>
              <a:rPr lang="en-US" sz="1200" b="0" i="1" u="none" strike="noStrike" cap="none">
                <a:solidFill>
                  <a:schemeClr val="dk1"/>
                </a:solidFill>
                <a:latin typeface="Open Sans"/>
                <a:ea typeface="Open Sans"/>
                <a:cs typeface="Open Sans"/>
                <a:sym typeface="Open Sans"/>
              </a:rPr>
              <a:t>lunges</a:t>
            </a:r>
            <a:endParaRPr sz="1200" b="0" i="1" u="none" strike="noStrike" cap="none">
              <a:solidFill>
                <a:schemeClr val="dk1"/>
              </a:solidFill>
              <a:latin typeface="Open Sans"/>
              <a:ea typeface="Open Sans"/>
              <a:cs typeface="Open Sans"/>
              <a:sym typeface="Open Sans"/>
            </a:endParaRPr>
          </a:p>
          <a:p>
            <a:pPr marL="914400" marR="0" lvl="0" indent="-304800" algn="l" rtl="0">
              <a:lnSpc>
                <a:spcPct val="100000"/>
              </a:lnSpc>
              <a:spcBef>
                <a:spcPts val="0"/>
              </a:spcBef>
              <a:spcAft>
                <a:spcPts val="0"/>
              </a:spcAft>
              <a:buClr>
                <a:schemeClr val="dk1"/>
              </a:buClr>
              <a:buSzPts val="1200"/>
              <a:buFont typeface="Open Sans"/>
              <a:buAutoNum type="alphaLcPeriod"/>
            </a:pPr>
            <a:r>
              <a:rPr lang="en-US" sz="1200" b="0" i="0" u="none" strike="noStrike" cap="none">
                <a:solidFill>
                  <a:schemeClr val="dk1"/>
                </a:solidFill>
                <a:latin typeface="Open Sans"/>
                <a:ea typeface="Open Sans"/>
                <a:cs typeface="Open Sans"/>
                <a:sym typeface="Open Sans"/>
              </a:rPr>
              <a:t>Melaksanakan kesamaptaan mental (kesiapsiagaan) antara lain : Peraturan Baris Berbaris, apel upacara, yel-yel, napak tilas kepahlawanan dan upacara hari besar nasional</a:t>
            </a:r>
            <a:endParaRPr sz="1200" b="0" i="0" u="none" strike="noStrike" cap="none">
              <a:solidFill>
                <a:schemeClr val="dk1"/>
              </a:solidFill>
              <a:latin typeface="Open Sans"/>
              <a:ea typeface="Open Sans"/>
              <a:cs typeface="Open Sans"/>
              <a:sym typeface="Open Sans"/>
            </a:endParaRPr>
          </a:p>
          <a:p>
            <a:pPr marL="38100" marR="0" lvl="0" indent="0" algn="l" rtl="0">
              <a:lnSpc>
                <a:spcPct val="100000"/>
              </a:lnSpc>
              <a:spcBef>
                <a:spcPts val="0"/>
              </a:spcBef>
              <a:spcAft>
                <a:spcPts val="0"/>
              </a:spcAft>
              <a:buNone/>
            </a:pPr>
            <a:r>
              <a:rPr lang="en-US" sz="1200" b="0" i="0" u="none" strike="noStrike" cap="none">
                <a:solidFill>
                  <a:schemeClr val="dk1"/>
                </a:solidFill>
                <a:latin typeface="Open Sans"/>
                <a:ea typeface="Open Sans"/>
                <a:cs typeface="Open Sans"/>
                <a:sym typeface="Open Sans"/>
              </a:rPr>
              <a:t>3.  Melaksanakan refleksi kegiatan </a:t>
            </a:r>
            <a:endParaRPr sz="1200" b="0" i="0" u="none" strike="noStrike" cap="none">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Open Sans"/>
                <a:ea typeface="Open Sans"/>
                <a:cs typeface="Open Sans"/>
                <a:sym typeface="Open Sans"/>
              </a:rPr>
              <a:t>Contoh </a:t>
            </a:r>
            <a:r>
              <a:rPr lang="en-US" sz="1200" b="1" i="1" u="none" strike="noStrike" cap="none">
                <a:solidFill>
                  <a:schemeClr val="dk1"/>
                </a:solidFill>
                <a:latin typeface="Open Sans"/>
                <a:ea typeface="Open Sans"/>
                <a:cs typeface="Open Sans"/>
                <a:sym typeface="Open Sans"/>
              </a:rPr>
              <a:t>rundown</a:t>
            </a:r>
            <a:r>
              <a:rPr lang="en-US" sz="1200" b="1" i="0" u="none" strike="noStrike" cap="none">
                <a:solidFill>
                  <a:schemeClr val="dk1"/>
                </a:solidFill>
                <a:latin typeface="Open Sans"/>
                <a:ea typeface="Open Sans"/>
                <a:cs typeface="Open Sans"/>
                <a:sym typeface="Open Sans"/>
              </a:rPr>
              <a:t> kegiatan Kesamaptaan 36 JP:</a:t>
            </a:r>
            <a:endParaRPr sz="1200" b="1"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Open Sans"/>
                <a:ea typeface="Open Sans"/>
                <a:cs typeface="Open Sans"/>
                <a:sym typeface="Open Sans"/>
              </a:rPr>
              <a:t>Hari pertama - Hari ke lima (@ 3 JP)</a:t>
            </a:r>
            <a:endParaRPr sz="1200" b="0" i="0" u="none" strike="noStrike" cap="none">
              <a:solidFill>
                <a:schemeClr val="dk1"/>
              </a:solidFill>
              <a:latin typeface="Open Sans"/>
              <a:ea typeface="Open Sans"/>
              <a:cs typeface="Open Sans"/>
              <a:sym typeface="Open Sans"/>
            </a:endParaRPr>
          </a:p>
          <a:p>
            <a:pPr marL="457200" marR="0" lvl="0" indent="-304800" algn="just"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Konsep dan contoh implementasi Kesamaptaan jasmani (fisik).</a:t>
            </a:r>
            <a:endParaRPr sz="1200" b="0" i="0" u="none" strike="noStrike" cap="none">
              <a:solidFill>
                <a:schemeClr val="dk1"/>
              </a:solidFill>
              <a:latin typeface="Open Sans"/>
              <a:ea typeface="Open Sans"/>
              <a:cs typeface="Open Sans"/>
              <a:sym typeface="Open Sans"/>
            </a:endParaRPr>
          </a:p>
          <a:p>
            <a:pPr marL="457200" marR="0" lvl="0" indent="-304800" algn="just"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Latihan Kesamaptaan jasmani (fisik) antara lain : </a:t>
            </a:r>
            <a:r>
              <a:rPr lang="en-US" sz="1200" b="0" i="1" u="none" strike="noStrike" cap="none">
                <a:solidFill>
                  <a:schemeClr val="dk1"/>
                </a:solidFill>
                <a:latin typeface="Open Sans"/>
                <a:ea typeface="Open Sans"/>
                <a:cs typeface="Open Sans"/>
                <a:sym typeface="Open Sans"/>
              </a:rPr>
              <a:t>pull up</a:t>
            </a:r>
            <a:r>
              <a:rPr lang="en-US" sz="1200" b="0" i="0" u="none" strike="noStrike" cap="none">
                <a:solidFill>
                  <a:schemeClr val="dk1"/>
                </a:solidFill>
                <a:latin typeface="Open Sans"/>
                <a:ea typeface="Open Sans"/>
                <a:cs typeface="Open Sans"/>
                <a:sym typeface="Open Sans"/>
              </a:rPr>
              <a:t> (laki-laki), </a:t>
            </a:r>
            <a:r>
              <a:rPr lang="en-US" sz="1200" b="0" i="1" u="none" strike="noStrike" cap="none">
                <a:solidFill>
                  <a:schemeClr val="dk1"/>
                </a:solidFill>
                <a:latin typeface="Open Sans"/>
                <a:ea typeface="Open Sans"/>
                <a:cs typeface="Open Sans"/>
                <a:sym typeface="Open Sans"/>
              </a:rPr>
              <a:t>chinning</a:t>
            </a:r>
            <a:r>
              <a:rPr lang="en-US" sz="1200" b="0" i="0" u="none" strike="noStrike" cap="none">
                <a:solidFill>
                  <a:schemeClr val="dk1"/>
                </a:solidFill>
                <a:latin typeface="Open Sans"/>
                <a:ea typeface="Open Sans"/>
                <a:cs typeface="Open Sans"/>
                <a:sym typeface="Open Sans"/>
              </a:rPr>
              <a:t> (perempuan), </a:t>
            </a:r>
            <a:r>
              <a:rPr lang="en-US" sz="1200" b="0" i="1" u="none" strike="noStrike" cap="none">
                <a:solidFill>
                  <a:schemeClr val="dk1"/>
                </a:solidFill>
                <a:latin typeface="Open Sans"/>
                <a:ea typeface="Open Sans"/>
                <a:cs typeface="Open Sans"/>
                <a:sym typeface="Open Sans"/>
              </a:rPr>
              <a:t>sit up</a:t>
            </a:r>
            <a:r>
              <a:rPr lang="en-US" sz="1200" b="0" i="0" u="none" strike="noStrike" cap="none">
                <a:solidFill>
                  <a:schemeClr val="dk1"/>
                </a:solidFill>
                <a:latin typeface="Open Sans"/>
                <a:ea typeface="Open Sans"/>
                <a:cs typeface="Open Sans"/>
                <a:sym typeface="Open Sans"/>
              </a:rPr>
              <a:t>, </a:t>
            </a:r>
            <a:r>
              <a:rPr lang="en-US" sz="1200" b="0" i="1" u="none" strike="noStrike" cap="none">
                <a:solidFill>
                  <a:schemeClr val="dk1"/>
                </a:solidFill>
                <a:latin typeface="Open Sans"/>
                <a:ea typeface="Open Sans"/>
                <a:cs typeface="Open Sans"/>
                <a:sym typeface="Open Sans"/>
              </a:rPr>
              <a:t>shuttle run</a:t>
            </a:r>
            <a:r>
              <a:rPr lang="en-US" sz="1200" b="0" i="0" u="none" strike="noStrike" cap="none">
                <a:solidFill>
                  <a:schemeClr val="dk1"/>
                </a:solidFill>
                <a:latin typeface="Open Sans"/>
                <a:ea typeface="Open Sans"/>
                <a:cs typeface="Open Sans"/>
                <a:sym typeface="Open Sans"/>
              </a:rPr>
              <a:t>, </a:t>
            </a:r>
            <a:r>
              <a:rPr lang="en-US" sz="1200" b="0" i="1" u="none" strike="noStrike" cap="none">
                <a:solidFill>
                  <a:schemeClr val="dk1"/>
                </a:solidFill>
                <a:latin typeface="Open Sans"/>
                <a:ea typeface="Open Sans"/>
                <a:cs typeface="Open Sans"/>
                <a:sym typeface="Open Sans"/>
              </a:rPr>
              <a:t>lunges</a:t>
            </a:r>
            <a:endParaRPr sz="12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Open Sans"/>
                <a:ea typeface="Open Sans"/>
                <a:cs typeface="Open Sans"/>
                <a:sym typeface="Open Sans"/>
              </a:rPr>
              <a:t>Hari ke Enam - Hari ke sembilan (@ 3 JP)</a:t>
            </a:r>
            <a:endParaRPr sz="1200" b="0" i="0" u="none" strike="noStrike" cap="none">
              <a:solidFill>
                <a:schemeClr val="dk1"/>
              </a:solidFill>
              <a:latin typeface="Open Sans"/>
              <a:ea typeface="Open Sans"/>
              <a:cs typeface="Open Sans"/>
              <a:sym typeface="Open Sans"/>
            </a:endParaRPr>
          </a:p>
          <a:p>
            <a:pPr marL="457200" marR="0" lvl="0" indent="-304800" algn="just"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Konsep dan contoh implementasi Kesamaptaan mental (kesiapsiagaan).</a:t>
            </a:r>
            <a:endParaRPr sz="1200" b="0" i="0" u="none" strike="noStrike" cap="none">
              <a:solidFill>
                <a:schemeClr val="dk1"/>
              </a:solidFill>
              <a:latin typeface="Open Sans"/>
              <a:ea typeface="Open Sans"/>
              <a:cs typeface="Open Sans"/>
              <a:sym typeface="Open Sans"/>
            </a:endParaRPr>
          </a:p>
          <a:p>
            <a:pPr marL="457200" marR="0" lvl="0" indent="-304800" algn="just"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Latihan kesamaptaan mental (kesiapsiagaan) antara lain : Peraturan Baris Berbaris, periksa kerapian, apel, upacara, yel-yel, dan Jurit malam.</a:t>
            </a:r>
            <a:endParaRPr sz="12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Open Sans"/>
                <a:ea typeface="Open Sans"/>
                <a:cs typeface="Open Sans"/>
                <a:sym typeface="Open Sans"/>
              </a:rPr>
              <a:t>Hari ke sepuluh  (@ 9 JP)</a:t>
            </a:r>
            <a:endParaRPr sz="1200" b="0" i="0" u="none" strike="noStrike" cap="none">
              <a:solidFill>
                <a:schemeClr val="dk1"/>
              </a:solidFill>
              <a:latin typeface="Open Sans"/>
              <a:ea typeface="Open Sans"/>
              <a:cs typeface="Open Sans"/>
              <a:sym typeface="Open Sans"/>
            </a:endParaRPr>
          </a:p>
          <a:p>
            <a:pPr marL="457200" marR="0" lvl="0" indent="-304800" algn="just"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Uji ketahanan fisik dan mental , Contoh : Halang rintang / napak tilas kepahlawanan / Long march. </a:t>
            </a:r>
            <a:endParaRPr sz="1200" b="0" i="0" u="none" strike="noStrike" cap="none">
              <a:solidFill>
                <a:schemeClr val="dk1"/>
              </a:solidFill>
              <a:latin typeface="Open Sans"/>
              <a:ea typeface="Open Sans"/>
              <a:cs typeface="Open Sans"/>
              <a:sym typeface="Open Sans"/>
            </a:endParaRPr>
          </a:p>
          <a:p>
            <a:pPr marL="457200" marR="0" lvl="0" indent="-304800" algn="just"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Pengukuhan / Pelantikan kelulusan kesamaptaan.</a:t>
            </a:r>
            <a:endParaRPr sz="1200" b="0" i="0" u="none" strike="noStrike" cap="none">
              <a:solidFill>
                <a:schemeClr val="dk1"/>
              </a:solidFill>
              <a:latin typeface="Open Sans"/>
              <a:ea typeface="Open Sans"/>
              <a:cs typeface="Open Sans"/>
              <a:sym typeface="Open Sans"/>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Open Sans"/>
                <a:ea typeface="Open Sans"/>
                <a:cs typeface="Open Sans"/>
                <a:sym typeface="Open Sans"/>
              </a:rPr>
              <a:t>Tugas peserta didik :</a:t>
            </a:r>
            <a:endParaRPr sz="1200" b="1"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Melakukan kegiatan sesuai instruksi pada kegiatan kesamaptaan.</a:t>
            </a:r>
            <a:endParaRPr sz="1200" b="0"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Melakukan review dalam bentuk refleksi.</a:t>
            </a:r>
            <a:endParaRPr sz="1200" b="0" i="0" u="none" strike="noStrike" cap="none">
              <a:solidFill>
                <a:schemeClr val="dk1"/>
              </a:solidFill>
              <a:latin typeface="Open Sans"/>
              <a:ea typeface="Open Sans"/>
              <a:cs typeface="Open Sans"/>
              <a:sym typeface="Open Sans"/>
            </a:endParaRPr>
          </a:p>
        </p:txBody>
      </p:sp>
      <p:sp>
        <p:nvSpPr>
          <p:cNvPr id="1231" name="Google Shape;1231;p25"/>
          <p:cNvSpPr/>
          <p:nvPr/>
        </p:nvSpPr>
        <p:spPr>
          <a:xfrm rot="10800000">
            <a:off x="1276351" y="0"/>
            <a:ext cx="1267883" cy="696384"/>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32"/>
          <p:cNvSpPr/>
          <p:nvPr/>
        </p:nvSpPr>
        <p:spPr>
          <a:xfrm>
            <a:off x="0" y="0"/>
            <a:ext cx="12192000" cy="6858000"/>
          </a:xfrm>
          <a:prstGeom prst="frame">
            <a:avLst>
              <a:gd name="adj1" fmla="val 89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37" name="Google Shape;1237;p32"/>
          <p:cNvSpPr/>
          <p:nvPr/>
        </p:nvSpPr>
        <p:spPr>
          <a:xfrm>
            <a:off x="1" y="0"/>
            <a:ext cx="254423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238" name="Google Shape;1238;p32"/>
          <p:cNvSpPr txBox="1"/>
          <p:nvPr/>
        </p:nvSpPr>
        <p:spPr>
          <a:xfrm>
            <a:off x="143925" y="1181100"/>
            <a:ext cx="2400300" cy="5401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r>
              <a:rPr lang="en-US" sz="2000" b="1" i="0" u="none" strike="noStrike" cap="none">
                <a:solidFill>
                  <a:schemeClr val="lt1"/>
                </a:solidFill>
                <a:latin typeface="Open Sans"/>
                <a:ea typeface="Open Sans"/>
                <a:cs typeface="Open Sans"/>
                <a:sym typeface="Open Sans"/>
              </a:rPr>
              <a:t>Membangun kepercayaan diri</a:t>
            </a:r>
            <a:endParaRPr sz="1600" b="1"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Open Sans"/>
                <a:ea typeface="Open Sans"/>
                <a:cs typeface="Open Sans"/>
                <a:sym typeface="Open Sans"/>
              </a:rPr>
              <a:t>Durasi: 36 JP</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Open Sans"/>
                <a:ea typeface="Open Sans"/>
                <a:cs typeface="Open Sans"/>
                <a:sym typeface="Open Sans"/>
              </a:rPr>
              <a:t>Bahan dan Perlengkapan Berpidato/Presentasi</a:t>
            </a: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Open Sans"/>
                <a:ea typeface="Open Sans"/>
                <a:cs typeface="Open Sans"/>
                <a:sym typeface="Open Sans"/>
              </a:rPr>
              <a:t>Fasilitator : </a:t>
            </a:r>
            <a:r>
              <a:rPr lang="en-US" sz="1600" b="0" i="0" u="none" strike="noStrike" cap="none">
                <a:solidFill>
                  <a:srgbClr val="FFFFFF"/>
                </a:solidFill>
                <a:latin typeface="Open Sans"/>
                <a:ea typeface="Open Sans"/>
                <a:cs typeface="Open Sans"/>
                <a:sym typeface="Open Sans"/>
              </a:rPr>
              <a:t>Guru</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Open Sans"/>
                <a:ea typeface="Open Sans"/>
                <a:cs typeface="Open Sans"/>
                <a:sym typeface="Open Sans"/>
              </a:rPr>
              <a:t>Dimensi Profil Pelajar Pancasila:</a:t>
            </a:r>
            <a:r>
              <a:rPr lang="en-US" sz="1400" b="0" i="0" u="none" strike="noStrike" cap="none">
                <a:solidFill>
                  <a:srgbClr val="FFFFFF"/>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Open Sans"/>
                <a:ea typeface="Open Sans"/>
                <a:cs typeface="Open Sans"/>
                <a:sym typeface="Open Sans"/>
              </a:rPr>
              <a:t>Beriman, Bertakwa Terhadap Tuhan Yang Maha Esa , dan Berakhlak mulia , Mandiri, Bergotong royong.</a:t>
            </a:r>
            <a:endParaRPr sz="1400" b="0" i="0" u="none" strike="noStrike" cap="none">
              <a:solidFill>
                <a:srgbClr val="FFFFFF"/>
              </a:solidFill>
              <a:latin typeface="Open Sans"/>
              <a:ea typeface="Open Sans"/>
              <a:cs typeface="Open Sans"/>
              <a:sym typeface="Open Sans"/>
            </a:endParaRPr>
          </a:p>
        </p:txBody>
      </p:sp>
      <p:sp>
        <p:nvSpPr>
          <p:cNvPr id="1239" name="Google Shape;1239;p32"/>
          <p:cNvSpPr/>
          <p:nvPr/>
        </p:nvSpPr>
        <p:spPr>
          <a:xfrm>
            <a:off x="0" y="237068"/>
            <a:ext cx="1507067" cy="842433"/>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240" name="Google Shape;1240;p32"/>
          <p:cNvSpPr txBox="1"/>
          <p:nvPr/>
        </p:nvSpPr>
        <p:spPr>
          <a:xfrm>
            <a:off x="0" y="165100"/>
            <a:ext cx="1347019" cy="101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84C22"/>
              </a:buClr>
              <a:buSzPts val="6000"/>
              <a:buFont typeface="Arial"/>
              <a:buNone/>
            </a:pPr>
            <a:r>
              <a:rPr lang="en-US" sz="5900" b="1" i="0" u="none" strike="noStrike" cap="none">
                <a:solidFill>
                  <a:srgbClr val="E84C22"/>
                </a:solidFill>
                <a:latin typeface="Open Sans"/>
                <a:ea typeface="Open Sans"/>
                <a:cs typeface="Open Sans"/>
                <a:sym typeface="Open Sans"/>
              </a:rPr>
              <a:t>3c</a:t>
            </a:r>
            <a:endParaRPr sz="1300" b="0" i="0" u="none" strike="noStrike" cap="none">
              <a:solidFill>
                <a:srgbClr val="000000"/>
              </a:solidFill>
              <a:latin typeface="Arial"/>
              <a:ea typeface="Arial"/>
              <a:cs typeface="Arial"/>
              <a:sym typeface="Arial"/>
            </a:endParaRPr>
          </a:p>
        </p:txBody>
      </p:sp>
      <p:sp>
        <p:nvSpPr>
          <p:cNvPr id="1241" name="Google Shape;1241;p32"/>
          <p:cNvSpPr txBox="1"/>
          <p:nvPr/>
        </p:nvSpPr>
        <p:spPr>
          <a:xfrm>
            <a:off x="2616267" y="1079501"/>
            <a:ext cx="950370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Open Sans"/>
                <a:ea typeface="Open Sans"/>
                <a:cs typeface="Open Sans"/>
                <a:sym typeface="Open Sans"/>
              </a:rPr>
              <a:t>Tujuan:</a:t>
            </a:r>
            <a:r>
              <a:rPr lang="en-US" sz="1200" b="0" i="0" u="none" strike="noStrike" cap="none">
                <a:solidFill>
                  <a:schemeClr val="dk1"/>
                </a:solidFill>
                <a:latin typeface="Open Sans"/>
                <a:ea typeface="Open Sans"/>
                <a:cs typeface="Open Sans"/>
                <a:sym typeface="Open Sans"/>
              </a:rPr>
              <a:t> </a:t>
            </a: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Open Sans"/>
                <a:ea typeface="Open Sans"/>
                <a:cs typeface="Open Sans"/>
                <a:sym typeface="Open Sans"/>
              </a:rPr>
              <a:t>Membangun kepercayaan diri melalui kegiatan berpidato atau presentasi makalah untuk mengutarakan ide sesuai tuntutan dunia kerja dalam mencapai </a:t>
            </a:r>
            <a:r>
              <a:rPr lang="en-US" sz="1200" b="0" i="0" u="none" strike="noStrike" cap="none">
                <a:solidFill>
                  <a:srgbClr val="262626"/>
                </a:solidFill>
                <a:latin typeface="Open Sans"/>
                <a:ea typeface="Open Sans"/>
                <a:cs typeface="Open Sans"/>
                <a:sym typeface="Open Sans"/>
              </a:rPr>
              <a:t>Beriman, Bertakwa Terhadap Tuhan Yang Maha Esa dan Berakhlak mulia , Mandiri serta Bergotong royong.</a:t>
            </a:r>
            <a:endParaRPr sz="1200" b="0" i="0" u="none" strike="noStrike" cap="none">
              <a:solidFill>
                <a:srgbClr val="26262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Open Sans"/>
                <a:ea typeface="Open Sans"/>
                <a:cs typeface="Open Sans"/>
                <a:sym typeface="Open Sans"/>
              </a:rPr>
              <a:t>Persiapan</a:t>
            </a:r>
            <a:endParaRPr sz="1200" b="1"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rgbClr val="000000"/>
                </a:solidFill>
                <a:latin typeface="Open Sans"/>
                <a:ea typeface="Open Sans"/>
                <a:cs typeface="Open Sans"/>
                <a:sym typeface="Open Sans"/>
              </a:rPr>
              <a:t>Peserta didik bersama guru</a:t>
            </a:r>
            <a:r>
              <a:rPr lang="en-US" sz="1200" b="0" i="0" u="none" strike="noStrike" cap="none">
                <a:solidFill>
                  <a:schemeClr val="dk1"/>
                </a:solidFill>
                <a:latin typeface="Open Sans"/>
                <a:ea typeface="Open Sans"/>
                <a:cs typeface="Open Sans"/>
                <a:sym typeface="Open Sans"/>
              </a:rPr>
              <a:t> menyiapkan kegiatan pidato atau presentasi makalah</a:t>
            </a:r>
            <a:endParaRPr sz="1200" b="0"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rgbClr val="000000"/>
                </a:solidFill>
                <a:latin typeface="Open Sans"/>
                <a:ea typeface="Open Sans"/>
                <a:cs typeface="Open Sans"/>
                <a:sym typeface="Open Sans"/>
              </a:rPr>
              <a:t>Peserta didik bersama guru</a:t>
            </a:r>
            <a:r>
              <a:rPr lang="en-US" sz="1200" b="0" i="0" u="none" strike="noStrike" cap="none">
                <a:solidFill>
                  <a:schemeClr val="dk1"/>
                </a:solidFill>
                <a:latin typeface="Open Sans"/>
                <a:ea typeface="Open Sans"/>
                <a:cs typeface="Open Sans"/>
                <a:sym typeface="Open Sans"/>
              </a:rPr>
              <a:t> menyiapkan tim fasilitator, instruktur, dan tim pendukung kegiatan pidato/presentasi</a:t>
            </a:r>
            <a:endParaRPr sz="1200" b="0" i="0" u="none" strike="noStrike" cap="none">
              <a:solidFill>
                <a:srgbClr val="000000"/>
              </a:solidFill>
              <a:latin typeface="Arial"/>
              <a:ea typeface="Arial"/>
              <a:cs typeface="Arial"/>
              <a:sym typeface="Arial"/>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Tim fasilitator menyiapkan bahan, sarana dan prasarana, serta perlengkapan kegiatan pidato/presentasi</a:t>
            </a: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Open Sans"/>
                <a:ea typeface="Open Sans"/>
                <a:cs typeface="Open Sans"/>
                <a:sym typeface="Open Sans"/>
              </a:rPr>
              <a:t>Pelaksanaan</a:t>
            </a:r>
            <a:endParaRPr sz="1200" b="1"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Tim fasilitator dan instruktur memberikan arahan kepada peserta didik</a:t>
            </a:r>
            <a:endParaRPr sz="1200" b="0"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Peserta didik menyiapkan naskah pidato/presentasi makalah</a:t>
            </a:r>
            <a:endParaRPr sz="1200" b="0"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Peserta didik secara bergantian berpidato/presentasi mengutarakan ide baru dalam bentuk program yang terstruktur dan sistem blok </a:t>
            </a:r>
            <a:endParaRPr sz="1200" b="0"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Peserta didik lain sebagai penelaah menanggapi isi pidato/presentasi makalah</a:t>
            </a:r>
            <a:endParaRPr sz="1200" b="0"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Melaksanakan refleksi kegiatan </a:t>
            </a:r>
            <a:endParaRPr sz="1200" b="0" i="0" u="none" strike="noStrike" cap="none">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Open Sans"/>
              <a:ea typeface="Open Sans"/>
              <a:cs typeface="Open Sans"/>
              <a:sym typeface="Open Sans"/>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Open Sans"/>
                <a:ea typeface="Open Sans"/>
                <a:cs typeface="Open Sans"/>
                <a:sym typeface="Open Sans"/>
              </a:rPr>
              <a:t>Tugas peserta didik :</a:t>
            </a:r>
            <a:endParaRPr sz="1200" b="1"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Berpidato/presentasi makalah sesuai ide masing-masing peserta.</a:t>
            </a:r>
            <a:endParaRPr sz="1200" b="0" i="0" u="none" strike="noStrike" cap="none">
              <a:solidFill>
                <a:schemeClr val="dk1"/>
              </a:solidFill>
              <a:latin typeface="Open Sans"/>
              <a:ea typeface="Open Sans"/>
              <a:cs typeface="Open Sans"/>
              <a:sym typeface="Open Sans"/>
            </a:endParaRPr>
          </a:p>
          <a:p>
            <a:pPr marL="342900" marR="0" lvl="0" indent="-304800" algn="l" rtl="0">
              <a:lnSpc>
                <a:spcPct val="100000"/>
              </a:lnSpc>
              <a:spcBef>
                <a:spcPts val="0"/>
              </a:spcBef>
              <a:spcAft>
                <a:spcPts val="0"/>
              </a:spcAft>
              <a:buClr>
                <a:schemeClr val="dk1"/>
              </a:buClr>
              <a:buSzPts val="1200"/>
              <a:buFont typeface="Open Sans"/>
              <a:buAutoNum type="arabicPeriod"/>
            </a:pPr>
            <a:r>
              <a:rPr lang="en-US" sz="1200" b="0" i="0" u="none" strike="noStrike" cap="none">
                <a:solidFill>
                  <a:schemeClr val="dk1"/>
                </a:solidFill>
                <a:latin typeface="Open Sans"/>
                <a:ea typeface="Open Sans"/>
                <a:cs typeface="Open Sans"/>
                <a:sym typeface="Open Sans"/>
              </a:rPr>
              <a:t>Melakukan review dalam bentuk refleksi.</a:t>
            </a:r>
            <a:endParaRPr sz="1200" b="0" i="0" u="none" strike="noStrike" cap="none">
              <a:solidFill>
                <a:schemeClr val="dk1"/>
              </a:solidFill>
              <a:latin typeface="Open Sans"/>
              <a:ea typeface="Open Sans"/>
              <a:cs typeface="Open Sans"/>
              <a:sym typeface="Open Sans"/>
            </a:endParaRPr>
          </a:p>
        </p:txBody>
      </p:sp>
      <p:sp>
        <p:nvSpPr>
          <p:cNvPr id="1242" name="Google Shape;1242;p32"/>
          <p:cNvSpPr/>
          <p:nvPr/>
        </p:nvSpPr>
        <p:spPr>
          <a:xfrm rot="10800000">
            <a:off x="1276351" y="0"/>
            <a:ext cx="1267883" cy="696384"/>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graphicFrame>
        <p:nvGraphicFramePr>
          <p:cNvPr id="1247" name="Google Shape;1247;p33"/>
          <p:cNvGraphicFramePr/>
          <p:nvPr/>
        </p:nvGraphicFramePr>
        <p:xfrm>
          <a:off x="242829" y="642600"/>
          <a:ext cx="3000000" cy="3000000"/>
        </p:xfrm>
        <a:graphic>
          <a:graphicData uri="http://schemas.openxmlformats.org/drawingml/2006/table">
            <a:tbl>
              <a:tblPr>
                <a:noFill/>
                <a:tableStyleId>{D7FFCC8F-F811-4A41-92D8-8B66304A0EB0}</a:tableStyleId>
              </a:tblPr>
              <a:tblGrid>
                <a:gridCol w="2121175">
                  <a:extLst>
                    <a:ext uri="{9D8B030D-6E8A-4147-A177-3AD203B41FA5}">
                      <a16:colId xmlns:a16="http://schemas.microsoft.com/office/drawing/2014/main" val="20000"/>
                    </a:ext>
                  </a:extLst>
                </a:gridCol>
                <a:gridCol w="2534800">
                  <a:extLst>
                    <a:ext uri="{9D8B030D-6E8A-4147-A177-3AD203B41FA5}">
                      <a16:colId xmlns:a16="http://schemas.microsoft.com/office/drawing/2014/main" val="20001"/>
                    </a:ext>
                  </a:extLst>
                </a:gridCol>
                <a:gridCol w="2387300">
                  <a:extLst>
                    <a:ext uri="{9D8B030D-6E8A-4147-A177-3AD203B41FA5}">
                      <a16:colId xmlns:a16="http://schemas.microsoft.com/office/drawing/2014/main" val="20002"/>
                    </a:ext>
                  </a:extLst>
                </a:gridCol>
                <a:gridCol w="2245225">
                  <a:extLst>
                    <a:ext uri="{9D8B030D-6E8A-4147-A177-3AD203B41FA5}">
                      <a16:colId xmlns:a16="http://schemas.microsoft.com/office/drawing/2014/main" val="20003"/>
                    </a:ext>
                  </a:extLst>
                </a:gridCol>
                <a:gridCol w="2492325">
                  <a:extLst>
                    <a:ext uri="{9D8B030D-6E8A-4147-A177-3AD203B41FA5}">
                      <a16:colId xmlns:a16="http://schemas.microsoft.com/office/drawing/2014/main" val="20004"/>
                    </a:ext>
                  </a:extLst>
                </a:gridCol>
              </a:tblGrid>
              <a:tr h="681375">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Sikap Kerja</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Belum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Mulai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Sangat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extLst>
                  <a:ext uri="{0D108BD9-81ED-4DB2-BD59-A6C34878D82A}">
                    <a16:rowId xmlns:a16="http://schemas.microsoft.com/office/drawing/2014/main" val="10000"/>
                  </a:ext>
                </a:extLst>
              </a:tr>
              <a:tr h="4500400">
                <a:tc>
                  <a:txBody>
                    <a:bodyPr/>
                    <a:lstStyle/>
                    <a:p>
                      <a:pPr marL="0" marR="0" lvl="0" indent="0" algn="l" rtl="0">
                        <a:lnSpc>
                          <a:spcPct val="115000"/>
                        </a:lnSpc>
                        <a:spcBef>
                          <a:spcPts val="0"/>
                        </a:spcBef>
                        <a:spcAft>
                          <a:spcPts val="0"/>
                        </a:spcAft>
                        <a:buClr>
                          <a:schemeClr val="dk1"/>
                        </a:buClr>
                        <a:buSzPts val="1600"/>
                        <a:buFont typeface="Arial"/>
                        <a:buNone/>
                      </a:pPr>
                      <a:r>
                        <a:rPr lang="en-US" sz="1600" b="1" u="none" strike="noStrike" cap="none">
                          <a:solidFill>
                            <a:schemeClr val="dk1"/>
                          </a:solidFill>
                          <a:latin typeface="Open Sans"/>
                          <a:ea typeface="Open Sans"/>
                          <a:cs typeface="Open Sans"/>
                          <a:sym typeface="Open Sans"/>
                        </a:rPr>
                        <a:t>Membangun kepercayaan diri</a:t>
                      </a:r>
                      <a:endParaRPr sz="12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rgbClr val="2626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rgbClr val="2626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rgbClr val="2626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rgbClr val="262626"/>
                          </a:solidFill>
                          <a:latin typeface="Open Sans"/>
                          <a:ea typeface="Open Sans"/>
                          <a:cs typeface="Open Sans"/>
                          <a:sym typeface="Open Sans"/>
                        </a:rPr>
                        <a:t>Dimensi Profil Pelajar Pancasila:</a:t>
                      </a:r>
                      <a:r>
                        <a:rPr lang="en-US" sz="1600" u="none" strike="noStrike" cap="none">
                          <a:solidFill>
                            <a:srgbClr val="262626"/>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262626"/>
                          </a:solidFill>
                          <a:latin typeface="Open Sans"/>
                          <a:ea typeface="Open Sans"/>
                          <a:cs typeface="Open Sans"/>
                          <a:sym typeface="Open Sans"/>
                        </a:rPr>
                        <a:t>Beriman, Bertakwa Terhadap Tuhan Yang Maha Esa , dan Berakhlak mulia , Mandiri, Bergotong royong.</a:t>
                      </a:r>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belum membentuk fisik dan mental.</a:t>
                      </a:r>
                      <a:endParaRPr sz="1600" b="0" u="none" strike="noStrike" cap="none">
                        <a:solidFill>
                          <a:schemeClr val="dk1"/>
                        </a:solidFill>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telah membentuk fisik dan mental.</a:t>
                      </a:r>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txBody>
                  <a:tcPr marL="121900" marR="121900" marT="121900" marB="121900">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telah membentuk fisik dan mental serta mempertimbangkan dampaknya bagi diri dan orang lain.</a:t>
                      </a:r>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telah membentuk fisik dan mental serta mempertimbangkan dampaknya bagi diri dan orang lain serta lingkungannya dengan menggunakan berbagai perspektif.</a:t>
                      </a: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248" name="Google Shape;1248;p33"/>
          <p:cNvSpPr txBox="1"/>
          <p:nvPr/>
        </p:nvSpPr>
        <p:spPr>
          <a:xfrm>
            <a:off x="242954" y="88500"/>
            <a:ext cx="11780700" cy="554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Rubrik Penilaian 3a dan 3b</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1"/>
          <p:cNvSpPr txBox="1"/>
          <p:nvPr/>
        </p:nvSpPr>
        <p:spPr>
          <a:xfrm>
            <a:off x="3281865" y="162027"/>
            <a:ext cx="4890480" cy="96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800"/>
              <a:buFont typeface="Arial"/>
              <a:buNone/>
            </a:pPr>
            <a:r>
              <a:rPr lang="en-US" sz="4000" b="1" i="0" u="none" strike="noStrike" cap="none">
                <a:solidFill>
                  <a:schemeClr val="dk1"/>
                </a:solidFill>
                <a:latin typeface="Arial"/>
                <a:ea typeface="Arial"/>
                <a:cs typeface="Arial"/>
                <a:sym typeface="Arial"/>
              </a:rPr>
              <a:t>Ruang </a:t>
            </a:r>
            <a:r>
              <a:rPr lang="en-US" sz="4000" b="1" i="0" u="none" strike="noStrike" cap="none">
                <a:solidFill>
                  <a:srgbClr val="E84C22"/>
                </a:solidFill>
                <a:latin typeface="Arial"/>
                <a:ea typeface="Arial"/>
                <a:cs typeface="Arial"/>
                <a:sym typeface="Arial"/>
              </a:rPr>
              <a:t>Lingkup</a:t>
            </a:r>
            <a:endParaRPr sz="4000" b="1" i="0" u="none" strike="noStrike" cap="none">
              <a:solidFill>
                <a:srgbClr val="E84C22"/>
              </a:solidFill>
              <a:latin typeface="Arial"/>
              <a:ea typeface="Arial"/>
              <a:cs typeface="Arial"/>
              <a:sym typeface="Arial"/>
            </a:endParaRPr>
          </a:p>
        </p:txBody>
      </p:sp>
      <p:sp>
        <p:nvSpPr>
          <p:cNvPr id="861" name="Google Shape;861;p11"/>
          <p:cNvSpPr txBox="1"/>
          <p:nvPr/>
        </p:nvSpPr>
        <p:spPr>
          <a:xfrm>
            <a:off x="3304233" y="1368716"/>
            <a:ext cx="8107800" cy="4710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Budaya kerja adalah perilaku positif dalam melaksanakan pekerjaan termasuk kepatuhan terhadap prosedur kerja dan etika kerja yang disepakati bersama di lingkungan kerjanya. Projek tersebut  mencakup: </a:t>
            </a:r>
            <a:endParaRPr/>
          </a:p>
          <a:p>
            <a:pPr marL="342900" marR="0" lvl="0" indent="-342900" algn="just" rtl="0">
              <a:lnSpc>
                <a:spcPct val="100000"/>
              </a:lnSpc>
              <a:spcBef>
                <a:spcPts val="0"/>
              </a:spcBef>
              <a:spcAft>
                <a:spcPts val="0"/>
              </a:spcAft>
              <a:buClr>
                <a:srgbClr val="000000"/>
              </a:buClr>
              <a:buSzPts val="2000"/>
              <a:buFont typeface="Arial"/>
              <a:buAutoNum type="arabicPeriod"/>
            </a:pPr>
            <a:r>
              <a:rPr lang="en-US" sz="2000" b="0" i="0" u="none" strike="noStrike" cap="none">
                <a:solidFill>
                  <a:srgbClr val="000000"/>
                </a:solidFill>
                <a:latin typeface="Open Sans"/>
                <a:ea typeface="Open Sans"/>
                <a:cs typeface="Open Sans"/>
                <a:sym typeface="Open Sans"/>
              </a:rPr>
              <a:t>pembiasaan diri untuk mengembangkan sikap kerja dan menjaga lingkungan kerja agar selalu dalam kondisi ringkas, rapi, resik, rawat, dan rajin (5R) </a:t>
            </a:r>
            <a:r>
              <a:rPr lang="en-US" sz="2000" b="0" i="0" u="none" strike="noStrike" cap="none">
                <a:solidFill>
                  <a:srgbClr val="000000"/>
                </a:solidFill>
                <a:highlight>
                  <a:srgbClr val="FFFFFF"/>
                </a:highlight>
                <a:latin typeface="Open Sans"/>
                <a:ea typeface="Open Sans"/>
                <a:cs typeface="Open Sans"/>
                <a:sym typeface="Open Sans"/>
              </a:rPr>
              <a:t>sesuai dengan standar dunia kerja;</a:t>
            </a:r>
            <a:endParaRPr/>
          </a:p>
          <a:p>
            <a:pPr marL="342900" marR="0" lvl="0" indent="-342900" algn="just" rtl="0">
              <a:lnSpc>
                <a:spcPct val="100000"/>
              </a:lnSpc>
              <a:spcBef>
                <a:spcPts val="0"/>
              </a:spcBef>
              <a:spcAft>
                <a:spcPts val="0"/>
              </a:spcAft>
              <a:buClr>
                <a:srgbClr val="000000"/>
              </a:buClr>
              <a:buSzPts val="2000"/>
              <a:buFont typeface="Arial"/>
              <a:buAutoNum type="arabicPeriod"/>
            </a:pPr>
            <a:r>
              <a:rPr lang="en-US" sz="2000" b="0" i="0" u="none" strike="noStrike" cap="none">
                <a:solidFill>
                  <a:srgbClr val="000000"/>
                </a:solidFill>
                <a:highlight>
                  <a:srgbClr val="FFFFFF"/>
                </a:highlight>
                <a:latin typeface="Open Sans"/>
                <a:ea typeface="Open Sans"/>
                <a:cs typeface="Open Sans"/>
                <a:sym typeface="Open Sans"/>
              </a:rPr>
              <a:t>penerapan Keselamatan dan Kesehatan Kerja serta Lingkungan Hidup (K3LH) sesuai dengan standar dunia kerja;</a:t>
            </a:r>
            <a:endParaRPr/>
          </a:p>
          <a:p>
            <a:pPr marL="342900" marR="0" lvl="0" indent="-342900" algn="just" rtl="0">
              <a:lnSpc>
                <a:spcPct val="100000"/>
              </a:lnSpc>
              <a:spcBef>
                <a:spcPts val="0"/>
              </a:spcBef>
              <a:spcAft>
                <a:spcPts val="0"/>
              </a:spcAft>
              <a:buClr>
                <a:srgbClr val="000000"/>
              </a:buClr>
              <a:buSzPts val="2000"/>
              <a:buFont typeface="Arial"/>
              <a:buAutoNum type="arabicPeriod"/>
            </a:pPr>
            <a:r>
              <a:rPr lang="en-US" sz="2000" b="0" i="0" u="none" strike="noStrike" cap="none">
                <a:solidFill>
                  <a:srgbClr val="000000"/>
                </a:solidFill>
                <a:highlight>
                  <a:srgbClr val="FFFFFF"/>
                </a:highlight>
                <a:latin typeface="Lato"/>
                <a:ea typeface="Lato"/>
                <a:cs typeface="Lato"/>
                <a:sym typeface="Lato"/>
              </a:rPr>
              <a:t>penerapan perbaikan secara berkelanjutan</a:t>
            </a:r>
            <a:r>
              <a:rPr lang="en-US" sz="2000">
                <a:highlight>
                  <a:srgbClr val="FFFFFF"/>
                </a:highlight>
                <a:latin typeface="Lato"/>
                <a:ea typeface="Lato"/>
                <a:cs typeface="Lato"/>
                <a:sym typeface="Lato"/>
              </a:rPr>
              <a:t> </a:t>
            </a:r>
            <a:r>
              <a:rPr lang="en-US" sz="2000" i="1">
                <a:highlight>
                  <a:srgbClr val="FFFFFF"/>
                </a:highlight>
                <a:latin typeface="Lato"/>
                <a:ea typeface="Lato"/>
                <a:cs typeface="Lato"/>
                <a:sym typeface="Lato"/>
              </a:rPr>
              <a:t>(continuous improvement)</a:t>
            </a:r>
            <a:r>
              <a:rPr lang="en-US" sz="2000">
                <a:highlight>
                  <a:srgbClr val="FFFFFF"/>
                </a:highlight>
                <a:latin typeface="Lato"/>
                <a:ea typeface="Lato"/>
                <a:cs typeface="Lato"/>
                <a:sym typeface="Lato"/>
              </a:rPr>
              <a:t> </a:t>
            </a:r>
            <a:r>
              <a:rPr lang="en-US" sz="2000" b="0" i="0" u="none" strike="noStrike" cap="none">
                <a:solidFill>
                  <a:srgbClr val="000000"/>
                </a:solidFill>
                <a:highlight>
                  <a:srgbClr val="FFFFFF"/>
                </a:highlight>
                <a:latin typeface="Lato"/>
                <a:ea typeface="Lato"/>
                <a:cs typeface="Lato"/>
                <a:sym typeface="Lato"/>
              </a:rPr>
              <a:t>dalam proses pembelajaran dan kehidupan sehari-hari; dan</a:t>
            </a:r>
            <a:endParaRPr/>
          </a:p>
          <a:p>
            <a:pPr marL="342900" marR="0" lvl="0" indent="-342900" algn="just" rtl="0">
              <a:lnSpc>
                <a:spcPct val="100000"/>
              </a:lnSpc>
              <a:spcBef>
                <a:spcPts val="0"/>
              </a:spcBef>
              <a:spcAft>
                <a:spcPts val="0"/>
              </a:spcAft>
              <a:buClr>
                <a:srgbClr val="000000"/>
              </a:buClr>
              <a:buSzPts val="2000"/>
              <a:buFont typeface="Arial"/>
              <a:buAutoNum type="arabicPeriod"/>
            </a:pPr>
            <a:r>
              <a:rPr lang="en-US" sz="2000" b="0" i="0" u="none" strike="noStrike" cap="none">
                <a:solidFill>
                  <a:srgbClr val="000000"/>
                </a:solidFill>
                <a:highlight>
                  <a:srgbClr val="FFFFFF"/>
                </a:highlight>
                <a:latin typeface="Lato"/>
                <a:ea typeface="Lato"/>
                <a:cs typeface="Lato"/>
                <a:sym typeface="Lato"/>
              </a:rPr>
              <a:t>p</a:t>
            </a:r>
            <a:r>
              <a:rPr lang="en-US" sz="2000" b="0" i="0" u="none" strike="noStrike" cap="none">
                <a:solidFill>
                  <a:srgbClr val="000000"/>
                </a:solidFill>
                <a:highlight>
                  <a:srgbClr val="FFFFFF"/>
                </a:highlight>
                <a:latin typeface="Open Sans"/>
                <a:ea typeface="Open Sans"/>
                <a:cs typeface="Open Sans"/>
                <a:sym typeface="Open Sans"/>
              </a:rPr>
              <a:t>enerapan nilai-nilai etika kerja </a:t>
            </a:r>
            <a:r>
              <a:rPr lang="en-US" sz="2000" b="0" i="1" u="none" strike="noStrike" cap="none">
                <a:solidFill>
                  <a:srgbClr val="000000"/>
                </a:solidFill>
                <a:highlight>
                  <a:srgbClr val="FFFFFF"/>
                </a:highlight>
                <a:latin typeface="Open Sans"/>
                <a:ea typeface="Open Sans"/>
                <a:cs typeface="Open Sans"/>
                <a:sym typeface="Open Sans"/>
              </a:rPr>
              <a:t>(code of conduct) </a:t>
            </a:r>
            <a:r>
              <a:rPr lang="en-US" sz="2000" b="0" i="0" u="none" strike="noStrike" cap="none">
                <a:solidFill>
                  <a:srgbClr val="000000"/>
                </a:solidFill>
                <a:highlight>
                  <a:srgbClr val="FFFFFF"/>
                </a:highlight>
                <a:latin typeface="Open Sans"/>
                <a:ea typeface="Open Sans"/>
                <a:cs typeface="Open Sans"/>
                <a:sym typeface="Open Sans"/>
              </a:rPr>
              <a:t>dalam pembelajaran dan interaksi antar individu dan kelompok di sekolah.</a:t>
            </a:r>
            <a:endParaRPr sz="2000" b="1"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graphicFrame>
        <p:nvGraphicFramePr>
          <p:cNvPr id="1253" name="Google Shape;1253;p54"/>
          <p:cNvGraphicFramePr/>
          <p:nvPr/>
        </p:nvGraphicFramePr>
        <p:xfrm>
          <a:off x="242829" y="642600"/>
          <a:ext cx="3000000" cy="3000000"/>
        </p:xfrm>
        <a:graphic>
          <a:graphicData uri="http://schemas.openxmlformats.org/drawingml/2006/table">
            <a:tbl>
              <a:tblPr>
                <a:noFill/>
                <a:tableStyleId>{D7FFCC8F-F811-4A41-92D8-8B66304A0EB0}</a:tableStyleId>
              </a:tblPr>
              <a:tblGrid>
                <a:gridCol w="2121175">
                  <a:extLst>
                    <a:ext uri="{9D8B030D-6E8A-4147-A177-3AD203B41FA5}">
                      <a16:colId xmlns:a16="http://schemas.microsoft.com/office/drawing/2014/main" val="20000"/>
                    </a:ext>
                  </a:extLst>
                </a:gridCol>
                <a:gridCol w="2534800">
                  <a:extLst>
                    <a:ext uri="{9D8B030D-6E8A-4147-A177-3AD203B41FA5}">
                      <a16:colId xmlns:a16="http://schemas.microsoft.com/office/drawing/2014/main" val="20001"/>
                    </a:ext>
                  </a:extLst>
                </a:gridCol>
                <a:gridCol w="2387300">
                  <a:extLst>
                    <a:ext uri="{9D8B030D-6E8A-4147-A177-3AD203B41FA5}">
                      <a16:colId xmlns:a16="http://schemas.microsoft.com/office/drawing/2014/main" val="20002"/>
                    </a:ext>
                  </a:extLst>
                </a:gridCol>
                <a:gridCol w="2245225">
                  <a:extLst>
                    <a:ext uri="{9D8B030D-6E8A-4147-A177-3AD203B41FA5}">
                      <a16:colId xmlns:a16="http://schemas.microsoft.com/office/drawing/2014/main" val="20003"/>
                    </a:ext>
                  </a:extLst>
                </a:gridCol>
                <a:gridCol w="2492325">
                  <a:extLst>
                    <a:ext uri="{9D8B030D-6E8A-4147-A177-3AD203B41FA5}">
                      <a16:colId xmlns:a16="http://schemas.microsoft.com/office/drawing/2014/main" val="20004"/>
                    </a:ext>
                  </a:extLst>
                </a:gridCol>
              </a:tblGrid>
              <a:tr h="681375">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Sikap Kerja</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Belum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Mulai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Sangat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extLst>
                  <a:ext uri="{0D108BD9-81ED-4DB2-BD59-A6C34878D82A}">
                    <a16:rowId xmlns:a16="http://schemas.microsoft.com/office/drawing/2014/main" val="10000"/>
                  </a:ext>
                </a:extLst>
              </a:tr>
              <a:tr h="4500400">
                <a:tc>
                  <a:txBody>
                    <a:bodyPr/>
                    <a:lstStyle/>
                    <a:p>
                      <a:pPr marL="0" marR="0" lvl="0" indent="0" algn="l" rtl="0">
                        <a:lnSpc>
                          <a:spcPct val="115000"/>
                        </a:lnSpc>
                        <a:spcBef>
                          <a:spcPts val="0"/>
                        </a:spcBef>
                        <a:spcAft>
                          <a:spcPts val="0"/>
                        </a:spcAft>
                        <a:buClr>
                          <a:schemeClr val="dk1"/>
                        </a:buClr>
                        <a:buSzPts val="1600"/>
                        <a:buFont typeface="Arial"/>
                        <a:buNone/>
                      </a:pPr>
                      <a:r>
                        <a:rPr lang="en-US" sz="1600" b="1" u="none" strike="noStrike" cap="none">
                          <a:solidFill>
                            <a:schemeClr val="dk1"/>
                          </a:solidFill>
                          <a:latin typeface="Open Sans"/>
                          <a:ea typeface="Open Sans"/>
                          <a:cs typeface="Open Sans"/>
                          <a:sym typeface="Open Sans"/>
                        </a:rPr>
                        <a:t>Membangun kepercayaan diri</a:t>
                      </a:r>
                      <a:endParaRPr sz="12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rgbClr val="2626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rgbClr val="2626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rgbClr val="2626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rgbClr val="262626"/>
                          </a:solidFill>
                          <a:latin typeface="Open Sans"/>
                          <a:ea typeface="Open Sans"/>
                          <a:cs typeface="Open Sans"/>
                          <a:sym typeface="Open Sans"/>
                        </a:rPr>
                        <a:t>Dimensi Profil Pelajar Pancasila:</a:t>
                      </a:r>
                      <a:r>
                        <a:rPr lang="en-US" sz="1600" u="none" strike="noStrike" cap="none">
                          <a:solidFill>
                            <a:srgbClr val="262626"/>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262626"/>
                          </a:solidFill>
                          <a:latin typeface="Open Sans"/>
                          <a:ea typeface="Open Sans"/>
                          <a:cs typeface="Open Sans"/>
                          <a:sym typeface="Open Sans"/>
                        </a:rPr>
                        <a:t>Beriman, Bertakwa Terhadap Tuhan Yang Maha Esa , dan Berakhlak mulia , Mandiri, Bergotong royong.</a:t>
                      </a:r>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belum berani berpidato/presentasi.</a:t>
                      </a:r>
                      <a:endParaRPr sz="1600" b="0" u="none" strike="noStrike" cap="none">
                        <a:solidFill>
                          <a:schemeClr val="dk1"/>
                        </a:solidFill>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telah berani berpidato/presentasi makalah.</a:t>
                      </a: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txBody>
                  <a:tcPr marL="121900" marR="121900" marT="121900" marB="121900">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telah berani berpidato/presentasi makalah dengan memberikan argumentasi logis dan sistematis.</a:t>
                      </a:r>
                      <a:endParaRPr sz="1600" b="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telah berani berpidato/presentasi makalah dengan memberikan argumentasi logis dan sistematis berdasarkan referensi tertentu</a:t>
                      </a: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254" name="Google Shape;1254;p54"/>
          <p:cNvSpPr txBox="1"/>
          <p:nvPr/>
        </p:nvSpPr>
        <p:spPr>
          <a:xfrm>
            <a:off x="242954" y="88500"/>
            <a:ext cx="11780700" cy="554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Rubrik Penilaian 3c</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grpSp>
        <p:nvGrpSpPr>
          <p:cNvPr id="1259" name="Google Shape;1259;p26"/>
          <p:cNvGrpSpPr/>
          <p:nvPr/>
        </p:nvGrpSpPr>
        <p:grpSpPr>
          <a:xfrm>
            <a:off x="229286" y="1513413"/>
            <a:ext cx="8321584" cy="4854681"/>
            <a:chOff x="635000" y="1382713"/>
            <a:chExt cx="7869238" cy="4572000"/>
          </a:xfrm>
        </p:grpSpPr>
        <p:sp>
          <p:nvSpPr>
            <p:cNvPr id="1260" name="Google Shape;1260;p26"/>
            <p:cNvSpPr/>
            <p:nvPr/>
          </p:nvSpPr>
          <p:spPr>
            <a:xfrm>
              <a:off x="811213" y="3267075"/>
              <a:ext cx="7478713" cy="2654300"/>
            </a:xfrm>
            <a:custGeom>
              <a:avLst/>
              <a:gdLst/>
              <a:ahLst/>
              <a:cxnLst/>
              <a:rect l="l" t="t" r="r" b="b"/>
              <a:pathLst>
                <a:path w="4711" h="1672" extrusionOk="0">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1" name="Google Shape;1261;p26"/>
            <p:cNvSpPr/>
            <p:nvPr/>
          </p:nvSpPr>
          <p:spPr>
            <a:xfrm>
              <a:off x="635000" y="2108200"/>
              <a:ext cx="7697788" cy="3846513"/>
            </a:xfrm>
            <a:custGeom>
              <a:avLst/>
              <a:gdLst/>
              <a:ahLst/>
              <a:cxnLst/>
              <a:rect l="l" t="t" r="r" b="b"/>
              <a:pathLst>
                <a:path w="4849" h="2423" extrusionOk="0">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2" name="Google Shape;1262;p26"/>
            <p:cNvSpPr/>
            <p:nvPr/>
          </p:nvSpPr>
          <p:spPr>
            <a:xfrm>
              <a:off x="1595438" y="1790700"/>
              <a:ext cx="6908800" cy="3509963"/>
            </a:xfrm>
            <a:custGeom>
              <a:avLst/>
              <a:gdLst/>
              <a:ahLst/>
              <a:cxnLst/>
              <a:rect l="l" t="t" r="r" b="b"/>
              <a:pathLst>
                <a:path w="4352" h="2211" extrusionOk="0">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3" name="Google Shape;1263;p26"/>
            <p:cNvSpPr/>
            <p:nvPr/>
          </p:nvSpPr>
          <p:spPr>
            <a:xfrm>
              <a:off x="2097088" y="1382713"/>
              <a:ext cx="4552950" cy="1549400"/>
            </a:xfrm>
            <a:custGeom>
              <a:avLst/>
              <a:gdLst/>
              <a:ahLst/>
              <a:cxnLst/>
              <a:rect l="l" t="t" r="r" b="b"/>
              <a:pathLst>
                <a:path w="2868" h="976" extrusionOk="0">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64" name="Google Shape;1264;p26"/>
          <p:cNvSpPr/>
          <p:nvPr/>
        </p:nvSpPr>
        <p:spPr>
          <a:xfrm>
            <a:off x="3491698" y="1953747"/>
            <a:ext cx="768085" cy="768085"/>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265" name="Google Shape;1265;p26"/>
          <p:cNvSpPr/>
          <p:nvPr/>
        </p:nvSpPr>
        <p:spPr>
          <a:xfrm>
            <a:off x="3491698" y="3098761"/>
            <a:ext cx="768085" cy="768085"/>
          </a:xfrm>
          <a:prstGeom prst="ellipse">
            <a:avLst/>
          </a:prstGeom>
          <a:solidFill>
            <a:schemeClr val="accent3"/>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266" name="Google Shape;1266;p26"/>
          <p:cNvSpPr/>
          <p:nvPr/>
        </p:nvSpPr>
        <p:spPr>
          <a:xfrm>
            <a:off x="3491698" y="4220920"/>
            <a:ext cx="768085" cy="768085"/>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267" name="Google Shape;1267;p26"/>
          <p:cNvSpPr txBox="1"/>
          <p:nvPr/>
        </p:nvSpPr>
        <p:spPr>
          <a:xfrm>
            <a:off x="3447159" y="2030014"/>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01</a:t>
            </a:r>
            <a:endParaRPr sz="3200" b="1" i="0" u="none" strike="noStrike" cap="none">
              <a:solidFill>
                <a:srgbClr val="FFFFFF"/>
              </a:solidFill>
              <a:latin typeface="Arial"/>
              <a:ea typeface="Arial"/>
              <a:cs typeface="Arial"/>
              <a:sym typeface="Arial"/>
            </a:endParaRPr>
          </a:p>
        </p:txBody>
      </p:sp>
      <p:sp>
        <p:nvSpPr>
          <p:cNvPr id="1268" name="Google Shape;1268;p26"/>
          <p:cNvSpPr txBox="1"/>
          <p:nvPr/>
        </p:nvSpPr>
        <p:spPr>
          <a:xfrm>
            <a:off x="3447159" y="3175028"/>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02</a:t>
            </a:r>
            <a:endParaRPr sz="3200" b="1" i="0" u="none" strike="noStrike" cap="none">
              <a:solidFill>
                <a:srgbClr val="FFFFFF"/>
              </a:solidFill>
              <a:latin typeface="Arial"/>
              <a:ea typeface="Arial"/>
              <a:cs typeface="Arial"/>
              <a:sym typeface="Arial"/>
            </a:endParaRPr>
          </a:p>
        </p:txBody>
      </p:sp>
      <p:sp>
        <p:nvSpPr>
          <p:cNvPr id="1269" name="Google Shape;1269;p26"/>
          <p:cNvSpPr txBox="1"/>
          <p:nvPr/>
        </p:nvSpPr>
        <p:spPr>
          <a:xfrm>
            <a:off x="3447159" y="4297187"/>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03</a:t>
            </a:r>
            <a:endParaRPr sz="3200" b="1" i="0" u="none" strike="noStrike" cap="none">
              <a:solidFill>
                <a:srgbClr val="FFFFFF"/>
              </a:solidFill>
              <a:latin typeface="Arial"/>
              <a:ea typeface="Arial"/>
              <a:cs typeface="Arial"/>
              <a:sym typeface="Arial"/>
            </a:endParaRPr>
          </a:p>
        </p:txBody>
      </p:sp>
      <p:sp>
        <p:nvSpPr>
          <p:cNvPr id="1270" name="Google Shape;1270;p26"/>
          <p:cNvSpPr/>
          <p:nvPr/>
        </p:nvSpPr>
        <p:spPr>
          <a:xfrm>
            <a:off x="3491698" y="5354507"/>
            <a:ext cx="768085" cy="768085"/>
          </a:xfrm>
          <a:prstGeom prst="ellipse">
            <a:avLst/>
          </a:prstGeom>
          <a:solidFill>
            <a:schemeClr val="accent3"/>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271" name="Google Shape;1271;p26"/>
          <p:cNvSpPr txBox="1"/>
          <p:nvPr/>
        </p:nvSpPr>
        <p:spPr>
          <a:xfrm>
            <a:off x="3447159" y="5430774"/>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04</a:t>
            </a:r>
            <a:endParaRPr sz="3200" b="1" i="0" u="none" strike="noStrike" cap="none">
              <a:solidFill>
                <a:srgbClr val="FFFFFF"/>
              </a:solidFill>
              <a:latin typeface="Arial"/>
              <a:ea typeface="Arial"/>
              <a:cs typeface="Arial"/>
              <a:sym typeface="Arial"/>
            </a:endParaRPr>
          </a:p>
        </p:txBody>
      </p:sp>
      <p:sp>
        <p:nvSpPr>
          <p:cNvPr id="1272" name="Google Shape;1272;p26"/>
          <p:cNvSpPr txBox="1"/>
          <p:nvPr/>
        </p:nvSpPr>
        <p:spPr>
          <a:xfrm>
            <a:off x="4369933" y="1968458"/>
            <a:ext cx="7647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a:ea typeface="Open Sans"/>
                <a:cs typeface="Open Sans"/>
                <a:sym typeface="Open Sans"/>
              </a:rPr>
              <a:t>Kegiatan “Melatih Kepercayaan Diri” apa yang paling sesuai untuk meningkatkan kepercayaan diri dalam bekerja?</a:t>
            </a:r>
            <a:endParaRPr sz="1400" b="0" i="0" u="none" strike="noStrike" cap="none">
              <a:solidFill>
                <a:srgbClr val="000000"/>
              </a:solidFill>
              <a:latin typeface="Arial"/>
              <a:ea typeface="Arial"/>
              <a:cs typeface="Arial"/>
              <a:sym typeface="Arial"/>
            </a:endParaRPr>
          </a:p>
        </p:txBody>
      </p:sp>
      <p:sp>
        <p:nvSpPr>
          <p:cNvPr id="1273" name="Google Shape;1273;p26"/>
          <p:cNvSpPr txBox="1"/>
          <p:nvPr/>
        </p:nvSpPr>
        <p:spPr>
          <a:xfrm>
            <a:off x="4320575" y="3159550"/>
            <a:ext cx="79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Ceritakan</a:t>
            </a:r>
            <a:r>
              <a:rPr lang="en-US" sz="1800" b="0" i="0" u="none" strike="noStrike" cap="none">
                <a:solidFill>
                  <a:srgbClr val="000000"/>
                </a:solidFill>
                <a:latin typeface="Open Sans"/>
                <a:ea typeface="Open Sans"/>
                <a:cs typeface="Open Sans"/>
                <a:sym typeface="Open Sans"/>
              </a:rPr>
              <a:t> perubahan fisik anda,  setelah mengikuti kegiatan </a:t>
            </a:r>
            <a:r>
              <a:rPr lang="en-US" sz="1800" b="0" i="0" u="none" strike="noStrike" cap="none">
                <a:solidFill>
                  <a:schemeClr val="dk1"/>
                </a:solidFill>
                <a:latin typeface="Open Sans"/>
                <a:ea typeface="Open Sans"/>
                <a:cs typeface="Open Sans"/>
                <a:sym typeface="Open Sans"/>
              </a:rPr>
              <a:t>“Melatih Kepercayaan Diri”</a:t>
            </a:r>
            <a:r>
              <a:rPr lang="en-US" sz="1800" b="0" i="0" u="none" strike="noStrike" cap="none">
                <a:solidFill>
                  <a:srgbClr val="000000"/>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1274" name="Google Shape;1274;p26"/>
          <p:cNvSpPr txBox="1"/>
          <p:nvPr/>
        </p:nvSpPr>
        <p:spPr>
          <a:xfrm>
            <a:off x="4369933" y="5430439"/>
            <a:ext cx="76470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a:ea typeface="Open Sans"/>
                <a:cs typeface="Open Sans"/>
                <a:sym typeface="Open Sans"/>
              </a:rPr>
              <a:t>Apa rencana anda untuk mempertahankan Kepercayaan Diri anda setelah mengikuti kegiatan tersebut?</a:t>
            </a:r>
            <a:endParaRPr sz="1400" b="0" i="0" u="none" strike="noStrike" cap="none">
              <a:solidFill>
                <a:srgbClr val="000000"/>
              </a:solidFill>
              <a:latin typeface="Arial"/>
              <a:ea typeface="Arial"/>
              <a:cs typeface="Arial"/>
              <a:sym typeface="Arial"/>
            </a:endParaRPr>
          </a:p>
        </p:txBody>
      </p:sp>
      <p:sp>
        <p:nvSpPr>
          <p:cNvPr id="1275" name="Google Shape;1275;p26"/>
          <p:cNvSpPr txBox="1">
            <a:spLocks noGrp="1"/>
          </p:cNvSpPr>
          <p:nvPr>
            <p:ph type="body" idx="1"/>
          </p:nvPr>
        </p:nvSpPr>
        <p:spPr>
          <a:xfrm>
            <a:off x="0" y="624334"/>
            <a:ext cx="12192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000" b="1">
                <a:solidFill>
                  <a:srgbClr val="262626"/>
                </a:solidFill>
                <a:latin typeface="Open Sans"/>
                <a:ea typeface="Open Sans"/>
                <a:cs typeface="Open Sans"/>
                <a:sym typeface="Open Sans"/>
              </a:rPr>
              <a:t>Lembar Refleksi </a:t>
            </a:r>
            <a:r>
              <a:rPr lang="en-US" sz="3000" b="1">
                <a:solidFill>
                  <a:srgbClr val="C00000"/>
                </a:solidFill>
                <a:latin typeface="Open Sans"/>
                <a:ea typeface="Open Sans"/>
                <a:cs typeface="Open Sans"/>
                <a:sym typeface="Open Sans"/>
              </a:rPr>
              <a:t>Peserta Didik</a:t>
            </a:r>
            <a:endParaRPr sz="3000" b="1">
              <a:solidFill>
                <a:srgbClr val="C00000"/>
              </a:solidFill>
              <a:latin typeface="Open Sans"/>
              <a:ea typeface="Open Sans"/>
              <a:cs typeface="Open Sans"/>
              <a:sym typeface="Open Sans"/>
            </a:endParaRPr>
          </a:p>
          <a:p>
            <a:pPr marL="0" lvl="0" indent="0" algn="ctr" rtl="0">
              <a:lnSpc>
                <a:spcPct val="100000"/>
              </a:lnSpc>
              <a:spcBef>
                <a:spcPts val="0"/>
              </a:spcBef>
              <a:spcAft>
                <a:spcPts val="0"/>
              </a:spcAft>
              <a:buSzPts val="4000"/>
              <a:buNone/>
            </a:pPr>
            <a:r>
              <a:rPr lang="en-US" sz="3000" b="1">
                <a:solidFill>
                  <a:srgbClr val="262626"/>
                </a:solidFill>
                <a:latin typeface="Open Sans"/>
                <a:ea typeface="Open Sans"/>
                <a:cs typeface="Open Sans"/>
                <a:sym typeface="Open Sans"/>
              </a:rPr>
              <a:t>Melatih Kepercayaan Diri</a:t>
            </a:r>
            <a:endParaRPr sz="3000" b="1">
              <a:solidFill>
                <a:srgbClr val="262626"/>
              </a:solidFill>
              <a:latin typeface="Open Sans"/>
              <a:ea typeface="Open Sans"/>
              <a:cs typeface="Open Sans"/>
              <a:sym typeface="Open Sans"/>
            </a:endParaRPr>
          </a:p>
          <a:p>
            <a:pPr marL="0" lvl="0" indent="0" algn="ctr" rtl="0">
              <a:lnSpc>
                <a:spcPct val="100000"/>
              </a:lnSpc>
              <a:spcBef>
                <a:spcPts val="0"/>
              </a:spcBef>
              <a:spcAft>
                <a:spcPts val="0"/>
              </a:spcAft>
              <a:buClr>
                <a:srgbClr val="3F3F3F"/>
              </a:buClr>
              <a:buSzPts val="4000"/>
              <a:buNone/>
            </a:pPr>
            <a:endParaRPr sz="3000">
              <a:solidFill>
                <a:srgbClr val="262626"/>
              </a:solidFill>
              <a:latin typeface="Open Sans"/>
              <a:ea typeface="Open Sans"/>
              <a:cs typeface="Open Sans"/>
              <a:sym typeface="Open Sans"/>
            </a:endParaRPr>
          </a:p>
        </p:txBody>
      </p:sp>
      <p:sp>
        <p:nvSpPr>
          <p:cNvPr id="1276" name="Google Shape;1276;p26"/>
          <p:cNvSpPr txBox="1"/>
          <p:nvPr/>
        </p:nvSpPr>
        <p:spPr>
          <a:xfrm>
            <a:off x="3695381" y="1358103"/>
            <a:ext cx="67212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Setelah mengikuti kegiatan Melatih Kepercayaan Diri.</a:t>
            </a:r>
            <a:endParaRPr sz="1800" b="0" i="0" u="none" strike="noStrike" cap="none">
              <a:solidFill>
                <a:schemeClr val="dk1"/>
              </a:solidFill>
              <a:latin typeface="Open Sans"/>
              <a:ea typeface="Open Sans"/>
              <a:cs typeface="Open Sans"/>
              <a:sym typeface="Open Sans"/>
            </a:endParaRPr>
          </a:p>
        </p:txBody>
      </p:sp>
      <p:sp>
        <p:nvSpPr>
          <p:cNvPr id="1277" name="Google Shape;1277;p26"/>
          <p:cNvSpPr txBox="1"/>
          <p:nvPr/>
        </p:nvSpPr>
        <p:spPr>
          <a:xfrm>
            <a:off x="4369925" y="4235513"/>
            <a:ext cx="777450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Bagaimana kesiapan mental anda setelah mengikuti kegiatan “Melatih Kepercayaan Diri” dalam menghadapi segala kondisi dalam pekerjaan?</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grpSp>
        <p:nvGrpSpPr>
          <p:cNvPr id="1282" name="Google Shape;1282;p55"/>
          <p:cNvGrpSpPr/>
          <p:nvPr/>
        </p:nvGrpSpPr>
        <p:grpSpPr>
          <a:xfrm>
            <a:off x="229286" y="1513413"/>
            <a:ext cx="8321584" cy="4854681"/>
            <a:chOff x="635000" y="1382713"/>
            <a:chExt cx="7869238" cy="4572000"/>
          </a:xfrm>
        </p:grpSpPr>
        <p:sp>
          <p:nvSpPr>
            <p:cNvPr id="1283" name="Google Shape;1283;p55"/>
            <p:cNvSpPr/>
            <p:nvPr/>
          </p:nvSpPr>
          <p:spPr>
            <a:xfrm>
              <a:off x="811213" y="3267075"/>
              <a:ext cx="7478713" cy="2654300"/>
            </a:xfrm>
            <a:custGeom>
              <a:avLst/>
              <a:gdLst/>
              <a:ahLst/>
              <a:cxnLst/>
              <a:rect l="l" t="t" r="r" b="b"/>
              <a:pathLst>
                <a:path w="4711" h="1672" extrusionOk="0">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84" name="Google Shape;1284;p55"/>
            <p:cNvSpPr/>
            <p:nvPr/>
          </p:nvSpPr>
          <p:spPr>
            <a:xfrm>
              <a:off x="635000" y="2108200"/>
              <a:ext cx="7697788" cy="3846513"/>
            </a:xfrm>
            <a:custGeom>
              <a:avLst/>
              <a:gdLst/>
              <a:ahLst/>
              <a:cxnLst/>
              <a:rect l="l" t="t" r="r" b="b"/>
              <a:pathLst>
                <a:path w="4849" h="2423" extrusionOk="0">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85" name="Google Shape;1285;p55"/>
            <p:cNvSpPr/>
            <p:nvPr/>
          </p:nvSpPr>
          <p:spPr>
            <a:xfrm>
              <a:off x="1595438" y="1790700"/>
              <a:ext cx="6908800" cy="3509963"/>
            </a:xfrm>
            <a:custGeom>
              <a:avLst/>
              <a:gdLst/>
              <a:ahLst/>
              <a:cxnLst/>
              <a:rect l="l" t="t" r="r" b="b"/>
              <a:pathLst>
                <a:path w="4352" h="2211" extrusionOk="0">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86" name="Google Shape;1286;p55"/>
            <p:cNvSpPr/>
            <p:nvPr/>
          </p:nvSpPr>
          <p:spPr>
            <a:xfrm>
              <a:off x="2097088" y="1382713"/>
              <a:ext cx="4552950" cy="1549400"/>
            </a:xfrm>
            <a:custGeom>
              <a:avLst/>
              <a:gdLst/>
              <a:ahLst/>
              <a:cxnLst/>
              <a:rect l="l" t="t" r="r" b="b"/>
              <a:pathLst>
                <a:path w="2868" h="976" extrusionOk="0">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87" name="Google Shape;1287;p55"/>
          <p:cNvSpPr/>
          <p:nvPr/>
        </p:nvSpPr>
        <p:spPr>
          <a:xfrm>
            <a:off x="3491698" y="1953747"/>
            <a:ext cx="768085" cy="768085"/>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288" name="Google Shape;1288;p55"/>
          <p:cNvSpPr/>
          <p:nvPr/>
        </p:nvSpPr>
        <p:spPr>
          <a:xfrm>
            <a:off x="3491698" y="3098761"/>
            <a:ext cx="768085" cy="768085"/>
          </a:xfrm>
          <a:prstGeom prst="ellipse">
            <a:avLst/>
          </a:prstGeom>
          <a:solidFill>
            <a:schemeClr val="accent3"/>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289" name="Google Shape;1289;p55"/>
          <p:cNvSpPr/>
          <p:nvPr/>
        </p:nvSpPr>
        <p:spPr>
          <a:xfrm>
            <a:off x="3491698" y="4220920"/>
            <a:ext cx="768085" cy="768085"/>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290" name="Google Shape;1290;p55"/>
          <p:cNvSpPr txBox="1"/>
          <p:nvPr/>
        </p:nvSpPr>
        <p:spPr>
          <a:xfrm>
            <a:off x="3447159" y="2030014"/>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01</a:t>
            </a:r>
            <a:endParaRPr sz="3200" b="1" i="0" u="none" strike="noStrike" cap="none">
              <a:solidFill>
                <a:srgbClr val="FFFFFF"/>
              </a:solidFill>
              <a:latin typeface="Arial"/>
              <a:ea typeface="Arial"/>
              <a:cs typeface="Arial"/>
              <a:sym typeface="Arial"/>
            </a:endParaRPr>
          </a:p>
        </p:txBody>
      </p:sp>
      <p:sp>
        <p:nvSpPr>
          <p:cNvPr id="1291" name="Google Shape;1291;p55"/>
          <p:cNvSpPr txBox="1"/>
          <p:nvPr/>
        </p:nvSpPr>
        <p:spPr>
          <a:xfrm>
            <a:off x="3447159" y="3175028"/>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02</a:t>
            </a:r>
            <a:endParaRPr sz="3200" b="1" i="0" u="none" strike="noStrike" cap="none">
              <a:solidFill>
                <a:srgbClr val="FFFFFF"/>
              </a:solidFill>
              <a:latin typeface="Arial"/>
              <a:ea typeface="Arial"/>
              <a:cs typeface="Arial"/>
              <a:sym typeface="Arial"/>
            </a:endParaRPr>
          </a:p>
        </p:txBody>
      </p:sp>
      <p:sp>
        <p:nvSpPr>
          <p:cNvPr id="1292" name="Google Shape;1292;p55"/>
          <p:cNvSpPr txBox="1"/>
          <p:nvPr/>
        </p:nvSpPr>
        <p:spPr>
          <a:xfrm>
            <a:off x="3447159" y="4297187"/>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03</a:t>
            </a:r>
            <a:endParaRPr sz="3200" b="1" i="0" u="none" strike="noStrike" cap="none">
              <a:solidFill>
                <a:srgbClr val="FFFFFF"/>
              </a:solidFill>
              <a:latin typeface="Arial"/>
              <a:ea typeface="Arial"/>
              <a:cs typeface="Arial"/>
              <a:sym typeface="Arial"/>
            </a:endParaRPr>
          </a:p>
        </p:txBody>
      </p:sp>
      <p:sp>
        <p:nvSpPr>
          <p:cNvPr id="1293" name="Google Shape;1293;p55"/>
          <p:cNvSpPr/>
          <p:nvPr/>
        </p:nvSpPr>
        <p:spPr>
          <a:xfrm>
            <a:off x="3491698" y="5354507"/>
            <a:ext cx="768085" cy="768085"/>
          </a:xfrm>
          <a:prstGeom prst="ellipse">
            <a:avLst/>
          </a:prstGeom>
          <a:solidFill>
            <a:schemeClr val="accent3"/>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294" name="Google Shape;1294;p55"/>
          <p:cNvSpPr txBox="1"/>
          <p:nvPr/>
        </p:nvSpPr>
        <p:spPr>
          <a:xfrm>
            <a:off x="3447159" y="5430774"/>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04</a:t>
            </a:r>
            <a:endParaRPr sz="3200" b="1" i="0" u="none" strike="noStrike" cap="none">
              <a:solidFill>
                <a:srgbClr val="FFFFFF"/>
              </a:solidFill>
              <a:latin typeface="Arial"/>
              <a:ea typeface="Arial"/>
              <a:cs typeface="Arial"/>
              <a:sym typeface="Arial"/>
            </a:endParaRPr>
          </a:p>
        </p:txBody>
      </p:sp>
      <p:sp>
        <p:nvSpPr>
          <p:cNvPr id="1295" name="Google Shape;1295;p55"/>
          <p:cNvSpPr txBox="1"/>
          <p:nvPr/>
        </p:nvSpPr>
        <p:spPr>
          <a:xfrm>
            <a:off x="4369933" y="1968458"/>
            <a:ext cx="76470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err="1">
                <a:solidFill>
                  <a:srgbClr val="000000"/>
                </a:solidFill>
                <a:latin typeface="Open Sans"/>
                <a:ea typeface="Open Sans"/>
                <a:cs typeface="Open Sans"/>
                <a:sym typeface="Open Sans"/>
              </a:rPr>
              <a:t>Kegiatan</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Melatih</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Kepercayaan</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Diri</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apa</a:t>
            </a:r>
            <a:r>
              <a:rPr lang="en-US" sz="1800" b="0" i="0" u="none" strike="noStrike" cap="none" dirty="0">
                <a:solidFill>
                  <a:srgbClr val="000000"/>
                </a:solidFill>
                <a:latin typeface="Open Sans"/>
                <a:ea typeface="Open Sans"/>
                <a:cs typeface="Open Sans"/>
                <a:sym typeface="Open Sans"/>
              </a:rPr>
              <a:t> yang paling </a:t>
            </a:r>
            <a:r>
              <a:rPr lang="en-US" sz="1800" b="0" i="0" u="none" strike="noStrike" cap="none" dirty="0" err="1">
                <a:solidFill>
                  <a:srgbClr val="000000"/>
                </a:solidFill>
                <a:latin typeface="Open Sans"/>
                <a:ea typeface="Open Sans"/>
                <a:cs typeface="Open Sans"/>
                <a:sym typeface="Open Sans"/>
              </a:rPr>
              <a:t>sesuai</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untuk</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meningkatkan</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smtClean="0">
                <a:solidFill>
                  <a:srgbClr val="000000"/>
                </a:solidFill>
                <a:latin typeface="Open Sans"/>
                <a:ea typeface="Open Sans"/>
                <a:cs typeface="Open Sans"/>
                <a:sym typeface="Open Sans"/>
              </a:rPr>
              <a:t>kesigapan</a:t>
            </a:r>
            <a:r>
              <a:rPr lang="en-US" sz="1800" b="0" i="0" u="none" strike="noStrike" cap="none" dirty="0" smtClean="0">
                <a:solidFill>
                  <a:srgbClr val="000000"/>
                </a:solidFill>
                <a:latin typeface="Open Sans"/>
                <a:ea typeface="Open Sans"/>
                <a:cs typeface="Open Sans"/>
                <a:sym typeface="Open Sans"/>
              </a:rPr>
              <a:t>/</a:t>
            </a:r>
            <a:r>
              <a:rPr lang="en-US" sz="1800" b="0" i="0" u="none" strike="noStrike" cap="none" dirty="0" err="1" smtClean="0">
                <a:solidFill>
                  <a:srgbClr val="000000"/>
                </a:solidFill>
                <a:latin typeface="Open Sans"/>
                <a:ea typeface="Open Sans"/>
                <a:cs typeface="Open Sans"/>
                <a:sym typeface="Open Sans"/>
              </a:rPr>
              <a:t>ketangkasan</a:t>
            </a:r>
            <a:r>
              <a:rPr lang="en-US" sz="1800" b="0" i="0" u="none" strike="noStrike" cap="none" dirty="0" smtClean="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peserta</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didik</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dalam</a:t>
            </a:r>
            <a:r>
              <a:rPr lang="en-US" sz="1800" b="0" i="0" u="none" strike="noStrike" cap="none" dirty="0">
                <a:solidFill>
                  <a:srgbClr val="000000"/>
                </a:solidFill>
                <a:latin typeface="Open Sans"/>
                <a:ea typeface="Open Sans"/>
                <a:cs typeface="Open Sans"/>
                <a:sym typeface="Open Sans"/>
              </a:rPr>
              <a:t> </a:t>
            </a:r>
            <a:r>
              <a:rPr lang="en-US" sz="1800" b="0" i="0" u="none" strike="noStrike" cap="none" dirty="0" err="1">
                <a:solidFill>
                  <a:srgbClr val="000000"/>
                </a:solidFill>
                <a:latin typeface="Open Sans"/>
                <a:ea typeface="Open Sans"/>
                <a:cs typeface="Open Sans"/>
                <a:sym typeface="Open Sans"/>
              </a:rPr>
              <a:t>bekerja</a:t>
            </a:r>
            <a:r>
              <a:rPr lang="en-US" sz="1800" b="0" i="0" u="none" strike="noStrike" cap="none" dirty="0">
                <a:solidFill>
                  <a:srgbClr val="000000"/>
                </a:solidFill>
                <a:latin typeface="Open Sans"/>
                <a:ea typeface="Open Sans"/>
                <a:cs typeface="Open Sans"/>
                <a:sym typeface="Open Sans"/>
              </a:rPr>
              <a:t>/</a:t>
            </a:r>
            <a:r>
              <a:rPr lang="en-US" sz="1800" b="0" i="0" u="none" strike="noStrike" cap="none" dirty="0" err="1">
                <a:solidFill>
                  <a:srgbClr val="000000"/>
                </a:solidFill>
                <a:latin typeface="Open Sans"/>
                <a:ea typeface="Open Sans"/>
                <a:cs typeface="Open Sans"/>
                <a:sym typeface="Open Sans"/>
              </a:rPr>
              <a:t>belajar</a:t>
            </a:r>
            <a:r>
              <a:rPr lang="en-US" sz="1800" b="0" i="0" u="none" strike="noStrike" cap="none" dirty="0">
                <a:solidFill>
                  <a:srgbClr val="000000"/>
                </a:solidFill>
                <a:latin typeface="Open Sans"/>
                <a:ea typeface="Open Sans"/>
                <a:cs typeface="Open Sans"/>
                <a:sym typeface="Open Sans"/>
              </a:rPr>
              <a:t>?</a:t>
            </a:r>
            <a:endParaRPr sz="1400" b="0" i="0" u="none" strike="noStrike" cap="none" dirty="0">
              <a:solidFill>
                <a:srgbClr val="000000"/>
              </a:solidFill>
              <a:latin typeface="Arial"/>
              <a:ea typeface="Arial"/>
              <a:cs typeface="Arial"/>
              <a:sym typeface="Arial"/>
            </a:endParaRPr>
          </a:p>
        </p:txBody>
      </p:sp>
      <p:sp>
        <p:nvSpPr>
          <p:cNvPr id="1296" name="Google Shape;1296;p55"/>
          <p:cNvSpPr txBox="1"/>
          <p:nvPr/>
        </p:nvSpPr>
        <p:spPr>
          <a:xfrm>
            <a:off x="4320575" y="3159550"/>
            <a:ext cx="79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Ceritakan</a:t>
            </a:r>
            <a:r>
              <a:rPr lang="en-US" sz="1800" b="0" i="0" u="none" strike="noStrike" cap="none">
                <a:solidFill>
                  <a:srgbClr val="000000"/>
                </a:solidFill>
                <a:latin typeface="Open Sans"/>
                <a:ea typeface="Open Sans"/>
                <a:cs typeface="Open Sans"/>
                <a:sym typeface="Open Sans"/>
              </a:rPr>
              <a:t> perubahan fisik peserta didik,  setelah mengikuti kegiatan “Melatih Kepercayaan Diri”?</a:t>
            </a:r>
            <a:endParaRPr sz="1400" b="0" i="0" u="none" strike="noStrike" cap="none">
              <a:solidFill>
                <a:srgbClr val="000000"/>
              </a:solidFill>
              <a:latin typeface="Arial"/>
              <a:ea typeface="Arial"/>
              <a:cs typeface="Arial"/>
              <a:sym typeface="Arial"/>
            </a:endParaRPr>
          </a:p>
        </p:txBody>
      </p:sp>
      <p:sp>
        <p:nvSpPr>
          <p:cNvPr id="1297" name="Google Shape;1297;p55"/>
          <p:cNvSpPr txBox="1"/>
          <p:nvPr/>
        </p:nvSpPr>
        <p:spPr>
          <a:xfrm>
            <a:off x="4369933" y="5430439"/>
            <a:ext cx="76470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a:ea typeface="Open Sans"/>
                <a:cs typeface="Open Sans"/>
                <a:sym typeface="Open Sans"/>
              </a:rPr>
              <a:t>Apa rencana anda untuk mempertahankan “Kepercayaan Diri” peserta didik setelah mengikuti kegiatan tersebut</a:t>
            </a:r>
            <a:endParaRPr sz="1400" b="0" i="0" u="none" strike="noStrike" cap="none">
              <a:solidFill>
                <a:srgbClr val="000000"/>
              </a:solidFill>
              <a:latin typeface="Arial"/>
              <a:ea typeface="Arial"/>
              <a:cs typeface="Arial"/>
              <a:sym typeface="Arial"/>
            </a:endParaRPr>
          </a:p>
        </p:txBody>
      </p:sp>
      <p:sp>
        <p:nvSpPr>
          <p:cNvPr id="1298" name="Google Shape;1298;p55"/>
          <p:cNvSpPr txBox="1">
            <a:spLocks noGrp="1"/>
          </p:cNvSpPr>
          <p:nvPr>
            <p:ph type="body" idx="1"/>
          </p:nvPr>
        </p:nvSpPr>
        <p:spPr>
          <a:xfrm>
            <a:off x="0" y="480125"/>
            <a:ext cx="12192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000" b="1">
                <a:solidFill>
                  <a:srgbClr val="262626"/>
                </a:solidFill>
                <a:latin typeface="Open Sans"/>
                <a:ea typeface="Open Sans"/>
                <a:cs typeface="Open Sans"/>
                <a:sym typeface="Open Sans"/>
              </a:rPr>
              <a:t>Lembar Refleksi </a:t>
            </a:r>
            <a:r>
              <a:rPr lang="en-US" sz="3000" b="1">
                <a:solidFill>
                  <a:srgbClr val="C00000"/>
                </a:solidFill>
                <a:latin typeface="Open Sans"/>
                <a:ea typeface="Open Sans"/>
                <a:cs typeface="Open Sans"/>
                <a:sym typeface="Open Sans"/>
              </a:rPr>
              <a:t>Guru</a:t>
            </a:r>
            <a:endParaRPr/>
          </a:p>
          <a:p>
            <a:pPr marL="0" lvl="0" indent="0" algn="ctr" rtl="0">
              <a:lnSpc>
                <a:spcPct val="100000"/>
              </a:lnSpc>
              <a:spcBef>
                <a:spcPts val="0"/>
              </a:spcBef>
              <a:spcAft>
                <a:spcPts val="0"/>
              </a:spcAft>
              <a:buSzPts val="4000"/>
              <a:buNone/>
            </a:pPr>
            <a:r>
              <a:rPr lang="en-US" sz="3000" b="1">
                <a:solidFill>
                  <a:srgbClr val="262626"/>
                </a:solidFill>
                <a:latin typeface="Open Sans"/>
                <a:ea typeface="Open Sans"/>
                <a:cs typeface="Open Sans"/>
                <a:sym typeface="Open Sans"/>
              </a:rPr>
              <a:t>Melatih kepercayaan diri</a:t>
            </a:r>
            <a:endParaRPr sz="3000" b="1">
              <a:solidFill>
                <a:srgbClr val="262626"/>
              </a:solidFill>
              <a:latin typeface="Open Sans"/>
              <a:ea typeface="Open Sans"/>
              <a:cs typeface="Open Sans"/>
              <a:sym typeface="Open Sans"/>
            </a:endParaRPr>
          </a:p>
          <a:p>
            <a:pPr marL="0" lvl="0" indent="0" algn="ctr" rtl="0">
              <a:lnSpc>
                <a:spcPct val="100000"/>
              </a:lnSpc>
              <a:spcBef>
                <a:spcPts val="0"/>
              </a:spcBef>
              <a:spcAft>
                <a:spcPts val="0"/>
              </a:spcAft>
              <a:buClr>
                <a:srgbClr val="3F3F3F"/>
              </a:buClr>
              <a:buSzPts val="4000"/>
              <a:buNone/>
            </a:pPr>
            <a:endParaRPr sz="3000">
              <a:solidFill>
                <a:srgbClr val="262626"/>
              </a:solidFill>
              <a:latin typeface="Open Sans"/>
              <a:ea typeface="Open Sans"/>
              <a:cs typeface="Open Sans"/>
              <a:sym typeface="Open Sans"/>
            </a:endParaRPr>
          </a:p>
        </p:txBody>
      </p:sp>
      <p:sp>
        <p:nvSpPr>
          <p:cNvPr id="1299" name="Google Shape;1299;p55"/>
          <p:cNvSpPr txBox="1"/>
          <p:nvPr/>
        </p:nvSpPr>
        <p:spPr>
          <a:xfrm>
            <a:off x="3764650" y="1234025"/>
            <a:ext cx="67212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Setelah membimbing kegiatan kesamaptaan fisik dan mental.</a:t>
            </a:r>
            <a:endParaRPr sz="1800" b="0" i="0" u="none" strike="noStrike" cap="none">
              <a:solidFill>
                <a:schemeClr val="dk1"/>
              </a:solidFill>
              <a:latin typeface="Open Sans"/>
              <a:ea typeface="Open Sans"/>
              <a:cs typeface="Open Sans"/>
              <a:sym typeface="Open Sans"/>
            </a:endParaRPr>
          </a:p>
        </p:txBody>
      </p:sp>
      <p:sp>
        <p:nvSpPr>
          <p:cNvPr id="1300" name="Google Shape;1300;p55"/>
          <p:cNvSpPr txBox="1"/>
          <p:nvPr/>
        </p:nvSpPr>
        <p:spPr>
          <a:xfrm>
            <a:off x="4369925" y="4235513"/>
            <a:ext cx="77745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Bagaimana kesiapan mental peserta didik setelah mengikuti kegiatan “Melatih Kepercayaan Diri” dalam menghadapi segala kondisi di pekerjaan?</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21"/>
          <p:cNvSpPr/>
          <p:nvPr/>
        </p:nvSpPr>
        <p:spPr>
          <a:xfrm>
            <a:off x="0" y="0"/>
            <a:ext cx="12192000" cy="6858000"/>
          </a:xfrm>
          <a:prstGeom prst="frame">
            <a:avLst>
              <a:gd name="adj1" fmla="val 89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06" name="Google Shape;1306;p21"/>
          <p:cNvSpPr/>
          <p:nvPr/>
        </p:nvSpPr>
        <p:spPr>
          <a:xfrm>
            <a:off x="1" y="0"/>
            <a:ext cx="254423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307" name="Google Shape;1307;p21"/>
          <p:cNvSpPr txBox="1"/>
          <p:nvPr/>
        </p:nvSpPr>
        <p:spPr>
          <a:xfrm>
            <a:off x="143925" y="1316592"/>
            <a:ext cx="2400300" cy="53763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Arial"/>
                <a:ea typeface="Arial"/>
                <a:cs typeface="Arial"/>
                <a:sym typeface="Arial"/>
              </a:rPr>
              <a:t>Training 5R </a:t>
            </a:r>
            <a:endParaRPr sz="20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(Pemahaman Konsep </a:t>
            </a:r>
            <a:endParaRPr sz="13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dan Praktik 5R)</a:t>
            </a:r>
            <a:r>
              <a:rPr lang="en-US" sz="1200" b="0" i="0" u="none" strike="noStrike" cap="none">
                <a:solidFill>
                  <a:schemeClr val="dk1"/>
                </a:solidFill>
                <a:latin typeface="Open Sans"/>
                <a:ea typeface="Open Sans"/>
                <a:cs typeface="Open Sans"/>
                <a:sym typeface="Open Sans"/>
              </a:rPr>
              <a:t> </a:t>
            </a:r>
            <a:endParaRPr sz="15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Open Sans"/>
                <a:ea typeface="Open Sans"/>
                <a:cs typeface="Open Sans"/>
                <a:sym typeface="Open Sans"/>
              </a:rPr>
              <a:t>Durasi: </a:t>
            </a:r>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FFFFFF"/>
                </a:solidFill>
                <a:latin typeface="Open Sans"/>
                <a:ea typeface="Open Sans"/>
                <a:cs typeface="Open Sans"/>
                <a:sym typeface="Open Sans"/>
              </a:rPr>
              <a:t>18 JP (dilaksanakan secara blok dalam rentan waktu 6 minggu)</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Open Sans"/>
                <a:ea typeface="Open Sans"/>
                <a:cs typeface="Open Sans"/>
                <a:sym typeface="Open Sans"/>
              </a:rPr>
              <a:t>Bahan: </a:t>
            </a:r>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FFFFFF"/>
                </a:solidFill>
                <a:latin typeface="Open Sans"/>
                <a:ea typeface="Open Sans"/>
                <a:cs typeface="Open Sans"/>
                <a:sym typeface="Open Sans"/>
              </a:rPr>
              <a:t>Dokumen Training 5R</a:t>
            </a:r>
            <a:endParaRPr sz="13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Open Sans"/>
                <a:ea typeface="Open Sans"/>
                <a:cs typeface="Open Sans"/>
                <a:sym typeface="Open Sans"/>
              </a:rPr>
              <a:t>Fasilitator : </a:t>
            </a:r>
            <a:r>
              <a:rPr lang="en-US" sz="1300" b="0" i="0" u="none" strike="noStrike" cap="none">
                <a:solidFill>
                  <a:srgbClr val="FFFFFF"/>
                </a:solidFill>
                <a:latin typeface="Open Sans"/>
                <a:ea typeface="Open Sans"/>
                <a:cs typeface="Open Sans"/>
                <a:sym typeface="Open Sans"/>
              </a:rPr>
              <a:t>narasumber dari dunia kerja.</a:t>
            </a:r>
            <a:endParaRPr sz="13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Open Sans"/>
                <a:ea typeface="Open Sans"/>
                <a:cs typeface="Open Sans"/>
                <a:sym typeface="Open Sans"/>
              </a:rPr>
              <a:t>Dimensi Profil Pelajar Pancasila: </a:t>
            </a:r>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FFFFFF"/>
                </a:solidFill>
                <a:latin typeface="Open Sans"/>
                <a:ea typeface="Open Sans"/>
                <a:cs typeface="Open Sans"/>
                <a:sym typeface="Open Sans"/>
              </a:rPr>
              <a:t>Beriman, Bertakwa kepada Tuhan Yang Maha Esa, dan Berakhlak Mulia, Bergotong royong, Mandiri</a:t>
            </a:r>
            <a:endParaRPr sz="13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Open Sans"/>
              <a:ea typeface="Open Sans"/>
              <a:cs typeface="Open Sans"/>
              <a:sym typeface="Open Sans"/>
            </a:endParaRPr>
          </a:p>
        </p:txBody>
      </p:sp>
      <p:sp>
        <p:nvSpPr>
          <p:cNvPr id="1308" name="Google Shape;1308;p21"/>
          <p:cNvSpPr/>
          <p:nvPr/>
        </p:nvSpPr>
        <p:spPr>
          <a:xfrm>
            <a:off x="0" y="237068"/>
            <a:ext cx="1507067" cy="842433"/>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309" name="Google Shape;1309;p21"/>
          <p:cNvSpPr txBox="1"/>
          <p:nvPr/>
        </p:nvSpPr>
        <p:spPr>
          <a:xfrm>
            <a:off x="0" y="165100"/>
            <a:ext cx="1007533" cy="101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84C22"/>
              </a:buClr>
              <a:buSzPts val="6000"/>
              <a:buFont typeface="Arial"/>
              <a:buNone/>
            </a:pPr>
            <a:r>
              <a:rPr lang="en-US" sz="6000" b="1" i="0" u="none" strike="noStrike" cap="none">
                <a:solidFill>
                  <a:srgbClr val="E84C22"/>
                </a:solidFill>
                <a:latin typeface="Open Sans"/>
                <a:ea typeface="Open Sans"/>
                <a:cs typeface="Open Sans"/>
                <a:sym typeface="Open Sans"/>
              </a:rPr>
              <a:t>4</a:t>
            </a:r>
            <a:endParaRPr sz="6000" b="1" i="0" u="none" strike="noStrike" cap="none">
              <a:solidFill>
                <a:srgbClr val="E84C22"/>
              </a:solidFill>
              <a:latin typeface="Open Sans"/>
              <a:ea typeface="Open Sans"/>
              <a:cs typeface="Open Sans"/>
              <a:sym typeface="Open Sans"/>
            </a:endParaRPr>
          </a:p>
        </p:txBody>
      </p:sp>
      <p:sp>
        <p:nvSpPr>
          <p:cNvPr id="1310" name="Google Shape;1310;p21"/>
          <p:cNvSpPr txBox="1"/>
          <p:nvPr/>
        </p:nvSpPr>
        <p:spPr>
          <a:xfrm>
            <a:off x="2544234" y="268818"/>
            <a:ext cx="9503700" cy="7095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Open Sans"/>
                <a:ea typeface="Open Sans"/>
                <a:cs typeface="Open Sans"/>
                <a:sym typeface="Open Sans"/>
              </a:rPr>
              <a:t>Tujuan: </a:t>
            </a:r>
            <a:endParaRPr sz="1300" b="1"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Open Sans"/>
                <a:ea typeface="Open Sans"/>
                <a:cs typeface="Open Sans"/>
                <a:sym typeface="Open Sans"/>
              </a:rPr>
              <a:t>Memahami dan menerapkan 5R dalam kehidupan sehari-hari. </a:t>
            </a:r>
            <a:endParaRPr sz="13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300"/>
              <a:buFont typeface="Arial"/>
              <a:buNone/>
            </a:pPr>
            <a:endParaRPr sz="1300" b="1"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Open Sans"/>
                <a:ea typeface="Open Sans"/>
                <a:cs typeface="Open Sans"/>
                <a:sym typeface="Open Sans"/>
              </a:rPr>
              <a:t>Persiapan</a:t>
            </a:r>
            <a:endParaRPr sz="1100" b="1" i="0" u="none" strike="noStrike" cap="none">
              <a:solidFill>
                <a:srgbClr val="000000"/>
              </a:solidFill>
              <a:latin typeface="Arial"/>
              <a:ea typeface="Arial"/>
              <a:cs typeface="Arial"/>
              <a:sym typeface="Arial"/>
            </a:endParaRPr>
          </a:p>
          <a:p>
            <a:pPr marL="457200" marR="0" lvl="0" indent="-438150" algn="just" rtl="0">
              <a:lnSpc>
                <a:spcPct val="100000"/>
              </a:lnSpc>
              <a:spcBef>
                <a:spcPts val="0"/>
              </a:spcBef>
              <a:spcAft>
                <a:spcPts val="0"/>
              </a:spcAft>
              <a:buClr>
                <a:srgbClr val="000000"/>
              </a:buClr>
              <a:buSzPts val="1300"/>
              <a:buFont typeface="Open Sans"/>
              <a:buAutoNum type="arabicPeriod"/>
            </a:pPr>
            <a:r>
              <a:rPr lang="en-US" sz="1200" b="0" i="0" u="none" strike="noStrike" cap="none">
                <a:solidFill>
                  <a:srgbClr val="000000"/>
                </a:solidFill>
                <a:latin typeface="Open Sans"/>
                <a:ea typeface="Open Sans"/>
                <a:cs typeface="Open Sans"/>
                <a:sym typeface="Open Sans"/>
              </a:rPr>
              <a:t>Peserta didik bersama guru</a:t>
            </a:r>
            <a:r>
              <a:rPr lang="en-US" sz="1300" b="0" i="0" u="none" strike="noStrike" cap="none">
                <a:solidFill>
                  <a:srgbClr val="000000"/>
                </a:solidFill>
                <a:latin typeface="Open Sans"/>
                <a:ea typeface="Open Sans"/>
                <a:cs typeface="Open Sans"/>
                <a:sym typeface="Open Sans"/>
              </a:rPr>
              <a:t> menyiapkan rencana </a:t>
            </a:r>
            <a:r>
              <a:rPr lang="en-US" sz="1300" b="0" i="1" u="none" strike="noStrike" cap="none">
                <a:solidFill>
                  <a:srgbClr val="000000"/>
                </a:solidFill>
                <a:latin typeface="Open Sans"/>
                <a:ea typeface="Open Sans"/>
                <a:cs typeface="Open Sans"/>
                <a:sym typeface="Open Sans"/>
              </a:rPr>
              <a:t>training</a:t>
            </a:r>
            <a:r>
              <a:rPr lang="en-US" sz="1300" b="0" i="0" u="none" strike="noStrike" cap="none">
                <a:solidFill>
                  <a:srgbClr val="000000"/>
                </a:solidFill>
                <a:latin typeface="Open Sans"/>
                <a:ea typeface="Open Sans"/>
                <a:cs typeface="Open Sans"/>
                <a:sym typeface="Open Sans"/>
              </a:rPr>
              <a:t> 5R. </a:t>
            </a:r>
            <a:endParaRPr sz="1300" b="0" i="0" u="none" strike="noStrike" cap="none">
              <a:solidFill>
                <a:srgbClr val="000000"/>
              </a:solidFill>
              <a:latin typeface="Open Sans"/>
              <a:ea typeface="Open Sans"/>
              <a:cs typeface="Open Sans"/>
              <a:sym typeface="Open Sans"/>
            </a:endParaRPr>
          </a:p>
          <a:p>
            <a:pPr marL="457200" marR="0" lvl="0" indent="-438150" algn="just" rtl="0">
              <a:lnSpc>
                <a:spcPct val="100000"/>
              </a:lnSpc>
              <a:spcBef>
                <a:spcPts val="0"/>
              </a:spcBef>
              <a:spcAft>
                <a:spcPts val="0"/>
              </a:spcAft>
              <a:buClr>
                <a:srgbClr val="000000"/>
              </a:buClr>
              <a:buSzPts val="1300"/>
              <a:buFont typeface="Open Sans"/>
              <a:buAutoNum type="arabicPeriod"/>
            </a:pPr>
            <a:r>
              <a:rPr lang="en-US" sz="1200" b="0" i="0" u="none" strike="noStrike" cap="none">
                <a:solidFill>
                  <a:srgbClr val="000000"/>
                </a:solidFill>
                <a:latin typeface="Open Sans"/>
                <a:ea typeface="Open Sans"/>
                <a:cs typeface="Open Sans"/>
                <a:sym typeface="Open Sans"/>
              </a:rPr>
              <a:t>Peserta didik bersama guru</a:t>
            </a:r>
            <a:r>
              <a:rPr lang="en-US" sz="1300" b="0" i="0" u="none" strike="noStrike" cap="none">
                <a:solidFill>
                  <a:srgbClr val="000000"/>
                </a:solidFill>
                <a:latin typeface="Open Sans"/>
                <a:ea typeface="Open Sans"/>
                <a:cs typeface="Open Sans"/>
                <a:sym typeface="Open Sans"/>
              </a:rPr>
              <a:t> menyiapkan tim pelaksana training termasuk dari dunia kerja.</a:t>
            </a:r>
            <a:endParaRPr sz="1300" b="0" i="0" u="none" strike="noStrike" cap="none">
              <a:solidFill>
                <a:srgbClr val="000000"/>
              </a:solidFill>
              <a:latin typeface="Open Sans"/>
              <a:ea typeface="Open Sans"/>
              <a:cs typeface="Open Sans"/>
              <a:sym typeface="Open Sans"/>
            </a:endParaRPr>
          </a:p>
          <a:p>
            <a:pPr marL="457200" marR="0" lvl="0" indent="-438150" algn="just" rtl="0">
              <a:lnSpc>
                <a:spcPct val="100000"/>
              </a:lnSpc>
              <a:spcBef>
                <a:spcPts val="0"/>
              </a:spcBef>
              <a:spcAft>
                <a:spcPts val="0"/>
              </a:spcAft>
              <a:buClr>
                <a:srgbClr val="000000"/>
              </a:buClr>
              <a:buSzPts val="1300"/>
              <a:buFont typeface="Open Sans"/>
              <a:buAutoNum type="arabicPeriod"/>
            </a:pPr>
            <a:r>
              <a:rPr lang="en-US" sz="1300" b="0" i="0" u="none" strike="noStrike" cap="none">
                <a:solidFill>
                  <a:srgbClr val="000000"/>
                </a:solidFill>
                <a:latin typeface="Open Sans"/>
                <a:ea typeface="Open Sans"/>
                <a:cs typeface="Open Sans"/>
                <a:sym typeface="Open Sans"/>
              </a:rPr>
              <a:t>Tim fasilitasi menyiapkan sarana dan prasarana yang dibutuhkan</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Open Sans"/>
                <a:ea typeface="Open Sans"/>
                <a:cs typeface="Open Sans"/>
                <a:sym typeface="Open Sans"/>
              </a:rPr>
              <a:t>Pelaksanaan</a:t>
            </a:r>
            <a:endParaRPr sz="1100" b="1" i="0" u="none" strike="noStrike" cap="none">
              <a:solidFill>
                <a:srgbClr val="000000"/>
              </a:solidFill>
              <a:latin typeface="Arial"/>
              <a:ea typeface="Arial"/>
              <a:cs typeface="Arial"/>
              <a:sym typeface="Arial"/>
            </a:endParaRPr>
          </a:p>
          <a:p>
            <a:pPr marL="457200" marR="0" lvl="0" indent="-311150" algn="just" rtl="0">
              <a:lnSpc>
                <a:spcPct val="100000"/>
              </a:lnSpc>
              <a:spcBef>
                <a:spcPts val="0"/>
              </a:spcBef>
              <a:spcAft>
                <a:spcPts val="0"/>
              </a:spcAft>
              <a:buClr>
                <a:schemeClr val="dk1"/>
              </a:buClr>
              <a:buSzPts val="1300"/>
              <a:buFont typeface="Open Sans"/>
              <a:buAutoNum type="arabicPeriod"/>
            </a:pPr>
            <a:r>
              <a:rPr lang="en-US" sz="1300" b="0" i="0" u="none" strike="noStrike" cap="none">
                <a:solidFill>
                  <a:schemeClr val="dk1"/>
                </a:solidFill>
                <a:latin typeface="Open Sans"/>
                <a:ea typeface="Open Sans"/>
                <a:cs typeface="Open Sans"/>
                <a:sym typeface="Open Sans"/>
              </a:rPr>
              <a:t>Peserta didik mensosialisasikan program </a:t>
            </a:r>
            <a:r>
              <a:rPr lang="en-US" sz="1300" b="0" i="1" u="none" strike="noStrike" cap="none">
                <a:solidFill>
                  <a:schemeClr val="dk1"/>
                </a:solidFill>
                <a:latin typeface="Open Sans"/>
                <a:ea typeface="Open Sans"/>
                <a:cs typeface="Open Sans"/>
                <a:sym typeface="Open Sans"/>
              </a:rPr>
              <a:t>training</a:t>
            </a:r>
            <a:r>
              <a:rPr lang="en-US" sz="1300" b="0" i="0" u="none" strike="noStrike" cap="none">
                <a:solidFill>
                  <a:schemeClr val="dk1"/>
                </a:solidFill>
                <a:latin typeface="Open Sans"/>
                <a:ea typeface="Open Sans"/>
                <a:cs typeface="Open Sans"/>
                <a:sym typeface="Open Sans"/>
              </a:rPr>
              <a:t> 5R.</a:t>
            </a:r>
            <a:endParaRPr sz="1300" b="0" i="0" u="none" strike="noStrike" cap="none">
              <a:solidFill>
                <a:schemeClr val="dk1"/>
              </a:solidFill>
              <a:latin typeface="Open Sans"/>
              <a:ea typeface="Open Sans"/>
              <a:cs typeface="Open Sans"/>
              <a:sym typeface="Open Sans"/>
            </a:endParaRPr>
          </a:p>
          <a:p>
            <a:pPr marL="457200" marR="0" lvl="0" indent="-311150" algn="just" rtl="0">
              <a:lnSpc>
                <a:spcPct val="100000"/>
              </a:lnSpc>
              <a:spcBef>
                <a:spcPts val="0"/>
              </a:spcBef>
              <a:spcAft>
                <a:spcPts val="0"/>
              </a:spcAft>
              <a:buClr>
                <a:schemeClr val="dk1"/>
              </a:buClr>
              <a:buSzPts val="1300"/>
              <a:buFont typeface="Open Sans"/>
              <a:buAutoNum type="arabicPeriod"/>
            </a:pPr>
            <a:r>
              <a:rPr lang="en-US" sz="1300" b="0" i="0" u="none" strike="noStrike" cap="none">
                <a:solidFill>
                  <a:srgbClr val="000000"/>
                </a:solidFill>
                <a:latin typeface="Open Sans"/>
                <a:ea typeface="Open Sans"/>
                <a:cs typeface="Open Sans"/>
                <a:sym typeface="Open Sans"/>
              </a:rPr>
              <a:t>Tim fasilitasi menyelenggarakan training 5R secara blok bagi peserta didik.</a:t>
            </a:r>
            <a:endParaRPr sz="13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Open Sans"/>
                <a:ea typeface="Open Sans"/>
                <a:cs typeface="Open Sans"/>
                <a:sym typeface="Open Sans"/>
              </a:rPr>
              <a:t>Contoh </a:t>
            </a:r>
            <a:r>
              <a:rPr lang="en-US" sz="1300" b="1" i="1" u="none" strike="noStrike" cap="none">
                <a:solidFill>
                  <a:srgbClr val="000000"/>
                </a:solidFill>
                <a:latin typeface="Open Sans"/>
                <a:ea typeface="Open Sans"/>
                <a:cs typeface="Open Sans"/>
                <a:sym typeface="Open Sans"/>
              </a:rPr>
              <a:t>rundown</a:t>
            </a:r>
            <a:r>
              <a:rPr lang="en-US" sz="1300" b="1" i="0" u="none" strike="noStrike" cap="none">
                <a:solidFill>
                  <a:srgbClr val="000000"/>
                </a:solidFill>
                <a:latin typeface="Open Sans"/>
                <a:ea typeface="Open Sans"/>
                <a:cs typeface="Open Sans"/>
                <a:sym typeface="Open Sans"/>
              </a:rPr>
              <a:t> kegiatan :</a:t>
            </a:r>
            <a:endParaRPr sz="1300" b="1"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Open Sans"/>
                <a:ea typeface="Open Sans"/>
                <a:cs typeface="Open Sans"/>
                <a:sym typeface="Open Sans"/>
              </a:rPr>
              <a:t>Hari pertama</a:t>
            </a:r>
            <a:endParaRPr sz="1300" b="0" i="0" u="none" strike="noStrike" cap="none">
              <a:solidFill>
                <a:srgbClr val="000000"/>
              </a:solidFill>
              <a:latin typeface="Open Sans"/>
              <a:ea typeface="Open Sans"/>
              <a:cs typeface="Open Sans"/>
              <a:sym typeface="Open Sans"/>
            </a:endParaRPr>
          </a:p>
          <a:p>
            <a:pPr marL="457200" marR="0" lvl="0" indent="-311150" algn="just" rtl="0">
              <a:lnSpc>
                <a:spcPct val="100000"/>
              </a:lnSpc>
              <a:spcBef>
                <a:spcPts val="0"/>
              </a:spcBef>
              <a:spcAft>
                <a:spcPts val="0"/>
              </a:spcAft>
              <a:buClr>
                <a:srgbClr val="000000"/>
              </a:buClr>
              <a:buSzPts val="1300"/>
              <a:buFont typeface="Open Sans"/>
              <a:buAutoNum type="arabicPeriod"/>
            </a:pPr>
            <a:r>
              <a:rPr lang="en-US" sz="1300" b="0" i="0" u="none" strike="noStrike" cap="none">
                <a:solidFill>
                  <a:srgbClr val="000000"/>
                </a:solidFill>
                <a:latin typeface="Open Sans"/>
                <a:ea typeface="Open Sans"/>
                <a:cs typeface="Open Sans"/>
                <a:sym typeface="Open Sans"/>
              </a:rPr>
              <a:t>Konsep dan contoh implementasi 5R.</a:t>
            </a:r>
            <a:endParaRPr sz="1300" b="0" i="0" u="none" strike="noStrike" cap="none">
              <a:solidFill>
                <a:srgbClr val="000000"/>
              </a:solidFill>
              <a:latin typeface="Open Sans"/>
              <a:ea typeface="Open Sans"/>
              <a:cs typeface="Open Sans"/>
              <a:sym typeface="Open Sans"/>
            </a:endParaRPr>
          </a:p>
          <a:p>
            <a:pPr marL="457200" marR="0" lvl="0" indent="-311150" algn="just" rtl="0">
              <a:lnSpc>
                <a:spcPct val="100000"/>
              </a:lnSpc>
              <a:spcBef>
                <a:spcPts val="0"/>
              </a:spcBef>
              <a:spcAft>
                <a:spcPts val="0"/>
              </a:spcAft>
              <a:buClr>
                <a:srgbClr val="000000"/>
              </a:buClr>
              <a:buSzPts val="1300"/>
              <a:buFont typeface="Open Sans"/>
              <a:buAutoNum type="arabicPeriod"/>
            </a:pPr>
            <a:r>
              <a:rPr lang="en-US" sz="1300" b="0" i="0" u="none" strike="noStrike" cap="none">
                <a:solidFill>
                  <a:srgbClr val="000000"/>
                </a:solidFill>
                <a:latin typeface="Open Sans"/>
                <a:ea typeface="Open Sans"/>
                <a:cs typeface="Open Sans"/>
                <a:sym typeface="Open Sans"/>
              </a:rPr>
              <a:t>Cara menemukan </a:t>
            </a:r>
            <a:r>
              <a:rPr lang="en-US" sz="1300" b="0" i="1" u="none" strike="noStrike" cap="none">
                <a:solidFill>
                  <a:srgbClr val="000000"/>
                </a:solidFill>
                <a:latin typeface="Open Sans"/>
                <a:ea typeface="Open Sans"/>
                <a:cs typeface="Open Sans"/>
                <a:sym typeface="Open Sans"/>
              </a:rPr>
              <a:t>waste.</a:t>
            </a:r>
            <a:endParaRPr sz="1300" b="0" i="0" u="none" strike="noStrike" cap="none">
              <a:solidFill>
                <a:srgbClr val="000000"/>
              </a:solidFill>
              <a:latin typeface="Open Sans"/>
              <a:ea typeface="Open Sans"/>
              <a:cs typeface="Open Sans"/>
              <a:sym typeface="Open Sans"/>
            </a:endParaRPr>
          </a:p>
          <a:p>
            <a:pPr marL="457200" marR="0" lvl="0" indent="-311150" algn="just" rtl="0">
              <a:lnSpc>
                <a:spcPct val="100000"/>
              </a:lnSpc>
              <a:spcBef>
                <a:spcPts val="0"/>
              </a:spcBef>
              <a:spcAft>
                <a:spcPts val="0"/>
              </a:spcAft>
              <a:buClr>
                <a:srgbClr val="000000"/>
              </a:buClr>
              <a:buSzPts val="1300"/>
              <a:buFont typeface="Open Sans"/>
              <a:buAutoNum type="arabicPeriod"/>
            </a:pPr>
            <a:r>
              <a:rPr lang="en-US" sz="1300" b="0" i="0" u="none" strike="noStrike" cap="none">
                <a:solidFill>
                  <a:srgbClr val="000000"/>
                </a:solidFill>
                <a:latin typeface="Open Sans"/>
                <a:ea typeface="Open Sans"/>
                <a:cs typeface="Open Sans"/>
                <a:sym typeface="Open Sans"/>
              </a:rPr>
              <a:t>Konsep </a:t>
            </a:r>
            <a:r>
              <a:rPr lang="en-US" sz="1300" b="0" i="1" u="none" strike="noStrike" cap="none">
                <a:solidFill>
                  <a:srgbClr val="000000"/>
                </a:solidFill>
                <a:latin typeface="Open Sans"/>
                <a:ea typeface="Open Sans"/>
                <a:cs typeface="Open Sans"/>
                <a:sym typeface="Open Sans"/>
              </a:rPr>
              <a:t>value stream and hiden factory.</a:t>
            </a:r>
            <a:endParaRPr sz="1300" b="0" i="1" u="none" strike="noStrike" cap="none">
              <a:solidFill>
                <a:srgbClr val="000000"/>
              </a:solidFill>
              <a:latin typeface="Open Sans"/>
              <a:ea typeface="Open Sans"/>
              <a:cs typeface="Open Sans"/>
              <a:sym typeface="Open Sans"/>
            </a:endParaRPr>
          </a:p>
          <a:p>
            <a:pPr marL="457200" marR="0" lvl="0" indent="-311150" algn="just" rtl="0">
              <a:lnSpc>
                <a:spcPct val="100000"/>
              </a:lnSpc>
              <a:spcBef>
                <a:spcPts val="0"/>
              </a:spcBef>
              <a:spcAft>
                <a:spcPts val="0"/>
              </a:spcAft>
              <a:buClr>
                <a:srgbClr val="000000"/>
              </a:buClr>
              <a:buSzPts val="1300"/>
              <a:buFont typeface="Open Sans"/>
              <a:buAutoNum type="arabicPeriod"/>
            </a:pPr>
            <a:r>
              <a:rPr lang="en-US" sz="1300" b="0" i="0" u="none" strike="noStrike" cap="none">
                <a:solidFill>
                  <a:srgbClr val="000000"/>
                </a:solidFill>
                <a:latin typeface="Open Sans"/>
                <a:ea typeface="Open Sans"/>
                <a:cs typeface="Open Sans"/>
                <a:sym typeface="Open Sans"/>
              </a:rPr>
              <a:t>Eliminasi waste dengan 5R. :</a:t>
            </a:r>
            <a:endParaRPr sz="1300" b="0" i="0" u="none" strike="noStrike" cap="none">
              <a:solidFill>
                <a:srgbClr val="000000"/>
              </a:solidFill>
              <a:latin typeface="Open Sans"/>
              <a:ea typeface="Open Sans"/>
              <a:cs typeface="Open Sans"/>
              <a:sym typeface="Open Sans"/>
            </a:endParaRPr>
          </a:p>
          <a:p>
            <a:pPr marL="914400" marR="0" lvl="0" indent="-311150" algn="just" rtl="0">
              <a:lnSpc>
                <a:spcPct val="100000"/>
              </a:lnSpc>
              <a:spcBef>
                <a:spcPts val="0"/>
              </a:spcBef>
              <a:spcAft>
                <a:spcPts val="0"/>
              </a:spcAft>
              <a:buClr>
                <a:srgbClr val="000000"/>
              </a:buClr>
              <a:buSzPts val="1300"/>
              <a:buFont typeface="Open Sans"/>
              <a:buAutoNum type="alphaLcPeriod"/>
            </a:pPr>
            <a:r>
              <a:rPr lang="en-US" sz="1300" b="0" i="0" u="none" strike="noStrike" cap="none">
                <a:solidFill>
                  <a:srgbClr val="000000"/>
                </a:solidFill>
                <a:latin typeface="Open Sans"/>
                <a:ea typeface="Open Sans"/>
                <a:cs typeface="Open Sans"/>
                <a:sym typeface="Open Sans"/>
              </a:rPr>
              <a:t>Ringkas (seleksi)</a:t>
            </a:r>
            <a:endParaRPr sz="1300" b="0" i="0" u="none" strike="noStrike" cap="none">
              <a:solidFill>
                <a:srgbClr val="000000"/>
              </a:solidFill>
              <a:latin typeface="Open Sans"/>
              <a:ea typeface="Open Sans"/>
              <a:cs typeface="Open Sans"/>
              <a:sym typeface="Open Sans"/>
            </a:endParaRPr>
          </a:p>
          <a:p>
            <a:pPr marL="914400" marR="0" lvl="0" indent="-311150" algn="just" rtl="0">
              <a:lnSpc>
                <a:spcPct val="100000"/>
              </a:lnSpc>
              <a:spcBef>
                <a:spcPts val="0"/>
              </a:spcBef>
              <a:spcAft>
                <a:spcPts val="0"/>
              </a:spcAft>
              <a:buClr>
                <a:srgbClr val="000000"/>
              </a:buClr>
              <a:buSzPts val="1300"/>
              <a:buFont typeface="Open Sans"/>
              <a:buAutoNum type="alphaLcPeriod"/>
            </a:pPr>
            <a:r>
              <a:rPr lang="en-US" sz="1300" b="0" i="0" u="none" strike="noStrike" cap="none">
                <a:solidFill>
                  <a:srgbClr val="000000"/>
                </a:solidFill>
                <a:latin typeface="Open Sans"/>
                <a:ea typeface="Open Sans"/>
                <a:cs typeface="Open Sans"/>
                <a:sym typeface="Open Sans"/>
              </a:rPr>
              <a:t>Rapi (susun)</a:t>
            </a:r>
            <a:endParaRPr sz="1300" b="0" i="0" u="none" strike="noStrike" cap="none">
              <a:solidFill>
                <a:srgbClr val="000000"/>
              </a:solidFill>
              <a:latin typeface="Open Sans"/>
              <a:ea typeface="Open Sans"/>
              <a:cs typeface="Open Sans"/>
              <a:sym typeface="Open Sans"/>
            </a:endParaRPr>
          </a:p>
          <a:p>
            <a:pPr marL="914400" marR="0" lvl="0" indent="-311150" algn="just" rtl="0">
              <a:lnSpc>
                <a:spcPct val="100000"/>
              </a:lnSpc>
              <a:spcBef>
                <a:spcPts val="0"/>
              </a:spcBef>
              <a:spcAft>
                <a:spcPts val="0"/>
              </a:spcAft>
              <a:buClr>
                <a:srgbClr val="000000"/>
              </a:buClr>
              <a:buSzPts val="1300"/>
              <a:buFont typeface="Open Sans"/>
              <a:buAutoNum type="alphaLcPeriod"/>
            </a:pPr>
            <a:r>
              <a:rPr lang="en-US" sz="1300" b="0" i="0" u="none" strike="noStrike" cap="none">
                <a:solidFill>
                  <a:srgbClr val="000000"/>
                </a:solidFill>
                <a:latin typeface="Open Sans"/>
                <a:ea typeface="Open Sans"/>
                <a:cs typeface="Open Sans"/>
                <a:sym typeface="Open Sans"/>
              </a:rPr>
              <a:t>Resik (bersih dan tertib)</a:t>
            </a:r>
            <a:endParaRPr sz="1300" b="0" i="0" u="none" strike="noStrike" cap="none">
              <a:solidFill>
                <a:srgbClr val="000000"/>
              </a:solidFill>
              <a:latin typeface="Open Sans"/>
              <a:ea typeface="Open Sans"/>
              <a:cs typeface="Open Sans"/>
              <a:sym typeface="Open Sans"/>
            </a:endParaRPr>
          </a:p>
          <a:p>
            <a:pPr marL="914400" marR="0" lvl="0" indent="-311150" algn="just" rtl="0">
              <a:lnSpc>
                <a:spcPct val="100000"/>
              </a:lnSpc>
              <a:spcBef>
                <a:spcPts val="0"/>
              </a:spcBef>
              <a:spcAft>
                <a:spcPts val="0"/>
              </a:spcAft>
              <a:buClr>
                <a:srgbClr val="000000"/>
              </a:buClr>
              <a:buSzPts val="1300"/>
              <a:buFont typeface="Open Sans"/>
              <a:buAutoNum type="alphaLcPeriod"/>
            </a:pPr>
            <a:r>
              <a:rPr lang="en-US" sz="1300" b="0" i="0" u="none" strike="noStrike" cap="none">
                <a:solidFill>
                  <a:srgbClr val="000000"/>
                </a:solidFill>
                <a:latin typeface="Open Sans"/>
                <a:ea typeface="Open Sans"/>
                <a:cs typeface="Open Sans"/>
                <a:sym typeface="Open Sans"/>
              </a:rPr>
              <a:t>Rawat (pemeliharaan)</a:t>
            </a:r>
            <a:endParaRPr sz="1300" b="0" i="0" u="none" strike="noStrike" cap="none">
              <a:solidFill>
                <a:srgbClr val="000000"/>
              </a:solidFill>
              <a:latin typeface="Open Sans"/>
              <a:ea typeface="Open Sans"/>
              <a:cs typeface="Open Sans"/>
              <a:sym typeface="Open Sans"/>
            </a:endParaRPr>
          </a:p>
          <a:p>
            <a:pPr marL="914400" marR="0" lvl="0" indent="-311150" algn="just" rtl="0">
              <a:lnSpc>
                <a:spcPct val="100000"/>
              </a:lnSpc>
              <a:spcBef>
                <a:spcPts val="0"/>
              </a:spcBef>
              <a:spcAft>
                <a:spcPts val="0"/>
              </a:spcAft>
              <a:buClr>
                <a:srgbClr val="000000"/>
              </a:buClr>
              <a:buSzPts val="1300"/>
              <a:buFont typeface="Open Sans"/>
              <a:buAutoNum type="alphaLcPeriod"/>
            </a:pPr>
            <a:r>
              <a:rPr lang="en-US" sz="1300" b="0" i="0" u="none" strike="noStrike" cap="none">
                <a:solidFill>
                  <a:srgbClr val="000000"/>
                </a:solidFill>
                <a:latin typeface="Open Sans"/>
                <a:ea typeface="Open Sans"/>
                <a:cs typeface="Open Sans"/>
                <a:sym typeface="Open Sans"/>
              </a:rPr>
              <a:t>Rajin (berlatih melakukan dan taat asas)</a:t>
            </a:r>
            <a:endParaRPr sz="13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Open Sans"/>
                <a:ea typeface="Open Sans"/>
                <a:cs typeface="Open Sans"/>
                <a:sym typeface="Open Sans"/>
              </a:rPr>
              <a:t>Hari ke dua</a:t>
            </a:r>
            <a:endParaRPr sz="1300" b="0" i="0" u="none" strike="noStrike" cap="none">
              <a:solidFill>
                <a:srgbClr val="000000"/>
              </a:solidFill>
              <a:latin typeface="Open Sans"/>
              <a:ea typeface="Open Sans"/>
              <a:cs typeface="Open Sans"/>
              <a:sym typeface="Open Sans"/>
            </a:endParaRPr>
          </a:p>
          <a:p>
            <a:pPr marL="457200" marR="0" lvl="0" indent="-311150" algn="just" rtl="0">
              <a:lnSpc>
                <a:spcPct val="100000"/>
              </a:lnSpc>
              <a:spcBef>
                <a:spcPts val="0"/>
              </a:spcBef>
              <a:spcAft>
                <a:spcPts val="0"/>
              </a:spcAft>
              <a:buClr>
                <a:srgbClr val="000000"/>
              </a:buClr>
              <a:buSzPts val="1300"/>
              <a:buFont typeface="Open Sans"/>
              <a:buAutoNum type="arabicPeriod"/>
            </a:pPr>
            <a:r>
              <a:rPr lang="en-US" sz="1300" b="0" i="0" u="none" strike="noStrike" cap="none">
                <a:solidFill>
                  <a:srgbClr val="000000"/>
                </a:solidFill>
                <a:latin typeface="Open Sans"/>
                <a:ea typeface="Open Sans"/>
                <a:cs typeface="Open Sans"/>
                <a:sym typeface="Open Sans"/>
              </a:rPr>
              <a:t>Implementasi di tempat kerja/praktik.</a:t>
            </a:r>
            <a:endParaRPr sz="1300" b="0" i="0" u="none" strike="noStrike" cap="none">
              <a:solidFill>
                <a:srgbClr val="000000"/>
              </a:solidFill>
              <a:latin typeface="Open Sans"/>
              <a:ea typeface="Open Sans"/>
              <a:cs typeface="Open Sans"/>
              <a:sym typeface="Open Sans"/>
            </a:endParaRPr>
          </a:p>
          <a:p>
            <a:pPr marL="457200" marR="0" lvl="0" indent="-311150" algn="just" rtl="0">
              <a:lnSpc>
                <a:spcPct val="100000"/>
              </a:lnSpc>
              <a:spcBef>
                <a:spcPts val="0"/>
              </a:spcBef>
              <a:spcAft>
                <a:spcPts val="0"/>
              </a:spcAft>
              <a:buClr>
                <a:srgbClr val="000000"/>
              </a:buClr>
              <a:buSzPts val="1300"/>
              <a:buFont typeface="Open Sans"/>
              <a:buAutoNum type="arabicPeriod"/>
            </a:pPr>
            <a:r>
              <a:rPr lang="en-US" sz="1300" b="0" i="0" u="none" strike="noStrike" cap="none">
                <a:solidFill>
                  <a:srgbClr val="000000"/>
                </a:solidFill>
                <a:latin typeface="Open Sans"/>
                <a:ea typeface="Open Sans"/>
                <a:cs typeface="Open Sans"/>
                <a:sym typeface="Open Sans"/>
              </a:rPr>
              <a:t>Audit 5R di tempat kerja/praktik (persiapan, pelaksanaan, dan evaluasi).</a:t>
            </a:r>
            <a:endParaRPr sz="1300" b="0" i="0" u="none" strike="noStrike" cap="none">
              <a:solidFill>
                <a:srgbClr val="000000"/>
              </a:solidFill>
              <a:latin typeface="Open Sans"/>
              <a:ea typeface="Open Sans"/>
              <a:cs typeface="Open Sans"/>
              <a:sym typeface="Open Sans"/>
            </a:endParaRPr>
          </a:p>
          <a:p>
            <a:pPr marL="457200" marR="0" lvl="0" indent="-311150" algn="just" rtl="0">
              <a:lnSpc>
                <a:spcPct val="100000"/>
              </a:lnSpc>
              <a:spcBef>
                <a:spcPts val="0"/>
              </a:spcBef>
              <a:spcAft>
                <a:spcPts val="0"/>
              </a:spcAft>
              <a:buClr>
                <a:srgbClr val="000000"/>
              </a:buClr>
              <a:buSzPts val="1300"/>
              <a:buFont typeface="Open Sans"/>
              <a:buAutoNum type="arabicPeriod"/>
            </a:pPr>
            <a:r>
              <a:rPr lang="en-US" sz="1300" b="0" i="0" u="none" strike="noStrike" cap="none">
                <a:solidFill>
                  <a:srgbClr val="000000"/>
                </a:solidFill>
                <a:latin typeface="Open Sans"/>
                <a:ea typeface="Open Sans"/>
                <a:cs typeface="Open Sans"/>
                <a:sym typeface="Open Sans"/>
              </a:rPr>
              <a:t>Laporan dan presentasi kelompok.</a:t>
            </a:r>
            <a:endParaRPr sz="1300" b="0" i="0" u="none" strike="noStrike" cap="none">
              <a:solidFill>
                <a:srgbClr val="000000"/>
              </a:solidFill>
              <a:latin typeface="Open Sans"/>
              <a:ea typeface="Open Sans"/>
              <a:cs typeface="Open Sans"/>
              <a:sym typeface="Open Sans"/>
            </a:endParaRPr>
          </a:p>
          <a:p>
            <a:pPr marL="457200" marR="0" lvl="0" indent="-311150" algn="just" rtl="0">
              <a:lnSpc>
                <a:spcPct val="100000"/>
              </a:lnSpc>
              <a:spcBef>
                <a:spcPts val="0"/>
              </a:spcBef>
              <a:spcAft>
                <a:spcPts val="0"/>
              </a:spcAft>
              <a:buClr>
                <a:srgbClr val="000000"/>
              </a:buClr>
              <a:buSzPts val="1300"/>
              <a:buFont typeface="Open Sans"/>
              <a:buAutoNum type="arabicPeriod"/>
            </a:pPr>
            <a:r>
              <a:rPr lang="en-US" sz="1300" b="0" i="0" u="none" strike="noStrike" cap="none">
                <a:solidFill>
                  <a:srgbClr val="000000"/>
                </a:solidFill>
                <a:latin typeface="Open Sans"/>
                <a:ea typeface="Open Sans"/>
                <a:cs typeface="Open Sans"/>
                <a:sym typeface="Open Sans"/>
              </a:rPr>
              <a:t>Rencana tindak lanjut individual (menjaga keberlangsungan 5R di tempat kerja /praktik dan </a:t>
            </a:r>
            <a:endParaRPr/>
          </a:p>
          <a:p>
            <a:pPr marL="146050" marR="0" lvl="0" indent="0" algn="just" rtl="0">
              <a:lnSpc>
                <a:spcPct val="100000"/>
              </a:lnSpc>
              <a:spcBef>
                <a:spcPts val="0"/>
              </a:spcBef>
              <a:spcAft>
                <a:spcPts val="0"/>
              </a:spcAft>
              <a:buNone/>
            </a:pPr>
            <a:r>
              <a:rPr lang="en-US" sz="1300" b="0" i="0" u="none" strike="noStrike" cap="none">
                <a:solidFill>
                  <a:srgbClr val="000000"/>
                </a:solidFill>
                <a:latin typeface="Open Sans"/>
                <a:ea typeface="Open Sans"/>
                <a:cs typeface="Open Sans"/>
                <a:sym typeface="Open Sans"/>
              </a:rPr>
              <a:t>       di rumah masing-masing).</a:t>
            </a:r>
            <a:endParaRPr sz="1300" b="0" i="0" u="none" strike="noStrike" cap="none">
              <a:solidFill>
                <a:srgbClr val="000000"/>
              </a:solidFill>
              <a:latin typeface="Open Sans"/>
              <a:ea typeface="Open Sans"/>
              <a:cs typeface="Open Sans"/>
              <a:sym typeface="Open Sans"/>
            </a:endParaRPr>
          </a:p>
          <a:p>
            <a:pPr marL="457200" marR="0" lvl="0" indent="0" algn="just"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Open Sans"/>
                <a:ea typeface="Open Sans"/>
                <a:cs typeface="Open Sans"/>
                <a:sym typeface="Open Sans"/>
              </a:rPr>
              <a:t>           </a:t>
            </a:r>
            <a:endParaRPr sz="13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Open Sans"/>
                <a:ea typeface="Open Sans"/>
                <a:cs typeface="Open Sans"/>
                <a:sym typeface="Open Sans"/>
              </a:rPr>
              <a:t>Tugas peserta didik :</a:t>
            </a:r>
            <a:endParaRPr sz="1100" b="1" i="0" u="none" strike="noStrike" cap="none">
              <a:solidFill>
                <a:srgbClr val="000000"/>
              </a:solidFill>
              <a:latin typeface="Arial"/>
              <a:ea typeface="Arial"/>
              <a:cs typeface="Arial"/>
              <a:sym typeface="Arial"/>
            </a:endParaRPr>
          </a:p>
          <a:p>
            <a:pPr marL="342900" marR="0" lvl="0" indent="-323850" algn="just" rtl="0">
              <a:lnSpc>
                <a:spcPct val="100000"/>
              </a:lnSpc>
              <a:spcBef>
                <a:spcPts val="0"/>
              </a:spcBef>
              <a:spcAft>
                <a:spcPts val="0"/>
              </a:spcAft>
              <a:buClr>
                <a:srgbClr val="000000"/>
              </a:buClr>
              <a:buSzPts val="1300"/>
              <a:buFont typeface="Open Sans"/>
              <a:buAutoNum type="arabicPeriod"/>
            </a:pPr>
            <a:r>
              <a:rPr lang="en-US" sz="1300" b="0" i="0" u="none" strike="noStrike" cap="none">
                <a:solidFill>
                  <a:srgbClr val="000000"/>
                </a:solidFill>
                <a:latin typeface="Open Sans"/>
                <a:ea typeface="Open Sans"/>
                <a:cs typeface="Open Sans"/>
                <a:sym typeface="Open Sans"/>
              </a:rPr>
              <a:t>Mengikuti training 5R. </a:t>
            </a:r>
            <a:endParaRPr sz="1300" b="0" i="0" u="none" strike="noStrike" cap="none">
              <a:solidFill>
                <a:srgbClr val="000000"/>
              </a:solidFill>
              <a:latin typeface="Open Sans"/>
              <a:ea typeface="Open Sans"/>
              <a:cs typeface="Open Sans"/>
              <a:sym typeface="Open Sans"/>
            </a:endParaRPr>
          </a:p>
          <a:p>
            <a:pPr marL="342900" marR="0" lvl="0" indent="-323850" algn="just" rtl="0">
              <a:lnSpc>
                <a:spcPct val="100000"/>
              </a:lnSpc>
              <a:spcBef>
                <a:spcPts val="0"/>
              </a:spcBef>
              <a:spcAft>
                <a:spcPts val="0"/>
              </a:spcAft>
              <a:buClr>
                <a:srgbClr val="000000"/>
              </a:buClr>
              <a:buSzPts val="1300"/>
              <a:buFont typeface="Open Sans"/>
              <a:buAutoNum type="arabicPeriod"/>
            </a:pPr>
            <a:r>
              <a:rPr lang="en-US" sz="1300" b="0" i="0" u="none" strike="noStrike" cap="none">
                <a:solidFill>
                  <a:srgbClr val="000000"/>
                </a:solidFill>
                <a:latin typeface="Open Sans"/>
                <a:ea typeface="Open Sans"/>
                <a:cs typeface="Open Sans"/>
                <a:sym typeface="Open Sans"/>
              </a:rPr>
              <a:t>Melaksanakan rencana tindak lanjut.</a:t>
            </a:r>
            <a:endParaRPr sz="13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Open Sans"/>
              <a:ea typeface="Open Sans"/>
              <a:cs typeface="Open Sans"/>
              <a:sym typeface="Open Sans"/>
            </a:endParaRPr>
          </a:p>
        </p:txBody>
      </p:sp>
      <p:sp>
        <p:nvSpPr>
          <p:cNvPr id="1311" name="Google Shape;1311;p21"/>
          <p:cNvSpPr/>
          <p:nvPr/>
        </p:nvSpPr>
        <p:spPr>
          <a:xfrm rot="10800000">
            <a:off x="1276351" y="0"/>
            <a:ext cx="1267883" cy="696384"/>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graphicFrame>
        <p:nvGraphicFramePr>
          <p:cNvPr id="1316" name="Google Shape;1316;p140"/>
          <p:cNvGraphicFramePr/>
          <p:nvPr/>
        </p:nvGraphicFramePr>
        <p:xfrm>
          <a:off x="205575" y="570758"/>
          <a:ext cx="3000000" cy="3000000"/>
        </p:xfrm>
        <a:graphic>
          <a:graphicData uri="http://schemas.openxmlformats.org/drawingml/2006/table">
            <a:tbl>
              <a:tblPr>
                <a:noFill/>
                <a:tableStyleId>{D7FFCC8F-F811-4A41-92D8-8B66304A0EB0}</a:tableStyleId>
              </a:tblPr>
              <a:tblGrid>
                <a:gridCol w="2423325">
                  <a:extLst>
                    <a:ext uri="{9D8B030D-6E8A-4147-A177-3AD203B41FA5}">
                      <a16:colId xmlns:a16="http://schemas.microsoft.com/office/drawing/2014/main" val="20000"/>
                    </a:ext>
                  </a:extLst>
                </a:gridCol>
                <a:gridCol w="2215875">
                  <a:extLst>
                    <a:ext uri="{9D8B030D-6E8A-4147-A177-3AD203B41FA5}">
                      <a16:colId xmlns:a16="http://schemas.microsoft.com/office/drawing/2014/main" val="20001"/>
                    </a:ext>
                  </a:extLst>
                </a:gridCol>
                <a:gridCol w="2232300">
                  <a:extLst>
                    <a:ext uri="{9D8B030D-6E8A-4147-A177-3AD203B41FA5}">
                      <a16:colId xmlns:a16="http://schemas.microsoft.com/office/drawing/2014/main" val="20002"/>
                    </a:ext>
                  </a:extLst>
                </a:gridCol>
                <a:gridCol w="2417000">
                  <a:extLst>
                    <a:ext uri="{9D8B030D-6E8A-4147-A177-3AD203B41FA5}">
                      <a16:colId xmlns:a16="http://schemas.microsoft.com/office/drawing/2014/main" val="20003"/>
                    </a:ext>
                  </a:extLst>
                </a:gridCol>
                <a:gridCol w="2492325">
                  <a:extLst>
                    <a:ext uri="{9D8B030D-6E8A-4147-A177-3AD203B41FA5}">
                      <a16:colId xmlns:a16="http://schemas.microsoft.com/office/drawing/2014/main" val="20004"/>
                    </a:ext>
                  </a:extLst>
                </a:gridCol>
              </a:tblGrid>
              <a:tr h="772275">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5R</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Belum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Mulai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Sangat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extLst>
                  <a:ext uri="{0D108BD9-81ED-4DB2-BD59-A6C34878D82A}">
                    <a16:rowId xmlns:a16="http://schemas.microsoft.com/office/drawing/2014/main" val="10000"/>
                  </a:ext>
                </a:extLst>
              </a:tr>
              <a:tr h="351740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Open Sans"/>
                          <a:ea typeface="Open Sans"/>
                          <a:cs typeface="Open Sans"/>
                          <a:sym typeface="Open Sans"/>
                        </a:rPr>
                        <a:t>Ringkas </a:t>
                      </a:r>
                      <a:endParaRPr sz="1600" b="1"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Open Sans"/>
                          <a:ea typeface="Open Sans"/>
                          <a:cs typeface="Open Sans"/>
                          <a:sym typeface="Open Sans"/>
                        </a:rPr>
                        <a:t>Dimensi Profil Pancasila : </a:t>
                      </a: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262626"/>
                          </a:solidFill>
                          <a:latin typeface="Open Sans"/>
                          <a:ea typeface="Open Sans"/>
                          <a:cs typeface="Open Sans"/>
                          <a:sym typeface="Open Sans"/>
                        </a:rPr>
                        <a:t>Beriman, Bertakwa kepada Tuhan Yang Maha Esa, dan Berakhlak Mulia, Bergotong royong, Mandiri</a:t>
                      </a:r>
                      <a:endParaRPr sz="1600" u="none" strike="noStrike" cap="none">
                        <a:solidFill>
                          <a:srgbClr val="262626"/>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600"/>
                        <a:buFont typeface="Arial"/>
                        <a:buNone/>
                      </a:pPr>
                      <a:endParaRPr sz="1600" b="0" u="none" strike="noStrike" cap="none">
                        <a:solidFill>
                          <a:srgbClr val="2626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belum dapat mengatur dan memilah segala sesuatu sesuai aturan dan prinsip </a:t>
                      </a:r>
                      <a:endParaRPr sz="1600" b="0" u="none" strike="noStrike" cap="none">
                        <a:solidFill>
                          <a:schemeClr val="dk1"/>
                        </a:solidFill>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telah dapat mengatur dan memilah segala sesuatu sesuai aturan dan prinsip </a:t>
                      </a:r>
                      <a:endParaRPr/>
                    </a:p>
                  </a:txBody>
                  <a:tcPr marL="121900" marR="121900" marT="121900" marB="121900">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telah dapat mengatur dan memilah segala sesuatu dan mengambil keputusan yang tegas serta menerapkan manajemen stratifikasi untuk membuang yang tidak diperlukan sesuai aturan dan prinsip dengan mempertimbangkan dampaknya bagi diri dan orang lain.</a:t>
                      </a:r>
                      <a:endParaRPr sz="1600" b="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Open Sans"/>
                          <a:ea typeface="Open Sans"/>
                          <a:cs typeface="Open Sans"/>
                          <a:sym typeface="Open Sans"/>
                        </a:rPr>
                        <a:t>Menampilkan tindakan yang telah dapat mengatur dan memilah segala sesuatu dan mengambil keputusan yang tegas serta menerapkan manajemen stratifikasi untuk membuang yang tidak diperlukan sesuai aturan dan prinsip dengan mempertimbangkan dampaknya bagi diri dan orang lain serta lingkungannya dengan menggunakan berbagai perspektif.</a:t>
                      </a:r>
                      <a:endParaRPr sz="16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317" name="Google Shape;1317;p140"/>
          <p:cNvSpPr txBox="1"/>
          <p:nvPr/>
        </p:nvSpPr>
        <p:spPr>
          <a:xfrm>
            <a:off x="242954" y="88500"/>
            <a:ext cx="11780700" cy="554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Rubrik Penilaian</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graphicFrame>
        <p:nvGraphicFramePr>
          <p:cNvPr id="1322" name="Google Shape;1322;gdd80ed5b4b_1_0"/>
          <p:cNvGraphicFramePr/>
          <p:nvPr/>
        </p:nvGraphicFramePr>
        <p:xfrm>
          <a:off x="205575" y="570757"/>
          <a:ext cx="3000000" cy="3000000"/>
        </p:xfrm>
        <a:graphic>
          <a:graphicData uri="http://schemas.openxmlformats.org/drawingml/2006/table">
            <a:tbl>
              <a:tblPr>
                <a:noFill/>
                <a:tableStyleId>{D7FFCC8F-F811-4A41-92D8-8B66304A0EB0}</a:tableStyleId>
              </a:tblPr>
              <a:tblGrid>
                <a:gridCol w="1966125">
                  <a:extLst>
                    <a:ext uri="{9D8B030D-6E8A-4147-A177-3AD203B41FA5}">
                      <a16:colId xmlns:a16="http://schemas.microsoft.com/office/drawing/2014/main" val="20000"/>
                    </a:ext>
                  </a:extLst>
                </a:gridCol>
                <a:gridCol w="2466975">
                  <a:extLst>
                    <a:ext uri="{9D8B030D-6E8A-4147-A177-3AD203B41FA5}">
                      <a16:colId xmlns:a16="http://schemas.microsoft.com/office/drawing/2014/main" val="20001"/>
                    </a:ext>
                  </a:extLst>
                </a:gridCol>
                <a:gridCol w="2529900">
                  <a:extLst>
                    <a:ext uri="{9D8B030D-6E8A-4147-A177-3AD203B41FA5}">
                      <a16:colId xmlns:a16="http://schemas.microsoft.com/office/drawing/2014/main" val="20002"/>
                    </a:ext>
                  </a:extLst>
                </a:gridCol>
                <a:gridCol w="2385900">
                  <a:extLst>
                    <a:ext uri="{9D8B030D-6E8A-4147-A177-3AD203B41FA5}">
                      <a16:colId xmlns:a16="http://schemas.microsoft.com/office/drawing/2014/main" val="20003"/>
                    </a:ext>
                  </a:extLst>
                </a:gridCol>
                <a:gridCol w="2431925">
                  <a:extLst>
                    <a:ext uri="{9D8B030D-6E8A-4147-A177-3AD203B41FA5}">
                      <a16:colId xmlns:a16="http://schemas.microsoft.com/office/drawing/2014/main" val="20004"/>
                    </a:ext>
                  </a:extLst>
                </a:gridCol>
              </a:tblGrid>
              <a:tr h="810375">
                <a:tc>
                  <a:txBody>
                    <a:bodyPr/>
                    <a:lstStyle/>
                    <a:p>
                      <a:pPr marL="0" marR="0" lvl="0" indent="0" algn="ctr" rtl="0">
                        <a:lnSpc>
                          <a:spcPct val="100000"/>
                        </a:lnSpc>
                        <a:spcBef>
                          <a:spcPts val="0"/>
                        </a:spcBef>
                        <a:spcAft>
                          <a:spcPts val="0"/>
                        </a:spcAft>
                        <a:buClr>
                          <a:schemeClr val="lt1"/>
                        </a:buClr>
                        <a:buSzPts val="1200"/>
                        <a:buFont typeface="Open Sans"/>
                        <a:buNone/>
                      </a:pPr>
                      <a:r>
                        <a:rPr lang="en-US" sz="1400" b="1" u="none" strike="noStrike" cap="none">
                          <a:solidFill>
                            <a:schemeClr val="lt1"/>
                          </a:solidFill>
                          <a:latin typeface="Open Sans"/>
                          <a:ea typeface="Open Sans"/>
                          <a:cs typeface="Open Sans"/>
                          <a:sym typeface="Open Sans"/>
                        </a:rPr>
                        <a:t>5R</a:t>
                      </a:r>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400" b="1" u="none" strike="noStrike" cap="none">
                          <a:solidFill>
                            <a:schemeClr val="lt1"/>
                          </a:solidFill>
                          <a:latin typeface="Open Sans"/>
                          <a:ea typeface="Open Sans"/>
                          <a:cs typeface="Open Sans"/>
                          <a:sym typeface="Open Sans"/>
                        </a:rPr>
                        <a:t>Belum berkembang</a:t>
                      </a:r>
                      <a:endParaRPr sz="14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400" b="1" u="none" strike="noStrike" cap="none">
                          <a:solidFill>
                            <a:schemeClr val="lt1"/>
                          </a:solidFill>
                          <a:latin typeface="Open Sans"/>
                          <a:ea typeface="Open Sans"/>
                          <a:cs typeface="Open Sans"/>
                          <a:sym typeface="Open Sans"/>
                        </a:rPr>
                        <a:t>Mulai berkembang</a:t>
                      </a:r>
                      <a:endParaRPr sz="14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400" b="1" u="none" strike="noStrike" cap="none">
                          <a:solidFill>
                            <a:schemeClr val="lt1"/>
                          </a:solidFill>
                          <a:latin typeface="Open Sans"/>
                          <a:ea typeface="Open Sans"/>
                          <a:cs typeface="Open Sans"/>
                          <a:sym typeface="Open Sans"/>
                        </a:rPr>
                        <a:t>Berkembang</a:t>
                      </a:r>
                      <a:endParaRPr sz="14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400" b="1" u="none" strike="noStrike" cap="none">
                          <a:solidFill>
                            <a:schemeClr val="lt1"/>
                          </a:solidFill>
                          <a:latin typeface="Open Sans"/>
                          <a:ea typeface="Open Sans"/>
                          <a:cs typeface="Open Sans"/>
                          <a:sym typeface="Open Sans"/>
                        </a:rPr>
                        <a:t>Sangat berkembang</a:t>
                      </a:r>
                      <a:endParaRPr sz="14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extLst>
                  <a:ext uri="{0D108BD9-81ED-4DB2-BD59-A6C34878D82A}">
                    <a16:rowId xmlns:a16="http://schemas.microsoft.com/office/drawing/2014/main" val="10000"/>
                  </a:ext>
                </a:extLst>
              </a:tr>
              <a:tr h="3780475">
                <a:tc>
                  <a:txBody>
                    <a:bodyPr/>
                    <a:lstStyle/>
                    <a:p>
                      <a:pPr marL="0" marR="0" lvl="0" indent="0" algn="l" rtl="0">
                        <a:lnSpc>
                          <a:spcPct val="115000"/>
                        </a:lnSpc>
                        <a:spcBef>
                          <a:spcPts val="0"/>
                        </a:spcBef>
                        <a:spcAft>
                          <a:spcPts val="0"/>
                        </a:spcAft>
                        <a:buClr>
                          <a:srgbClr val="000000"/>
                        </a:buClr>
                        <a:buSzPts val="1600"/>
                        <a:buFont typeface="Arial"/>
                        <a:buNone/>
                      </a:pPr>
                      <a:r>
                        <a:rPr lang="en-US" sz="1600" b="1" u="none" strike="noStrike" cap="none">
                          <a:solidFill>
                            <a:schemeClr val="dk1"/>
                          </a:solidFill>
                          <a:latin typeface="Open Sans"/>
                          <a:ea typeface="Open Sans"/>
                          <a:cs typeface="Open Sans"/>
                          <a:sym typeface="Open Sans"/>
                        </a:rPr>
                        <a:t>Rapi</a:t>
                      </a:r>
                      <a:endParaRPr sz="1600" b="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US" sz="1600" b="1" u="none" strike="noStrike" cap="none">
                          <a:solidFill>
                            <a:schemeClr val="dk1"/>
                          </a:solidFill>
                          <a:latin typeface="Open Sans"/>
                          <a:ea typeface="Open Sans"/>
                          <a:cs typeface="Open Sans"/>
                          <a:sym typeface="Open Sans"/>
                        </a:rPr>
                        <a:t>Dimensi Profil Pancasila</a:t>
                      </a:r>
                      <a:r>
                        <a:rPr lang="en-US" sz="1600" u="none" strike="noStrike" cap="none">
                          <a:solidFill>
                            <a:schemeClr val="dk1"/>
                          </a:solidFill>
                          <a:latin typeface="Open Sans"/>
                          <a:ea typeface="Open Sans"/>
                          <a:cs typeface="Open Sans"/>
                          <a:sym typeface="Open Sans"/>
                        </a:rPr>
                        <a:t> : </a:t>
                      </a:r>
                      <a:endParaRPr sz="160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US" sz="1600" u="none" strike="noStrike" cap="none">
                          <a:solidFill>
                            <a:schemeClr val="dk1"/>
                          </a:solidFill>
                          <a:latin typeface="Open Sans"/>
                          <a:ea typeface="Open Sans"/>
                          <a:cs typeface="Open Sans"/>
                          <a:sym typeface="Open Sans"/>
                        </a:rPr>
                        <a:t>Bergotong royong, Mandiri, Kreatif, Bernalar kritis, </a:t>
                      </a:r>
                      <a:endParaRPr sz="1600" b="1" u="none" strike="noStrike" cap="none">
                        <a:solidFill>
                          <a:schemeClr val="dk1"/>
                        </a:solidFill>
                        <a:latin typeface="Open Sans"/>
                        <a:ea typeface="Open Sans"/>
                        <a:cs typeface="Open Sans"/>
                        <a:sym typeface="Open Sans"/>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solidFill>
                            <a:schemeClr val="dk1"/>
                          </a:solidFill>
                          <a:latin typeface="Open Sans"/>
                          <a:ea typeface="Open Sans"/>
                          <a:cs typeface="Open Sans"/>
                          <a:sym typeface="Open Sans"/>
                        </a:rPr>
                        <a:t>Menampilkan tindakan menyimpan </a:t>
                      </a:r>
                      <a:r>
                        <a:rPr lang="en-US" sz="1600" u="none" strike="noStrike" cap="none">
                          <a:solidFill>
                            <a:schemeClr val="dk1"/>
                          </a:solidFill>
                          <a:highlight>
                            <a:schemeClr val="lt1"/>
                          </a:highlight>
                          <a:latin typeface="Open Sans"/>
                          <a:ea typeface="Open Sans"/>
                          <a:cs typeface="Open Sans"/>
                          <a:sym typeface="Open Sans"/>
                        </a:rPr>
                        <a:t>barang di tempat yang tepat atau tata letak yang tepat sehingga dapat digunakan dalam keadaan mendadak agar mudah diakses sesuai aturan yang ada. </a:t>
                      </a:r>
                      <a:endParaRPr sz="1600" u="none" strike="noStrike" cap="none">
                        <a:solidFill>
                          <a:schemeClr val="dk1"/>
                        </a:solidFill>
                        <a:highlight>
                          <a:schemeClr val="lt1"/>
                        </a:highlight>
                        <a:latin typeface="Open Sans"/>
                        <a:ea typeface="Open Sans"/>
                        <a:cs typeface="Open Sans"/>
                        <a:sym typeface="Open Sans"/>
                      </a:endParaRPr>
                    </a:p>
                    <a:p>
                      <a:pPr marL="0" marR="0" lvl="0" indent="0" algn="l" rtl="0">
                        <a:lnSpc>
                          <a:spcPct val="115000"/>
                        </a:lnSpc>
                        <a:spcBef>
                          <a:spcPts val="1200"/>
                        </a:spcBef>
                        <a:spcAft>
                          <a:spcPts val="0"/>
                        </a:spcAft>
                        <a:buClr>
                          <a:srgbClr val="000000"/>
                        </a:buClr>
                        <a:buSzPts val="1600"/>
                        <a:buFont typeface="Arial"/>
                        <a:buNone/>
                      </a:pPr>
                      <a:endParaRPr sz="1600" u="none" strike="noStrike" cap="none">
                        <a:solidFill>
                          <a:schemeClr val="dk1"/>
                        </a:solidFill>
                        <a:highlight>
                          <a:srgbClr val="FFFFFF"/>
                        </a:highlight>
                        <a:latin typeface="Open Sans"/>
                        <a:ea typeface="Open Sans"/>
                        <a:cs typeface="Open Sans"/>
                        <a:sym typeface="Open Sans"/>
                      </a:endParaRPr>
                    </a:p>
                    <a:p>
                      <a:pPr marL="0" marR="0" lvl="0" indent="0" algn="l" rtl="0">
                        <a:lnSpc>
                          <a:spcPct val="100000"/>
                        </a:lnSpc>
                        <a:spcBef>
                          <a:spcPts val="1200"/>
                        </a:spcBef>
                        <a:spcAft>
                          <a:spcPts val="0"/>
                        </a:spcAft>
                        <a:buClr>
                          <a:schemeClr val="dk1"/>
                        </a:buClr>
                        <a:buSzPts val="1100"/>
                        <a:buFont typeface="Open Sans"/>
                        <a:buNone/>
                      </a:pPr>
                      <a:endParaRPr sz="160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solidFill>
                            <a:schemeClr val="dk1"/>
                          </a:solidFill>
                          <a:highlight>
                            <a:schemeClr val="lt1"/>
                          </a:highlight>
                          <a:latin typeface="Open Sans"/>
                          <a:ea typeface="Open Sans"/>
                          <a:cs typeface="Open Sans"/>
                          <a:sym typeface="Open Sans"/>
                        </a:rPr>
                        <a:t>Menyelaraskan pemikiran dan tindakan sendiri dalam </a:t>
                      </a:r>
                      <a:r>
                        <a:rPr lang="en-US" sz="1600" u="none" strike="noStrike" cap="none">
                          <a:solidFill>
                            <a:schemeClr val="dk1"/>
                          </a:solidFill>
                          <a:latin typeface="Open Sans"/>
                          <a:ea typeface="Open Sans"/>
                          <a:cs typeface="Open Sans"/>
                          <a:sym typeface="Open Sans"/>
                        </a:rPr>
                        <a:t>menyimpan </a:t>
                      </a:r>
                      <a:r>
                        <a:rPr lang="en-US" sz="1600" u="none" strike="noStrike" cap="none">
                          <a:solidFill>
                            <a:schemeClr val="dk1"/>
                          </a:solidFill>
                          <a:highlight>
                            <a:schemeClr val="lt1"/>
                          </a:highlight>
                          <a:latin typeface="Open Sans"/>
                          <a:ea typeface="Open Sans"/>
                          <a:cs typeface="Open Sans"/>
                          <a:sym typeface="Open Sans"/>
                        </a:rPr>
                        <a:t>barang di tempat yang tepat atau tata letak yang tepat sehingga dapat digunakan dalam keadaan mendadak agar mudah diakses sebagai bagian dari regulasi diri. </a:t>
                      </a:r>
                      <a:endParaRPr sz="160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solidFill>
                            <a:schemeClr val="dk1"/>
                          </a:solidFill>
                          <a:highlight>
                            <a:schemeClr val="lt1"/>
                          </a:highlight>
                          <a:latin typeface="Open Sans"/>
                          <a:ea typeface="Open Sans"/>
                          <a:cs typeface="Open Sans"/>
                          <a:sym typeface="Open Sans"/>
                        </a:rPr>
                        <a:t>Mengeksplorasi dan mengekspresikan pikiran dan/atau perasaannya dalam </a:t>
                      </a:r>
                      <a:r>
                        <a:rPr lang="en-US" sz="1600" u="none" strike="noStrike" cap="none">
                          <a:solidFill>
                            <a:schemeClr val="dk1"/>
                          </a:solidFill>
                          <a:latin typeface="Open Sans"/>
                          <a:ea typeface="Open Sans"/>
                          <a:cs typeface="Open Sans"/>
                          <a:sym typeface="Open Sans"/>
                        </a:rPr>
                        <a:t>menyimpan </a:t>
                      </a:r>
                      <a:r>
                        <a:rPr lang="en-US" sz="1600" u="none" strike="noStrike" cap="none">
                          <a:solidFill>
                            <a:schemeClr val="dk1"/>
                          </a:solidFill>
                          <a:highlight>
                            <a:schemeClr val="lt1"/>
                          </a:highlight>
                          <a:latin typeface="Open Sans"/>
                          <a:ea typeface="Open Sans"/>
                          <a:cs typeface="Open Sans"/>
                          <a:sym typeface="Open Sans"/>
                        </a:rPr>
                        <a:t>barang di tempat yang tepat atau tata letak yang tepat sehingga dapat digunakan dalam keadaan mendadak agar mudah diakses dengan </a:t>
                      </a:r>
                      <a:r>
                        <a:rPr lang="en-US" sz="1600" u="none" strike="noStrike" cap="none">
                          <a:solidFill>
                            <a:schemeClr val="dk1"/>
                          </a:solidFill>
                          <a:latin typeface="Open Sans"/>
                          <a:ea typeface="Open Sans"/>
                          <a:cs typeface="Open Sans"/>
                          <a:sym typeface="Open Sans"/>
                        </a:rPr>
                        <a:t>mempertimbangkan dampaknya bagi orang lain.</a:t>
                      </a:r>
                      <a:endParaRPr sz="1600" u="none" strike="noStrike" cap="none">
                        <a:solidFill>
                          <a:schemeClr val="dk1"/>
                        </a:solidFill>
                        <a:highlight>
                          <a:srgbClr val="FFFFFF"/>
                        </a:highlight>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solidFill>
                            <a:schemeClr val="dk1"/>
                          </a:solidFill>
                          <a:highlight>
                            <a:schemeClr val="lt1"/>
                          </a:highlight>
                          <a:latin typeface="Open Sans"/>
                          <a:ea typeface="Open Sans"/>
                          <a:cs typeface="Open Sans"/>
                          <a:sym typeface="Open Sans"/>
                        </a:rPr>
                        <a:t>Mengeksplorasi dan mengekspresikan pikiran dan/atau perasaannya, dalam </a:t>
                      </a:r>
                      <a:r>
                        <a:rPr lang="en-US" sz="1600" u="none" strike="noStrike" cap="none">
                          <a:solidFill>
                            <a:schemeClr val="dk1"/>
                          </a:solidFill>
                          <a:latin typeface="Open Sans"/>
                          <a:ea typeface="Open Sans"/>
                          <a:cs typeface="Open Sans"/>
                          <a:sym typeface="Open Sans"/>
                        </a:rPr>
                        <a:t>menyimpan </a:t>
                      </a:r>
                      <a:r>
                        <a:rPr lang="en-US" sz="1600" u="none" strike="noStrike" cap="none">
                          <a:solidFill>
                            <a:schemeClr val="dk1"/>
                          </a:solidFill>
                          <a:highlight>
                            <a:schemeClr val="lt1"/>
                          </a:highlight>
                          <a:latin typeface="Open Sans"/>
                          <a:ea typeface="Open Sans"/>
                          <a:cs typeface="Open Sans"/>
                          <a:sym typeface="Open Sans"/>
                        </a:rPr>
                        <a:t>barang di tempat yang tepat atau tata letak yang tepat sehingga dapat digunakan dalam keadaan mendadak agar mudah diakses </a:t>
                      </a:r>
                      <a:r>
                        <a:rPr lang="en-US" sz="1600" u="none" strike="noStrike" cap="none">
                          <a:solidFill>
                            <a:schemeClr val="dk1"/>
                          </a:solidFill>
                          <a:latin typeface="Open Sans"/>
                          <a:ea typeface="Open Sans"/>
                          <a:cs typeface="Open Sans"/>
                          <a:sym typeface="Open Sans"/>
                        </a:rPr>
                        <a:t>serta mempertimbangkan dampaknya bagi diri dan lingkungannya dengan menggunakan berbagai perspektif.</a:t>
                      </a:r>
                      <a:endParaRPr sz="1600" u="none" strike="noStrike" cap="none">
                        <a:solidFill>
                          <a:schemeClr val="dk1"/>
                        </a:solidFill>
                        <a:highlight>
                          <a:srgbClr val="FFFFFF"/>
                        </a:highlight>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323" name="Google Shape;1323;gdd80ed5b4b_1_0"/>
          <p:cNvSpPr txBox="1"/>
          <p:nvPr/>
        </p:nvSpPr>
        <p:spPr>
          <a:xfrm>
            <a:off x="242954" y="88500"/>
            <a:ext cx="11780700" cy="554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Rubrik Penilaian</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graphicFrame>
        <p:nvGraphicFramePr>
          <p:cNvPr id="1328" name="Google Shape;1328;gd80cef6fb5_1_10"/>
          <p:cNvGraphicFramePr/>
          <p:nvPr/>
        </p:nvGraphicFramePr>
        <p:xfrm>
          <a:off x="205575" y="570758"/>
          <a:ext cx="3000000" cy="3000000"/>
        </p:xfrm>
        <a:graphic>
          <a:graphicData uri="http://schemas.openxmlformats.org/drawingml/2006/table">
            <a:tbl>
              <a:tblPr>
                <a:noFill/>
                <a:tableStyleId>{D7FFCC8F-F811-4A41-92D8-8B66304A0EB0}</a:tableStyleId>
              </a:tblPr>
              <a:tblGrid>
                <a:gridCol w="2470125">
                  <a:extLst>
                    <a:ext uri="{9D8B030D-6E8A-4147-A177-3AD203B41FA5}">
                      <a16:colId xmlns:a16="http://schemas.microsoft.com/office/drawing/2014/main" val="20000"/>
                    </a:ext>
                  </a:extLst>
                </a:gridCol>
                <a:gridCol w="2279450">
                  <a:extLst>
                    <a:ext uri="{9D8B030D-6E8A-4147-A177-3AD203B41FA5}">
                      <a16:colId xmlns:a16="http://schemas.microsoft.com/office/drawing/2014/main" val="20001"/>
                    </a:ext>
                  </a:extLst>
                </a:gridCol>
                <a:gridCol w="2283325">
                  <a:extLst>
                    <a:ext uri="{9D8B030D-6E8A-4147-A177-3AD203B41FA5}">
                      <a16:colId xmlns:a16="http://schemas.microsoft.com/office/drawing/2014/main" val="20002"/>
                    </a:ext>
                  </a:extLst>
                </a:gridCol>
                <a:gridCol w="2388575">
                  <a:extLst>
                    <a:ext uri="{9D8B030D-6E8A-4147-A177-3AD203B41FA5}">
                      <a16:colId xmlns:a16="http://schemas.microsoft.com/office/drawing/2014/main" val="20003"/>
                    </a:ext>
                  </a:extLst>
                </a:gridCol>
                <a:gridCol w="2359350">
                  <a:extLst>
                    <a:ext uri="{9D8B030D-6E8A-4147-A177-3AD203B41FA5}">
                      <a16:colId xmlns:a16="http://schemas.microsoft.com/office/drawing/2014/main" val="20004"/>
                    </a:ext>
                  </a:extLst>
                </a:gridCol>
              </a:tblGrid>
              <a:tr h="803750">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5R</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Belum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Mulai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Sangat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extLst>
                  <a:ext uri="{0D108BD9-81ED-4DB2-BD59-A6C34878D82A}">
                    <a16:rowId xmlns:a16="http://schemas.microsoft.com/office/drawing/2014/main" val="10000"/>
                  </a:ext>
                </a:extLst>
              </a:tr>
              <a:tr h="5048575">
                <a:tc>
                  <a:txBody>
                    <a:bodyPr/>
                    <a:lstStyle/>
                    <a:p>
                      <a:pPr marL="0" marR="0" lvl="0" indent="0" algn="l" rtl="0">
                        <a:lnSpc>
                          <a:spcPct val="115000"/>
                        </a:lnSpc>
                        <a:spcBef>
                          <a:spcPts val="0"/>
                        </a:spcBef>
                        <a:spcAft>
                          <a:spcPts val="0"/>
                        </a:spcAft>
                        <a:buClr>
                          <a:srgbClr val="000000"/>
                        </a:buClr>
                        <a:buSzPts val="1600"/>
                        <a:buFont typeface="Arial"/>
                        <a:buNone/>
                      </a:pPr>
                      <a:r>
                        <a:rPr lang="en-US" sz="1600" b="1" u="none" strike="noStrike" cap="none">
                          <a:latin typeface="Open Sans"/>
                          <a:ea typeface="Open Sans"/>
                          <a:cs typeface="Open Sans"/>
                          <a:sym typeface="Open Sans"/>
                        </a:rPr>
                        <a:t>Resik </a:t>
                      </a:r>
                      <a:r>
                        <a:rPr lang="en-US" sz="1600" u="none" strike="noStrike" cap="none">
                          <a:latin typeface="Open Sans"/>
                          <a:ea typeface="Open Sans"/>
                          <a:cs typeface="Open Sans"/>
                          <a:sym typeface="Open Sans"/>
                        </a:rPr>
                        <a:t>(membersihkan barang- barang dari kotoran dan barang-barang dari kotoran)</a:t>
                      </a:r>
                      <a:endParaRPr sz="1600" u="none" strike="noStrike" cap="none">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b="1" u="none" strike="noStrike" cap="none">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b="1" u="none" strike="noStrike" cap="none">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b="1" u="none" strike="noStrike" cap="none">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r>
                        <a:rPr lang="en-US" sz="1600" b="1" u="none" strike="noStrike" cap="none">
                          <a:latin typeface="Open Sans"/>
                          <a:ea typeface="Open Sans"/>
                          <a:cs typeface="Open Sans"/>
                          <a:sym typeface="Open Sans"/>
                        </a:rPr>
                        <a:t>Dimensi:</a:t>
                      </a:r>
                      <a:endParaRPr sz="1600" b="1" u="none" strike="noStrike" cap="none">
                        <a:latin typeface="Open Sans"/>
                        <a:ea typeface="Open Sans"/>
                        <a:cs typeface="Open Sans"/>
                        <a:sym typeface="Open Sans"/>
                      </a:endParaRPr>
                    </a:p>
                    <a:p>
                      <a:pPr marL="127000" marR="0" lvl="0" indent="0" algn="l" rtl="0">
                        <a:lnSpc>
                          <a:spcPct val="115000"/>
                        </a:lnSpc>
                        <a:spcBef>
                          <a:spcPts val="0"/>
                        </a:spcBef>
                        <a:spcAft>
                          <a:spcPts val="0"/>
                        </a:spcAft>
                        <a:buClr>
                          <a:srgbClr val="000000"/>
                        </a:buClr>
                        <a:buSzPts val="1600"/>
                        <a:buFont typeface="Open Sans"/>
                        <a:buNone/>
                      </a:pPr>
                      <a:r>
                        <a:rPr lang="en-US" sz="1600" u="none" strike="noStrike" cap="none">
                          <a:latin typeface="Open Sans"/>
                          <a:ea typeface="Open Sans"/>
                          <a:cs typeface="Open Sans"/>
                          <a:sym typeface="Open Sans"/>
                        </a:rPr>
                        <a:t>Mandiri, Bernalar Kritis, Bergotong-royong, Beriman dan Bertakwa kepada Tuhan Yang Maha Esa dan Berakhlak Mulia.</a:t>
                      </a:r>
                      <a:endParaRPr sz="1600" u="none" strike="noStrike" cap="none">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Open Sans"/>
                        <a:ea typeface="Open Sans"/>
                        <a:cs typeface="Open Sans"/>
                        <a:sym typeface="Open Sans"/>
                      </a:endParaRPr>
                    </a:p>
                  </a:txBody>
                  <a:tcPr marL="68575" marR="68575" marT="0" marB="0">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latin typeface="Open Sans"/>
                          <a:ea typeface="Open Sans"/>
                          <a:cs typeface="Open Sans"/>
                          <a:sym typeface="Open Sans"/>
                        </a:rPr>
                        <a:t>Menampilkan tindakan melaksanakan pembersihan barang-barang dan tempat kerja dari kotoran sesuai dengan tugas yang diberikan</a:t>
                      </a:r>
                      <a:endParaRPr sz="1600" u="none" strike="noStrike" cap="none">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latin typeface="Open Sans"/>
                          <a:ea typeface="Open Sans"/>
                          <a:cs typeface="Open Sans"/>
                          <a:sym typeface="Open Sans"/>
                        </a:rPr>
                        <a:t>Menyelaraskan pemikiran dan tindakan sendiri dalam melaksanakan pembersihan barang-barang  dan tempat kerja </a:t>
                      </a:r>
                      <a:r>
                        <a:rPr lang="en-US" sz="1600" u="none" strike="noStrike" cap="none">
                          <a:solidFill>
                            <a:schemeClr val="dk1"/>
                          </a:solidFill>
                          <a:latin typeface="Open Sans"/>
                          <a:ea typeface="Open Sans"/>
                          <a:cs typeface="Open Sans"/>
                          <a:sym typeface="Open Sans"/>
                        </a:rPr>
                        <a:t>dari kotoran </a:t>
                      </a:r>
                      <a:endParaRPr sz="160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r>
                        <a:rPr lang="en-US" sz="1600" u="none" strike="noStrike" cap="none">
                          <a:latin typeface="Open Sans"/>
                          <a:ea typeface="Open Sans"/>
                          <a:cs typeface="Open Sans"/>
                          <a:sym typeface="Open Sans"/>
                        </a:rPr>
                        <a:t>sebagai bagian dari regulasi diri.</a:t>
                      </a:r>
                      <a:endParaRPr sz="1600" u="none" strike="noStrike" cap="none">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latin typeface="Open Sans"/>
                          <a:ea typeface="Open Sans"/>
                          <a:cs typeface="Open Sans"/>
                          <a:sym typeface="Open Sans"/>
                        </a:rPr>
                        <a:t>Mengeksplorasi dan mengekspresikan pikiran dan/atau perasaannya dalam bentuk karya dan/atau tindakan, serta mempertimbangkan dampaknya bagi orang lain dalam konteks pembersihan barang-barang dan tempat kerja.</a:t>
                      </a:r>
                      <a:endParaRPr sz="1600" u="none" strike="noStrike" cap="none">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latin typeface="Open Sans"/>
                          <a:ea typeface="Open Sans"/>
                          <a:cs typeface="Open Sans"/>
                          <a:sym typeface="Open Sans"/>
                        </a:rPr>
                        <a:t>Mengeksplorasi dan mengekspresikan pikiran dan/atau perasaannya dalam bentuk karya dan/atau tindakan, serta mempertimbangkan dampaknya bagi diri dan lingkungannya dengan menggunakan berbagai perspektif.</a:t>
                      </a:r>
                      <a:endParaRPr sz="1600" u="none" strike="noStrike" cap="none">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329" name="Google Shape;1329;gd80cef6fb5_1_10"/>
          <p:cNvSpPr txBox="1"/>
          <p:nvPr/>
        </p:nvSpPr>
        <p:spPr>
          <a:xfrm>
            <a:off x="242954" y="88500"/>
            <a:ext cx="11780700" cy="554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Rubrik Penilaian</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graphicFrame>
        <p:nvGraphicFramePr>
          <p:cNvPr id="1334" name="Google Shape;1334;gdd80ed5b4b_4_3"/>
          <p:cNvGraphicFramePr/>
          <p:nvPr>
            <p:extLst>
              <p:ext uri="{D42A27DB-BD31-4B8C-83A1-F6EECF244321}">
                <p14:modId xmlns:p14="http://schemas.microsoft.com/office/powerpoint/2010/main" val="1620426027"/>
              </p:ext>
            </p:extLst>
          </p:nvPr>
        </p:nvGraphicFramePr>
        <p:xfrm>
          <a:off x="205575" y="570758"/>
          <a:ext cx="11780825" cy="5925275"/>
        </p:xfrm>
        <a:graphic>
          <a:graphicData uri="http://schemas.openxmlformats.org/drawingml/2006/table">
            <a:tbl>
              <a:tblPr>
                <a:noFill/>
                <a:tableStyleId>{D7FFCC8F-F811-4A41-92D8-8B66304A0EB0}</a:tableStyleId>
              </a:tblPr>
              <a:tblGrid>
                <a:gridCol w="2470125">
                  <a:extLst>
                    <a:ext uri="{9D8B030D-6E8A-4147-A177-3AD203B41FA5}">
                      <a16:colId xmlns:a16="http://schemas.microsoft.com/office/drawing/2014/main" val="20000"/>
                    </a:ext>
                  </a:extLst>
                </a:gridCol>
                <a:gridCol w="2279450">
                  <a:extLst>
                    <a:ext uri="{9D8B030D-6E8A-4147-A177-3AD203B41FA5}">
                      <a16:colId xmlns:a16="http://schemas.microsoft.com/office/drawing/2014/main" val="20001"/>
                    </a:ext>
                  </a:extLst>
                </a:gridCol>
                <a:gridCol w="2283325">
                  <a:extLst>
                    <a:ext uri="{9D8B030D-6E8A-4147-A177-3AD203B41FA5}">
                      <a16:colId xmlns:a16="http://schemas.microsoft.com/office/drawing/2014/main" val="20002"/>
                    </a:ext>
                  </a:extLst>
                </a:gridCol>
                <a:gridCol w="2388575">
                  <a:extLst>
                    <a:ext uri="{9D8B030D-6E8A-4147-A177-3AD203B41FA5}">
                      <a16:colId xmlns:a16="http://schemas.microsoft.com/office/drawing/2014/main" val="20003"/>
                    </a:ext>
                  </a:extLst>
                </a:gridCol>
                <a:gridCol w="2359350">
                  <a:extLst>
                    <a:ext uri="{9D8B030D-6E8A-4147-A177-3AD203B41FA5}">
                      <a16:colId xmlns:a16="http://schemas.microsoft.com/office/drawing/2014/main" val="20004"/>
                    </a:ext>
                  </a:extLst>
                </a:gridCol>
              </a:tblGrid>
              <a:tr h="669875">
                <a:tc>
                  <a:txBody>
                    <a:bodyPr/>
                    <a:lstStyle/>
                    <a:p>
                      <a:pPr marL="0" marR="0" lvl="0" indent="0" algn="ctr" rtl="0">
                        <a:lnSpc>
                          <a:spcPct val="100000"/>
                        </a:lnSpc>
                        <a:spcBef>
                          <a:spcPts val="0"/>
                        </a:spcBef>
                        <a:spcAft>
                          <a:spcPts val="0"/>
                        </a:spcAft>
                        <a:buClr>
                          <a:schemeClr val="lt1"/>
                        </a:buClr>
                        <a:buSzPts val="1200"/>
                        <a:buFont typeface="Open Sans"/>
                        <a:buNone/>
                      </a:pPr>
                      <a:r>
                        <a:rPr lang="en-US" sz="1200" b="1" u="none" strike="noStrike" cap="none" dirty="0">
                          <a:solidFill>
                            <a:schemeClr val="lt1"/>
                          </a:solidFill>
                          <a:latin typeface="Open Sans"/>
                          <a:ea typeface="Open Sans"/>
                          <a:cs typeface="Open Sans"/>
                          <a:sym typeface="Open Sans"/>
                        </a:rPr>
                        <a:t>5R</a:t>
                      </a:r>
                      <a:endParaRPr dirty="0"/>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200" b="1" u="none" strike="noStrike" cap="none">
                          <a:solidFill>
                            <a:schemeClr val="lt1"/>
                          </a:solidFill>
                          <a:latin typeface="Open Sans"/>
                          <a:ea typeface="Open Sans"/>
                          <a:cs typeface="Open Sans"/>
                          <a:sym typeface="Open Sans"/>
                        </a:rPr>
                        <a:t>Belum berkembang</a:t>
                      </a:r>
                      <a:endParaRPr sz="12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200" b="1" u="none" strike="noStrike" cap="none">
                          <a:solidFill>
                            <a:schemeClr val="lt1"/>
                          </a:solidFill>
                          <a:latin typeface="Open Sans"/>
                          <a:ea typeface="Open Sans"/>
                          <a:cs typeface="Open Sans"/>
                          <a:sym typeface="Open Sans"/>
                        </a:rPr>
                        <a:t>Mulai berkembang</a:t>
                      </a:r>
                      <a:endParaRPr sz="12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200" b="1" u="none" strike="noStrike" cap="none">
                          <a:solidFill>
                            <a:schemeClr val="lt1"/>
                          </a:solidFill>
                          <a:latin typeface="Open Sans"/>
                          <a:ea typeface="Open Sans"/>
                          <a:cs typeface="Open Sans"/>
                          <a:sym typeface="Open Sans"/>
                        </a:rPr>
                        <a:t>Berkembang</a:t>
                      </a:r>
                      <a:endParaRPr sz="12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200" b="1" u="none" strike="noStrike" cap="none">
                          <a:solidFill>
                            <a:schemeClr val="lt1"/>
                          </a:solidFill>
                          <a:latin typeface="Open Sans"/>
                          <a:ea typeface="Open Sans"/>
                          <a:cs typeface="Open Sans"/>
                          <a:sym typeface="Open Sans"/>
                        </a:rPr>
                        <a:t>Sangat berkembang</a:t>
                      </a:r>
                      <a:endParaRPr sz="12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extLst>
                  <a:ext uri="{0D108BD9-81ED-4DB2-BD59-A6C34878D82A}">
                    <a16:rowId xmlns:a16="http://schemas.microsoft.com/office/drawing/2014/main" val="10000"/>
                  </a:ext>
                </a:extLst>
              </a:tr>
              <a:tr h="5255400">
                <a:tc>
                  <a:txBody>
                    <a:bodyPr/>
                    <a:lstStyle/>
                    <a:p>
                      <a:pPr marL="0" marR="0" lvl="0" indent="0" algn="l" rtl="0">
                        <a:lnSpc>
                          <a:spcPct val="115000"/>
                        </a:lnSpc>
                        <a:spcBef>
                          <a:spcPts val="0"/>
                        </a:spcBef>
                        <a:spcAft>
                          <a:spcPts val="0"/>
                        </a:spcAft>
                        <a:buClr>
                          <a:srgbClr val="000000"/>
                        </a:buClr>
                        <a:buSzPts val="1600"/>
                        <a:buFont typeface="Arial"/>
                        <a:buNone/>
                      </a:pPr>
                      <a:r>
                        <a:rPr lang="en-US" sz="1600" b="1" u="none" strike="noStrike" cap="none">
                          <a:solidFill>
                            <a:schemeClr val="dk1"/>
                          </a:solidFill>
                          <a:latin typeface="Open Sans"/>
                          <a:ea typeface="Open Sans"/>
                          <a:cs typeface="Open Sans"/>
                          <a:sym typeface="Open Sans"/>
                        </a:rPr>
                        <a:t>Rawat </a:t>
                      </a:r>
                      <a:endParaRPr sz="1600" b="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r>
                        <a:rPr lang="en-US" sz="1600" u="none" strike="noStrike" cap="none">
                          <a:solidFill>
                            <a:schemeClr val="dk1"/>
                          </a:solidFill>
                          <a:latin typeface="Open Sans"/>
                          <a:ea typeface="Open Sans"/>
                          <a:cs typeface="Open Sans"/>
                          <a:sym typeface="Open Sans"/>
                        </a:rPr>
                        <a:t>(Meningkatkan 3R dari waktu ke waktu)</a:t>
                      </a:r>
                      <a:endParaRPr sz="160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r>
                        <a:rPr lang="en-US" sz="1600" b="1" u="none" strike="noStrike" cap="none">
                          <a:solidFill>
                            <a:schemeClr val="dk1"/>
                          </a:solidFill>
                          <a:latin typeface="Open Sans"/>
                          <a:ea typeface="Open Sans"/>
                          <a:cs typeface="Open Sans"/>
                          <a:sym typeface="Open Sans"/>
                        </a:rPr>
                        <a:t>Dimensi:</a:t>
                      </a:r>
                      <a:endParaRPr sz="1600" b="1" u="none" strike="noStrike" cap="none">
                        <a:solidFill>
                          <a:schemeClr val="dk1"/>
                        </a:solidFill>
                        <a:latin typeface="Open Sans"/>
                        <a:ea typeface="Open Sans"/>
                        <a:cs typeface="Open Sans"/>
                        <a:sym typeface="Open Sans"/>
                      </a:endParaRPr>
                    </a:p>
                    <a:p>
                      <a:pPr marL="457200" marR="0" lvl="0" indent="-304800" algn="l" rtl="0">
                        <a:lnSpc>
                          <a:spcPct val="115000"/>
                        </a:lnSpc>
                        <a:spcBef>
                          <a:spcPts val="0"/>
                        </a:spcBef>
                        <a:spcAft>
                          <a:spcPts val="0"/>
                        </a:spcAft>
                        <a:buClr>
                          <a:schemeClr val="dk1"/>
                        </a:buClr>
                        <a:buSzPts val="1200"/>
                        <a:buFont typeface="Arial"/>
                        <a:buChar char="●"/>
                      </a:pPr>
                      <a:r>
                        <a:rPr lang="en-US" sz="1600" u="none" strike="noStrike" cap="none">
                          <a:solidFill>
                            <a:schemeClr val="dk1"/>
                          </a:solidFill>
                          <a:latin typeface="Open Sans"/>
                          <a:ea typeface="Open Sans"/>
                          <a:cs typeface="Open Sans"/>
                          <a:sym typeface="Open Sans"/>
                        </a:rPr>
                        <a:t>Mandiri</a:t>
                      </a:r>
                      <a:endParaRPr sz="1600" u="none" strike="noStrike" cap="none">
                        <a:solidFill>
                          <a:schemeClr val="dk1"/>
                        </a:solidFill>
                        <a:latin typeface="Open Sans"/>
                        <a:ea typeface="Open Sans"/>
                        <a:cs typeface="Open Sans"/>
                        <a:sym typeface="Open Sans"/>
                      </a:endParaRPr>
                    </a:p>
                    <a:p>
                      <a:pPr marL="457200" marR="0" lvl="0" indent="-304800" algn="l" rtl="0">
                        <a:lnSpc>
                          <a:spcPct val="115000"/>
                        </a:lnSpc>
                        <a:spcBef>
                          <a:spcPts val="0"/>
                        </a:spcBef>
                        <a:spcAft>
                          <a:spcPts val="0"/>
                        </a:spcAft>
                        <a:buClr>
                          <a:schemeClr val="dk1"/>
                        </a:buClr>
                        <a:buSzPts val="1200"/>
                        <a:buFont typeface="Arial"/>
                        <a:buChar char="●"/>
                      </a:pPr>
                      <a:r>
                        <a:rPr lang="en-US" sz="1600" u="none" strike="noStrike" cap="none">
                          <a:solidFill>
                            <a:schemeClr val="dk1"/>
                          </a:solidFill>
                          <a:latin typeface="Open Sans"/>
                          <a:ea typeface="Open Sans"/>
                          <a:cs typeface="Open Sans"/>
                          <a:sym typeface="Open Sans"/>
                        </a:rPr>
                        <a:t>Bernalar Kritis</a:t>
                      </a:r>
                      <a:endParaRPr sz="1600" u="none" strike="noStrike" cap="none">
                        <a:solidFill>
                          <a:schemeClr val="dk1"/>
                        </a:solidFill>
                        <a:latin typeface="Open Sans"/>
                        <a:ea typeface="Open Sans"/>
                        <a:cs typeface="Open Sans"/>
                        <a:sym typeface="Open Sans"/>
                      </a:endParaRPr>
                    </a:p>
                    <a:p>
                      <a:pPr marL="457200" marR="0" lvl="0" indent="-304800" algn="l" rtl="0">
                        <a:lnSpc>
                          <a:spcPct val="115000"/>
                        </a:lnSpc>
                        <a:spcBef>
                          <a:spcPts val="0"/>
                        </a:spcBef>
                        <a:spcAft>
                          <a:spcPts val="0"/>
                        </a:spcAft>
                        <a:buClr>
                          <a:schemeClr val="dk1"/>
                        </a:buClr>
                        <a:buSzPts val="1200"/>
                        <a:buFont typeface="Arial"/>
                        <a:buChar char="●"/>
                      </a:pPr>
                      <a:r>
                        <a:rPr lang="en-US" sz="1600" u="none" strike="noStrike" cap="none">
                          <a:solidFill>
                            <a:schemeClr val="dk1"/>
                          </a:solidFill>
                          <a:latin typeface="Open Sans"/>
                          <a:ea typeface="Open Sans"/>
                          <a:cs typeface="Open Sans"/>
                          <a:sym typeface="Open Sans"/>
                        </a:rPr>
                        <a:t>Bergotong-royong.</a:t>
                      </a:r>
                      <a:endParaRPr sz="160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u="none" strike="noStrike" cap="none">
                        <a:solidFill>
                          <a:schemeClr val="dk1"/>
                        </a:solidFill>
                        <a:latin typeface="Open Sans"/>
                        <a:ea typeface="Open Sans"/>
                        <a:cs typeface="Open Sans"/>
                        <a:sym typeface="Open Sans"/>
                      </a:endParaRPr>
                    </a:p>
                  </a:txBody>
                  <a:tcPr marL="68575" marR="68575" marT="0" marB="0">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600" u="none" strike="noStrike" cap="none" dirty="0" err="1">
                          <a:solidFill>
                            <a:schemeClr val="dk1"/>
                          </a:solidFill>
                          <a:latin typeface="Open Sans"/>
                          <a:ea typeface="Open Sans"/>
                          <a:cs typeface="Open Sans"/>
                          <a:sym typeface="Open Sans"/>
                        </a:rPr>
                        <a:t>Mempertahankan</a:t>
                      </a:r>
                      <a:r>
                        <a:rPr lang="en-US" sz="1600" u="none" strike="noStrike" cap="none" dirty="0">
                          <a:solidFill>
                            <a:schemeClr val="dk1"/>
                          </a:solidFill>
                          <a:latin typeface="Open Sans"/>
                          <a:ea typeface="Open Sans"/>
                          <a:cs typeface="Open Sans"/>
                          <a:sym typeface="Open Sans"/>
                        </a:rPr>
                        <a:t> 3R (</a:t>
                      </a:r>
                      <a:r>
                        <a:rPr lang="en-US" sz="1600" u="none" strike="noStrike" cap="none" dirty="0" err="1">
                          <a:solidFill>
                            <a:schemeClr val="dk1"/>
                          </a:solidFill>
                          <a:latin typeface="Open Sans"/>
                          <a:ea typeface="Open Sans"/>
                          <a:cs typeface="Open Sans"/>
                          <a:sym typeface="Open Sans"/>
                        </a:rPr>
                        <a:t>ringkas</a:t>
                      </a:r>
                      <a:r>
                        <a:rPr lang="en-US" sz="1600" u="none" strike="noStrike" cap="none" dirty="0">
                          <a:solidFill>
                            <a:schemeClr val="dk1"/>
                          </a:solidFill>
                          <a:latin typeface="Open Sans"/>
                          <a:ea typeface="Open Sans"/>
                          <a:cs typeface="Open Sans"/>
                          <a:sym typeface="Open Sans"/>
                        </a:rPr>
                        <a:t>, </a:t>
                      </a:r>
                      <a:r>
                        <a:rPr lang="en-US" sz="1600" u="none" strike="noStrike" cap="none" dirty="0" err="1" smtClean="0">
                          <a:solidFill>
                            <a:schemeClr val="dk1"/>
                          </a:solidFill>
                          <a:latin typeface="Open Sans"/>
                          <a:ea typeface="Open Sans"/>
                          <a:cs typeface="Open Sans"/>
                          <a:sym typeface="Open Sans"/>
                        </a:rPr>
                        <a:t>rapi</a:t>
                      </a:r>
                      <a:r>
                        <a:rPr lang="en-US" sz="1600" u="none" strike="noStrike" cap="none" dirty="0" smtClean="0">
                          <a:solidFill>
                            <a:schemeClr val="dk1"/>
                          </a:solidFill>
                          <a:latin typeface="Open Sans"/>
                          <a:ea typeface="Open Sans"/>
                          <a:cs typeface="Open Sans"/>
                          <a:sym typeface="Open Sans"/>
                        </a:rPr>
                        <a:t> </a:t>
                      </a:r>
                      <a:r>
                        <a:rPr lang="en-US" sz="1600" u="none" strike="noStrike" cap="none" dirty="0" err="1">
                          <a:solidFill>
                            <a:schemeClr val="dk1"/>
                          </a:solidFill>
                          <a:latin typeface="Open Sans"/>
                          <a:ea typeface="Open Sans"/>
                          <a:cs typeface="Open Sans"/>
                          <a:sym typeface="Open Sans"/>
                        </a:rPr>
                        <a:t>dan</a:t>
                      </a:r>
                      <a:r>
                        <a:rPr lang="en-US" sz="1600" u="none" strike="noStrike" cap="none" dirty="0">
                          <a:solidFill>
                            <a:schemeClr val="dk1"/>
                          </a:solidFill>
                          <a:latin typeface="Open Sans"/>
                          <a:ea typeface="Open Sans"/>
                          <a:cs typeface="Open Sans"/>
                          <a:sym typeface="Open Sans"/>
                        </a:rPr>
                        <a:t> </a:t>
                      </a:r>
                      <a:r>
                        <a:rPr lang="en-US" sz="1600" u="none" strike="noStrike" cap="none" dirty="0" err="1">
                          <a:solidFill>
                            <a:schemeClr val="dk1"/>
                          </a:solidFill>
                          <a:latin typeface="Open Sans"/>
                          <a:ea typeface="Open Sans"/>
                          <a:cs typeface="Open Sans"/>
                          <a:sym typeface="Open Sans"/>
                        </a:rPr>
                        <a:t>resik</a:t>
                      </a:r>
                      <a:r>
                        <a:rPr lang="en-US" sz="1600" u="none" strike="noStrike" cap="none" dirty="0">
                          <a:solidFill>
                            <a:schemeClr val="dk1"/>
                          </a:solidFill>
                          <a:latin typeface="Open Sans"/>
                          <a:ea typeface="Open Sans"/>
                          <a:cs typeface="Open Sans"/>
                          <a:sym typeface="Open Sans"/>
                        </a:rPr>
                        <a:t> ) yang </a:t>
                      </a:r>
                      <a:r>
                        <a:rPr lang="en-US" sz="1600" u="none" strike="noStrike" cap="none" dirty="0" err="1">
                          <a:solidFill>
                            <a:schemeClr val="dk1"/>
                          </a:solidFill>
                          <a:latin typeface="Open Sans"/>
                          <a:ea typeface="Open Sans"/>
                          <a:cs typeface="Open Sans"/>
                          <a:sym typeface="Open Sans"/>
                        </a:rPr>
                        <a:t>telah</a:t>
                      </a:r>
                      <a:r>
                        <a:rPr lang="en-US" sz="1600" u="none" strike="noStrike" cap="none" dirty="0">
                          <a:solidFill>
                            <a:schemeClr val="dk1"/>
                          </a:solidFill>
                          <a:latin typeface="Open Sans"/>
                          <a:ea typeface="Open Sans"/>
                          <a:cs typeface="Open Sans"/>
                          <a:sym typeface="Open Sans"/>
                        </a:rPr>
                        <a:t> </a:t>
                      </a:r>
                      <a:r>
                        <a:rPr lang="en-US" sz="1600" u="none" strike="noStrike" cap="none" dirty="0" err="1">
                          <a:solidFill>
                            <a:schemeClr val="dk1"/>
                          </a:solidFill>
                          <a:latin typeface="Open Sans"/>
                          <a:ea typeface="Open Sans"/>
                          <a:cs typeface="Open Sans"/>
                          <a:sym typeface="Open Sans"/>
                        </a:rPr>
                        <a:t>dicapai</a:t>
                      </a:r>
                      <a:r>
                        <a:rPr lang="en-US" sz="1600" u="none" strike="noStrike" cap="none" dirty="0">
                          <a:solidFill>
                            <a:schemeClr val="dk1"/>
                          </a:solidFill>
                          <a:latin typeface="Open Sans"/>
                          <a:ea typeface="Open Sans"/>
                          <a:cs typeface="Open Sans"/>
                          <a:sym typeface="Open Sans"/>
                        </a:rPr>
                        <a:t>.</a:t>
                      </a:r>
                      <a:endParaRPr sz="1600" u="none" strike="noStrike" cap="none" dirty="0">
                        <a:solidFill>
                          <a:schemeClr val="dk1"/>
                        </a:solidFill>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600" u="none" strike="noStrike" cap="none" dirty="0" err="1">
                          <a:solidFill>
                            <a:schemeClr val="dk1"/>
                          </a:solidFill>
                          <a:latin typeface="Open Sans"/>
                          <a:ea typeface="Open Sans"/>
                          <a:cs typeface="Open Sans"/>
                          <a:sym typeface="Open Sans"/>
                        </a:rPr>
                        <a:t>Meningkatkan</a:t>
                      </a:r>
                      <a:r>
                        <a:rPr lang="en-US" sz="1600" u="none" strike="noStrike" cap="none" dirty="0">
                          <a:solidFill>
                            <a:schemeClr val="dk1"/>
                          </a:solidFill>
                          <a:latin typeface="Open Sans"/>
                          <a:ea typeface="Open Sans"/>
                          <a:cs typeface="Open Sans"/>
                          <a:sym typeface="Open Sans"/>
                        </a:rPr>
                        <a:t> 3R (</a:t>
                      </a:r>
                      <a:r>
                        <a:rPr lang="en-US" sz="1600" u="none" strike="noStrike" cap="none" dirty="0" err="1">
                          <a:solidFill>
                            <a:schemeClr val="dk1"/>
                          </a:solidFill>
                          <a:latin typeface="Open Sans"/>
                          <a:ea typeface="Open Sans"/>
                          <a:cs typeface="Open Sans"/>
                          <a:sym typeface="Open Sans"/>
                        </a:rPr>
                        <a:t>ringkas</a:t>
                      </a:r>
                      <a:r>
                        <a:rPr lang="en-US" sz="1600" u="none" strike="noStrike" cap="none" dirty="0">
                          <a:solidFill>
                            <a:schemeClr val="dk1"/>
                          </a:solidFill>
                          <a:latin typeface="Open Sans"/>
                          <a:ea typeface="Open Sans"/>
                          <a:cs typeface="Open Sans"/>
                          <a:sym typeface="Open Sans"/>
                        </a:rPr>
                        <a:t>, </a:t>
                      </a:r>
                      <a:r>
                        <a:rPr lang="en-US" sz="1600" u="none" strike="noStrike" cap="none" dirty="0" err="1" smtClean="0">
                          <a:solidFill>
                            <a:schemeClr val="dk1"/>
                          </a:solidFill>
                          <a:latin typeface="Open Sans"/>
                          <a:ea typeface="Open Sans"/>
                          <a:cs typeface="Open Sans"/>
                          <a:sym typeface="Open Sans"/>
                        </a:rPr>
                        <a:t>rapi</a:t>
                      </a:r>
                      <a:r>
                        <a:rPr lang="en-US" sz="1600" u="none" strike="noStrike" cap="none" dirty="0" smtClean="0">
                          <a:solidFill>
                            <a:schemeClr val="dk1"/>
                          </a:solidFill>
                          <a:latin typeface="Open Sans"/>
                          <a:ea typeface="Open Sans"/>
                          <a:cs typeface="Open Sans"/>
                          <a:sym typeface="Open Sans"/>
                        </a:rPr>
                        <a:t> </a:t>
                      </a:r>
                      <a:r>
                        <a:rPr lang="en-US" sz="1600" u="none" strike="noStrike" cap="none" dirty="0" err="1">
                          <a:solidFill>
                            <a:schemeClr val="dk1"/>
                          </a:solidFill>
                          <a:latin typeface="Open Sans"/>
                          <a:ea typeface="Open Sans"/>
                          <a:cs typeface="Open Sans"/>
                          <a:sym typeface="Open Sans"/>
                        </a:rPr>
                        <a:t>dan</a:t>
                      </a:r>
                      <a:r>
                        <a:rPr lang="en-US" sz="1600" u="none" strike="noStrike" cap="none" dirty="0">
                          <a:solidFill>
                            <a:schemeClr val="dk1"/>
                          </a:solidFill>
                          <a:latin typeface="Open Sans"/>
                          <a:ea typeface="Open Sans"/>
                          <a:cs typeface="Open Sans"/>
                          <a:sym typeface="Open Sans"/>
                        </a:rPr>
                        <a:t> </a:t>
                      </a:r>
                      <a:r>
                        <a:rPr lang="en-US" sz="1600" u="none" strike="noStrike" cap="none" dirty="0" err="1">
                          <a:solidFill>
                            <a:schemeClr val="dk1"/>
                          </a:solidFill>
                          <a:latin typeface="Open Sans"/>
                          <a:ea typeface="Open Sans"/>
                          <a:cs typeface="Open Sans"/>
                          <a:sym typeface="Open Sans"/>
                        </a:rPr>
                        <a:t>resik</a:t>
                      </a:r>
                      <a:r>
                        <a:rPr lang="en-US" sz="1600" u="none" strike="noStrike" cap="none" dirty="0">
                          <a:solidFill>
                            <a:schemeClr val="dk1"/>
                          </a:solidFill>
                          <a:latin typeface="Open Sans"/>
                          <a:ea typeface="Open Sans"/>
                          <a:cs typeface="Open Sans"/>
                          <a:sym typeface="Open Sans"/>
                        </a:rPr>
                        <a:t>) yang </a:t>
                      </a:r>
                      <a:r>
                        <a:rPr lang="en-US" sz="1600" u="none" strike="noStrike" cap="none" dirty="0" err="1">
                          <a:solidFill>
                            <a:schemeClr val="dk1"/>
                          </a:solidFill>
                          <a:latin typeface="Open Sans"/>
                          <a:ea typeface="Open Sans"/>
                          <a:cs typeface="Open Sans"/>
                          <a:sym typeface="Open Sans"/>
                        </a:rPr>
                        <a:t>telah</a:t>
                      </a:r>
                      <a:r>
                        <a:rPr lang="en-US" sz="1600" u="none" strike="noStrike" cap="none" dirty="0">
                          <a:solidFill>
                            <a:schemeClr val="dk1"/>
                          </a:solidFill>
                          <a:latin typeface="Open Sans"/>
                          <a:ea typeface="Open Sans"/>
                          <a:cs typeface="Open Sans"/>
                          <a:sym typeface="Open Sans"/>
                        </a:rPr>
                        <a:t> </a:t>
                      </a:r>
                      <a:r>
                        <a:rPr lang="en-US" sz="1600" u="none" strike="noStrike" cap="none" dirty="0" err="1">
                          <a:solidFill>
                            <a:schemeClr val="dk1"/>
                          </a:solidFill>
                          <a:latin typeface="Open Sans"/>
                          <a:ea typeface="Open Sans"/>
                          <a:cs typeface="Open Sans"/>
                          <a:sym typeface="Open Sans"/>
                        </a:rPr>
                        <a:t>dicapai</a:t>
                      </a:r>
                      <a:r>
                        <a:rPr lang="en-US" sz="1600" u="none" strike="noStrike" cap="none" dirty="0">
                          <a:solidFill>
                            <a:schemeClr val="dk1"/>
                          </a:solidFill>
                          <a:latin typeface="Open Sans"/>
                          <a:ea typeface="Open Sans"/>
                          <a:cs typeface="Open Sans"/>
                          <a:sym typeface="Open Sans"/>
                        </a:rPr>
                        <a:t>. </a:t>
                      </a:r>
                      <a:endParaRPr sz="160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1200"/>
                        </a:spcBef>
                        <a:spcAft>
                          <a:spcPts val="0"/>
                        </a:spcAft>
                        <a:buClr>
                          <a:srgbClr val="000000"/>
                        </a:buClr>
                        <a:buSzPts val="1600"/>
                        <a:buFont typeface="Arial"/>
                        <a:buNone/>
                      </a:pPr>
                      <a:endParaRPr sz="1600" u="none" strike="noStrike" cap="none" dirty="0">
                        <a:solidFill>
                          <a:schemeClr val="dk1"/>
                        </a:solidFill>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600" u="none" strike="noStrike" cap="none" dirty="0" err="1">
                          <a:solidFill>
                            <a:schemeClr val="dk1"/>
                          </a:solidFill>
                          <a:latin typeface="Open Sans"/>
                          <a:ea typeface="Open Sans"/>
                          <a:cs typeface="Open Sans"/>
                          <a:sym typeface="Open Sans"/>
                        </a:rPr>
                        <a:t>Menghasilkan</a:t>
                      </a:r>
                      <a:r>
                        <a:rPr lang="en-US" sz="1600" u="none" strike="noStrike" cap="none" dirty="0">
                          <a:solidFill>
                            <a:schemeClr val="dk1"/>
                          </a:solidFill>
                          <a:latin typeface="Open Sans"/>
                          <a:ea typeface="Open Sans"/>
                          <a:cs typeface="Open Sans"/>
                          <a:sym typeface="Open Sans"/>
                        </a:rPr>
                        <a:t> </a:t>
                      </a:r>
                      <a:r>
                        <a:rPr lang="en-US" sz="1600" u="none" strike="noStrike" cap="none" dirty="0" err="1">
                          <a:solidFill>
                            <a:schemeClr val="dk1"/>
                          </a:solidFill>
                          <a:latin typeface="Open Sans"/>
                          <a:ea typeface="Open Sans"/>
                          <a:cs typeface="Open Sans"/>
                          <a:sym typeface="Open Sans"/>
                        </a:rPr>
                        <a:t>gagasan</a:t>
                      </a:r>
                      <a:r>
                        <a:rPr lang="en-US" sz="1600" u="none" strike="noStrike" cap="none" dirty="0">
                          <a:solidFill>
                            <a:schemeClr val="dk1"/>
                          </a:solidFill>
                          <a:latin typeface="Open Sans"/>
                          <a:ea typeface="Open Sans"/>
                          <a:cs typeface="Open Sans"/>
                          <a:sym typeface="Open Sans"/>
                        </a:rPr>
                        <a:t> </a:t>
                      </a:r>
                      <a:r>
                        <a:rPr lang="en-US" sz="1600" u="none" strike="noStrike" cap="none" dirty="0" err="1">
                          <a:solidFill>
                            <a:schemeClr val="dk1"/>
                          </a:solidFill>
                          <a:latin typeface="Open Sans"/>
                          <a:ea typeface="Open Sans"/>
                          <a:cs typeface="Open Sans"/>
                          <a:sym typeface="Open Sans"/>
                        </a:rPr>
                        <a:t>dalam</a:t>
                      </a:r>
                      <a:r>
                        <a:rPr lang="en-US" sz="1600" u="none" strike="noStrike" cap="none" dirty="0">
                          <a:solidFill>
                            <a:schemeClr val="dk1"/>
                          </a:solidFill>
                          <a:latin typeface="Open Sans"/>
                          <a:ea typeface="Open Sans"/>
                          <a:cs typeface="Open Sans"/>
                          <a:sym typeface="Open Sans"/>
                        </a:rPr>
                        <a:t> </a:t>
                      </a:r>
                      <a:r>
                        <a:rPr lang="en-US" sz="1600" u="none" strike="noStrike" cap="none" dirty="0" err="1">
                          <a:solidFill>
                            <a:schemeClr val="dk1"/>
                          </a:solidFill>
                          <a:latin typeface="Open Sans"/>
                          <a:ea typeface="Open Sans"/>
                          <a:cs typeface="Open Sans"/>
                          <a:sym typeface="Open Sans"/>
                        </a:rPr>
                        <a:t>membuat</a:t>
                      </a:r>
                      <a:r>
                        <a:rPr lang="en-US" sz="1600" u="none" strike="noStrike" cap="none" dirty="0">
                          <a:solidFill>
                            <a:schemeClr val="dk1"/>
                          </a:solidFill>
                          <a:latin typeface="Open Sans"/>
                          <a:ea typeface="Open Sans"/>
                          <a:cs typeface="Open Sans"/>
                          <a:sym typeface="Open Sans"/>
                        </a:rPr>
                        <a:t> </a:t>
                      </a:r>
                      <a:r>
                        <a:rPr lang="en-US" sz="1600" u="none" strike="noStrike" cap="none" dirty="0" err="1">
                          <a:solidFill>
                            <a:schemeClr val="dk1"/>
                          </a:solidFill>
                          <a:latin typeface="Open Sans"/>
                          <a:ea typeface="Open Sans"/>
                          <a:cs typeface="Open Sans"/>
                          <a:sym typeface="Open Sans"/>
                        </a:rPr>
                        <a:t>standar</a:t>
                      </a:r>
                      <a:r>
                        <a:rPr lang="en-US" sz="1600" u="none" strike="noStrike" cap="none" dirty="0">
                          <a:solidFill>
                            <a:schemeClr val="dk1"/>
                          </a:solidFill>
                          <a:latin typeface="Open Sans"/>
                          <a:ea typeface="Open Sans"/>
                          <a:cs typeface="Open Sans"/>
                          <a:sym typeface="Open Sans"/>
                        </a:rPr>
                        <a:t> 3R (</a:t>
                      </a:r>
                      <a:r>
                        <a:rPr lang="en-US" sz="1600" u="none" strike="noStrike" cap="none" dirty="0" err="1">
                          <a:solidFill>
                            <a:schemeClr val="dk1"/>
                          </a:solidFill>
                          <a:latin typeface="Open Sans"/>
                          <a:ea typeface="Open Sans"/>
                          <a:cs typeface="Open Sans"/>
                          <a:sym typeface="Open Sans"/>
                        </a:rPr>
                        <a:t>ringkas</a:t>
                      </a:r>
                      <a:r>
                        <a:rPr lang="en-US" sz="1600" u="none" strike="noStrike" cap="none" dirty="0">
                          <a:solidFill>
                            <a:schemeClr val="dk1"/>
                          </a:solidFill>
                          <a:latin typeface="Open Sans"/>
                          <a:ea typeface="Open Sans"/>
                          <a:cs typeface="Open Sans"/>
                          <a:sym typeface="Open Sans"/>
                        </a:rPr>
                        <a:t>, </a:t>
                      </a:r>
                      <a:r>
                        <a:rPr lang="en-US" sz="1600" u="none" strike="noStrike" cap="none" dirty="0" err="1" smtClean="0">
                          <a:solidFill>
                            <a:schemeClr val="dk1"/>
                          </a:solidFill>
                          <a:latin typeface="Open Sans"/>
                          <a:ea typeface="Open Sans"/>
                          <a:cs typeface="Open Sans"/>
                          <a:sym typeface="Open Sans"/>
                        </a:rPr>
                        <a:t>rapi</a:t>
                      </a:r>
                      <a:r>
                        <a:rPr lang="en-US" sz="1600" u="none" strike="noStrike" cap="none" dirty="0" smtClean="0">
                          <a:solidFill>
                            <a:schemeClr val="dk1"/>
                          </a:solidFill>
                          <a:latin typeface="Open Sans"/>
                          <a:ea typeface="Open Sans"/>
                          <a:cs typeface="Open Sans"/>
                          <a:sym typeface="Open Sans"/>
                        </a:rPr>
                        <a:t> </a:t>
                      </a:r>
                      <a:r>
                        <a:rPr lang="en-US" sz="1600" u="none" strike="noStrike" cap="none" dirty="0" err="1">
                          <a:solidFill>
                            <a:schemeClr val="dk1"/>
                          </a:solidFill>
                          <a:latin typeface="Open Sans"/>
                          <a:ea typeface="Open Sans"/>
                          <a:cs typeface="Open Sans"/>
                          <a:sym typeface="Open Sans"/>
                        </a:rPr>
                        <a:t>dan</a:t>
                      </a:r>
                      <a:r>
                        <a:rPr lang="en-US" sz="1600" u="none" strike="noStrike" cap="none" dirty="0">
                          <a:solidFill>
                            <a:schemeClr val="dk1"/>
                          </a:solidFill>
                          <a:latin typeface="Open Sans"/>
                          <a:ea typeface="Open Sans"/>
                          <a:cs typeface="Open Sans"/>
                          <a:sym typeface="Open Sans"/>
                        </a:rPr>
                        <a:t> </a:t>
                      </a:r>
                      <a:r>
                        <a:rPr lang="en-US" sz="1600" u="none" strike="noStrike" cap="none" dirty="0" err="1">
                          <a:solidFill>
                            <a:schemeClr val="dk1"/>
                          </a:solidFill>
                          <a:latin typeface="Open Sans"/>
                          <a:ea typeface="Open Sans"/>
                          <a:cs typeface="Open Sans"/>
                          <a:sym typeface="Open Sans"/>
                        </a:rPr>
                        <a:t>resik</a:t>
                      </a:r>
                      <a:r>
                        <a:rPr lang="en-US" sz="1600" u="none" strike="noStrike" cap="none" dirty="0">
                          <a:solidFill>
                            <a:schemeClr val="dk1"/>
                          </a:solidFill>
                          <a:latin typeface="Open Sans"/>
                          <a:ea typeface="Open Sans"/>
                          <a:cs typeface="Open Sans"/>
                          <a:sym typeface="Open Sans"/>
                        </a:rPr>
                        <a:t>) </a:t>
                      </a:r>
                      <a:r>
                        <a:rPr lang="en-US" sz="1600" u="none" strike="noStrike" cap="none" dirty="0">
                          <a:solidFill>
                            <a:schemeClr val="dk1"/>
                          </a:solidFill>
                          <a:highlight>
                            <a:srgbClr val="FFFFFF"/>
                          </a:highlight>
                          <a:latin typeface="Open Sans"/>
                          <a:ea typeface="Open Sans"/>
                          <a:cs typeface="Open Sans"/>
                          <a:sym typeface="Open Sans"/>
                        </a:rPr>
                        <a:t>yang </a:t>
                      </a:r>
                      <a:r>
                        <a:rPr lang="en-US" sz="1600" u="none" strike="noStrike" cap="none" dirty="0" err="1">
                          <a:solidFill>
                            <a:schemeClr val="dk1"/>
                          </a:solidFill>
                          <a:highlight>
                            <a:srgbClr val="FFFFFF"/>
                          </a:highlight>
                          <a:latin typeface="Open Sans"/>
                          <a:ea typeface="Open Sans"/>
                          <a:cs typeface="Open Sans"/>
                          <a:sym typeface="Open Sans"/>
                        </a:rPr>
                        <a:t>lebih</a:t>
                      </a:r>
                      <a:r>
                        <a:rPr lang="en-US" sz="1600" u="none" strike="noStrike" cap="none" dirty="0">
                          <a:solidFill>
                            <a:schemeClr val="dk1"/>
                          </a:solidFill>
                          <a:highlight>
                            <a:srgbClr val="FFFFFF"/>
                          </a:highlight>
                          <a:latin typeface="Open Sans"/>
                          <a:ea typeface="Open Sans"/>
                          <a:cs typeface="Open Sans"/>
                          <a:sym typeface="Open Sans"/>
                        </a:rPr>
                        <a:t> </a:t>
                      </a:r>
                      <a:r>
                        <a:rPr lang="en-US" sz="1600" u="none" strike="noStrike" cap="none" dirty="0" err="1">
                          <a:solidFill>
                            <a:schemeClr val="dk1"/>
                          </a:solidFill>
                          <a:highlight>
                            <a:srgbClr val="FFFFFF"/>
                          </a:highlight>
                          <a:latin typeface="Open Sans"/>
                          <a:ea typeface="Open Sans"/>
                          <a:cs typeface="Open Sans"/>
                          <a:sym typeface="Open Sans"/>
                        </a:rPr>
                        <a:t>baik</a:t>
                      </a:r>
                      <a:r>
                        <a:rPr lang="en-US" sz="1600" u="none" strike="noStrike" cap="none" dirty="0">
                          <a:solidFill>
                            <a:schemeClr val="dk1"/>
                          </a:solidFill>
                          <a:highlight>
                            <a:srgbClr val="FFFFFF"/>
                          </a:highlight>
                          <a:latin typeface="Open Sans"/>
                          <a:ea typeface="Open Sans"/>
                          <a:cs typeface="Open Sans"/>
                          <a:sym typeface="Open Sans"/>
                        </a:rPr>
                        <a:t> </a:t>
                      </a:r>
                      <a:r>
                        <a:rPr lang="en-US" sz="1600" u="none" strike="noStrike" cap="none" dirty="0" err="1">
                          <a:solidFill>
                            <a:schemeClr val="dk1"/>
                          </a:solidFill>
                          <a:highlight>
                            <a:srgbClr val="FFFFFF"/>
                          </a:highlight>
                          <a:latin typeface="Open Sans"/>
                          <a:ea typeface="Open Sans"/>
                          <a:cs typeface="Open Sans"/>
                          <a:sym typeface="Open Sans"/>
                        </a:rPr>
                        <a:t>dari</a:t>
                      </a:r>
                      <a:r>
                        <a:rPr lang="en-US" sz="1600" u="none" strike="noStrike" cap="none" dirty="0">
                          <a:solidFill>
                            <a:schemeClr val="dk1"/>
                          </a:solidFill>
                          <a:highlight>
                            <a:srgbClr val="FFFFFF"/>
                          </a:highlight>
                          <a:latin typeface="Open Sans"/>
                          <a:ea typeface="Open Sans"/>
                          <a:cs typeface="Open Sans"/>
                          <a:sym typeface="Open Sans"/>
                        </a:rPr>
                        <a:t> yang </a:t>
                      </a:r>
                      <a:r>
                        <a:rPr lang="en-US" sz="1600" u="none" strike="noStrike" cap="none" dirty="0" err="1">
                          <a:solidFill>
                            <a:schemeClr val="dk1"/>
                          </a:solidFill>
                          <a:highlight>
                            <a:srgbClr val="FFFFFF"/>
                          </a:highlight>
                          <a:latin typeface="Open Sans"/>
                          <a:ea typeface="Open Sans"/>
                          <a:cs typeface="Open Sans"/>
                          <a:sym typeface="Open Sans"/>
                        </a:rPr>
                        <a:t>sudah</a:t>
                      </a:r>
                      <a:r>
                        <a:rPr lang="en-US" sz="1600" u="none" strike="noStrike" cap="none" dirty="0">
                          <a:solidFill>
                            <a:schemeClr val="dk1"/>
                          </a:solidFill>
                          <a:highlight>
                            <a:srgbClr val="FFFFFF"/>
                          </a:highlight>
                          <a:latin typeface="Open Sans"/>
                          <a:ea typeface="Open Sans"/>
                          <a:cs typeface="Open Sans"/>
                          <a:sym typeface="Open Sans"/>
                        </a:rPr>
                        <a:t> </a:t>
                      </a:r>
                      <a:r>
                        <a:rPr lang="en-US" sz="1600" u="none" strike="noStrike" cap="none" dirty="0" err="1">
                          <a:solidFill>
                            <a:schemeClr val="dk1"/>
                          </a:solidFill>
                          <a:highlight>
                            <a:srgbClr val="FFFFFF"/>
                          </a:highlight>
                          <a:latin typeface="Open Sans"/>
                          <a:ea typeface="Open Sans"/>
                          <a:cs typeface="Open Sans"/>
                          <a:sym typeface="Open Sans"/>
                        </a:rPr>
                        <a:t>ada</a:t>
                      </a:r>
                      <a:r>
                        <a:rPr lang="en-US" sz="1600" u="none" strike="noStrike" cap="none" dirty="0">
                          <a:solidFill>
                            <a:schemeClr val="dk1"/>
                          </a:solidFill>
                          <a:highlight>
                            <a:srgbClr val="FFFFFF"/>
                          </a:highlight>
                          <a:latin typeface="Open Sans"/>
                          <a:ea typeface="Open Sans"/>
                          <a:cs typeface="Open Sans"/>
                          <a:sym typeface="Open Sans"/>
                        </a:rPr>
                        <a:t>.</a:t>
                      </a:r>
                      <a:endParaRPr sz="1600" u="none" strike="noStrike" cap="none" dirty="0">
                        <a:solidFill>
                          <a:schemeClr val="dk1"/>
                        </a:solidFill>
                        <a:highlight>
                          <a:srgbClr val="FFFFFF"/>
                        </a:highlight>
                        <a:latin typeface="Open Sans"/>
                        <a:ea typeface="Open Sans"/>
                        <a:cs typeface="Open Sans"/>
                        <a:sym typeface="Open Sans"/>
                      </a:endParaRPr>
                    </a:p>
                    <a:p>
                      <a:pPr marL="0" marR="0" lvl="0" indent="0" algn="l" rtl="0">
                        <a:lnSpc>
                          <a:spcPct val="115000"/>
                        </a:lnSpc>
                        <a:spcBef>
                          <a:spcPts val="1200"/>
                        </a:spcBef>
                        <a:spcAft>
                          <a:spcPts val="0"/>
                        </a:spcAft>
                        <a:buClr>
                          <a:schemeClr val="dk1"/>
                        </a:buClr>
                        <a:buSzPts val="1100"/>
                        <a:buFont typeface="Arial"/>
                        <a:buNone/>
                      </a:pPr>
                      <a:endParaRPr sz="1600" u="none" strike="noStrike" cap="none" dirty="0">
                        <a:solidFill>
                          <a:schemeClr val="dk1"/>
                        </a:solidFill>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600" u="none" strike="noStrike" cap="none" dirty="0" err="1">
                          <a:solidFill>
                            <a:schemeClr val="dk1"/>
                          </a:solidFill>
                          <a:latin typeface="Open Sans"/>
                          <a:ea typeface="Open Sans"/>
                          <a:cs typeface="Open Sans"/>
                          <a:sym typeface="Open Sans"/>
                        </a:rPr>
                        <a:t>Membudayakan</a:t>
                      </a:r>
                      <a:r>
                        <a:rPr lang="en-US" sz="1600" u="none" strike="noStrike" cap="none" dirty="0">
                          <a:solidFill>
                            <a:schemeClr val="dk1"/>
                          </a:solidFill>
                          <a:latin typeface="Open Sans"/>
                          <a:ea typeface="Open Sans"/>
                          <a:cs typeface="Open Sans"/>
                          <a:sym typeface="Open Sans"/>
                        </a:rPr>
                        <a:t> </a:t>
                      </a:r>
                      <a:r>
                        <a:rPr lang="en-US" sz="1600" u="none" strike="noStrike" cap="none" dirty="0" err="1">
                          <a:solidFill>
                            <a:schemeClr val="dk1"/>
                          </a:solidFill>
                          <a:latin typeface="Open Sans"/>
                          <a:ea typeface="Open Sans"/>
                          <a:cs typeface="Open Sans"/>
                          <a:sym typeface="Open Sans"/>
                        </a:rPr>
                        <a:t>standar</a:t>
                      </a:r>
                      <a:r>
                        <a:rPr lang="en-US" sz="1600" u="none" strike="noStrike" cap="none" dirty="0">
                          <a:solidFill>
                            <a:schemeClr val="dk1"/>
                          </a:solidFill>
                          <a:latin typeface="Open Sans"/>
                          <a:ea typeface="Open Sans"/>
                          <a:cs typeface="Open Sans"/>
                          <a:sym typeface="Open Sans"/>
                        </a:rPr>
                        <a:t> 3R (</a:t>
                      </a:r>
                      <a:r>
                        <a:rPr lang="en-US" sz="1600" u="none" strike="noStrike" cap="none" dirty="0" err="1">
                          <a:solidFill>
                            <a:schemeClr val="dk1"/>
                          </a:solidFill>
                          <a:latin typeface="Open Sans"/>
                          <a:ea typeface="Open Sans"/>
                          <a:cs typeface="Open Sans"/>
                          <a:sym typeface="Open Sans"/>
                        </a:rPr>
                        <a:t>ringkas</a:t>
                      </a:r>
                      <a:r>
                        <a:rPr lang="en-US" sz="1600" u="none" strike="noStrike" cap="none" dirty="0">
                          <a:solidFill>
                            <a:schemeClr val="dk1"/>
                          </a:solidFill>
                          <a:latin typeface="Open Sans"/>
                          <a:ea typeface="Open Sans"/>
                          <a:cs typeface="Open Sans"/>
                          <a:sym typeface="Open Sans"/>
                        </a:rPr>
                        <a:t>, </a:t>
                      </a:r>
                      <a:r>
                        <a:rPr lang="en-US" sz="1600" u="none" strike="noStrike" cap="none" dirty="0" err="1" smtClean="0">
                          <a:solidFill>
                            <a:schemeClr val="dk1"/>
                          </a:solidFill>
                          <a:latin typeface="Open Sans"/>
                          <a:ea typeface="Open Sans"/>
                          <a:cs typeface="Open Sans"/>
                          <a:sym typeface="Open Sans"/>
                        </a:rPr>
                        <a:t>rapi</a:t>
                      </a:r>
                      <a:r>
                        <a:rPr lang="en-US" sz="1600" u="none" strike="noStrike" cap="none" dirty="0" smtClean="0">
                          <a:solidFill>
                            <a:schemeClr val="dk1"/>
                          </a:solidFill>
                          <a:latin typeface="Open Sans"/>
                          <a:ea typeface="Open Sans"/>
                          <a:cs typeface="Open Sans"/>
                          <a:sym typeface="Open Sans"/>
                        </a:rPr>
                        <a:t> </a:t>
                      </a:r>
                      <a:r>
                        <a:rPr lang="en-US" sz="1600" u="none" strike="noStrike" cap="none" dirty="0" err="1">
                          <a:solidFill>
                            <a:schemeClr val="dk1"/>
                          </a:solidFill>
                          <a:latin typeface="Open Sans"/>
                          <a:ea typeface="Open Sans"/>
                          <a:cs typeface="Open Sans"/>
                          <a:sym typeface="Open Sans"/>
                        </a:rPr>
                        <a:t>dan</a:t>
                      </a:r>
                      <a:r>
                        <a:rPr lang="en-US" sz="1600" u="none" strike="noStrike" cap="none" dirty="0">
                          <a:solidFill>
                            <a:schemeClr val="dk1"/>
                          </a:solidFill>
                          <a:latin typeface="Open Sans"/>
                          <a:ea typeface="Open Sans"/>
                          <a:cs typeface="Open Sans"/>
                          <a:sym typeface="Open Sans"/>
                        </a:rPr>
                        <a:t> </a:t>
                      </a:r>
                      <a:r>
                        <a:rPr lang="en-US" sz="1600" u="none" strike="noStrike" cap="none" dirty="0" err="1">
                          <a:solidFill>
                            <a:schemeClr val="dk1"/>
                          </a:solidFill>
                          <a:latin typeface="Open Sans"/>
                          <a:ea typeface="Open Sans"/>
                          <a:cs typeface="Open Sans"/>
                          <a:sym typeface="Open Sans"/>
                        </a:rPr>
                        <a:t>resik</a:t>
                      </a:r>
                      <a:r>
                        <a:rPr lang="en-US" sz="1600" u="none" strike="noStrike" cap="none" dirty="0">
                          <a:solidFill>
                            <a:schemeClr val="dk1"/>
                          </a:solidFill>
                          <a:latin typeface="Open Sans"/>
                          <a:ea typeface="Open Sans"/>
                          <a:cs typeface="Open Sans"/>
                          <a:sym typeface="Open Sans"/>
                        </a:rPr>
                        <a:t> ) </a:t>
                      </a:r>
                      <a:r>
                        <a:rPr lang="en-US" sz="1600" u="none" strike="noStrike" cap="none" dirty="0">
                          <a:solidFill>
                            <a:schemeClr val="dk1"/>
                          </a:solidFill>
                          <a:highlight>
                            <a:srgbClr val="FFFFFF"/>
                          </a:highlight>
                          <a:latin typeface="Open Sans"/>
                          <a:ea typeface="Open Sans"/>
                          <a:cs typeface="Open Sans"/>
                          <a:sym typeface="Open Sans"/>
                        </a:rPr>
                        <a:t>yang </a:t>
                      </a:r>
                      <a:r>
                        <a:rPr lang="en-US" sz="1600" u="none" strike="noStrike" cap="none" dirty="0" err="1">
                          <a:solidFill>
                            <a:schemeClr val="dk1"/>
                          </a:solidFill>
                          <a:highlight>
                            <a:srgbClr val="FFFFFF"/>
                          </a:highlight>
                          <a:latin typeface="Open Sans"/>
                          <a:ea typeface="Open Sans"/>
                          <a:cs typeface="Open Sans"/>
                          <a:sym typeface="Open Sans"/>
                        </a:rPr>
                        <a:t>disepakati</a:t>
                      </a:r>
                      <a:r>
                        <a:rPr lang="en-US" sz="1600" u="none" strike="noStrike" cap="none" dirty="0">
                          <a:solidFill>
                            <a:schemeClr val="dk1"/>
                          </a:solidFill>
                          <a:highlight>
                            <a:srgbClr val="FFFFFF"/>
                          </a:highlight>
                          <a:latin typeface="Open Sans"/>
                          <a:ea typeface="Open Sans"/>
                          <a:cs typeface="Open Sans"/>
                          <a:sym typeface="Open Sans"/>
                        </a:rPr>
                        <a:t> </a:t>
                      </a:r>
                      <a:r>
                        <a:rPr lang="en-US" sz="1600" u="none" strike="noStrike" cap="none" dirty="0" err="1">
                          <a:solidFill>
                            <a:schemeClr val="dk1"/>
                          </a:solidFill>
                          <a:highlight>
                            <a:srgbClr val="FFFFFF"/>
                          </a:highlight>
                          <a:latin typeface="Open Sans"/>
                          <a:ea typeface="Open Sans"/>
                          <a:cs typeface="Open Sans"/>
                          <a:sym typeface="Open Sans"/>
                        </a:rPr>
                        <a:t>bersama</a:t>
                      </a:r>
                      <a:r>
                        <a:rPr lang="en-US" sz="1600" u="none" strike="noStrike" cap="none" dirty="0">
                          <a:solidFill>
                            <a:schemeClr val="dk1"/>
                          </a:solidFill>
                          <a:highlight>
                            <a:srgbClr val="FFFFFF"/>
                          </a:highlight>
                          <a:latin typeface="Open Sans"/>
                          <a:ea typeface="Open Sans"/>
                          <a:cs typeface="Open Sans"/>
                          <a:sym typeface="Open Sans"/>
                        </a:rPr>
                        <a:t> </a:t>
                      </a:r>
                      <a:r>
                        <a:rPr lang="en-US" sz="1600" u="none" strike="noStrike" cap="none" dirty="0" err="1">
                          <a:solidFill>
                            <a:schemeClr val="dk1"/>
                          </a:solidFill>
                          <a:highlight>
                            <a:srgbClr val="FFFFFF"/>
                          </a:highlight>
                          <a:latin typeface="Open Sans"/>
                          <a:ea typeface="Open Sans"/>
                          <a:cs typeface="Open Sans"/>
                          <a:sym typeface="Open Sans"/>
                        </a:rPr>
                        <a:t>oleh</a:t>
                      </a:r>
                      <a:r>
                        <a:rPr lang="en-US" sz="1600" u="none" strike="noStrike" cap="none" dirty="0">
                          <a:solidFill>
                            <a:schemeClr val="dk1"/>
                          </a:solidFill>
                          <a:highlight>
                            <a:srgbClr val="FFFFFF"/>
                          </a:highlight>
                          <a:latin typeface="Open Sans"/>
                          <a:ea typeface="Open Sans"/>
                          <a:cs typeface="Open Sans"/>
                          <a:sym typeface="Open Sans"/>
                        </a:rPr>
                        <a:t> </a:t>
                      </a:r>
                      <a:r>
                        <a:rPr lang="en-US" sz="1600" u="none" strike="noStrike" cap="none" dirty="0" err="1">
                          <a:solidFill>
                            <a:schemeClr val="dk1"/>
                          </a:solidFill>
                          <a:highlight>
                            <a:srgbClr val="FFFFFF"/>
                          </a:highlight>
                          <a:latin typeface="Open Sans"/>
                          <a:ea typeface="Open Sans"/>
                          <a:cs typeface="Open Sans"/>
                          <a:sym typeface="Open Sans"/>
                        </a:rPr>
                        <a:t>seluruh</a:t>
                      </a:r>
                      <a:r>
                        <a:rPr lang="en-US" sz="1600" u="none" strike="noStrike" cap="none" dirty="0">
                          <a:solidFill>
                            <a:schemeClr val="dk1"/>
                          </a:solidFill>
                          <a:highlight>
                            <a:srgbClr val="FFFFFF"/>
                          </a:highlight>
                          <a:latin typeface="Open Sans"/>
                          <a:ea typeface="Open Sans"/>
                          <a:cs typeface="Open Sans"/>
                          <a:sym typeface="Open Sans"/>
                        </a:rPr>
                        <a:t> </a:t>
                      </a:r>
                      <a:r>
                        <a:rPr lang="en-US" sz="1600" u="none" strike="noStrike" cap="none" dirty="0" err="1">
                          <a:solidFill>
                            <a:schemeClr val="dk1"/>
                          </a:solidFill>
                          <a:highlight>
                            <a:srgbClr val="FFFFFF"/>
                          </a:highlight>
                          <a:latin typeface="Open Sans"/>
                          <a:ea typeface="Open Sans"/>
                          <a:cs typeface="Open Sans"/>
                          <a:sym typeface="Open Sans"/>
                        </a:rPr>
                        <a:t>warga</a:t>
                      </a:r>
                      <a:r>
                        <a:rPr lang="en-US" sz="1600" u="none" strike="noStrike" cap="none" dirty="0">
                          <a:solidFill>
                            <a:schemeClr val="dk1"/>
                          </a:solidFill>
                          <a:highlight>
                            <a:srgbClr val="FFFFFF"/>
                          </a:highlight>
                          <a:latin typeface="Open Sans"/>
                          <a:ea typeface="Open Sans"/>
                          <a:cs typeface="Open Sans"/>
                          <a:sym typeface="Open Sans"/>
                        </a:rPr>
                        <a:t> yang </a:t>
                      </a:r>
                      <a:r>
                        <a:rPr lang="en-US" sz="1600" u="none" strike="noStrike" cap="none" dirty="0" err="1">
                          <a:solidFill>
                            <a:schemeClr val="dk1"/>
                          </a:solidFill>
                          <a:highlight>
                            <a:srgbClr val="FFFFFF"/>
                          </a:highlight>
                          <a:latin typeface="Open Sans"/>
                          <a:ea typeface="Open Sans"/>
                          <a:cs typeface="Open Sans"/>
                          <a:sym typeface="Open Sans"/>
                        </a:rPr>
                        <a:t>berada</a:t>
                      </a:r>
                      <a:r>
                        <a:rPr lang="en-US" sz="1600" u="none" strike="noStrike" cap="none" dirty="0">
                          <a:solidFill>
                            <a:schemeClr val="dk1"/>
                          </a:solidFill>
                          <a:highlight>
                            <a:srgbClr val="FFFFFF"/>
                          </a:highlight>
                          <a:latin typeface="Open Sans"/>
                          <a:ea typeface="Open Sans"/>
                          <a:cs typeface="Open Sans"/>
                          <a:sym typeface="Open Sans"/>
                        </a:rPr>
                        <a:t> </a:t>
                      </a:r>
                      <a:r>
                        <a:rPr lang="en-US" sz="1600" u="none" strike="noStrike" cap="none" dirty="0" err="1">
                          <a:solidFill>
                            <a:schemeClr val="dk1"/>
                          </a:solidFill>
                          <a:highlight>
                            <a:srgbClr val="FFFFFF"/>
                          </a:highlight>
                          <a:latin typeface="Open Sans"/>
                          <a:ea typeface="Open Sans"/>
                          <a:cs typeface="Open Sans"/>
                          <a:sym typeface="Open Sans"/>
                        </a:rPr>
                        <a:t>pada</a:t>
                      </a:r>
                      <a:r>
                        <a:rPr lang="en-US" sz="1600" u="none" strike="noStrike" cap="none" dirty="0">
                          <a:solidFill>
                            <a:schemeClr val="dk1"/>
                          </a:solidFill>
                          <a:highlight>
                            <a:srgbClr val="FFFFFF"/>
                          </a:highlight>
                          <a:latin typeface="Open Sans"/>
                          <a:ea typeface="Open Sans"/>
                          <a:cs typeface="Open Sans"/>
                          <a:sym typeface="Open Sans"/>
                        </a:rPr>
                        <a:t> area </a:t>
                      </a:r>
                      <a:r>
                        <a:rPr lang="en-US" sz="1600" u="none" strike="noStrike" cap="none" dirty="0" err="1">
                          <a:solidFill>
                            <a:schemeClr val="dk1"/>
                          </a:solidFill>
                          <a:highlight>
                            <a:srgbClr val="FFFFFF"/>
                          </a:highlight>
                          <a:latin typeface="Open Sans"/>
                          <a:ea typeface="Open Sans"/>
                          <a:cs typeface="Open Sans"/>
                          <a:sym typeface="Open Sans"/>
                        </a:rPr>
                        <a:t>kerja</a:t>
                      </a:r>
                      <a:r>
                        <a:rPr lang="en-US" sz="1600" u="none" strike="noStrike" cap="none" dirty="0">
                          <a:solidFill>
                            <a:schemeClr val="dk1"/>
                          </a:solidFill>
                          <a:highlight>
                            <a:srgbClr val="FFFFFF"/>
                          </a:highlight>
                          <a:latin typeface="Open Sans"/>
                          <a:ea typeface="Open Sans"/>
                          <a:cs typeface="Open Sans"/>
                          <a:sym typeface="Open Sans"/>
                        </a:rPr>
                        <a:t> yang </a:t>
                      </a:r>
                      <a:r>
                        <a:rPr lang="en-US" sz="1600" u="none" strike="noStrike" cap="none" dirty="0" err="1">
                          <a:solidFill>
                            <a:schemeClr val="dk1"/>
                          </a:solidFill>
                          <a:highlight>
                            <a:srgbClr val="FFFFFF"/>
                          </a:highlight>
                          <a:latin typeface="Open Sans"/>
                          <a:ea typeface="Open Sans"/>
                          <a:cs typeface="Open Sans"/>
                          <a:sym typeface="Open Sans"/>
                        </a:rPr>
                        <a:t>bersangkutan</a:t>
                      </a:r>
                      <a:r>
                        <a:rPr lang="en-US" sz="1600" u="none" strike="noStrike" cap="none" dirty="0">
                          <a:solidFill>
                            <a:schemeClr val="dk1"/>
                          </a:solidFill>
                          <a:highlight>
                            <a:srgbClr val="FFFFFF"/>
                          </a:highlight>
                          <a:latin typeface="Open Sans"/>
                          <a:ea typeface="Open Sans"/>
                          <a:cs typeface="Open Sans"/>
                          <a:sym typeface="Open Sans"/>
                        </a:rPr>
                        <a:t> </a:t>
                      </a:r>
                      <a:r>
                        <a:rPr lang="en-US" sz="1600" u="none" strike="noStrike" cap="none" dirty="0" err="1">
                          <a:solidFill>
                            <a:schemeClr val="dk1"/>
                          </a:solidFill>
                          <a:highlight>
                            <a:srgbClr val="FFFFFF"/>
                          </a:highlight>
                          <a:latin typeface="Open Sans"/>
                          <a:ea typeface="Open Sans"/>
                          <a:cs typeface="Open Sans"/>
                          <a:sym typeface="Open Sans"/>
                        </a:rPr>
                        <a:t>dengan</a:t>
                      </a:r>
                      <a:r>
                        <a:rPr lang="en-US" sz="1600" u="none" strike="noStrike" cap="none" dirty="0">
                          <a:solidFill>
                            <a:schemeClr val="dk1"/>
                          </a:solidFill>
                          <a:highlight>
                            <a:srgbClr val="FFFFFF"/>
                          </a:highlight>
                          <a:latin typeface="Open Sans"/>
                          <a:ea typeface="Open Sans"/>
                          <a:cs typeface="Open Sans"/>
                          <a:sym typeface="Open Sans"/>
                        </a:rPr>
                        <a:t> </a:t>
                      </a:r>
                      <a:r>
                        <a:rPr lang="en-US" sz="1600" u="none" strike="noStrike" cap="none" dirty="0" err="1">
                          <a:solidFill>
                            <a:schemeClr val="dk1"/>
                          </a:solidFill>
                          <a:highlight>
                            <a:srgbClr val="FFFFFF"/>
                          </a:highlight>
                          <a:latin typeface="Open Sans"/>
                          <a:ea typeface="Open Sans"/>
                          <a:cs typeface="Open Sans"/>
                          <a:sym typeface="Open Sans"/>
                        </a:rPr>
                        <a:t>peningkatan</a:t>
                      </a:r>
                      <a:r>
                        <a:rPr lang="en-US" sz="1600" u="none" strike="noStrike" cap="none" dirty="0">
                          <a:solidFill>
                            <a:schemeClr val="dk1"/>
                          </a:solidFill>
                          <a:highlight>
                            <a:srgbClr val="FFFFFF"/>
                          </a:highlight>
                          <a:latin typeface="Open Sans"/>
                          <a:ea typeface="Open Sans"/>
                          <a:cs typeface="Open Sans"/>
                          <a:sym typeface="Open Sans"/>
                        </a:rPr>
                        <a:t> </a:t>
                      </a:r>
                      <a:r>
                        <a:rPr lang="en-US" sz="1600" u="none" strike="noStrike" cap="none" dirty="0" err="1">
                          <a:solidFill>
                            <a:schemeClr val="dk1"/>
                          </a:solidFill>
                          <a:highlight>
                            <a:srgbClr val="FFFFFF"/>
                          </a:highlight>
                          <a:latin typeface="Open Sans"/>
                          <a:ea typeface="Open Sans"/>
                          <a:cs typeface="Open Sans"/>
                          <a:sym typeface="Open Sans"/>
                        </a:rPr>
                        <a:t>secara</a:t>
                      </a:r>
                      <a:r>
                        <a:rPr lang="en-US" sz="1600" u="none" strike="noStrike" cap="none" dirty="0">
                          <a:solidFill>
                            <a:schemeClr val="dk1"/>
                          </a:solidFill>
                          <a:highlight>
                            <a:srgbClr val="FFFFFF"/>
                          </a:highlight>
                          <a:latin typeface="Open Sans"/>
                          <a:ea typeface="Open Sans"/>
                          <a:cs typeface="Open Sans"/>
                          <a:sym typeface="Open Sans"/>
                        </a:rPr>
                        <a:t> </a:t>
                      </a:r>
                      <a:r>
                        <a:rPr lang="en-US" sz="1600" u="none" strike="noStrike" cap="none" dirty="0" err="1">
                          <a:solidFill>
                            <a:schemeClr val="dk1"/>
                          </a:solidFill>
                          <a:highlight>
                            <a:srgbClr val="FFFFFF"/>
                          </a:highlight>
                          <a:latin typeface="Open Sans"/>
                          <a:ea typeface="Open Sans"/>
                          <a:cs typeface="Open Sans"/>
                          <a:sym typeface="Open Sans"/>
                        </a:rPr>
                        <a:t>terus</a:t>
                      </a:r>
                      <a:r>
                        <a:rPr lang="en-US" sz="1600" u="none" strike="noStrike" cap="none" dirty="0">
                          <a:solidFill>
                            <a:schemeClr val="dk1"/>
                          </a:solidFill>
                          <a:highlight>
                            <a:srgbClr val="FFFFFF"/>
                          </a:highlight>
                          <a:latin typeface="Open Sans"/>
                          <a:ea typeface="Open Sans"/>
                          <a:cs typeface="Open Sans"/>
                          <a:sym typeface="Open Sans"/>
                        </a:rPr>
                        <a:t> </a:t>
                      </a:r>
                      <a:r>
                        <a:rPr lang="en-US" sz="1600" u="none" strike="noStrike" cap="none" dirty="0" err="1">
                          <a:solidFill>
                            <a:schemeClr val="dk1"/>
                          </a:solidFill>
                          <a:highlight>
                            <a:srgbClr val="FFFFFF"/>
                          </a:highlight>
                          <a:latin typeface="Open Sans"/>
                          <a:ea typeface="Open Sans"/>
                          <a:cs typeface="Open Sans"/>
                          <a:sym typeface="Open Sans"/>
                        </a:rPr>
                        <a:t>menerus</a:t>
                      </a:r>
                      <a:r>
                        <a:rPr lang="en-US" sz="1600" u="none" strike="noStrike" cap="none" dirty="0">
                          <a:solidFill>
                            <a:schemeClr val="dk1"/>
                          </a:solidFill>
                          <a:highlight>
                            <a:srgbClr val="FFFFFF"/>
                          </a:highlight>
                          <a:latin typeface="Open Sans"/>
                          <a:ea typeface="Open Sans"/>
                          <a:cs typeface="Open Sans"/>
                          <a:sym typeface="Open Sans"/>
                        </a:rPr>
                        <a:t>.</a:t>
                      </a:r>
                      <a:endParaRPr sz="1600" u="none" strike="noStrike" cap="none" dirty="0">
                        <a:solidFill>
                          <a:schemeClr val="dk1"/>
                        </a:solidFill>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335" name="Google Shape;1335;gdd80ed5b4b_4_3"/>
          <p:cNvSpPr txBox="1"/>
          <p:nvPr/>
        </p:nvSpPr>
        <p:spPr>
          <a:xfrm>
            <a:off x="242954" y="88500"/>
            <a:ext cx="11780700" cy="554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Rubrik Penilaian</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graphicFrame>
        <p:nvGraphicFramePr>
          <p:cNvPr id="1340" name="Google Shape;1340;gdade9f120c_0_0"/>
          <p:cNvGraphicFramePr/>
          <p:nvPr/>
        </p:nvGraphicFramePr>
        <p:xfrm>
          <a:off x="205575" y="570757"/>
          <a:ext cx="3000000" cy="3000000"/>
        </p:xfrm>
        <a:graphic>
          <a:graphicData uri="http://schemas.openxmlformats.org/drawingml/2006/table">
            <a:tbl>
              <a:tblPr>
                <a:noFill/>
                <a:tableStyleId>{D7FFCC8F-F811-4A41-92D8-8B66304A0EB0}</a:tableStyleId>
              </a:tblPr>
              <a:tblGrid>
                <a:gridCol w="2792225">
                  <a:extLst>
                    <a:ext uri="{9D8B030D-6E8A-4147-A177-3AD203B41FA5}">
                      <a16:colId xmlns:a16="http://schemas.microsoft.com/office/drawing/2014/main" val="20000"/>
                    </a:ext>
                  </a:extLst>
                </a:gridCol>
                <a:gridCol w="2222725">
                  <a:extLst>
                    <a:ext uri="{9D8B030D-6E8A-4147-A177-3AD203B41FA5}">
                      <a16:colId xmlns:a16="http://schemas.microsoft.com/office/drawing/2014/main" val="20001"/>
                    </a:ext>
                  </a:extLst>
                </a:gridCol>
                <a:gridCol w="2155850">
                  <a:extLst>
                    <a:ext uri="{9D8B030D-6E8A-4147-A177-3AD203B41FA5}">
                      <a16:colId xmlns:a16="http://schemas.microsoft.com/office/drawing/2014/main" val="20002"/>
                    </a:ext>
                  </a:extLst>
                </a:gridCol>
                <a:gridCol w="2178100">
                  <a:extLst>
                    <a:ext uri="{9D8B030D-6E8A-4147-A177-3AD203B41FA5}">
                      <a16:colId xmlns:a16="http://schemas.microsoft.com/office/drawing/2014/main" val="20003"/>
                    </a:ext>
                  </a:extLst>
                </a:gridCol>
                <a:gridCol w="2431925">
                  <a:extLst>
                    <a:ext uri="{9D8B030D-6E8A-4147-A177-3AD203B41FA5}">
                      <a16:colId xmlns:a16="http://schemas.microsoft.com/office/drawing/2014/main" val="20004"/>
                    </a:ext>
                  </a:extLst>
                </a:gridCol>
              </a:tblGrid>
              <a:tr h="877900">
                <a:tc>
                  <a:txBody>
                    <a:bodyPr/>
                    <a:lstStyle/>
                    <a:p>
                      <a:pPr marL="0" marR="0" lvl="0" indent="0" algn="ctr" rtl="0">
                        <a:lnSpc>
                          <a:spcPct val="100000"/>
                        </a:lnSpc>
                        <a:spcBef>
                          <a:spcPts val="0"/>
                        </a:spcBef>
                        <a:spcAft>
                          <a:spcPts val="0"/>
                        </a:spcAft>
                        <a:buClr>
                          <a:schemeClr val="lt1"/>
                        </a:buClr>
                        <a:buSzPts val="1200"/>
                        <a:buFont typeface="Open Sans"/>
                        <a:buNone/>
                      </a:pPr>
                      <a:r>
                        <a:rPr lang="en-US" sz="2000" b="1" u="none" strike="noStrike" cap="none">
                          <a:solidFill>
                            <a:schemeClr val="lt1"/>
                          </a:solidFill>
                          <a:latin typeface="Open Sans"/>
                          <a:ea typeface="Open Sans"/>
                          <a:cs typeface="Open Sans"/>
                          <a:sym typeface="Open Sans"/>
                        </a:rPr>
                        <a:t>5R</a:t>
                      </a:r>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200" b="1" u="none" strike="noStrike" cap="none">
                          <a:solidFill>
                            <a:schemeClr val="lt1"/>
                          </a:solidFill>
                          <a:latin typeface="Open Sans"/>
                          <a:ea typeface="Open Sans"/>
                          <a:cs typeface="Open Sans"/>
                          <a:sym typeface="Open Sans"/>
                        </a:rPr>
                        <a:t>Belum berkembang</a:t>
                      </a:r>
                      <a:endParaRPr sz="12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200" b="1" u="none" strike="noStrike" cap="none">
                          <a:solidFill>
                            <a:schemeClr val="lt1"/>
                          </a:solidFill>
                          <a:latin typeface="Open Sans"/>
                          <a:ea typeface="Open Sans"/>
                          <a:cs typeface="Open Sans"/>
                          <a:sym typeface="Open Sans"/>
                        </a:rPr>
                        <a:t>Mulai berkembang</a:t>
                      </a:r>
                      <a:endParaRPr sz="12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200" b="1" u="none" strike="noStrike" cap="none">
                          <a:solidFill>
                            <a:schemeClr val="lt1"/>
                          </a:solidFill>
                          <a:latin typeface="Open Sans"/>
                          <a:ea typeface="Open Sans"/>
                          <a:cs typeface="Open Sans"/>
                          <a:sym typeface="Open Sans"/>
                        </a:rPr>
                        <a:t>Berkembang</a:t>
                      </a:r>
                      <a:endParaRPr sz="12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200" b="1" u="none" strike="noStrike" cap="none">
                          <a:solidFill>
                            <a:schemeClr val="lt1"/>
                          </a:solidFill>
                          <a:latin typeface="Open Sans"/>
                          <a:ea typeface="Open Sans"/>
                          <a:cs typeface="Open Sans"/>
                          <a:sym typeface="Open Sans"/>
                        </a:rPr>
                        <a:t>Sangat berkembang</a:t>
                      </a:r>
                      <a:endParaRPr sz="12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extLst>
                  <a:ext uri="{0D108BD9-81ED-4DB2-BD59-A6C34878D82A}">
                    <a16:rowId xmlns:a16="http://schemas.microsoft.com/office/drawing/2014/main" val="10000"/>
                  </a:ext>
                </a:extLst>
              </a:tr>
              <a:tr h="5047400">
                <a:tc>
                  <a:txBody>
                    <a:bodyPr/>
                    <a:lstStyle/>
                    <a:p>
                      <a:pPr marL="0" marR="0" lvl="0" indent="0" algn="l" rtl="0">
                        <a:lnSpc>
                          <a:spcPct val="100000"/>
                        </a:lnSpc>
                        <a:spcBef>
                          <a:spcPts val="0"/>
                        </a:spcBef>
                        <a:spcAft>
                          <a:spcPts val="0"/>
                        </a:spcAft>
                        <a:buClr>
                          <a:schemeClr val="dk1"/>
                        </a:buClr>
                        <a:buSzPts val="1600"/>
                        <a:buFont typeface="Arial"/>
                        <a:buNone/>
                      </a:pPr>
                      <a:r>
                        <a:rPr lang="en-US" sz="1600" b="1" u="none" strike="noStrike" cap="none">
                          <a:solidFill>
                            <a:schemeClr val="dk1"/>
                          </a:solidFill>
                          <a:latin typeface="Open Sans"/>
                          <a:ea typeface="Open Sans"/>
                          <a:cs typeface="Open Sans"/>
                          <a:sym typeface="Open Sans"/>
                        </a:rPr>
                        <a:t>Rajin</a:t>
                      </a:r>
                      <a:r>
                        <a:rPr lang="en-US" sz="1600" u="none" strike="noStrike" cap="none">
                          <a:solidFill>
                            <a:schemeClr val="dk1"/>
                          </a:solidFill>
                          <a:latin typeface="Open Sans"/>
                          <a:ea typeface="Open Sans"/>
                          <a:cs typeface="Open Sans"/>
                          <a:sym typeface="Open Sans"/>
                        </a:rPr>
                        <a:t> ( Mendisiplinkan diri menerapkan 4R sebelumnya)</a:t>
                      </a:r>
                      <a:endParaRPr sz="160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US" sz="1600" b="1" u="none" strike="noStrike" cap="none">
                          <a:solidFill>
                            <a:schemeClr val="dk1"/>
                          </a:solidFill>
                          <a:latin typeface="Open Sans"/>
                          <a:ea typeface="Open Sans"/>
                          <a:cs typeface="Open Sans"/>
                          <a:sym typeface="Open Sans"/>
                        </a:rPr>
                        <a:t>Dimensi Profil Pancasila : </a:t>
                      </a: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latin typeface="Open Sans"/>
                          <a:ea typeface="Open Sans"/>
                          <a:cs typeface="Open Sans"/>
                          <a:sym typeface="Open Sans"/>
                        </a:rPr>
                        <a:t>Beriman, Bertakwa kepada Tuhan Yang Maha Esa, dan Berakhlak Mulia, Bergotong royong, Mandiri, Kreatif, Bernalar kritis dan Berkebinekaan global.</a:t>
                      </a:r>
                      <a:endParaRPr sz="1600" b="1" u="none" strike="noStrike" cap="none">
                        <a:solidFill>
                          <a:schemeClr val="dk1"/>
                        </a:solidFill>
                        <a:latin typeface="Open Sans"/>
                        <a:ea typeface="Open Sans"/>
                        <a:cs typeface="Open Sans"/>
                        <a:sym typeface="Open Sans"/>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latin typeface="Open Sans"/>
                          <a:ea typeface="Open Sans"/>
                          <a:cs typeface="Open Sans"/>
                          <a:sym typeface="Open Sans"/>
                        </a:rPr>
                        <a:t>Disiplin menerapkan 4R dengan benar dan sesuai asas yang berlaku.</a:t>
                      </a:r>
                      <a:endParaRPr sz="160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Open Sans"/>
                          <a:ea typeface="Open Sans"/>
                          <a:cs typeface="Open Sans"/>
                          <a:sym typeface="Open Sans"/>
                        </a:rPr>
                        <a:t>Disiplin menerapkan 4R dengan benar dan sesuai asas yang berlaku dan berkelanjutan.</a:t>
                      </a:r>
                      <a:endParaRPr sz="160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latin typeface="Open Sans"/>
                          <a:ea typeface="Open Sans"/>
                          <a:cs typeface="Open Sans"/>
                          <a:sym typeface="Open Sans"/>
                        </a:rPr>
                        <a:t>Disiplin menerapkan 4R dengan benar dan sesuai asas yang berlaku, berkelanjutan, dan menjadi budaya kerja.</a:t>
                      </a:r>
                      <a:endParaRPr sz="160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sz="160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Open Sans"/>
                          <a:ea typeface="Open Sans"/>
                          <a:cs typeface="Open Sans"/>
                          <a:sym typeface="Open Sans"/>
                        </a:rPr>
                        <a:t>Disiplin menerapkan 4R dengan benar dan sesuai asas yang berlaku, berkelanjutan, dan menjadi budaya kerja</a:t>
                      </a:r>
                      <a:endParaRPr sz="160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Open Sans"/>
                          <a:ea typeface="Open Sans"/>
                          <a:cs typeface="Open Sans"/>
                          <a:sym typeface="Open Sans"/>
                        </a:rPr>
                        <a:t>dengan melibatkan semua pemangku kepentingan.</a:t>
                      </a:r>
                      <a:endParaRPr sz="1600" u="none" strike="noStrike" cap="none">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341" name="Google Shape;1341;gdade9f120c_0_0"/>
          <p:cNvSpPr txBox="1"/>
          <p:nvPr/>
        </p:nvSpPr>
        <p:spPr>
          <a:xfrm>
            <a:off x="242954" y="88500"/>
            <a:ext cx="11780700" cy="554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Rubrik Penilaian</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grpSp>
        <p:nvGrpSpPr>
          <p:cNvPr id="1346" name="Google Shape;1346;p22"/>
          <p:cNvGrpSpPr/>
          <p:nvPr/>
        </p:nvGrpSpPr>
        <p:grpSpPr>
          <a:xfrm>
            <a:off x="229286" y="1513413"/>
            <a:ext cx="8321584" cy="4854681"/>
            <a:chOff x="635000" y="1382713"/>
            <a:chExt cx="7869238" cy="4572000"/>
          </a:xfrm>
        </p:grpSpPr>
        <p:sp>
          <p:nvSpPr>
            <p:cNvPr id="1347" name="Google Shape;1347;p22"/>
            <p:cNvSpPr/>
            <p:nvPr/>
          </p:nvSpPr>
          <p:spPr>
            <a:xfrm>
              <a:off x="811213" y="3267075"/>
              <a:ext cx="7478713" cy="2654300"/>
            </a:xfrm>
            <a:custGeom>
              <a:avLst/>
              <a:gdLst/>
              <a:ahLst/>
              <a:cxnLst/>
              <a:rect l="l" t="t" r="r" b="b"/>
              <a:pathLst>
                <a:path w="4711" h="1672" extrusionOk="0">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p22"/>
            <p:cNvSpPr/>
            <p:nvPr/>
          </p:nvSpPr>
          <p:spPr>
            <a:xfrm>
              <a:off x="635000" y="2108200"/>
              <a:ext cx="7697788" cy="3846513"/>
            </a:xfrm>
            <a:custGeom>
              <a:avLst/>
              <a:gdLst/>
              <a:ahLst/>
              <a:cxnLst/>
              <a:rect l="l" t="t" r="r" b="b"/>
              <a:pathLst>
                <a:path w="4849" h="2423" extrusionOk="0">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p22"/>
            <p:cNvSpPr/>
            <p:nvPr/>
          </p:nvSpPr>
          <p:spPr>
            <a:xfrm>
              <a:off x="1595438" y="1790700"/>
              <a:ext cx="6908800" cy="3509963"/>
            </a:xfrm>
            <a:custGeom>
              <a:avLst/>
              <a:gdLst/>
              <a:ahLst/>
              <a:cxnLst/>
              <a:rect l="l" t="t" r="r" b="b"/>
              <a:pathLst>
                <a:path w="4352" h="2211" extrusionOk="0">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p22"/>
            <p:cNvSpPr/>
            <p:nvPr/>
          </p:nvSpPr>
          <p:spPr>
            <a:xfrm>
              <a:off x="2097088" y="1382713"/>
              <a:ext cx="4552950" cy="1549400"/>
            </a:xfrm>
            <a:custGeom>
              <a:avLst/>
              <a:gdLst/>
              <a:ahLst/>
              <a:cxnLst/>
              <a:rect l="l" t="t" r="r" b="b"/>
              <a:pathLst>
                <a:path w="2868" h="976" extrusionOk="0">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p22"/>
          <p:cNvSpPr/>
          <p:nvPr/>
        </p:nvSpPr>
        <p:spPr>
          <a:xfrm>
            <a:off x="3491698" y="1953747"/>
            <a:ext cx="768085" cy="768085"/>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352" name="Google Shape;1352;p22"/>
          <p:cNvSpPr/>
          <p:nvPr/>
        </p:nvSpPr>
        <p:spPr>
          <a:xfrm>
            <a:off x="3491698" y="3098761"/>
            <a:ext cx="768085" cy="768085"/>
          </a:xfrm>
          <a:prstGeom prst="ellipse">
            <a:avLst/>
          </a:prstGeom>
          <a:solidFill>
            <a:schemeClr val="accent3"/>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353" name="Google Shape;1353;p22"/>
          <p:cNvSpPr/>
          <p:nvPr/>
        </p:nvSpPr>
        <p:spPr>
          <a:xfrm>
            <a:off x="3491698" y="4220920"/>
            <a:ext cx="768085" cy="768085"/>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354" name="Google Shape;1354;p22"/>
          <p:cNvSpPr txBox="1"/>
          <p:nvPr/>
        </p:nvSpPr>
        <p:spPr>
          <a:xfrm>
            <a:off x="3447159" y="2030014"/>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01</a:t>
            </a:r>
            <a:endParaRPr sz="3200" b="1" i="0" u="none" strike="noStrike" cap="none">
              <a:solidFill>
                <a:srgbClr val="FFFFFF"/>
              </a:solidFill>
              <a:latin typeface="Arial"/>
              <a:ea typeface="Arial"/>
              <a:cs typeface="Arial"/>
              <a:sym typeface="Arial"/>
            </a:endParaRPr>
          </a:p>
        </p:txBody>
      </p:sp>
      <p:sp>
        <p:nvSpPr>
          <p:cNvPr id="1355" name="Google Shape;1355;p22"/>
          <p:cNvSpPr txBox="1"/>
          <p:nvPr/>
        </p:nvSpPr>
        <p:spPr>
          <a:xfrm>
            <a:off x="3447159" y="3175028"/>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02</a:t>
            </a:r>
            <a:endParaRPr sz="3200" b="1" i="0" u="none" strike="noStrike" cap="none">
              <a:solidFill>
                <a:srgbClr val="FFFFFF"/>
              </a:solidFill>
              <a:latin typeface="Arial"/>
              <a:ea typeface="Arial"/>
              <a:cs typeface="Arial"/>
              <a:sym typeface="Arial"/>
            </a:endParaRPr>
          </a:p>
        </p:txBody>
      </p:sp>
      <p:sp>
        <p:nvSpPr>
          <p:cNvPr id="1356" name="Google Shape;1356;p22"/>
          <p:cNvSpPr txBox="1"/>
          <p:nvPr/>
        </p:nvSpPr>
        <p:spPr>
          <a:xfrm>
            <a:off x="3447159" y="4297187"/>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03</a:t>
            </a:r>
            <a:endParaRPr sz="3200" b="1" i="0" u="none" strike="noStrike" cap="none">
              <a:solidFill>
                <a:srgbClr val="FFFFFF"/>
              </a:solidFill>
              <a:latin typeface="Arial"/>
              <a:ea typeface="Arial"/>
              <a:cs typeface="Arial"/>
              <a:sym typeface="Arial"/>
            </a:endParaRPr>
          </a:p>
        </p:txBody>
      </p:sp>
      <p:sp>
        <p:nvSpPr>
          <p:cNvPr id="1357" name="Google Shape;1357;p22"/>
          <p:cNvSpPr txBox="1"/>
          <p:nvPr/>
        </p:nvSpPr>
        <p:spPr>
          <a:xfrm>
            <a:off x="4369933" y="1968458"/>
            <a:ext cx="715531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Apa yang dapat anda ceritakan setelah mengikuti kegiatan training 5R ?</a:t>
            </a:r>
            <a:endParaRPr sz="1800" b="0" i="0" u="none" strike="noStrike" cap="none">
              <a:solidFill>
                <a:schemeClr val="dk1"/>
              </a:solidFill>
              <a:latin typeface="Open Sans"/>
              <a:ea typeface="Open Sans"/>
              <a:cs typeface="Open Sans"/>
              <a:sym typeface="Open Sans"/>
            </a:endParaRPr>
          </a:p>
        </p:txBody>
      </p:sp>
      <p:sp>
        <p:nvSpPr>
          <p:cNvPr id="1358" name="Google Shape;1358;p22"/>
          <p:cNvSpPr txBox="1"/>
          <p:nvPr/>
        </p:nvSpPr>
        <p:spPr>
          <a:xfrm>
            <a:off x="4369933" y="3189672"/>
            <a:ext cx="7231517"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Apa yang akan anda lakukan setelah mengikuti kegiatan training 5R dalam kehidupan sehari-hari?</a:t>
            </a: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359" name="Google Shape;1359;p22"/>
          <p:cNvSpPr txBox="1"/>
          <p:nvPr/>
        </p:nvSpPr>
        <p:spPr>
          <a:xfrm>
            <a:off x="4369933" y="4338227"/>
            <a:ext cx="76470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Apa gagasan anda untuk menerapkan budaya 5R di sekolah? </a:t>
            </a:r>
            <a:endParaRPr sz="1400" b="0" i="0" u="none" strike="noStrike" cap="none">
              <a:solidFill>
                <a:srgbClr val="000000"/>
              </a:solidFill>
              <a:latin typeface="Arial"/>
              <a:ea typeface="Arial"/>
              <a:cs typeface="Arial"/>
              <a:sym typeface="Arial"/>
            </a:endParaRPr>
          </a:p>
        </p:txBody>
      </p:sp>
      <p:sp>
        <p:nvSpPr>
          <p:cNvPr id="1360" name="Google Shape;1360;p22"/>
          <p:cNvSpPr txBox="1">
            <a:spLocks noGrp="1"/>
          </p:cNvSpPr>
          <p:nvPr>
            <p:ph type="body" idx="1"/>
          </p:nvPr>
        </p:nvSpPr>
        <p:spPr>
          <a:xfrm>
            <a:off x="0" y="641107"/>
            <a:ext cx="12192000" cy="103323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4000"/>
              <a:buNone/>
            </a:pPr>
            <a:r>
              <a:rPr lang="en-US" sz="4000">
                <a:latin typeface="Arial"/>
                <a:ea typeface="Arial"/>
                <a:cs typeface="Arial"/>
                <a:sym typeface="Arial"/>
              </a:rPr>
              <a:t>Lembar Refleksi </a:t>
            </a:r>
            <a:r>
              <a:rPr lang="en-US" sz="4000">
                <a:solidFill>
                  <a:srgbClr val="C00000"/>
                </a:solidFill>
                <a:latin typeface="Arial"/>
                <a:ea typeface="Arial"/>
                <a:cs typeface="Arial"/>
                <a:sym typeface="Arial"/>
              </a:rPr>
              <a:t>Peserta Didik </a:t>
            </a:r>
            <a:endParaRPr/>
          </a:p>
          <a:p>
            <a:pPr marL="0" lvl="0" indent="0" algn="ctr" rtl="0">
              <a:lnSpc>
                <a:spcPct val="100000"/>
              </a:lnSpc>
              <a:spcBef>
                <a:spcPts val="0"/>
              </a:spcBef>
              <a:spcAft>
                <a:spcPts val="0"/>
              </a:spcAft>
              <a:buClr>
                <a:srgbClr val="3F3F3F"/>
              </a:buClr>
              <a:buSzPts val="4000"/>
              <a:buNone/>
            </a:pPr>
            <a:r>
              <a:rPr lang="en-US" sz="4000">
                <a:solidFill>
                  <a:srgbClr val="3F3F3F"/>
                </a:solidFill>
                <a:latin typeface="Arial"/>
                <a:ea typeface="Arial"/>
                <a:cs typeface="Arial"/>
                <a:sym typeface="Arial"/>
              </a:rPr>
              <a:t>Training 5R </a:t>
            </a:r>
            <a:endParaRPr sz="4000">
              <a:solidFill>
                <a:srgbClr val="3F3F3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12"/>
          <p:cNvSpPr txBox="1"/>
          <p:nvPr/>
        </p:nvSpPr>
        <p:spPr>
          <a:xfrm>
            <a:off x="3830021" y="683573"/>
            <a:ext cx="646791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262626"/>
                </a:solidFill>
                <a:latin typeface="Arial"/>
                <a:ea typeface="Arial"/>
                <a:cs typeface="Arial"/>
                <a:sym typeface="Arial"/>
              </a:rPr>
              <a:t>Subtema/Projek</a:t>
            </a:r>
            <a:endParaRPr sz="4000" b="1" i="0" u="none" strike="noStrike" cap="none">
              <a:solidFill>
                <a:srgbClr val="262626"/>
              </a:solidFill>
              <a:latin typeface="Arial"/>
              <a:ea typeface="Arial"/>
              <a:cs typeface="Arial"/>
              <a:sym typeface="Arial"/>
            </a:endParaRPr>
          </a:p>
        </p:txBody>
      </p:sp>
      <p:sp>
        <p:nvSpPr>
          <p:cNvPr id="867" name="Google Shape;867;p12"/>
          <p:cNvSpPr/>
          <p:nvPr/>
        </p:nvSpPr>
        <p:spPr>
          <a:xfrm>
            <a:off x="1869603" y="1895913"/>
            <a:ext cx="1937857" cy="964734"/>
          </a:xfrm>
          <a:prstGeom prst="rect">
            <a:avLst/>
          </a:prstGeom>
          <a:solidFill>
            <a:schemeClr val="accent1"/>
          </a:solidFill>
          <a:ln w="25400" cap="flat"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8" name="Google Shape;868;p12"/>
          <p:cNvSpPr txBox="1"/>
          <p:nvPr/>
        </p:nvSpPr>
        <p:spPr>
          <a:xfrm>
            <a:off x="1529805" y="2029954"/>
            <a:ext cx="2617452" cy="10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a:ea typeface="Open Sans"/>
                <a:cs typeface="Open Sans"/>
                <a:sym typeface="Open Sans"/>
              </a:rPr>
              <a:t> Sikap kerja </a:t>
            </a:r>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a:ea typeface="Open Sans"/>
                <a:cs typeface="Open Sans"/>
                <a:sym typeface="Open Sans"/>
              </a:rPr>
              <a:t>dan 5R</a:t>
            </a:r>
            <a:endParaRPr sz="1200" b="0"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869" name="Google Shape;869;p12"/>
          <p:cNvSpPr/>
          <p:nvPr/>
        </p:nvSpPr>
        <p:spPr>
          <a:xfrm>
            <a:off x="5265302" y="1879136"/>
            <a:ext cx="1937857" cy="964734"/>
          </a:xfrm>
          <a:prstGeom prst="rect">
            <a:avLst/>
          </a:prstGeom>
          <a:solidFill>
            <a:schemeClr val="accent1"/>
          </a:solidFill>
          <a:ln w="25400" cap="flat"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70" name="Google Shape;870;p12"/>
          <p:cNvSpPr/>
          <p:nvPr/>
        </p:nvSpPr>
        <p:spPr>
          <a:xfrm>
            <a:off x="8360076" y="1895913"/>
            <a:ext cx="1937857" cy="964734"/>
          </a:xfrm>
          <a:prstGeom prst="rect">
            <a:avLst/>
          </a:prstGeom>
          <a:solidFill>
            <a:schemeClr val="accent1"/>
          </a:solidFill>
          <a:ln w="25400" cap="flat"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71" name="Google Shape;871;p12"/>
          <p:cNvSpPr txBox="1"/>
          <p:nvPr/>
        </p:nvSpPr>
        <p:spPr>
          <a:xfrm>
            <a:off x="4844770" y="2013177"/>
            <a:ext cx="2617452"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 K3LH</a:t>
            </a:r>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Open Sans"/>
                <a:ea typeface="Open Sans"/>
                <a:cs typeface="Open Sans"/>
                <a:sym typeface="Open Sans"/>
              </a:rPr>
              <a:t>dan Perbaikan Berkelanjutan</a:t>
            </a:r>
            <a:endParaRPr sz="1600" b="0" i="0" u="none" strike="noStrike" cap="none">
              <a:solidFill>
                <a:schemeClr val="lt1"/>
              </a:solidFill>
              <a:latin typeface="Open Sans"/>
              <a:ea typeface="Open Sans"/>
              <a:cs typeface="Open Sans"/>
              <a:sym typeface="Open Sans"/>
            </a:endParaRPr>
          </a:p>
        </p:txBody>
      </p:sp>
      <p:sp>
        <p:nvSpPr>
          <p:cNvPr id="872" name="Google Shape;872;p12"/>
          <p:cNvSpPr txBox="1"/>
          <p:nvPr/>
        </p:nvSpPr>
        <p:spPr>
          <a:xfrm>
            <a:off x="8020278" y="1979621"/>
            <a:ext cx="2617452"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a:ea typeface="Open Sans"/>
                <a:cs typeface="Open Sans"/>
                <a:sym typeface="Open Sans"/>
              </a:rPr>
              <a:t>Etika</a:t>
            </a:r>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a:ea typeface="Open Sans"/>
                <a:cs typeface="Open Sans"/>
                <a:sym typeface="Open Sans"/>
              </a:rPr>
              <a:t>kerja</a:t>
            </a:r>
            <a:endParaRPr sz="1400" b="0" i="0" u="none" strike="noStrike" cap="none">
              <a:solidFill>
                <a:schemeClr val="lt1"/>
              </a:solidFill>
              <a:latin typeface="Open Sans"/>
              <a:ea typeface="Open Sans"/>
              <a:cs typeface="Open Sans"/>
              <a:sym typeface="Open Sans"/>
            </a:endParaRPr>
          </a:p>
        </p:txBody>
      </p:sp>
      <p:sp>
        <p:nvSpPr>
          <p:cNvPr id="873" name="Google Shape;873;p12"/>
          <p:cNvSpPr/>
          <p:nvPr/>
        </p:nvSpPr>
        <p:spPr>
          <a:xfrm>
            <a:off x="4405520" y="2050859"/>
            <a:ext cx="410855" cy="688479"/>
          </a:xfrm>
          <a:prstGeom prst="rightArrow">
            <a:avLst>
              <a:gd name="adj1" fmla="val 50000"/>
              <a:gd name="adj2" fmla="val 50000"/>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464646"/>
              </a:solidFill>
              <a:latin typeface="Arial"/>
              <a:ea typeface="Arial"/>
              <a:cs typeface="Arial"/>
              <a:sym typeface="Arial"/>
            </a:endParaRPr>
          </a:p>
        </p:txBody>
      </p:sp>
      <p:sp>
        <p:nvSpPr>
          <p:cNvPr id="874" name="Google Shape;874;p12"/>
          <p:cNvSpPr/>
          <p:nvPr/>
        </p:nvSpPr>
        <p:spPr>
          <a:xfrm>
            <a:off x="7596592" y="2050858"/>
            <a:ext cx="410855" cy="688479"/>
          </a:xfrm>
          <a:prstGeom prst="rightArrow">
            <a:avLst>
              <a:gd name="adj1" fmla="val 50000"/>
              <a:gd name="adj2" fmla="val 50000"/>
            </a:avLst>
          </a:prstGeom>
          <a:solidFill>
            <a:srgbClr val="59595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464646"/>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5" name="Google Shape;1365;p141"/>
          <p:cNvGrpSpPr/>
          <p:nvPr/>
        </p:nvGrpSpPr>
        <p:grpSpPr>
          <a:xfrm>
            <a:off x="229286" y="1513413"/>
            <a:ext cx="8321584" cy="4854681"/>
            <a:chOff x="635000" y="1382713"/>
            <a:chExt cx="7869238" cy="4572000"/>
          </a:xfrm>
        </p:grpSpPr>
        <p:sp>
          <p:nvSpPr>
            <p:cNvPr id="1366" name="Google Shape;1366;p141"/>
            <p:cNvSpPr/>
            <p:nvPr/>
          </p:nvSpPr>
          <p:spPr>
            <a:xfrm>
              <a:off x="811213" y="3267075"/>
              <a:ext cx="7478713" cy="2654300"/>
            </a:xfrm>
            <a:custGeom>
              <a:avLst/>
              <a:gdLst/>
              <a:ahLst/>
              <a:cxnLst/>
              <a:rect l="l" t="t" r="r" b="b"/>
              <a:pathLst>
                <a:path w="4711" h="1672" extrusionOk="0">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p141"/>
            <p:cNvSpPr/>
            <p:nvPr/>
          </p:nvSpPr>
          <p:spPr>
            <a:xfrm>
              <a:off x="635000" y="2108200"/>
              <a:ext cx="7697788" cy="3846513"/>
            </a:xfrm>
            <a:custGeom>
              <a:avLst/>
              <a:gdLst/>
              <a:ahLst/>
              <a:cxnLst/>
              <a:rect l="l" t="t" r="r" b="b"/>
              <a:pathLst>
                <a:path w="4849" h="2423" extrusionOk="0">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p141"/>
            <p:cNvSpPr/>
            <p:nvPr/>
          </p:nvSpPr>
          <p:spPr>
            <a:xfrm>
              <a:off x="1595438" y="1790700"/>
              <a:ext cx="6908800" cy="3509963"/>
            </a:xfrm>
            <a:custGeom>
              <a:avLst/>
              <a:gdLst/>
              <a:ahLst/>
              <a:cxnLst/>
              <a:rect l="l" t="t" r="r" b="b"/>
              <a:pathLst>
                <a:path w="4352" h="2211" extrusionOk="0">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p141"/>
            <p:cNvSpPr/>
            <p:nvPr/>
          </p:nvSpPr>
          <p:spPr>
            <a:xfrm>
              <a:off x="2097088" y="1382713"/>
              <a:ext cx="4552950" cy="1549400"/>
            </a:xfrm>
            <a:custGeom>
              <a:avLst/>
              <a:gdLst/>
              <a:ahLst/>
              <a:cxnLst/>
              <a:rect l="l" t="t" r="r" b="b"/>
              <a:pathLst>
                <a:path w="2868" h="976" extrusionOk="0">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70" name="Google Shape;1370;p141"/>
          <p:cNvSpPr/>
          <p:nvPr/>
        </p:nvSpPr>
        <p:spPr>
          <a:xfrm>
            <a:off x="3491698" y="1953747"/>
            <a:ext cx="768085" cy="768085"/>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371" name="Google Shape;1371;p141"/>
          <p:cNvSpPr/>
          <p:nvPr/>
        </p:nvSpPr>
        <p:spPr>
          <a:xfrm>
            <a:off x="3491698" y="3098761"/>
            <a:ext cx="768085" cy="768085"/>
          </a:xfrm>
          <a:prstGeom prst="ellipse">
            <a:avLst/>
          </a:prstGeom>
          <a:solidFill>
            <a:schemeClr val="accent3"/>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372" name="Google Shape;1372;p141"/>
          <p:cNvSpPr/>
          <p:nvPr/>
        </p:nvSpPr>
        <p:spPr>
          <a:xfrm>
            <a:off x="3491698" y="4220920"/>
            <a:ext cx="768085" cy="768085"/>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373" name="Google Shape;1373;p141"/>
          <p:cNvSpPr txBox="1"/>
          <p:nvPr/>
        </p:nvSpPr>
        <p:spPr>
          <a:xfrm>
            <a:off x="3447159" y="2030014"/>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01</a:t>
            </a:r>
            <a:endParaRPr sz="3200" b="1" i="0" u="none" strike="noStrike" cap="none">
              <a:solidFill>
                <a:srgbClr val="FFFFFF"/>
              </a:solidFill>
              <a:latin typeface="Arial"/>
              <a:ea typeface="Arial"/>
              <a:cs typeface="Arial"/>
              <a:sym typeface="Arial"/>
            </a:endParaRPr>
          </a:p>
        </p:txBody>
      </p:sp>
      <p:sp>
        <p:nvSpPr>
          <p:cNvPr id="1374" name="Google Shape;1374;p141"/>
          <p:cNvSpPr txBox="1"/>
          <p:nvPr/>
        </p:nvSpPr>
        <p:spPr>
          <a:xfrm>
            <a:off x="3447159" y="3175028"/>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02</a:t>
            </a:r>
            <a:endParaRPr sz="3200" b="1" i="0" u="none" strike="noStrike" cap="none">
              <a:solidFill>
                <a:srgbClr val="FFFFFF"/>
              </a:solidFill>
              <a:latin typeface="Arial"/>
              <a:ea typeface="Arial"/>
              <a:cs typeface="Arial"/>
              <a:sym typeface="Arial"/>
            </a:endParaRPr>
          </a:p>
        </p:txBody>
      </p:sp>
      <p:sp>
        <p:nvSpPr>
          <p:cNvPr id="1375" name="Google Shape;1375;p141"/>
          <p:cNvSpPr txBox="1"/>
          <p:nvPr/>
        </p:nvSpPr>
        <p:spPr>
          <a:xfrm>
            <a:off x="3447159" y="4297187"/>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03</a:t>
            </a:r>
            <a:endParaRPr sz="3200" b="1" i="0" u="none" strike="noStrike" cap="none">
              <a:solidFill>
                <a:srgbClr val="FFFFFF"/>
              </a:solidFill>
              <a:latin typeface="Arial"/>
              <a:ea typeface="Arial"/>
              <a:cs typeface="Arial"/>
              <a:sym typeface="Arial"/>
            </a:endParaRPr>
          </a:p>
        </p:txBody>
      </p:sp>
      <p:sp>
        <p:nvSpPr>
          <p:cNvPr id="1376" name="Google Shape;1376;p141"/>
          <p:cNvSpPr txBox="1"/>
          <p:nvPr/>
        </p:nvSpPr>
        <p:spPr>
          <a:xfrm>
            <a:off x="4369933" y="1968458"/>
            <a:ext cx="76470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Apa yang dapat anda kembangkan setelah membimbing kegiatan training 5R ?</a:t>
            </a:r>
            <a:endParaRPr sz="1800" b="0" i="0" u="none" strike="noStrike" cap="none">
              <a:solidFill>
                <a:schemeClr val="dk1"/>
              </a:solidFill>
              <a:latin typeface="Open Sans"/>
              <a:ea typeface="Open Sans"/>
              <a:cs typeface="Open Sans"/>
              <a:sym typeface="Open Sans"/>
            </a:endParaRPr>
          </a:p>
        </p:txBody>
      </p:sp>
      <p:sp>
        <p:nvSpPr>
          <p:cNvPr id="1377" name="Google Shape;1377;p141"/>
          <p:cNvSpPr txBox="1"/>
          <p:nvPr/>
        </p:nvSpPr>
        <p:spPr>
          <a:xfrm>
            <a:off x="4369933" y="3189672"/>
            <a:ext cx="76470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Apa yang akan anda bimbing setelah mengikuti kegiatan training 5R dalam kehidupan sehari-hari?</a:t>
            </a: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378" name="Google Shape;1378;p141"/>
          <p:cNvSpPr txBox="1"/>
          <p:nvPr/>
        </p:nvSpPr>
        <p:spPr>
          <a:xfrm>
            <a:off x="4369933" y="4404902"/>
            <a:ext cx="7647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Apa gagasan anda untuk menerapkan budaya 5R di sekolah ? </a:t>
            </a:r>
            <a:endParaRPr sz="1400" b="0" i="0" u="none" strike="noStrike" cap="none">
              <a:solidFill>
                <a:srgbClr val="000000"/>
              </a:solidFill>
              <a:latin typeface="Arial"/>
              <a:ea typeface="Arial"/>
              <a:cs typeface="Arial"/>
              <a:sym typeface="Arial"/>
            </a:endParaRPr>
          </a:p>
        </p:txBody>
      </p:sp>
      <p:sp>
        <p:nvSpPr>
          <p:cNvPr id="1379" name="Google Shape;1379;p141"/>
          <p:cNvSpPr txBox="1">
            <a:spLocks noGrp="1"/>
          </p:cNvSpPr>
          <p:nvPr>
            <p:ph type="body" idx="1"/>
          </p:nvPr>
        </p:nvSpPr>
        <p:spPr>
          <a:xfrm>
            <a:off x="0" y="641108"/>
            <a:ext cx="12192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4000"/>
              <a:buNone/>
            </a:pPr>
            <a:r>
              <a:rPr lang="en-US" sz="4000">
                <a:latin typeface="Arial"/>
                <a:ea typeface="Arial"/>
                <a:cs typeface="Arial"/>
                <a:sym typeface="Arial"/>
              </a:rPr>
              <a:t>Lembar Refleksi </a:t>
            </a:r>
            <a:r>
              <a:rPr lang="en-US" sz="4000">
                <a:solidFill>
                  <a:srgbClr val="C00000"/>
                </a:solidFill>
                <a:latin typeface="Arial"/>
                <a:ea typeface="Arial"/>
                <a:cs typeface="Arial"/>
                <a:sym typeface="Arial"/>
              </a:rPr>
              <a:t>Guru</a:t>
            </a:r>
            <a:endParaRPr/>
          </a:p>
          <a:p>
            <a:pPr marL="0" lvl="0" indent="0" algn="ctr" rtl="0">
              <a:lnSpc>
                <a:spcPct val="100000"/>
              </a:lnSpc>
              <a:spcBef>
                <a:spcPts val="0"/>
              </a:spcBef>
              <a:spcAft>
                <a:spcPts val="0"/>
              </a:spcAft>
              <a:buClr>
                <a:srgbClr val="3F3F3F"/>
              </a:buClr>
              <a:buSzPts val="4000"/>
              <a:buNone/>
            </a:pPr>
            <a:r>
              <a:rPr lang="en-US" sz="4000">
                <a:solidFill>
                  <a:srgbClr val="3F3F3F"/>
                </a:solidFill>
                <a:latin typeface="Arial"/>
                <a:ea typeface="Arial"/>
                <a:cs typeface="Arial"/>
                <a:sym typeface="Arial"/>
              </a:rPr>
              <a:t>Training 5R </a:t>
            </a:r>
            <a:endParaRPr sz="4000">
              <a:solidFill>
                <a:srgbClr val="3F3F3F"/>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27"/>
          <p:cNvSpPr/>
          <p:nvPr/>
        </p:nvSpPr>
        <p:spPr>
          <a:xfrm>
            <a:off x="0" y="0"/>
            <a:ext cx="12192000" cy="6858000"/>
          </a:xfrm>
          <a:prstGeom prst="frame">
            <a:avLst>
              <a:gd name="adj1" fmla="val 89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85" name="Google Shape;1385;p27"/>
          <p:cNvSpPr/>
          <p:nvPr/>
        </p:nvSpPr>
        <p:spPr>
          <a:xfrm>
            <a:off x="1" y="0"/>
            <a:ext cx="254423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386" name="Google Shape;1386;p27"/>
          <p:cNvSpPr txBox="1"/>
          <p:nvPr/>
        </p:nvSpPr>
        <p:spPr>
          <a:xfrm>
            <a:off x="143925" y="1181100"/>
            <a:ext cx="2400300" cy="542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Arial"/>
                <a:ea typeface="Arial"/>
                <a:cs typeface="Arial"/>
                <a:sym typeface="Arial"/>
              </a:rPr>
              <a:t>Penerapan 5R</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Open Sans"/>
                <a:ea typeface="Open Sans"/>
                <a:cs typeface="Open Sans"/>
                <a:sym typeface="Open Sans"/>
              </a:rPr>
              <a:t>Durasi: 16 JP</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Open Sans"/>
                <a:ea typeface="Open Sans"/>
                <a:cs typeface="Open Sans"/>
                <a:sym typeface="Open Sans"/>
              </a:rPr>
              <a:t>Bahan: </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Open Sans"/>
                <a:ea typeface="Open Sans"/>
                <a:cs typeface="Open Sans"/>
                <a:sym typeface="Open Sans"/>
              </a:rPr>
              <a:t>Program dan perlengkapan Benchmarking </a:t>
            </a: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Fasilitator :</a:t>
            </a:r>
            <a:r>
              <a:rPr lang="en-US" sz="1800" b="1" i="0" u="none" strike="noStrike" cap="none">
                <a:solidFill>
                  <a:srgbClr val="FFFFFF"/>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Open Sans"/>
                <a:ea typeface="Open Sans"/>
                <a:cs typeface="Open Sans"/>
                <a:sym typeface="Open Sans"/>
              </a:rPr>
              <a:t>guru dan pihak industri </a:t>
            </a: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Open Sans"/>
                <a:ea typeface="Open Sans"/>
                <a:cs typeface="Open Sans"/>
                <a:sym typeface="Open Sans"/>
              </a:rPr>
              <a:t>Dimensi Profil Pelajar Pancasila: </a:t>
            </a:r>
            <a:r>
              <a:rPr lang="en-US" sz="1800" b="0" i="0" u="none" strike="noStrike" cap="none">
                <a:solidFill>
                  <a:srgbClr val="FFFFFF"/>
                </a:solidFill>
                <a:latin typeface="Open Sans"/>
                <a:ea typeface="Open Sans"/>
                <a:cs typeface="Open Sans"/>
                <a:sym typeface="Open Sans"/>
              </a:rPr>
              <a:t>Bergotong royong, Kreatif, Bernalar Kritis, Mandiri</a:t>
            </a:r>
            <a:endParaRPr sz="1800" b="0" i="0" u="none" strike="noStrike" cap="none">
              <a:solidFill>
                <a:srgbClr val="FFFFFF"/>
              </a:solidFill>
              <a:latin typeface="Open Sans"/>
              <a:ea typeface="Open Sans"/>
              <a:cs typeface="Open Sans"/>
              <a:sym typeface="Open Sans"/>
            </a:endParaRPr>
          </a:p>
        </p:txBody>
      </p:sp>
      <p:sp>
        <p:nvSpPr>
          <p:cNvPr id="1387" name="Google Shape;1387;p27"/>
          <p:cNvSpPr/>
          <p:nvPr/>
        </p:nvSpPr>
        <p:spPr>
          <a:xfrm>
            <a:off x="0" y="237068"/>
            <a:ext cx="1507067" cy="842433"/>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388" name="Google Shape;1388;p27"/>
          <p:cNvSpPr txBox="1"/>
          <p:nvPr/>
        </p:nvSpPr>
        <p:spPr>
          <a:xfrm>
            <a:off x="0" y="165100"/>
            <a:ext cx="1007533" cy="101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84C22"/>
              </a:buClr>
              <a:buSzPts val="6000"/>
              <a:buFont typeface="Arial"/>
              <a:buNone/>
            </a:pPr>
            <a:r>
              <a:rPr lang="en-US" sz="6000" b="1" i="0" u="none" strike="noStrike" cap="none">
                <a:solidFill>
                  <a:srgbClr val="E84C22"/>
                </a:solidFill>
                <a:latin typeface="Open Sans"/>
                <a:ea typeface="Open Sans"/>
                <a:cs typeface="Open Sans"/>
                <a:sym typeface="Open Sans"/>
              </a:rPr>
              <a:t>5</a:t>
            </a:r>
            <a:endParaRPr sz="1400" b="0" i="0" u="none" strike="noStrike" cap="none">
              <a:solidFill>
                <a:srgbClr val="000000"/>
              </a:solidFill>
              <a:latin typeface="Arial"/>
              <a:ea typeface="Arial"/>
              <a:cs typeface="Arial"/>
              <a:sym typeface="Arial"/>
            </a:endParaRPr>
          </a:p>
        </p:txBody>
      </p:sp>
      <p:sp>
        <p:nvSpPr>
          <p:cNvPr id="1389" name="Google Shape;1389;p27"/>
          <p:cNvSpPr txBox="1"/>
          <p:nvPr/>
        </p:nvSpPr>
        <p:spPr>
          <a:xfrm>
            <a:off x="2544234" y="268818"/>
            <a:ext cx="9503700" cy="62478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err="1">
                <a:solidFill>
                  <a:srgbClr val="000000"/>
                </a:solidFill>
                <a:latin typeface="Open Sans"/>
                <a:ea typeface="Open Sans"/>
                <a:cs typeface="Open Sans"/>
                <a:sym typeface="Open Sans"/>
              </a:rPr>
              <a:t>Tujuan</a:t>
            </a:r>
            <a:r>
              <a:rPr lang="en-US" sz="1600" b="0" i="0" u="none" strike="noStrike" cap="none" dirty="0">
                <a:solidFill>
                  <a:srgbClr val="000000"/>
                </a:solidFill>
                <a:latin typeface="Open Sans"/>
                <a:ea typeface="Open Sans"/>
                <a:cs typeface="Open Sans"/>
                <a:sym typeface="Open Sans"/>
              </a:rPr>
              <a:t>: </a:t>
            </a:r>
            <a:endParaRPr sz="16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err="1">
                <a:solidFill>
                  <a:srgbClr val="000000"/>
                </a:solidFill>
                <a:latin typeface="Open Sans"/>
                <a:ea typeface="Open Sans"/>
                <a:cs typeface="Open Sans"/>
                <a:sym typeface="Open Sans"/>
              </a:rPr>
              <a:t>Menerapkan</a:t>
            </a:r>
            <a:r>
              <a:rPr lang="en-US" sz="1600" b="0" i="0" u="none" strike="noStrike" cap="none" dirty="0">
                <a:solidFill>
                  <a:srgbClr val="000000"/>
                </a:solidFill>
                <a:latin typeface="Open Sans"/>
                <a:ea typeface="Open Sans"/>
                <a:cs typeface="Open Sans"/>
                <a:sym typeface="Open Sans"/>
              </a:rPr>
              <a:t> 5R  (</a:t>
            </a:r>
            <a:r>
              <a:rPr lang="en-US" sz="1600" b="0" i="0" u="none" strike="noStrike" cap="none" dirty="0" err="1">
                <a:solidFill>
                  <a:srgbClr val="000000"/>
                </a:solidFill>
                <a:latin typeface="Open Sans"/>
                <a:ea typeface="Open Sans"/>
                <a:cs typeface="Open Sans"/>
                <a:sym typeface="Open Sans"/>
              </a:rPr>
              <a:t>Ringkas</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Rapi</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Resik</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Rawat</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Rajin</a:t>
            </a:r>
            <a:r>
              <a:rPr lang="en-US" sz="1600" b="0" i="0" u="none" strike="noStrike" cap="none" dirty="0">
                <a:solidFill>
                  <a:srgbClr val="000000"/>
                </a:solidFill>
                <a:latin typeface="Open Sans"/>
                <a:ea typeface="Open Sans"/>
                <a:cs typeface="Open Sans"/>
                <a:sym typeface="Open Sans"/>
              </a:rPr>
              <a:t>) di </a:t>
            </a:r>
            <a:r>
              <a:rPr lang="en-US" sz="1600" b="0" i="0" u="none" strike="noStrike" cap="none" dirty="0" err="1">
                <a:solidFill>
                  <a:srgbClr val="000000"/>
                </a:solidFill>
                <a:latin typeface="Open Sans"/>
                <a:ea typeface="Open Sans"/>
                <a:cs typeface="Open Sans"/>
                <a:sym typeface="Open Sans"/>
              </a:rPr>
              <a:t>lingkungan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sekolah</a:t>
            </a:r>
            <a:r>
              <a:rPr lang="en-US" sz="1600" b="0" i="0" u="none" strike="noStrike" cap="none" dirty="0">
                <a:solidFill>
                  <a:srgbClr val="000000"/>
                </a:solidFill>
                <a:latin typeface="Open Sans"/>
                <a:ea typeface="Open Sans"/>
                <a:cs typeface="Open Sans"/>
                <a:sym typeface="Open Sans"/>
              </a:rPr>
              <a:t>.</a:t>
            </a:r>
            <a:endParaRPr sz="16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err="1">
                <a:solidFill>
                  <a:srgbClr val="000000"/>
                </a:solidFill>
                <a:latin typeface="Open Sans"/>
                <a:ea typeface="Open Sans"/>
                <a:cs typeface="Open Sans"/>
                <a:sym typeface="Open Sans"/>
              </a:rPr>
              <a:t>Persiapan</a:t>
            </a:r>
            <a:r>
              <a:rPr lang="en-US" sz="1600" b="1" i="0" u="none" strike="noStrike" cap="none" dirty="0">
                <a:solidFill>
                  <a:srgbClr val="000000"/>
                </a:solidFill>
                <a:latin typeface="Open Sans"/>
                <a:ea typeface="Open Sans"/>
                <a:cs typeface="Open Sans"/>
                <a:sym typeface="Open Sans"/>
              </a:rPr>
              <a:t>:</a:t>
            </a:r>
            <a:endParaRPr sz="1600" b="1" i="0" u="none" strike="noStrike" cap="none" dirty="0">
              <a:solidFill>
                <a:srgbClr val="000000"/>
              </a:solidFill>
              <a:latin typeface="Open Sans"/>
              <a:ea typeface="Open Sans"/>
              <a:cs typeface="Open Sans"/>
              <a:sym typeface="Open Sans"/>
            </a:endParaRPr>
          </a:p>
          <a:p>
            <a:pPr marL="342900" marR="0" lvl="0" indent="-330200" algn="l" rtl="0">
              <a:lnSpc>
                <a:spcPct val="100000"/>
              </a:lnSpc>
              <a:spcBef>
                <a:spcPts val="0"/>
              </a:spcBef>
              <a:spcAft>
                <a:spcPts val="0"/>
              </a:spcAft>
              <a:buClr>
                <a:srgbClr val="000000"/>
              </a:buClr>
              <a:buSzPts val="1600"/>
              <a:buFont typeface="Open Sans"/>
              <a:buAutoNum type="arabicPeriod"/>
            </a:pPr>
            <a:r>
              <a:rPr lang="en-US" sz="1600" b="0" i="0" u="none" strike="noStrike" cap="none" dirty="0" err="1">
                <a:solidFill>
                  <a:srgbClr val="000000"/>
                </a:solidFill>
                <a:latin typeface="Open Sans"/>
                <a:ea typeface="Open Sans"/>
                <a:cs typeface="Open Sans"/>
                <a:sym typeface="Open Sans"/>
              </a:rPr>
              <a:t>Peserta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didik</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bersama</a:t>
            </a:r>
            <a:r>
              <a:rPr lang="en-US" sz="1600" b="0" i="0" u="none" strike="noStrike" cap="none" dirty="0">
                <a:solidFill>
                  <a:srgbClr val="000000"/>
                </a:solidFill>
                <a:latin typeface="Open Sans"/>
                <a:ea typeface="Open Sans"/>
                <a:cs typeface="Open Sans"/>
                <a:sym typeface="Open Sans"/>
              </a:rPr>
              <a:t> guru </a:t>
            </a:r>
            <a:r>
              <a:rPr lang="en-US" sz="1600" b="0" i="0" u="none" strike="noStrike" cap="none" dirty="0" err="1">
                <a:solidFill>
                  <a:srgbClr val="000000"/>
                </a:solidFill>
                <a:latin typeface="Open Sans"/>
                <a:ea typeface="Open Sans"/>
                <a:cs typeface="Open Sans"/>
                <a:sym typeface="Open Sans"/>
              </a:rPr>
              <a:t>memetakan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menentukan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industri</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tempat</a:t>
            </a:r>
            <a:r>
              <a:rPr lang="en-US" sz="1600" b="0" i="0" u="none" strike="noStrike" cap="none" dirty="0">
                <a:solidFill>
                  <a:srgbClr val="000000"/>
                </a:solidFill>
                <a:latin typeface="Open Sans"/>
                <a:ea typeface="Open Sans"/>
                <a:cs typeface="Open Sans"/>
                <a:sym typeface="Open Sans"/>
              </a:rPr>
              <a:t> </a:t>
            </a:r>
            <a:r>
              <a:rPr lang="en-US" sz="1600" b="0" i="1" u="none" strike="noStrike" cap="none" dirty="0">
                <a:solidFill>
                  <a:srgbClr val="000000"/>
                </a:solidFill>
                <a:latin typeface="Open Sans"/>
                <a:ea typeface="Open Sans"/>
                <a:cs typeface="Open Sans"/>
                <a:sym typeface="Open Sans"/>
              </a:rPr>
              <a:t>benchmarking</a:t>
            </a:r>
            <a:r>
              <a:rPr lang="en-US" sz="1600" b="0" i="0" u="none" strike="noStrike" cap="none" dirty="0">
                <a:solidFill>
                  <a:srgbClr val="000000"/>
                </a:solidFill>
                <a:latin typeface="Open Sans"/>
                <a:ea typeface="Open Sans"/>
                <a:cs typeface="Open Sans"/>
                <a:sym typeface="Open Sans"/>
              </a:rPr>
              <a:t> yang </a:t>
            </a:r>
            <a:r>
              <a:rPr lang="en-US" sz="1600" b="0" i="0" u="none" strike="noStrike" cap="none" dirty="0" err="1">
                <a:solidFill>
                  <a:srgbClr val="000000"/>
                </a:solidFill>
                <a:latin typeface="Open Sans"/>
                <a:ea typeface="Open Sans"/>
                <a:cs typeface="Open Sans"/>
                <a:sym typeface="Open Sans"/>
              </a:rPr>
              <a:t>memungkinkan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siswa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dapat</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mengobservasi</a:t>
            </a:r>
            <a:r>
              <a:rPr lang="en-US" sz="1600" b="0" i="0" u="none" strike="noStrike" cap="none" dirty="0">
                <a:solidFill>
                  <a:srgbClr val="000000"/>
                </a:solidFill>
                <a:latin typeface="Open Sans"/>
                <a:ea typeface="Open Sans"/>
                <a:cs typeface="Open Sans"/>
                <a:sym typeface="Open Sans"/>
              </a:rPr>
              <a:t> 5R </a:t>
            </a:r>
            <a:endParaRPr sz="1600" b="0" i="0" u="none" strike="noStrike" cap="none" dirty="0">
              <a:solidFill>
                <a:srgbClr val="000000"/>
              </a:solidFill>
              <a:latin typeface="Open Sans"/>
              <a:ea typeface="Open Sans"/>
              <a:cs typeface="Open Sans"/>
              <a:sym typeface="Open Sans"/>
            </a:endParaRPr>
          </a:p>
          <a:p>
            <a:pPr marL="342900" marR="0" lvl="0" indent="-330200" algn="l" rtl="0">
              <a:lnSpc>
                <a:spcPct val="100000"/>
              </a:lnSpc>
              <a:spcBef>
                <a:spcPts val="0"/>
              </a:spcBef>
              <a:spcAft>
                <a:spcPts val="0"/>
              </a:spcAft>
              <a:buClr>
                <a:srgbClr val="000000"/>
              </a:buClr>
              <a:buSzPts val="1600"/>
              <a:buFont typeface="Open Sans"/>
              <a:buAutoNum type="arabicPeriod"/>
            </a:pPr>
            <a:r>
              <a:rPr lang="en-US" sz="1600" b="0" i="0" u="none" strike="noStrike" cap="none" dirty="0" err="1">
                <a:solidFill>
                  <a:srgbClr val="000000"/>
                </a:solidFill>
                <a:latin typeface="Open Sans"/>
                <a:ea typeface="Open Sans"/>
                <a:cs typeface="Open Sans"/>
                <a:sym typeface="Open Sans"/>
              </a:rPr>
              <a:t>Peserta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didik</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bersama</a:t>
            </a:r>
            <a:r>
              <a:rPr lang="en-US" sz="1600" b="0" i="0" u="none" strike="noStrike" cap="none" dirty="0">
                <a:solidFill>
                  <a:srgbClr val="000000"/>
                </a:solidFill>
                <a:latin typeface="Open Sans"/>
                <a:ea typeface="Open Sans"/>
                <a:cs typeface="Open Sans"/>
                <a:sym typeface="Open Sans"/>
              </a:rPr>
              <a:t> guru </a:t>
            </a:r>
            <a:r>
              <a:rPr lang="en-US" sz="1600" b="0" i="0" u="none" strike="noStrike" cap="none" dirty="0" err="1">
                <a:solidFill>
                  <a:srgbClr val="000000"/>
                </a:solidFill>
                <a:latin typeface="Open Sans"/>
                <a:ea typeface="Open Sans"/>
                <a:cs typeface="Open Sans"/>
                <a:sym typeface="Open Sans"/>
              </a:rPr>
              <a:t>menyiapkan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tata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tertib</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instrumen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observasi</a:t>
            </a:r>
            <a:r>
              <a:rPr lang="en-US" sz="1600" b="0" i="0" u="none" strike="noStrike" cap="none" dirty="0">
                <a:solidFill>
                  <a:srgbClr val="000000"/>
                </a:solidFill>
                <a:latin typeface="Open Sans"/>
                <a:ea typeface="Open Sans"/>
                <a:cs typeface="Open Sans"/>
                <a:sym typeface="Open Sans"/>
              </a:rPr>
              <a:t> yang </a:t>
            </a:r>
            <a:r>
              <a:rPr lang="en-US" sz="1600" b="0" i="0" u="none" strike="noStrike" cap="none" dirty="0" err="1">
                <a:solidFill>
                  <a:srgbClr val="000000"/>
                </a:solidFill>
                <a:latin typeface="Open Sans"/>
                <a:ea typeface="Open Sans"/>
                <a:cs typeface="Open Sans"/>
                <a:sym typeface="Open Sans"/>
              </a:rPr>
              <a:t>memungkinkan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peserta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didik</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memperoleh</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informasi</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secara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mandiri</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tentang</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implementasi</a:t>
            </a:r>
            <a:r>
              <a:rPr lang="en-US" sz="1600" b="0" i="0" u="none" strike="noStrike" cap="none" dirty="0">
                <a:solidFill>
                  <a:srgbClr val="000000"/>
                </a:solidFill>
                <a:latin typeface="Open Sans"/>
                <a:ea typeface="Open Sans"/>
                <a:cs typeface="Open Sans"/>
                <a:sym typeface="Open Sans"/>
              </a:rPr>
              <a:t> 5R di </a:t>
            </a:r>
            <a:r>
              <a:rPr lang="en-US" sz="1600" b="0" i="0" u="none" strike="noStrike" cap="none" dirty="0" err="1">
                <a:solidFill>
                  <a:srgbClr val="000000"/>
                </a:solidFill>
                <a:latin typeface="Open Sans"/>
                <a:ea typeface="Open Sans"/>
                <a:cs typeface="Open Sans"/>
                <a:sym typeface="Open Sans"/>
              </a:rPr>
              <a:t>dunia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kerja</a:t>
            </a:r>
            <a:endParaRPr sz="1600" b="0" i="0" u="none" strike="noStrike" cap="none" dirty="0">
              <a:solidFill>
                <a:srgbClr val="000000"/>
              </a:solidFill>
              <a:latin typeface="Open Sans"/>
              <a:ea typeface="Open Sans"/>
              <a:cs typeface="Open Sans"/>
              <a:sym typeface="Open Sans"/>
            </a:endParaRPr>
          </a:p>
          <a:p>
            <a:pPr marL="342900" marR="0" lvl="0" indent="-330200" algn="l" rtl="0">
              <a:lnSpc>
                <a:spcPct val="100000"/>
              </a:lnSpc>
              <a:spcBef>
                <a:spcPts val="0"/>
              </a:spcBef>
              <a:spcAft>
                <a:spcPts val="0"/>
              </a:spcAft>
              <a:buClr>
                <a:srgbClr val="000000"/>
              </a:buClr>
              <a:buSzPts val="1600"/>
              <a:buFont typeface="Open Sans"/>
              <a:buAutoNum type="arabicPeriod"/>
            </a:pPr>
            <a:r>
              <a:rPr lang="en-US" sz="1600" b="0" i="0" u="none" strike="noStrike" cap="none" dirty="0">
                <a:solidFill>
                  <a:srgbClr val="000000"/>
                </a:solidFill>
                <a:latin typeface="Open Sans"/>
                <a:ea typeface="Open Sans"/>
                <a:cs typeface="Open Sans"/>
                <a:sym typeface="Open Sans"/>
              </a:rPr>
              <a:t>Tim </a:t>
            </a:r>
            <a:r>
              <a:rPr lang="en-US" sz="1600" b="0" i="0" u="none" strike="noStrike" cap="none" dirty="0" err="1">
                <a:solidFill>
                  <a:srgbClr val="000000"/>
                </a:solidFill>
                <a:latin typeface="Open Sans"/>
                <a:ea typeface="Open Sans"/>
                <a:cs typeface="Open Sans"/>
                <a:sym typeface="Open Sans"/>
              </a:rPr>
              <a:t>fasilitasi</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menentukan</a:t>
            </a:r>
            <a:r>
              <a:rPr lang="en-US" sz="1600" b="0" i="0" u="none" strike="noStrike" cap="none" dirty="0">
                <a:solidFill>
                  <a:srgbClr val="000000"/>
                </a:solidFill>
                <a:latin typeface="Open Sans"/>
                <a:ea typeface="Open Sans"/>
                <a:cs typeface="Open Sans"/>
                <a:sym typeface="Open Sans"/>
              </a:rPr>
              <a:t> guru </a:t>
            </a:r>
            <a:r>
              <a:rPr lang="en-US" sz="1600" b="0" i="0" u="none" strike="noStrike" cap="none" dirty="0" err="1">
                <a:solidFill>
                  <a:srgbClr val="000000"/>
                </a:solidFill>
                <a:latin typeface="Open Sans"/>
                <a:ea typeface="Open Sans"/>
                <a:cs typeface="Open Sans"/>
                <a:sym typeface="Open Sans"/>
              </a:rPr>
              <a:t>pembimbing</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kegiatan</a:t>
            </a:r>
            <a:r>
              <a:rPr lang="en-US" sz="1600" b="0" i="0" u="none" strike="noStrike" cap="none" dirty="0">
                <a:solidFill>
                  <a:srgbClr val="000000"/>
                </a:solidFill>
                <a:latin typeface="Open Sans"/>
                <a:ea typeface="Open Sans"/>
                <a:cs typeface="Open Sans"/>
                <a:sym typeface="Open Sans"/>
              </a:rPr>
              <a:t> </a:t>
            </a:r>
            <a:r>
              <a:rPr lang="en-US" sz="1600" b="0" i="1" u="none" strike="noStrike" cap="none" dirty="0">
                <a:solidFill>
                  <a:srgbClr val="000000"/>
                </a:solidFill>
                <a:latin typeface="Open Sans"/>
                <a:ea typeface="Open Sans"/>
                <a:cs typeface="Open Sans"/>
                <a:sym typeface="Open Sans"/>
              </a:rPr>
              <a:t>benchmarking</a:t>
            </a:r>
            <a:endParaRPr sz="1600" b="0" i="1" u="none" strike="noStrike" cap="none" dirty="0">
              <a:solidFill>
                <a:srgbClr val="000000"/>
              </a:solidFill>
              <a:latin typeface="Open Sans"/>
              <a:ea typeface="Open Sans"/>
              <a:cs typeface="Open Sans"/>
              <a:sym typeface="Open Sans"/>
            </a:endParaRPr>
          </a:p>
          <a:p>
            <a:pPr marL="342900" marR="0" lvl="0" indent="-330200" algn="l" rtl="0">
              <a:lnSpc>
                <a:spcPct val="100000"/>
              </a:lnSpc>
              <a:spcBef>
                <a:spcPts val="0"/>
              </a:spcBef>
              <a:spcAft>
                <a:spcPts val="0"/>
              </a:spcAft>
              <a:buClr>
                <a:srgbClr val="000000"/>
              </a:buClr>
              <a:buSzPts val="1600"/>
              <a:buFont typeface="Open Sans"/>
              <a:buAutoNum type="arabicPeriod"/>
            </a:pPr>
            <a:r>
              <a:rPr lang="en-US" sz="1600" b="0" i="0" u="none" strike="noStrike" cap="none" dirty="0">
                <a:solidFill>
                  <a:srgbClr val="000000"/>
                </a:solidFill>
                <a:latin typeface="Open Sans"/>
                <a:ea typeface="Open Sans"/>
                <a:cs typeface="Open Sans"/>
                <a:sym typeface="Open Sans"/>
              </a:rPr>
              <a:t>Tim </a:t>
            </a:r>
            <a:r>
              <a:rPr lang="en-US" sz="1600" b="0" i="0" u="none" strike="noStrike" cap="none" dirty="0" err="1">
                <a:solidFill>
                  <a:srgbClr val="000000"/>
                </a:solidFill>
                <a:latin typeface="Open Sans"/>
                <a:ea typeface="Open Sans"/>
                <a:cs typeface="Open Sans"/>
                <a:sym typeface="Open Sans"/>
              </a:rPr>
              <a:t>fasilitasi</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menentukan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kelompok</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peserta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didik</a:t>
            </a:r>
            <a:endParaRPr sz="1600" b="0" i="0" u="none" strike="noStrike" cap="none" dirty="0">
              <a:solidFill>
                <a:srgbClr val="000000"/>
              </a:solidFill>
              <a:latin typeface="Open Sans"/>
              <a:ea typeface="Open Sans"/>
              <a:cs typeface="Open Sans"/>
              <a:sym typeface="Open Sans"/>
            </a:endParaRPr>
          </a:p>
          <a:p>
            <a:pPr marL="342900" marR="0" lvl="0" indent="-330200" algn="l" rtl="0">
              <a:lnSpc>
                <a:spcPct val="100000"/>
              </a:lnSpc>
              <a:spcBef>
                <a:spcPts val="0"/>
              </a:spcBef>
              <a:spcAft>
                <a:spcPts val="0"/>
              </a:spcAft>
              <a:buClr>
                <a:srgbClr val="000000"/>
              </a:buClr>
              <a:buSzPts val="1600"/>
              <a:buFont typeface="Open Sans"/>
              <a:buAutoNum type="arabicPeriod"/>
            </a:pPr>
            <a:r>
              <a:rPr lang="en-US" sz="1600" b="0" i="0" u="none" strike="noStrike" cap="none" dirty="0">
                <a:solidFill>
                  <a:srgbClr val="000000"/>
                </a:solidFill>
                <a:latin typeface="Open Sans"/>
                <a:ea typeface="Open Sans"/>
                <a:cs typeface="Open Sans"/>
                <a:sym typeface="Open Sans"/>
              </a:rPr>
              <a:t>Tim </a:t>
            </a:r>
            <a:r>
              <a:rPr lang="en-US" sz="1600" b="0" i="0" u="none" strike="noStrike" cap="none" dirty="0" err="1">
                <a:solidFill>
                  <a:srgbClr val="000000"/>
                </a:solidFill>
                <a:latin typeface="Open Sans"/>
                <a:ea typeface="Open Sans"/>
                <a:cs typeface="Open Sans"/>
                <a:sym typeface="Open Sans"/>
              </a:rPr>
              <a:t>fasilitasi</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merancang</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penerapan</a:t>
            </a:r>
            <a:r>
              <a:rPr lang="en-US" sz="1600" b="0" i="0" u="none" strike="noStrike" cap="none" dirty="0">
                <a:solidFill>
                  <a:srgbClr val="000000"/>
                </a:solidFill>
                <a:latin typeface="Open Sans"/>
                <a:ea typeface="Open Sans"/>
                <a:cs typeface="Open Sans"/>
                <a:sym typeface="Open Sans"/>
              </a:rPr>
              <a:t> 5R di </a:t>
            </a:r>
            <a:r>
              <a:rPr lang="en-US" sz="1600" b="0" i="0" u="none" strike="noStrike" cap="none" dirty="0" err="1">
                <a:solidFill>
                  <a:srgbClr val="000000"/>
                </a:solidFill>
                <a:latin typeface="Open Sans"/>
                <a:ea typeface="Open Sans"/>
                <a:cs typeface="Open Sans"/>
                <a:sym typeface="Open Sans"/>
              </a:rPr>
              <a:t>sekolah</a:t>
            </a:r>
            <a:endParaRPr sz="16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err="1">
                <a:solidFill>
                  <a:srgbClr val="000000"/>
                </a:solidFill>
                <a:latin typeface="Open Sans"/>
                <a:ea typeface="Open Sans"/>
                <a:cs typeface="Open Sans"/>
                <a:sym typeface="Open Sans"/>
              </a:rPr>
              <a:t>Pelaksanaan</a:t>
            </a:r>
            <a:r>
              <a:rPr lang="en-US" sz="1600" b="1" i="0" u="none" strike="noStrike" cap="none" dirty="0">
                <a:solidFill>
                  <a:srgbClr val="000000"/>
                </a:solidFill>
                <a:latin typeface="Open Sans"/>
                <a:ea typeface="Open Sans"/>
                <a:cs typeface="Open Sans"/>
                <a:sym typeface="Open Sans"/>
              </a:rPr>
              <a:t>: </a:t>
            </a:r>
            <a:endParaRPr sz="1600" b="1" i="0" u="none" strike="noStrike" cap="none" dirty="0">
              <a:solidFill>
                <a:srgbClr val="000000"/>
              </a:solidFill>
              <a:latin typeface="Open Sans"/>
              <a:ea typeface="Open Sans"/>
              <a:cs typeface="Open Sans"/>
              <a:sym typeface="Open Sans"/>
            </a:endParaRPr>
          </a:p>
          <a:p>
            <a:pPr marL="342900" marR="0" lvl="0" indent="-330200" algn="l" rtl="0">
              <a:lnSpc>
                <a:spcPct val="100000"/>
              </a:lnSpc>
              <a:spcBef>
                <a:spcPts val="0"/>
              </a:spcBef>
              <a:spcAft>
                <a:spcPts val="0"/>
              </a:spcAft>
              <a:buClr>
                <a:srgbClr val="000000"/>
              </a:buClr>
              <a:buSzPts val="1600"/>
              <a:buFont typeface="Open Sans"/>
              <a:buAutoNum type="arabicPeriod"/>
            </a:pPr>
            <a:r>
              <a:rPr lang="en-US" sz="1600" b="0" i="0" u="none" strike="noStrike" cap="none" dirty="0" err="1">
                <a:solidFill>
                  <a:srgbClr val="000000"/>
                </a:solidFill>
                <a:latin typeface="Open Sans"/>
                <a:ea typeface="Open Sans"/>
                <a:cs typeface="Open Sans"/>
                <a:sym typeface="Open Sans"/>
              </a:rPr>
              <a:t>Sebelum</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kegiatan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dilaksanakan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peserta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didik</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bersama</a:t>
            </a:r>
            <a:r>
              <a:rPr lang="en-US" sz="1600" b="0" i="0" u="none" strike="noStrike" cap="none" dirty="0">
                <a:solidFill>
                  <a:srgbClr val="000000"/>
                </a:solidFill>
                <a:latin typeface="Open Sans"/>
                <a:ea typeface="Open Sans"/>
                <a:cs typeface="Open Sans"/>
                <a:sym typeface="Open Sans"/>
              </a:rPr>
              <a:t> guru </a:t>
            </a:r>
            <a:r>
              <a:rPr lang="en-US" sz="1600" b="0" i="0" u="none" strike="noStrike" cap="none" dirty="0" err="1">
                <a:solidFill>
                  <a:srgbClr val="000000"/>
                </a:solidFill>
                <a:latin typeface="Open Sans"/>
                <a:ea typeface="Open Sans"/>
                <a:cs typeface="Open Sans"/>
                <a:sym typeface="Open Sans"/>
              </a:rPr>
              <a:t>menjelaskan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tata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tertib</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instrumen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observasi</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kegiatan</a:t>
            </a:r>
            <a:r>
              <a:rPr lang="en-US" sz="1600" b="0" i="0" u="none" strike="noStrike" cap="none" dirty="0">
                <a:solidFill>
                  <a:srgbClr val="000000"/>
                </a:solidFill>
                <a:latin typeface="Open Sans"/>
                <a:ea typeface="Open Sans"/>
                <a:cs typeface="Open Sans"/>
                <a:sym typeface="Open Sans"/>
              </a:rPr>
              <a:t> benchmarking </a:t>
            </a:r>
            <a:r>
              <a:rPr lang="en-US" sz="1600" b="0" i="0" u="none" strike="noStrike" cap="none" dirty="0" err="1">
                <a:solidFill>
                  <a:srgbClr val="000000"/>
                </a:solidFill>
                <a:latin typeface="Open Sans"/>
                <a:ea typeface="Open Sans"/>
                <a:cs typeface="Open Sans"/>
                <a:sym typeface="Open Sans"/>
              </a:rPr>
              <a:t>pada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peserta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didik</a:t>
            </a:r>
            <a:endParaRPr sz="1600" b="0" i="0" u="none" strike="noStrike" cap="none" dirty="0">
              <a:solidFill>
                <a:srgbClr val="000000"/>
              </a:solidFill>
              <a:latin typeface="Open Sans"/>
              <a:ea typeface="Open Sans"/>
              <a:cs typeface="Open Sans"/>
              <a:sym typeface="Open Sans"/>
            </a:endParaRPr>
          </a:p>
          <a:p>
            <a:pPr marL="342900" marR="0" lvl="0" indent="-330200" algn="l" rtl="0">
              <a:lnSpc>
                <a:spcPct val="100000"/>
              </a:lnSpc>
              <a:spcBef>
                <a:spcPts val="0"/>
              </a:spcBef>
              <a:spcAft>
                <a:spcPts val="0"/>
              </a:spcAft>
              <a:buClr>
                <a:srgbClr val="000000"/>
              </a:buClr>
              <a:buSzPts val="1600"/>
              <a:buFont typeface="Open Sans"/>
              <a:buAutoNum type="arabicPeriod"/>
            </a:pPr>
            <a:r>
              <a:rPr lang="en-US" sz="1600" b="0" i="0" u="none" strike="noStrike" cap="none" dirty="0">
                <a:solidFill>
                  <a:srgbClr val="000000"/>
                </a:solidFill>
                <a:latin typeface="Open Sans"/>
                <a:ea typeface="Open Sans"/>
                <a:cs typeface="Open Sans"/>
                <a:sym typeface="Open Sans"/>
              </a:rPr>
              <a:t>Guru </a:t>
            </a:r>
            <a:r>
              <a:rPr lang="en-US" sz="1600" b="0" i="0" u="none" strike="noStrike" cap="none" dirty="0" err="1">
                <a:solidFill>
                  <a:srgbClr val="000000"/>
                </a:solidFill>
                <a:latin typeface="Open Sans"/>
                <a:ea typeface="Open Sans"/>
                <a:cs typeface="Open Sans"/>
                <a:sym typeface="Open Sans"/>
              </a:rPr>
              <a:t>melaksanakan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pembimbingan</a:t>
            </a:r>
            <a:r>
              <a:rPr lang="en-US" sz="1600" b="0" i="0" u="none" strike="noStrike" cap="none" dirty="0">
                <a:solidFill>
                  <a:srgbClr val="000000"/>
                </a:solidFill>
                <a:latin typeface="Open Sans"/>
                <a:ea typeface="Open Sans"/>
                <a:cs typeface="Open Sans"/>
                <a:sym typeface="Open Sans"/>
              </a:rPr>
              <a:t> benchmarking</a:t>
            </a:r>
            <a:endParaRPr dirty="0"/>
          </a:p>
          <a:p>
            <a:pPr marL="342900" marR="0" lvl="0" indent="-330200" algn="l" rtl="0">
              <a:lnSpc>
                <a:spcPct val="100000"/>
              </a:lnSpc>
              <a:spcBef>
                <a:spcPts val="0"/>
              </a:spcBef>
              <a:spcAft>
                <a:spcPts val="0"/>
              </a:spcAft>
              <a:buClr>
                <a:srgbClr val="000000"/>
              </a:buClr>
              <a:buSzPts val="1600"/>
              <a:buFont typeface="Open Sans"/>
              <a:buAutoNum type="arabicPeriod"/>
            </a:pPr>
            <a:r>
              <a:rPr lang="en-US" sz="1600" b="0" i="0" u="none" strike="noStrike" cap="none" dirty="0" err="1">
                <a:solidFill>
                  <a:srgbClr val="000000"/>
                </a:solidFill>
                <a:latin typeface="Open Sans"/>
                <a:ea typeface="Open Sans"/>
                <a:cs typeface="Open Sans"/>
                <a:sym typeface="Open Sans"/>
              </a:rPr>
              <a:t>Peserta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didik</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menerapkan</a:t>
            </a:r>
            <a:r>
              <a:rPr lang="en-US" sz="1600" b="0" i="0" u="none" strike="noStrike" cap="none" dirty="0">
                <a:solidFill>
                  <a:srgbClr val="000000"/>
                </a:solidFill>
                <a:latin typeface="Open Sans"/>
                <a:ea typeface="Open Sans"/>
                <a:cs typeface="Open Sans"/>
                <a:sym typeface="Open Sans"/>
              </a:rPr>
              <a:t> 5R di </a:t>
            </a:r>
            <a:r>
              <a:rPr lang="en-US" sz="1600" b="0" i="0" u="none" strike="noStrike" cap="none" dirty="0" err="1">
                <a:solidFill>
                  <a:srgbClr val="000000"/>
                </a:solidFill>
                <a:latin typeface="Open Sans"/>
                <a:ea typeface="Open Sans"/>
                <a:cs typeface="Open Sans"/>
                <a:sym typeface="Open Sans"/>
              </a:rPr>
              <a:t>sekolah</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berdasarkan</a:t>
            </a:r>
            <a:r>
              <a:rPr lang="en-US" sz="1600" b="0" i="0" u="none" strike="noStrike" cap="none" dirty="0">
                <a:solidFill>
                  <a:srgbClr val="000000"/>
                </a:solidFill>
                <a:latin typeface="Open Sans"/>
                <a:ea typeface="Open Sans"/>
                <a:cs typeface="Open Sans"/>
                <a:sym typeface="Open Sans"/>
              </a:rPr>
              <a:t> </a:t>
            </a:r>
            <a:r>
              <a:rPr lang="en-US" sz="1600" b="0" i="1" u="none" strike="noStrike" cap="none" dirty="0">
                <a:solidFill>
                  <a:srgbClr val="000000"/>
                </a:solidFill>
                <a:latin typeface="Open Sans"/>
                <a:ea typeface="Open Sans"/>
                <a:cs typeface="Open Sans"/>
                <a:sym typeface="Open Sans"/>
              </a:rPr>
              <a:t>benchmarking</a:t>
            </a:r>
            <a:r>
              <a:rPr lang="en-US" sz="1600" b="0" i="0" u="none" strike="noStrike" cap="none" dirty="0">
                <a:solidFill>
                  <a:srgbClr val="000000"/>
                </a:solidFill>
                <a:latin typeface="Open Sans"/>
                <a:ea typeface="Open Sans"/>
                <a:cs typeface="Open Sans"/>
                <a:sym typeface="Open Sans"/>
              </a:rPr>
              <a:t> yang </a:t>
            </a:r>
            <a:r>
              <a:rPr lang="en-US" sz="1600" b="0" i="0" u="none" strike="noStrike" cap="none" dirty="0" err="1">
                <a:solidFill>
                  <a:srgbClr val="000000"/>
                </a:solidFill>
                <a:latin typeface="Open Sans"/>
                <a:ea typeface="Open Sans"/>
                <a:cs typeface="Open Sans"/>
                <a:sym typeface="Open Sans"/>
              </a:rPr>
              <a:t>telah</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dilakukan</a:t>
            </a:r>
            <a:endParaRPr sz="1600" b="0" i="0" u="none" strike="noStrike" cap="none" dirty="0">
              <a:solidFill>
                <a:srgbClr val="000000"/>
              </a:solidFill>
              <a:latin typeface="Open Sans"/>
              <a:ea typeface="Open Sans"/>
              <a:cs typeface="Open Sans"/>
              <a:sym typeface="Open Sans"/>
            </a:endParaRPr>
          </a:p>
          <a:p>
            <a:pPr marL="342900" marR="0" lvl="0" indent="-330200" algn="l" rtl="0">
              <a:lnSpc>
                <a:spcPct val="100000"/>
              </a:lnSpc>
              <a:spcBef>
                <a:spcPts val="0"/>
              </a:spcBef>
              <a:spcAft>
                <a:spcPts val="0"/>
              </a:spcAft>
              <a:buClr>
                <a:srgbClr val="000000"/>
              </a:buClr>
              <a:buSzPts val="1600"/>
              <a:buFont typeface="Open Sans"/>
              <a:buAutoNum type="arabicPeriod"/>
            </a:pPr>
            <a:r>
              <a:rPr lang="en-US" sz="1600" b="0" i="0" u="none" strike="noStrike" cap="none" dirty="0" err="1">
                <a:solidFill>
                  <a:srgbClr val="000000"/>
                </a:solidFill>
                <a:latin typeface="Open Sans"/>
                <a:ea typeface="Open Sans"/>
                <a:cs typeface="Open Sans"/>
                <a:sym typeface="Open Sans"/>
              </a:rPr>
              <a:t>Peserta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didik</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melaksanakan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kegiatan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refleksi</a:t>
            </a:r>
            <a:endParaRPr sz="16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err="1">
                <a:solidFill>
                  <a:srgbClr val="000000"/>
                </a:solidFill>
                <a:latin typeface="Open Sans"/>
                <a:ea typeface="Open Sans"/>
                <a:cs typeface="Open Sans"/>
                <a:sym typeface="Open Sans"/>
              </a:rPr>
              <a:t>Tugas</a:t>
            </a:r>
            <a:r>
              <a:rPr lang="en-US" sz="1600" b="1" i="0" u="none" strike="noStrike" cap="none" dirty="0">
                <a:solidFill>
                  <a:srgbClr val="000000"/>
                </a:solidFill>
                <a:latin typeface="Open Sans"/>
                <a:ea typeface="Open Sans"/>
                <a:cs typeface="Open Sans"/>
                <a:sym typeface="Open Sans"/>
              </a:rPr>
              <a:t> </a:t>
            </a:r>
            <a:r>
              <a:rPr lang="en-US" sz="1600" b="1" i="0" u="none" strike="noStrike" cap="none" dirty="0" err="1">
                <a:solidFill>
                  <a:srgbClr val="000000"/>
                </a:solidFill>
                <a:latin typeface="Open Sans"/>
                <a:ea typeface="Open Sans"/>
                <a:cs typeface="Open Sans"/>
                <a:sym typeface="Open Sans"/>
              </a:rPr>
              <a:t>peserta</a:t>
            </a:r>
            <a:r>
              <a:rPr lang="en-US" sz="1600" b="1" i="0" u="none" strike="noStrike" cap="none" dirty="0">
                <a:solidFill>
                  <a:srgbClr val="000000"/>
                </a:solidFill>
                <a:latin typeface="Open Sans"/>
                <a:ea typeface="Open Sans"/>
                <a:cs typeface="Open Sans"/>
                <a:sym typeface="Open Sans"/>
              </a:rPr>
              <a:t> </a:t>
            </a:r>
            <a:r>
              <a:rPr lang="en-US" sz="1600" b="1" i="0" u="none" strike="noStrike" cap="none" dirty="0" err="1">
                <a:solidFill>
                  <a:srgbClr val="000000"/>
                </a:solidFill>
                <a:latin typeface="Open Sans"/>
                <a:ea typeface="Open Sans"/>
                <a:cs typeface="Open Sans"/>
                <a:sym typeface="Open Sans"/>
              </a:rPr>
              <a:t>didik</a:t>
            </a:r>
            <a:r>
              <a:rPr lang="en-US" sz="1600" b="1" i="0" u="none" strike="noStrike" cap="none" dirty="0">
                <a:solidFill>
                  <a:srgbClr val="000000"/>
                </a:solidFill>
                <a:latin typeface="Open Sans"/>
                <a:ea typeface="Open Sans"/>
                <a:cs typeface="Open Sans"/>
                <a:sym typeface="Open Sans"/>
              </a:rPr>
              <a:t> :</a:t>
            </a:r>
            <a:endParaRPr sz="1200" b="1" i="0" u="none" strike="noStrike" cap="none" dirty="0">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rgbClr val="000000"/>
              </a:buClr>
              <a:buSzPts val="1600"/>
              <a:buFont typeface="Open Sans"/>
              <a:buAutoNum type="arabicPeriod"/>
            </a:pPr>
            <a:r>
              <a:rPr lang="en-US" sz="1600" b="0" i="0" u="none" strike="noStrike" cap="none" dirty="0" err="1">
                <a:solidFill>
                  <a:srgbClr val="000000"/>
                </a:solidFill>
                <a:latin typeface="Open Sans"/>
                <a:ea typeface="Open Sans"/>
                <a:cs typeface="Open Sans"/>
                <a:sym typeface="Open Sans"/>
              </a:rPr>
              <a:t>Melakukan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observasi</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implementasi</a:t>
            </a:r>
            <a:r>
              <a:rPr lang="en-US" sz="1600" b="0" i="0" u="none" strike="noStrike" cap="none" dirty="0">
                <a:solidFill>
                  <a:srgbClr val="000000"/>
                </a:solidFill>
                <a:latin typeface="Open Sans"/>
                <a:ea typeface="Open Sans"/>
                <a:cs typeface="Open Sans"/>
                <a:sym typeface="Open Sans"/>
              </a:rPr>
              <a:t> 5R </a:t>
            </a:r>
            <a:r>
              <a:rPr lang="en-US" sz="1600" b="0" i="0" u="none" strike="noStrike" cap="none" dirty="0" err="1">
                <a:solidFill>
                  <a:srgbClr val="000000"/>
                </a:solidFill>
                <a:latin typeface="Open Sans"/>
                <a:ea typeface="Open Sans"/>
                <a:cs typeface="Open Sans"/>
                <a:sym typeface="Open Sans"/>
              </a:rPr>
              <a:t>menggunakan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instrumen</a:t>
            </a:r>
            <a:r>
              <a:rPr lang="en-US" sz="1600" b="0" i="0" u="none" strike="noStrike" cap="none" dirty="0">
                <a:solidFill>
                  <a:srgbClr val="000000"/>
                </a:solidFill>
                <a:latin typeface="Open Sans"/>
                <a:ea typeface="Open Sans"/>
                <a:cs typeface="Open Sans"/>
                <a:sym typeface="Open Sans"/>
              </a:rPr>
              <a:t> yang </a:t>
            </a:r>
            <a:r>
              <a:rPr lang="en-US" sz="1600" b="0" i="0" u="none" strike="noStrike" cap="none" dirty="0" err="1">
                <a:solidFill>
                  <a:srgbClr val="000000"/>
                </a:solidFill>
                <a:latin typeface="Open Sans"/>
                <a:ea typeface="Open Sans"/>
                <a:cs typeface="Open Sans"/>
                <a:sym typeface="Open Sans"/>
              </a:rPr>
              <a:t>sudah</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disiapkan</a:t>
            </a:r>
            <a:r>
              <a:rPr lang="en-US" sz="1600" b="0" i="0" u="none" strike="noStrike" cap="none" dirty="0">
                <a:solidFill>
                  <a:srgbClr val="000000"/>
                </a:solidFill>
                <a:latin typeface="Open Sans"/>
                <a:ea typeface="Open Sans"/>
                <a:cs typeface="Open Sans"/>
                <a:sym typeface="Open Sans"/>
              </a:rPr>
              <a:t> </a:t>
            </a:r>
            <a:endParaRPr sz="1600" b="0" i="0" u="none" strike="noStrike" cap="none" dirty="0">
              <a:solidFill>
                <a:srgbClr val="000000"/>
              </a:solidFill>
              <a:latin typeface="Open Sans"/>
              <a:ea typeface="Open Sans"/>
              <a:cs typeface="Open Sans"/>
              <a:sym typeface="Open Sans"/>
            </a:endParaRPr>
          </a:p>
          <a:p>
            <a:pPr marL="342900" marR="0" lvl="0" indent="-330200" algn="l" rtl="0">
              <a:lnSpc>
                <a:spcPct val="100000"/>
              </a:lnSpc>
              <a:spcBef>
                <a:spcPts val="0"/>
              </a:spcBef>
              <a:spcAft>
                <a:spcPts val="0"/>
              </a:spcAft>
              <a:buClr>
                <a:srgbClr val="000000"/>
              </a:buClr>
              <a:buSzPts val="1600"/>
              <a:buFont typeface="Open Sans"/>
              <a:buAutoNum type="arabicPeriod"/>
            </a:pPr>
            <a:r>
              <a:rPr lang="en-US" sz="1600" b="0" i="0" u="none" strike="noStrike" cap="none" dirty="0" err="1">
                <a:solidFill>
                  <a:srgbClr val="000000"/>
                </a:solidFill>
                <a:latin typeface="Open Sans"/>
                <a:ea typeface="Open Sans"/>
                <a:cs typeface="Open Sans"/>
                <a:sym typeface="Open Sans"/>
              </a:rPr>
              <a:t>Menganalisa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tingkat</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terimplementasikannya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nilai-nilai</a:t>
            </a:r>
            <a:r>
              <a:rPr lang="en-US" sz="1600" b="0" i="0" u="none" strike="noStrike" cap="none" dirty="0">
                <a:solidFill>
                  <a:srgbClr val="000000"/>
                </a:solidFill>
                <a:latin typeface="Open Sans"/>
                <a:ea typeface="Open Sans"/>
                <a:cs typeface="Open Sans"/>
                <a:sym typeface="Open Sans"/>
              </a:rPr>
              <a:t> 5R yang di </a:t>
            </a:r>
            <a:r>
              <a:rPr lang="en-US" sz="1600" b="0" i="0" u="none" strike="noStrike" cap="none" dirty="0" err="1">
                <a:solidFill>
                  <a:srgbClr val="000000"/>
                </a:solidFill>
                <a:latin typeface="Open Sans"/>
                <a:ea typeface="Open Sans"/>
                <a:cs typeface="Open Sans"/>
                <a:sym typeface="Open Sans"/>
              </a:rPr>
              <a:t>dunia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kerja</a:t>
            </a:r>
            <a:endParaRPr sz="1600" b="0" i="0" u="none" strike="noStrike" cap="none" dirty="0">
              <a:solidFill>
                <a:srgbClr val="000000"/>
              </a:solidFill>
              <a:latin typeface="Open Sans"/>
              <a:ea typeface="Open Sans"/>
              <a:cs typeface="Open Sans"/>
              <a:sym typeface="Open Sans"/>
            </a:endParaRPr>
          </a:p>
          <a:p>
            <a:pPr marL="342900" marR="0" lvl="0" indent="-330200" algn="l" rtl="0">
              <a:lnSpc>
                <a:spcPct val="100000"/>
              </a:lnSpc>
              <a:spcBef>
                <a:spcPts val="0"/>
              </a:spcBef>
              <a:spcAft>
                <a:spcPts val="0"/>
              </a:spcAft>
              <a:buClr>
                <a:srgbClr val="000000"/>
              </a:buClr>
              <a:buSzPts val="1600"/>
              <a:buFont typeface="Open Sans"/>
              <a:buAutoNum type="arabicPeriod"/>
            </a:pPr>
            <a:r>
              <a:rPr lang="en-US" sz="1600" b="0" i="0" u="none" strike="noStrike" cap="none" dirty="0" err="1">
                <a:solidFill>
                  <a:srgbClr val="000000"/>
                </a:solidFill>
                <a:latin typeface="Open Sans"/>
                <a:ea typeface="Open Sans"/>
                <a:cs typeface="Open Sans"/>
                <a:sym typeface="Open Sans"/>
              </a:rPr>
              <a:t>Menerapkan</a:t>
            </a:r>
            <a:r>
              <a:rPr lang="en-US" sz="1600" b="0" i="0" u="none" strike="noStrike" cap="none" dirty="0">
                <a:solidFill>
                  <a:srgbClr val="000000"/>
                </a:solidFill>
                <a:latin typeface="Open Sans"/>
                <a:ea typeface="Open Sans"/>
                <a:cs typeface="Open Sans"/>
                <a:sym typeface="Open Sans"/>
              </a:rPr>
              <a:t> 5R </a:t>
            </a:r>
            <a:r>
              <a:rPr lang="en-US" sz="1600" b="0" i="0" u="none" strike="noStrike" cap="none" dirty="0" err="1">
                <a:solidFill>
                  <a:srgbClr val="000000"/>
                </a:solidFill>
                <a:latin typeface="Open Sans"/>
                <a:ea typeface="Open Sans"/>
                <a:cs typeface="Open Sans"/>
                <a:sym typeface="Open Sans"/>
              </a:rPr>
              <a:t>sebagai</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hasil</a:t>
            </a:r>
            <a:r>
              <a:rPr lang="en-US" sz="1600" b="0" i="0" u="none" strike="noStrike" cap="none" dirty="0">
                <a:solidFill>
                  <a:srgbClr val="000000"/>
                </a:solidFill>
                <a:latin typeface="Open Sans"/>
                <a:ea typeface="Open Sans"/>
                <a:cs typeface="Open Sans"/>
                <a:sym typeface="Open Sans"/>
              </a:rPr>
              <a:t> </a:t>
            </a:r>
            <a:r>
              <a:rPr lang="en-US" sz="1600" b="0" i="1" u="none" strike="noStrike" cap="none" dirty="0" smtClean="0">
                <a:solidFill>
                  <a:srgbClr val="000000"/>
                </a:solidFill>
                <a:latin typeface="Open Sans"/>
                <a:ea typeface="Open Sans"/>
                <a:cs typeface="Open Sans"/>
                <a:sym typeface="Open Sans"/>
              </a:rPr>
              <a:t>benchmarking</a:t>
            </a:r>
            <a:r>
              <a:rPr lang="en-US" sz="1600" b="0" i="0" u="none" strike="noStrike" cap="none" dirty="0" smtClean="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nilai-nilai</a:t>
            </a:r>
            <a:r>
              <a:rPr lang="en-US" sz="1600" b="0" i="0" u="none" strike="noStrike" cap="none" dirty="0">
                <a:solidFill>
                  <a:srgbClr val="000000"/>
                </a:solidFill>
                <a:latin typeface="Open Sans"/>
                <a:ea typeface="Open Sans"/>
                <a:cs typeface="Open Sans"/>
                <a:sym typeface="Open Sans"/>
              </a:rPr>
              <a:t> 5R di </a:t>
            </a:r>
            <a:r>
              <a:rPr lang="en-US" sz="1600" b="0" i="0" u="none" strike="noStrike" cap="none" dirty="0" err="1">
                <a:solidFill>
                  <a:srgbClr val="000000"/>
                </a:solidFill>
                <a:latin typeface="Open Sans"/>
                <a:ea typeface="Open Sans"/>
                <a:cs typeface="Open Sans"/>
                <a:sym typeface="Open Sans"/>
              </a:rPr>
              <a:t>lingkungan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sekolah</a:t>
            </a:r>
            <a:endParaRPr sz="1600" b="0" i="0" u="none" strike="noStrike" cap="none" dirty="0">
              <a:solidFill>
                <a:srgbClr val="000000"/>
              </a:solidFill>
              <a:latin typeface="Open Sans"/>
              <a:ea typeface="Open Sans"/>
              <a:cs typeface="Open Sans"/>
              <a:sym typeface="Open Sans"/>
            </a:endParaRPr>
          </a:p>
          <a:p>
            <a:pPr marL="342900" marR="0" lvl="0" indent="-330200" algn="l" rtl="0">
              <a:lnSpc>
                <a:spcPct val="100000"/>
              </a:lnSpc>
              <a:spcBef>
                <a:spcPts val="0"/>
              </a:spcBef>
              <a:spcAft>
                <a:spcPts val="0"/>
              </a:spcAft>
              <a:buClr>
                <a:srgbClr val="000000"/>
              </a:buClr>
              <a:buSzPts val="1600"/>
              <a:buFont typeface="Open Sans"/>
              <a:buAutoNum type="arabicPeriod"/>
            </a:pPr>
            <a:r>
              <a:rPr lang="en-US" sz="1600" b="0" i="0" u="none" strike="noStrike" cap="none" dirty="0" err="1">
                <a:solidFill>
                  <a:srgbClr val="000000"/>
                </a:solidFill>
                <a:latin typeface="Open Sans"/>
                <a:ea typeface="Open Sans"/>
                <a:cs typeface="Open Sans"/>
                <a:sym typeface="Open Sans"/>
              </a:rPr>
              <a:t>Menyusun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rencana</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tindak</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lanjut</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dari</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penerapan</a:t>
            </a:r>
            <a:r>
              <a:rPr lang="en-US" sz="1600" b="0" i="0" u="none" strike="noStrike" cap="none" dirty="0">
                <a:solidFill>
                  <a:srgbClr val="000000"/>
                </a:solidFill>
                <a:latin typeface="Open Sans"/>
                <a:ea typeface="Open Sans"/>
                <a:cs typeface="Open Sans"/>
                <a:sym typeface="Open Sans"/>
              </a:rPr>
              <a:t> 5R di </a:t>
            </a:r>
            <a:r>
              <a:rPr lang="en-US" sz="1600" b="0" i="0" u="none" strike="noStrike" cap="none" dirty="0" err="1">
                <a:solidFill>
                  <a:srgbClr val="000000"/>
                </a:solidFill>
                <a:latin typeface="Open Sans"/>
                <a:ea typeface="Open Sans"/>
                <a:cs typeface="Open Sans"/>
                <a:sym typeface="Open Sans"/>
              </a:rPr>
              <a:t>lingkungan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sekolah</a:t>
            </a:r>
            <a:r>
              <a:rPr lang="en-US" sz="1600" b="0" i="0" u="none" strike="noStrike" cap="none" dirty="0">
                <a:solidFill>
                  <a:srgbClr val="000000"/>
                </a:solidFill>
                <a:latin typeface="Open Sans"/>
                <a:ea typeface="Open Sans"/>
                <a:cs typeface="Open Sans"/>
                <a:sym typeface="Open Sans"/>
              </a:rPr>
              <a:t> </a:t>
            </a:r>
            <a:endParaRPr sz="1600" b="0" i="0" u="none" strike="noStrike" cap="none" dirty="0">
              <a:solidFill>
                <a:srgbClr val="000000"/>
              </a:solidFill>
              <a:latin typeface="Open Sans"/>
              <a:ea typeface="Open Sans"/>
              <a:cs typeface="Open Sans"/>
              <a:sym typeface="Open Sans"/>
            </a:endParaRPr>
          </a:p>
        </p:txBody>
      </p:sp>
      <p:sp>
        <p:nvSpPr>
          <p:cNvPr id="1390" name="Google Shape;1390;p27"/>
          <p:cNvSpPr/>
          <p:nvPr/>
        </p:nvSpPr>
        <p:spPr>
          <a:xfrm rot="10800000">
            <a:off x="1276351" y="0"/>
            <a:ext cx="1267883" cy="696384"/>
          </a:xfrm>
          <a:custGeom>
            <a:avLst/>
            <a:gdLst/>
            <a:ahLst/>
            <a:cxnLst/>
            <a:rect l="l" t="t" r="r" b="b"/>
            <a:pathLst>
              <a:path w="1130226" h="632817" extrusionOk="0">
                <a:moveTo>
                  <a:pt x="0" y="0"/>
                </a:moveTo>
                <a:lnTo>
                  <a:pt x="755576" y="0"/>
                </a:lnTo>
                <a:lnTo>
                  <a:pt x="1130226" y="632817"/>
                </a:lnTo>
                <a:lnTo>
                  <a:pt x="0" y="632817"/>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graphicFrame>
        <p:nvGraphicFramePr>
          <p:cNvPr id="1395" name="Google Shape;1395;p142"/>
          <p:cNvGraphicFramePr/>
          <p:nvPr/>
        </p:nvGraphicFramePr>
        <p:xfrm>
          <a:off x="205575" y="570757"/>
          <a:ext cx="3000000" cy="3000000"/>
        </p:xfrm>
        <a:graphic>
          <a:graphicData uri="http://schemas.openxmlformats.org/drawingml/2006/table">
            <a:tbl>
              <a:tblPr>
                <a:noFill/>
                <a:tableStyleId>{D7FFCC8F-F811-4A41-92D8-8B66304A0EB0}</a:tableStyleId>
              </a:tblPr>
              <a:tblGrid>
                <a:gridCol w="2792225">
                  <a:extLst>
                    <a:ext uri="{9D8B030D-6E8A-4147-A177-3AD203B41FA5}">
                      <a16:colId xmlns:a16="http://schemas.microsoft.com/office/drawing/2014/main" val="20000"/>
                    </a:ext>
                  </a:extLst>
                </a:gridCol>
                <a:gridCol w="2222725">
                  <a:extLst>
                    <a:ext uri="{9D8B030D-6E8A-4147-A177-3AD203B41FA5}">
                      <a16:colId xmlns:a16="http://schemas.microsoft.com/office/drawing/2014/main" val="20001"/>
                    </a:ext>
                  </a:extLst>
                </a:gridCol>
                <a:gridCol w="2155850">
                  <a:extLst>
                    <a:ext uri="{9D8B030D-6E8A-4147-A177-3AD203B41FA5}">
                      <a16:colId xmlns:a16="http://schemas.microsoft.com/office/drawing/2014/main" val="20002"/>
                    </a:ext>
                  </a:extLst>
                </a:gridCol>
                <a:gridCol w="2178100">
                  <a:extLst>
                    <a:ext uri="{9D8B030D-6E8A-4147-A177-3AD203B41FA5}">
                      <a16:colId xmlns:a16="http://schemas.microsoft.com/office/drawing/2014/main" val="20003"/>
                    </a:ext>
                  </a:extLst>
                </a:gridCol>
                <a:gridCol w="2431925">
                  <a:extLst>
                    <a:ext uri="{9D8B030D-6E8A-4147-A177-3AD203B41FA5}">
                      <a16:colId xmlns:a16="http://schemas.microsoft.com/office/drawing/2014/main" val="20004"/>
                    </a:ext>
                  </a:extLst>
                </a:gridCol>
              </a:tblGrid>
              <a:tr h="856725">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5R</a:t>
                      </a:r>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Belum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Mulai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tc>
                  <a:txBody>
                    <a:bodyPr/>
                    <a:lstStyle/>
                    <a:p>
                      <a:pPr marL="0" marR="0" lvl="0" indent="0" algn="ctr" rtl="0">
                        <a:lnSpc>
                          <a:spcPct val="100000"/>
                        </a:lnSpc>
                        <a:spcBef>
                          <a:spcPts val="0"/>
                        </a:spcBef>
                        <a:spcAft>
                          <a:spcPts val="0"/>
                        </a:spcAft>
                        <a:buClr>
                          <a:schemeClr val="lt1"/>
                        </a:buClr>
                        <a:buSzPts val="1200"/>
                        <a:buFont typeface="Open Sans"/>
                        <a:buNone/>
                      </a:pPr>
                      <a:r>
                        <a:rPr lang="en-US" sz="1600" b="1" u="none" strike="noStrike" cap="none">
                          <a:solidFill>
                            <a:schemeClr val="lt1"/>
                          </a:solidFill>
                          <a:latin typeface="Open Sans"/>
                          <a:ea typeface="Open Sans"/>
                          <a:cs typeface="Open Sans"/>
                          <a:sym typeface="Open Sans"/>
                        </a:rPr>
                        <a:t>Sangat berkembang</a:t>
                      </a:r>
                      <a:endParaRPr sz="1600" b="1" u="none" strike="noStrike" cap="none">
                        <a:solidFill>
                          <a:schemeClr val="lt1"/>
                        </a:solidFill>
                        <a:latin typeface="Open Sans"/>
                        <a:ea typeface="Open Sans"/>
                        <a:cs typeface="Open Sans"/>
                        <a:sym typeface="Open Sans"/>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84C22"/>
                    </a:solidFill>
                  </a:tcPr>
                </a:tc>
                <a:extLst>
                  <a:ext uri="{0D108BD9-81ED-4DB2-BD59-A6C34878D82A}">
                    <a16:rowId xmlns:a16="http://schemas.microsoft.com/office/drawing/2014/main" val="10000"/>
                  </a:ext>
                </a:extLst>
              </a:tr>
              <a:tr h="492570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rgbClr val="262626"/>
                          </a:solidFill>
                          <a:latin typeface="Open Sans"/>
                          <a:ea typeface="Open Sans"/>
                          <a:cs typeface="Open Sans"/>
                          <a:sym typeface="Open Sans"/>
                        </a:rPr>
                        <a:t>Penerapan 5R</a:t>
                      </a:r>
                      <a:endParaRPr sz="1600" u="none" strike="noStrike" cap="none">
                        <a:solidFill>
                          <a:srgbClr val="262626"/>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600"/>
                        <a:buFont typeface="Arial"/>
                        <a:buNone/>
                      </a:pP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US" sz="1600" b="1" u="none" strike="noStrike" cap="none">
                          <a:solidFill>
                            <a:schemeClr val="dk1"/>
                          </a:solidFill>
                          <a:latin typeface="Open Sans"/>
                          <a:ea typeface="Open Sans"/>
                          <a:cs typeface="Open Sans"/>
                          <a:sym typeface="Open Sans"/>
                        </a:rPr>
                        <a:t>Dimensi Profil Pancasila : </a:t>
                      </a:r>
                      <a:endParaRPr sz="1600" b="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Dimensi Profil Pelajar Pancasila: Bergotong royong, Kreatif, Bernalar Kritis, Mandiri</a:t>
                      </a:r>
                      <a:endParaRPr sz="1600" u="none" strike="noStrike" cap="none">
                        <a:solidFill>
                          <a:srgbClr val="3F3F3F"/>
                        </a:solidFill>
                        <a:latin typeface="Open Sans"/>
                        <a:ea typeface="Open Sans"/>
                        <a:cs typeface="Open Sans"/>
                        <a:sym typeface="Open Sans"/>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latin typeface="Open Sans"/>
                          <a:ea typeface="Open Sans"/>
                          <a:cs typeface="Open Sans"/>
                          <a:sym typeface="Open Sans"/>
                        </a:rPr>
                        <a:t>Disiplin menerapkan 5R dengan benar dan sesuai asas yang berlaku.</a:t>
                      </a:r>
                      <a:endParaRPr sz="160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Open Sans"/>
                          <a:ea typeface="Open Sans"/>
                          <a:cs typeface="Open Sans"/>
                          <a:sym typeface="Open Sans"/>
                        </a:rPr>
                        <a:t>Disiplin menerapkan 5R dengan benar dan sesuai asas yang berlaku dan berkelanjutan.</a:t>
                      </a:r>
                      <a:endParaRPr sz="160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latin typeface="Open Sans"/>
                          <a:ea typeface="Open Sans"/>
                          <a:cs typeface="Open Sans"/>
                          <a:sym typeface="Open Sans"/>
                        </a:rPr>
                        <a:t>Disiplin menerapkan 5R dengan benar dan sesuai asas yang berlaku, berkelanjutan, dan menjadi budaya kerja.</a:t>
                      </a:r>
                      <a:endParaRPr sz="160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sz="1600" u="none" strike="noStrike" cap="none">
                        <a:solidFill>
                          <a:schemeClr val="dk1"/>
                        </a:solidFill>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Open Sans"/>
                          <a:ea typeface="Open Sans"/>
                          <a:cs typeface="Open Sans"/>
                          <a:sym typeface="Open Sans"/>
                        </a:rPr>
                        <a:t>Disiplin menerapkan 5R dengan benar dan sesuai asas yang berlaku, berkelanjutan, dan menjadi budaya kerja</a:t>
                      </a:r>
                      <a:endParaRPr sz="160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Open Sans"/>
                          <a:ea typeface="Open Sans"/>
                          <a:cs typeface="Open Sans"/>
                          <a:sym typeface="Open Sans"/>
                        </a:rPr>
                        <a:t>dengan melibatkan semua pemangku kepentingan.</a:t>
                      </a:r>
                      <a:endParaRPr sz="1600" u="none" strike="noStrike" cap="none">
                        <a:latin typeface="Open Sans"/>
                        <a:ea typeface="Open Sans"/>
                        <a:cs typeface="Open Sans"/>
                        <a:sym typeface="Open Sans"/>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396" name="Google Shape;1396;p142"/>
          <p:cNvSpPr txBox="1"/>
          <p:nvPr/>
        </p:nvSpPr>
        <p:spPr>
          <a:xfrm>
            <a:off x="242954" y="88500"/>
            <a:ext cx="11780700" cy="554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Rubrik Penilaian</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grpSp>
        <p:nvGrpSpPr>
          <p:cNvPr id="1401" name="Google Shape;1401;p28"/>
          <p:cNvGrpSpPr/>
          <p:nvPr/>
        </p:nvGrpSpPr>
        <p:grpSpPr>
          <a:xfrm>
            <a:off x="229286" y="1513413"/>
            <a:ext cx="8321584" cy="4854681"/>
            <a:chOff x="635000" y="1382713"/>
            <a:chExt cx="7869238" cy="4572000"/>
          </a:xfrm>
        </p:grpSpPr>
        <p:sp>
          <p:nvSpPr>
            <p:cNvPr id="1402" name="Google Shape;1402;p28"/>
            <p:cNvSpPr/>
            <p:nvPr/>
          </p:nvSpPr>
          <p:spPr>
            <a:xfrm>
              <a:off x="811213" y="3267075"/>
              <a:ext cx="7478713" cy="2654300"/>
            </a:xfrm>
            <a:custGeom>
              <a:avLst/>
              <a:gdLst/>
              <a:ahLst/>
              <a:cxnLst/>
              <a:rect l="l" t="t" r="r" b="b"/>
              <a:pathLst>
                <a:path w="4711" h="1672" extrusionOk="0">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03" name="Google Shape;1403;p28"/>
            <p:cNvSpPr/>
            <p:nvPr/>
          </p:nvSpPr>
          <p:spPr>
            <a:xfrm>
              <a:off x="635000" y="2108200"/>
              <a:ext cx="7697788" cy="3846513"/>
            </a:xfrm>
            <a:custGeom>
              <a:avLst/>
              <a:gdLst/>
              <a:ahLst/>
              <a:cxnLst/>
              <a:rect l="l" t="t" r="r" b="b"/>
              <a:pathLst>
                <a:path w="4849" h="2423" extrusionOk="0">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04" name="Google Shape;1404;p28"/>
            <p:cNvSpPr/>
            <p:nvPr/>
          </p:nvSpPr>
          <p:spPr>
            <a:xfrm>
              <a:off x="1595438" y="1790700"/>
              <a:ext cx="6908800" cy="3509963"/>
            </a:xfrm>
            <a:custGeom>
              <a:avLst/>
              <a:gdLst/>
              <a:ahLst/>
              <a:cxnLst/>
              <a:rect l="l" t="t" r="r" b="b"/>
              <a:pathLst>
                <a:path w="4352" h="2211" extrusionOk="0">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05" name="Google Shape;1405;p28"/>
            <p:cNvSpPr/>
            <p:nvPr/>
          </p:nvSpPr>
          <p:spPr>
            <a:xfrm>
              <a:off x="2097088" y="1382713"/>
              <a:ext cx="4552950" cy="1549400"/>
            </a:xfrm>
            <a:custGeom>
              <a:avLst/>
              <a:gdLst/>
              <a:ahLst/>
              <a:cxnLst/>
              <a:rect l="l" t="t" r="r" b="b"/>
              <a:pathLst>
                <a:path w="2868" h="976" extrusionOk="0">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06" name="Google Shape;1406;p28"/>
          <p:cNvSpPr txBox="1">
            <a:spLocks noGrp="1"/>
          </p:cNvSpPr>
          <p:nvPr>
            <p:ph type="body" idx="1"/>
          </p:nvPr>
        </p:nvSpPr>
        <p:spPr>
          <a:xfrm>
            <a:off x="0" y="356402"/>
            <a:ext cx="12192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4000"/>
              <a:buNone/>
            </a:pPr>
            <a:r>
              <a:rPr lang="en-US" sz="4000">
                <a:latin typeface="Arial"/>
                <a:ea typeface="Arial"/>
                <a:cs typeface="Arial"/>
                <a:sym typeface="Arial"/>
              </a:rPr>
              <a:t>Lembar Refleksi </a:t>
            </a:r>
            <a:r>
              <a:rPr lang="en-US" sz="4000">
                <a:solidFill>
                  <a:srgbClr val="E84C22"/>
                </a:solidFill>
                <a:latin typeface="Arial"/>
                <a:ea typeface="Arial"/>
                <a:cs typeface="Arial"/>
                <a:sym typeface="Arial"/>
              </a:rPr>
              <a:t>Peserta didik </a:t>
            </a:r>
            <a:endParaRPr/>
          </a:p>
          <a:p>
            <a:pPr marL="0" lvl="0" indent="0" algn="ctr" rtl="0">
              <a:lnSpc>
                <a:spcPct val="100000"/>
              </a:lnSpc>
              <a:spcBef>
                <a:spcPts val="0"/>
              </a:spcBef>
              <a:spcAft>
                <a:spcPts val="0"/>
              </a:spcAft>
              <a:buClr>
                <a:srgbClr val="3F3F3F"/>
              </a:buClr>
              <a:buSzPts val="4000"/>
              <a:buNone/>
            </a:pPr>
            <a:r>
              <a:rPr lang="en-US" sz="4000">
                <a:solidFill>
                  <a:srgbClr val="262626"/>
                </a:solidFill>
                <a:latin typeface="Arial"/>
                <a:ea typeface="Arial"/>
                <a:cs typeface="Arial"/>
                <a:sym typeface="Arial"/>
              </a:rPr>
              <a:t>Penerapan 5R</a:t>
            </a:r>
            <a:endParaRPr sz="4000">
              <a:solidFill>
                <a:srgbClr val="262626"/>
              </a:solidFill>
              <a:latin typeface="Arial"/>
              <a:ea typeface="Arial"/>
              <a:cs typeface="Arial"/>
              <a:sym typeface="Arial"/>
            </a:endParaRPr>
          </a:p>
        </p:txBody>
      </p:sp>
      <p:sp>
        <p:nvSpPr>
          <p:cNvPr id="1407" name="Google Shape;1407;p28"/>
          <p:cNvSpPr/>
          <p:nvPr/>
        </p:nvSpPr>
        <p:spPr>
          <a:xfrm>
            <a:off x="1697340" y="1252136"/>
            <a:ext cx="1209712" cy="1209712"/>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408" name="Google Shape;1408;p28"/>
          <p:cNvSpPr/>
          <p:nvPr/>
        </p:nvSpPr>
        <p:spPr>
          <a:xfrm>
            <a:off x="1649715" y="2994580"/>
            <a:ext cx="1209712" cy="1209712"/>
          </a:xfrm>
          <a:prstGeom prst="ellipse">
            <a:avLst/>
          </a:prstGeom>
          <a:solidFill>
            <a:schemeClr val="accent3"/>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409" name="Google Shape;1409;p28"/>
          <p:cNvSpPr txBox="1"/>
          <p:nvPr/>
        </p:nvSpPr>
        <p:spPr>
          <a:xfrm>
            <a:off x="3436165" y="1461775"/>
            <a:ext cx="764698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Deskripsikan budaya 5R yang paling dominan yang anda lihat di tempat </a:t>
            </a:r>
            <a:r>
              <a:rPr lang="en-US" sz="2000" b="0" i="1" u="none" strike="noStrike" cap="none">
                <a:solidFill>
                  <a:srgbClr val="000000"/>
                </a:solidFill>
                <a:latin typeface="Open Sans"/>
                <a:ea typeface="Open Sans"/>
                <a:cs typeface="Open Sans"/>
                <a:sym typeface="Open Sans"/>
              </a:rPr>
              <a:t>benchmarking</a:t>
            </a:r>
            <a:r>
              <a:rPr lang="en-US" sz="2000" b="0" i="0" u="none" strike="noStrike" cap="none">
                <a:solidFill>
                  <a:srgbClr val="000000"/>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1410" name="Google Shape;1410;p28"/>
          <p:cNvSpPr txBox="1"/>
          <p:nvPr/>
        </p:nvSpPr>
        <p:spPr>
          <a:xfrm>
            <a:off x="3388540" y="2937716"/>
            <a:ext cx="7840167"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Dapatkah anda memberi ulasan berdasarkan apa yang anda lihat di tempat </a:t>
            </a:r>
            <a:r>
              <a:rPr lang="en-US" sz="2000" b="0" i="1" u="none" strike="noStrike" cap="none">
                <a:solidFill>
                  <a:srgbClr val="000000"/>
                </a:solidFill>
                <a:latin typeface="Open Sans"/>
                <a:ea typeface="Open Sans"/>
                <a:cs typeface="Open Sans"/>
                <a:sym typeface="Open Sans"/>
              </a:rPr>
              <a:t>benchmarking</a:t>
            </a:r>
            <a:r>
              <a:rPr lang="en-US" sz="2000" b="0" i="0" u="none" strike="noStrike" cap="none">
                <a:solidFill>
                  <a:srgbClr val="000000"/>
                </a:solidFill>
                <a:latin typeface="Open Sans"/>
                <a:ea typeface="Open Sans"/>
                <a:cs typeface="Open Sans"/>
                <a:sym typeface="Open Sans"/>
              </a:rPr>
              <a:t>, bagian-bagian mana dari tempat praktek di sekolahmu yang telah menerapkan prinsip 5R? Jika ada yang belum, apa ide kamu untuk menerapkannya?</a:t>
            </a:r>
            <a:endParaRPr sz="1400" b="0" i="0" u="none" strike="noStrike" cap="none">
              <a:solidFill>
                <a:srgbClr val="000000"/>
              </a:solidFill>
              <a:latin typeface="Arial"/>
              <a:ea typeface="Arial"/>
              <a:cs typeface="Arial"/>
              <a:sym typeface="Arial"/>
            </a:endParaRPr>
          </a:p>
        </p:txBody>
      </p:sp>
      <p:sp>
        <p:nvSpPr>
          <p:cNvPr id="1411" name="Google Shape;1411;p28"/>
          <p:cNvSpPr txBox="1"/>
          <p:nvPr/>
        </p:nvSpPr>
        <p:spPr>
          <a:xfrm>
            <a:off x="1652801" y="1328403"/>
            <a:ext cx="1350007"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Arial"/>
                <a:ea typeface="Arial"/>
                <a:cs typeface="Arial"/>
                <a:sym typeface="Arial"/>
              </a:rPr>
              <a:t>01</a:t>
            </a:r>
            <a:endParaRPr sz="4800" b="1" i="0" u="none" strike="noStrike" cap="none">
              <a:solidFill>
                <a:srgbClr val="FFFFFF"/>
              </a:solidFill>
              <a:latin typeface="Arial"/>
              <a:ea typeface="Arial"/>
              <a:cs typeface="Arial"/>
              <a:sym typeface="Arial"/>
            </a:endParaRPr>
          </a:p>
        </p:txBody>
      </p:sp>
      <p:sp>
        <p:nvSpPr>
          <p:cNvPr id="1412" name="Google Shape;1412;p28"/>
          <p:cNvSpPr txBox="1"/>
          <p:nvPr/>
        </p:nvSpPr>
        <p:spPr>
          <a:xfrm>
            <a:off x="1605176" y="3070847"/>
            <a:ext cx="1350007"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Arial"/>
                <a:ea typeface="Arial"/>
                <a:cs typeface="Arial"/>
                <a:sym typeface="Arial"/>
              </a:rPr>
              <a:t>02</a:t>
            </a:r>
            <a:endParaRPr sz="4800" b="1" i="0" u="none" strike="noStrike" cap="none">
              <a:solidFill>
                <a:srgbClr val="FFFFFF"/>
              </a:solidFill>
              <a:latin typeface="Arial"/>
              <a:ea typeface="Arial"/>
              <a:cs typeface="Arial"/>
              <a:sym typeface="Arial"/>
            </a:endParaRPr>
          </a:p>
        </p:txBody>
      </p:sp>
      <p:sp>
        <p:nvSpPr>
          <p:cNvPr id="1413" name="Google Shape;1413;p28"/>
          <p:cNvSpPr/>
          <p:nvPr/>
        </p:nvSpPr>
        <p:spPr>
          <a:xfrm>
            <a:off x="1649715" y="4638057"/>
            <a:ext cx="1209712" cy="1209712"/>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414" name="Google Shape;1414;p28"/>
          <p:cNvSpPr txBox="1"/>
          <p:nvPr/>
        </p:nvSpPr>
        <p:spPr>
          <a:xfrm>
            <a:off x="3388540" y="4847696"/>
            <a:ext cx="764698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Manfaat apa yang anda rasakan setelah menerapkan 5R</a:t>
            </a:r>
            <a:endParaRPr sz="1400" b="0" i="0" u="none" strike="noStrike" cap="none">
              <a:solidFill>
                <a:srgbClr val="000000"/>
              </a:solidFill>
              <a:latin typeface="Arial"/>
              <a:ea typeface="Arial"/>
              <a:cs typeface="Arial"/>
              <a:sym typeface="Arial"/>
            </a:endParaRPr>
          </a:p>
        </p:txBody>
      </p:sp>
      <p:sp>
        <p:nvSpPr>
          <p:cNvPr id="1415" name="Google Shape;1415;p28"/>
          <p:cNvSpPr txBox="1"/>
          <p:nvPr/>
        </p:nvSpPr>
        <p:spPr>
          <a:xfrm>
            <a:off x="1605176" y="4714324"/>
            <a:ext cx="1350007"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Arial"/>
                <a:ea typeface="Arial"/>
                <a:cs typeface="Arial"/>
                <a:sym typeface="Arial"/>
              </a:rPr>
              <a:t>03</a:t>
            </a:r>
            <a:endParaRPr sz="4800" b="1" i="0" u="none" strike="noStrike" cap="none">
              <a:solidFill>
                <a:srgbClr val="FFFFFF"/>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grpSp>
        <p:nvGrpSpPr>
          <p:cNvPr id="1420" name="Google Shape;1420;p198"/>
          <p:cNvGrpSpPr/>
          <p:nvPr/>
        </p:nvGrpSpPr>
        <p:grpSpPr>
          <a:xfrm>
            <a:off x="229286" y="1582808"/>
            <a:ext cx="8321584" cy="4854681"/>
            <a:chOff x="635000" y="1382713"/>
            <a:chExt cx="7869238" cy="4572000"/>
          </a:xfrm>
        </p:grpSpPr>
        <p:sp>
          <p:nvSpPr>
            <p:cNvPr id="1421" name="Google Shape;1421;p198"/>
            <p:cNvSpPr/>
            <p:nvPr/>
          </p:nvSpPr>
          <p:spPr>
            <a:xfrm>
              <a:off x="811213" y="3267075"/>
              <a:ext cx="7478713" cy="2654300"/>
            </a:xfrm>
            <a:custGeom>
              <a:avLst/>
              <a:gdLst/>
              <a:ahLst/>
              <a:cxnLst/>
              <a:rect l="l" t="t" r="r" b="b"/>
              <a:pathLst>
                <a:path w="4711" h="1672" extrusionOk="0">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2" name="Google Shape;1422;p198"/>
            <p:cNvSpPr/>
            <p:nvPr/>
          </p:nvSpPr>
          <p:spPr>
            <a:xfrm>
              <a:off x="635000" y="2108200"/>
              <a:ext cx="7697788" cy="3846513"/>
            </a:xfrm>
            <a:custGeom>
              <a:avLst/>
              <a:gdLst/>
              <a:ahLst/>
              <a:cxnLst/>
              <a:rect l="l" t="t" r="r" b="b"/>
              <a:pathLst>
                <a:path w="4849" h="2423" extrusionOk="0">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3" name="Google Shape;1423;p198"/>
            <p:cNvSpPr/>
            <p:nvPr/>
          </p:nvSpPr>
          <p:spPr>
            <a:xfrm>
              <a:off x="1595438" y="1790700"/>
              <a:ext cx="6908800" cy="3509963"/>
            </a:xfrm>
            <a:custGeom>
              <a:avLst/>
              <a:gdLst/>
              <a:ahLst/>
              <a:cxnLst/>
              <a:rect l="l" t="t" r="r" b="b"/>
              <a:pathLst>
                <a:path w="4352" h="2211" extrusionOk="0">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4" name="Google Shape;1424;p198"/>
            <p:cNvSpPr/>
            <p:nvPr/>
          </p:nvSpPr>
          <p:spPr>
            <a:xfrm>
              <a:off x="2097088" y="1382713"/>
              <a:ext cx="4552950" cy="1549400"/>
            </a:xfrm>
            <a:custGeom>
              <a:avLst/>
              <a:gdLst/>
              <a:ahLst/>
              <a:cxnLst/>
              <a:rect l="l" t="t" r="r" b="b"/>
              <a:pathLst>
                <a:path w="2868" h="976" extrusionOk="0">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25" name="Google Shape;1425;p198"/>
          <p:cNvSpPr txBox="1">
            <a:spLocks noGrp="1"/>
          </p:cNvSpPr>
          <p:nvPr>
            <p:ph type="body" idx="1"/>
          </p:nvPr>
        </p:nvSpPr>
        <p:spPr>
          <a:xfrm>
            <a:off x="0" y="356402"/>
            <a:ext cx="12192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4000"/>
              <a:buNone/>
            </a:pPr>
            <a:r>
              <a:rPr lang="en-US" sz="4000">
                <a:latin typeface="Arial"/>
                <a:ea typeface="Arial"/>
                <a:cs typeface="Arial"/>
                <a:sym typeface="Arial"/>
              </a:rPr>
              <a:t>Lembar Refleksi </a:t>
            </a:r>
            <a:r>
              <a:rPr lang="en-US" sz="4000">
                <a:solidFill>
                  <a:srgbClr val="E84C22"/>
                </a:solidFill>
                <a:latin typeface="Arial"/>
                <a:ea typeface="Arial"/>
                <a:cs typeface="Arial"/>
                <a:sym typeface="Arial"/>
              </a:rPr>
              <a:t>Guru</a:t>
            </a:r>
            <a:endParaRPr/>
          </a:p>
          <a:p>
            <a:pPr marL="0" lvl="0" indent="0" algn="ctr" rtl="0">
              <a:lnSpc>
                <a:spcPct val="100000"/>
              </a:lnSpc>
              <a:spcBef>
                <a:spcPts val="0"/>
              </a:spcBef>
              <a:spcAft>
                <a:spcPts val="0"/>
              </a:spcAft>
              <a:buClr>
                <a:srgbClr val="3F3F3F"/>
              </a:buClr>
              <a:buSzPts val="4000"/>
              <a:buNone/>
            </a:pPr>
            <a:r>
              <a:rPr lang="en-US" sz="4000">
                <a:solidFill>
                  <a:srgbClr val="262626"/>
                </a:solidFill>
                <a:latin typeface="Arial"/>
                <a:ea typeface="Arial"/>
                <a:cs typeface="Arial"/>
                <a:sym typeface="Arial"/>
              </a:rPr>
              <a:t>Penerapan 5R</a:t>
            </a:r>
            <a:endParaRPr sz="4000">
              <a:solidFill>
                <a:srgbClr val="262626"/>
              </a:solidFill>
              <a:latin typeface="Arial"/>
              <a:ea typeface="Arial"/>
              <a:cs typeface="Arial"/>
              <a:sym typeface="Arial"/>
            </a:endParaRPr>
          </a:p>
        </p:txBody>
      </p:sp>
      <p:sp>
        <p:nvSpPr>
          <p:cNvPr id="1426" name="Google Shape;1426;p198"/>
          <p:cNvSpPr/>
          <p:nvPr/>
        </p:nvSpPr>
        <p:spPr>
          <a:xfrm>
            <a:off x="1697340" y="1252136"/>
            <a:ext cx="1209712" cy="1209712"/>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427" name="Google Shape;1427;p198"/>
          <p:cNvSpPr/>
          <p:nvPr/>
        </p:nvSpPr>
        <p:spPr>
          <a:xfrm>
            <a:off x="1649715" y="2994580"/>
            <a:ext cx="1209712" cy="1209712"/>
          </a:xfrm>
          <a:prstGeom prst="ellipse">
            <a:avLst/>
          </a:prstGeom>
          <a:solidFill>
            <a:schemeClr val="accent3"/>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428" name="Google Shape;1428;p198"/>
          <p:cNvSpPr txBox="1"/>
          <p:nvPr/>
        </p:nvSpPr>
        <p:spPr>
          <a:xfrm>
            <a:off x="3388540" y="1518103"/>
            <a:ext cx="764698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Manfaat apa yang dirasakan peserta didik setelah kegiatan </a:t>
            </a:r>
            <a:r>
              <a:rPr lang="en-US" sz="2000" b="0" i="1" u="none" strike="noStrike" cap="none">
                <a:solidFill>
                  <a:srgbClr val="000000"/>
                </a:solidFill>
                <a:latin typeface="Open Sans"/>
                <a:ea typeface="Open Sans"/>
                <a:cs typeface="Open Sans"/>
                <a:sym typeface="Open Sans"/>
              </a:rPr>
              <a:t>benchmarking</a:t>
            </a:r>
            <a:r>
              <a:rPr lang="en-US" sz="2000" b="0" i="0" u="none" strike="noStrike" cap="none">
                <a:solidFill>
                  <a:srgbClr val="000000"/>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1429" name="Google Shape;1429;p198"/>
          <p:cNvSpPr txBox="1"/>
          <p:nvPr/>
        </p:nvSpPr>
        <p:spPr>
          <a:xfrm>
            <a:off x="3291948" y="4923489"/>
            <a:ext cx="784016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err="1">
                <a:solidFill>
                  <a:srgbClr val="000000"/>
                </a:solidFill>
                <a:latin typeface="Open Sans"/>
                <a:ea typeface="Open Sans"/>
                <a:cs typeface="Open Sans"/>
                <a:sym typeface="Open Sans"/>
              </a:rPr>
              <a:t>Perubahan</a:t>
            </a:r>
            <a:r>
              <a:rPr lang="en-US" sz="2000" b="0" i="0" u="none" strike="noStrike" cap="none" dirty="0">
                <a:solidFill>
                  <a:srgbClr val="000000"/>
                </a:solidFill>
                <a:latin typeface="Open Sans"/>
                <a:ea typeface="Open Sans"/>
                <a:cs typeface="Open Sans"/>
                <a:sym typeface="Open Sans"/>
              </a:rPr>
              <a:t> </a:t>
            </a:r>
            <a:r>
              <a:rPr lang="en-US" sz="2000" b="0" i="0" u="none" strike="noStrike" cap="none" dirty="0" err="1">
                <a:solidFill>
                  <a:srgbClr val="000000"/>
                </a:solidFill>
                <a:latin typeface="Open Sans"/>
                <a:ea typeface="Open Sans"/>
                <a:cs typeface="Open Sans"/>
                <a:sym typeface="Open Sans"/>
              </a:rPr>
              <a:t>apa</a:t>
            </a:r>
            <a:r>
              <a:rPr lang="en-US" sz="2000" b="0" i="0" u="none" strike="noStrike" cap="none" dirty="0">
                <a:solidFill>
                  <a:srgbClr val="000000"/>
                </a:solidFill>
                <a:latin typeface="Open Sans"/>
                <a:ea typeface="Open Sans"/>
                <a:cs typeface="Open Sans"/>
                <a:sym typeface="Open Sans"/>
              </a:rPr>
              <a:t> yang </a:t>
            </a:r>
            <a:r>
              <a:rPr lang="en-US" sz="2000" b="0" i="0" u="none" strike="noStrike" cap="none" smtClean="0">
                <a:solidFill>
                  <a:srgbClr val="000000"/>
                </a:solidFill>
                <a:latin typeface="Open Sans"/>
                <a:ea typeface="Open Sans"/>
                <a:cs typeface="Open Sans"/>
                <a:sym typeface="Open Sans"/>
              </a:rPr>
              <a:t>dilakukan</a:t>
            </a:r>
            <a:r>
              <a:rPr lang="en-US" sz="2000" b="0" i="0" u="none" strike="noStrike" cap="none" dirty="0" smtClean="0">
                <a:solidFill>
                  <a:srgbClr val="000000"/>
                </a:solidFill>
                <a:latin typeface="Open Sans"/>
                <a:ea typeface="Open Sans"/>
                <a:cs typeface="Open Sans"/>
                <a:sym typeface="Open Sans"/>
              </a:rPr>
              <a:t> </a:t>
            </a:r>
            <a:r>
              <a:rPr lang="en-US" sz="2000" b="0" i="0" u="none" strike="noStrike" cap="none" dirty="0" err="1">
                <a:solidFill>
                  <a:srgbClr val="000000"/>
                </a:solidFill>
                <a:latin typeface="Open Sans"/>
                <a:ea typeface="Open Sans"/>
                <a:cs typeface="Open Sans"/>
                <a:sym typeface="Open Sans"/>
              </a:rPr>
              <a:t>peserta</a:t>
            </a:r>
            <a:r>
              <a:rPr lang="en-US" sz="2000" b="0" i="0" u="none" strike="noStrike" cap="none" dirty="0">
                <a:solidFill>
                  <a:srgbClr val="000000"/>
                </a:solidFill>
                <a:latin typeface="Open Sans"/>
                <a:ea typeface="Open Sans"/>
                <a:cs typeface="Open Sans"/>
                <a:sym typeface="Open Sans"/>
              </a:rPr>
              <a:t> </a:t>
            </a:r>
            <a:r>
              <a:rPr lang="en-US" sz="2000" b="0" i="0" u="none" strike="noStrike" cap="none" dirty="0" err="1">
                <a:solidFill>
                  <a:srgbClr val="000000"/>
                </a:solidFill>
                <a:latin typeface="Open Sans"/>
                <a:ea typeface="Open Sans"/>
                <a:cs typeface="Open Sans"/>
                <a:sym typeface="Open Sans"/>
              </a:rPr>
              <a:t>didik</a:t>
            </a:r>
            <a:r>
              <a:rPr lang="en-US" sz="2000" b="0" i="0" u="none" strike="noStrike" cap="none" dirty="0">
                <a:solidFill>
                  <a:srgbClr val="000000"/>
                </a:solidFill>
                <a:latin typeface="Open Sans"/>
                <a:ea typeface="Open Sans"/>
                <a:cs typeface="Open Sans"/>
                <a:sym typeface="Open Sans"/>
              </a:rPr>
              <a:t> </a:t>
            </a:r>
            <a:r>
              <a:rPr lang="en-US" sz="2000" b="0" i="0" u="none" strike="noStrike" cap="none" dirty="0" err="1">
                <a:solidFill>
                  <a:srgbClr val="000000"/>
                </a:solidFill>
                <a:latin typeface="Open Sans"/>
                <a:ea typeface="Open Sans"/>
                <a:cs typeface="Open Sans"/>
                <a:sym typeface="Open Sans"/>
              </a:rPr>
              <a:t>setelah</a:t>
            </a:r>
            <a:r>
              <a:rPr lang="en-US" sz="2000" b="0" i="0" u="none" strike="noStrike" cap="none" dirty="0">
                <a:solidFill>
                  <a:srgbClr val="000000"/>
                </a:solidFill>
                <a:latin typeface="Open Sans"/>
                <a:ea typeface="Open Sans"/>
                <a:cs typeface="Open Sans"/>
                <a:sym typeface="Open Sans"/>
              </a:rPr>
              <a:t> </a:t>
            </a:r>
            <a:r>
              <a:rPr lang="en-US" sz="2000" b="0" i="0" u="none" strike="noStrike" cap="none" dirty="0" err="1">
                <a:solidFill>
                  <a:srgbClr val="000000"/>
                </a:solidFill>
                <a:latin typeface="Open Sans"/>
                <a:ea typeface="Open Sans"/>
                <a:cs typeface="Open Sans"/>
                <a:sym typeface="Open Sans"/>
              </a:rPr>
              <a:t>menerapkan</a:t>
            </a:r>
            <a:r>
              <a:rPr lang="en-US" sz="2000" b="0" i="0" u="none" strike="noStrike" cap="none" dirty="0">
                <a:solidFill>
                  <a:srgbClr val="000000"/>
                </a:solidFill>
                <a:latin typeface="Open Sans"/>
                <a:ea typeface="Open Sans"/>
                <a:cs typeface="Open Sans"/>
                <a:sym typeface="Open Sans"/>
              </a:rPr>
              <a:t> 5R?</a:t>
            </a:r>
            <a:endParaRPr sz="1400" b="0" i="0" u="none" strike="noStrike" cap="none" dirty="0">
              <a:solidFill>
                <a:srgbClr val="000000"/>
              </a:solidFill>
              <a:latin typeface="Arial"/>
              <a:ea typeface="Arial"/>
              <a:cs typeface="Arial"/>
              <a:sym typeface="Arial"/>
            </a:endParaRPr>
          </a:p>
        </p:txBody>
      </p:sp>
      <p:sp>
        <p:nvSpPr>
          <p:cNvPr id="1430" name="Google Shape;1430;p198"/>
          <p:cNvSpPr txBox="1"/>
          <p:nvPr/>
        </p:nvSpPr>
        <p:spPr>
          <a:xfrm>
            <a:off x="1652801" y="1328403"/>
            <a:ext cx="1350007"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Arial"/>
                <a:ea typeface="Arial"/>
                <a:cs typeface="Arial"/>
                <a:sym typeface="Arial"/>
              </a:rPr>
              <a:t>01</a:t>
            </a:r>
            <a:endParaRPr sz="4800" b="1" i="0" u="none" strike="noStrike" cap="none">
              <a:solidFill>
                <a:srgbClr val="FFFFFF"/>
              </a:solidFill>
              <a:latin typeface="Arial"/>
              <a:ea typeface="Arial"/>
              <a:cs typeface="Arial"/>
              <a:sym typeface="Arial"/>
            </a:endParaRPr>
          </a:p>
        </p:txBody>
      </p:sp>
      <p:sp>
        <p:nvSpPr>
          <p:cNvPr id="1431" name="Google Shape;1431;p198"/>
          <p:cNvSpPr txBox="1"/>
          <p:nvPr/>
        </p:nvSpPr>
        <p:spPr>
          <a:xfrm>
            <a:off x="1605176" y="3070847"/>
            <a:ext cx="1350007"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Arial"/>
                <a:ea typeface="Arial"/>
                <a:cs typeface="Arial"/>
                <a:sym typeface="Arial"/>
              </a:rPr>
              <a:t>02</a:t>
            </a:r>
            <a:endParaRPr sz="4800" b="1" i="0" u="none" strike="noStrike" cap="none">
              <a:solidFill>
                <a:srgbClr val="FFFFFF"/>
              </a:solidFill>
              <a:latin typeface="Arial"/>
              <a:ea typeface="Arial"/>
              <a:cs typeface="Arial"/>
              <a:sym typeface="Arial"/>
            </a:endParaRPr>
          </a:p>
        </p:txBody>
      </p:sp>
      <p:sp>
        <p:nvSpPr>
          <p:cNvPr id="1432" name="Google Shape;1432;p198"/>
          <p:cNvSpPr/>
          <p:nvPr/>
        </p:nvSpPr>
        <p:spPr>
          <a:xfrm>
            <a:off x="1649715" y="4638057"/>
            <a:ext cx="1209712" cy="1209712"/>
          </a:xfrm>
          <a:prstGeom prst="ellipse">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2AEB8"/>
              </a:solidFill>
              <a:latin typeface="Arial"/>
              <a:ea typeface="Arial"/>
              <a:cs typeface="Arial"/>
              <a:sym typeface="Arial"/>
            </a:endParaRPr>
          </a:p>
        </p:txBody>
      </p:sp>
      <p:sp>
        <p:nvSpPr>
          <p:cNvPr id="1433" name="Google Shape;1433;p198"/>
          <p:cNvSpPr txBox="1"/>
          <p:nvPr/>
        </p:nvSpPr>
        <p:spPr>
          <a:xfrm>
            <a:off x="3388540" y="3429000"/>
            <a:ext cx="764698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Rencana apa yang anda ingin buat untuk membimbing peserta didik menerapkan 5R?</a:t>
            </a:r>
            <a:endParaRPr sz="1400" b="0" i="0" u="none" strike="noStrike" cap="none">
              <a:solidFill>
                <a:srgbClr val="000000"/>
              </a:solidFill>
              <a:latin typeface="Arial"/>
              <a:ea typeface="Arial"/>
              <a:cs typeface="Arial"/>
              <a:sym typeface="Arial"/>
            </a:endParaRPr>
          </a:p>
        </p:txBody>
      </p:sp>
      <p:sp>
        <p:nvSpPr>
          <p:cNvPr id="1434" name="Google Shape;1434;p198"/>
          <p:cNvSpPr txBox="1"/>
          <p:nvPr/>
        </p:nvSpPr>
        <p:spPr>
          <a:xfrm>
            <a:off x="1605176" y="4714324"/>
            <a:ext cx="1350007"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Arial"/>
                <a:ea typeface="Arial"/>
                <a:cs typeface="Arial"/>
                <a:sym typeface="Arial"/>
              </a:rPr>
              <a:t>03</a:t>
            </a:r>
            <a:endParaRPr sz="4800" b="1" i="0" u="none" strike="noStrike" cap="none">
              <a:solidFill>
                <a:srgbClr val="FFFFFF"/>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1439" name="Google Shape;1439;p34"/>
          <p:cNvPicPr preferRelativeResize="0"/>
          <p:nvPr/>
        </p:nvPicPr>
        <p:blipFill rotWithShape="1">
          <a:blip r:embed="rId3">
            <a:alphaModFix/>
          </a:blip>
          <a:srcRect/>
          <a:stretch/>
        </p:blipFill>
        <p:spPr>
          <a:xfrm>
            <a:off x="4459052" y="4281587"/>
            <a:ext cx="7732948" cy="2826482"/>
          </a:xfrm>
          <a:prstGeom prst="rect">
            <a:avLst/>
          </a:prstGeom>
          <a:noFill/>
          <a:ln>
            <a:noFill/>
          </a:ln>
        </p:spPr>
      </p:pic>
      <p:sp>
        <p:nvSpPr>
          <p:cNvPr id="1440" name="Google Shape;1440;p34"/>
          <p:cNvSpPr/>
          <p:nvPr/>
        </p:nvSpPr>
        <p:spPr>
          <a:xfrm>
            <a:off x="6409169" y="-4511"/>
            <a:ext cx="3168352" cy="6858000"/>
          </a:xfrm>
          <a:prstGeom prst="rect">
            <a:avLst/>
          </a:prstGeom>
          <a:solidFill>
            <a:schemeClr val="accent3">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441" name="Google Shape;1441;p34"/>
          <p:cNvSpPr txBox="1">
            <a:spLocks noGrp="1"/>
          </p:cNvSpPr>
          <p:nvPr>
            <p:ph type="body" idx="1"/>
          </p:nvPr>
        </p:nvSpPr>
        <p:spPr>
          <a:xfrm>
            <a:off x="402054" y="746101"/>
            <a:ext cx="5922572" cy="192021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2A40D"/>
              </a:buClr>
              <a:buSzPts val="2800"/>
              <a:buNone/>
            </a:pPr>
            <a:r>
              <a:rPr lang="en-US" sz="2800">
                <a:solidFill>
                  <a:srgbClr val="F2A40D"/>
                </a:solidFill>
                <a:latin typeface="Arial"/>
                <a:ea typeface="Arial"/>
                <a:cs typeface="Arial"/>
                <a:sym typeface="Arial"/>
              </a:rPr>
              <a:t>Referensi</a:t>
            </a:r>
            <a:endParaRPr sz="2800">
              <a:solidFill>
                <a:srgbClr val="F2A40D"/>
              </a:solidFill>
              <a:latin typeface="Arial"/>
              <a:ea typeface="Arial"/>
              <a:cs typeface="Arial"/>
              <a:sym typeface="Arial"/>
            </a:endParaRPr>
          </a:p>
          <a:p>
            <a:pPr marL="0" lvl="0" indent="0" algn="l" rtl="0">
              <a:lnSpc>
                <a:spcPct val="100000"/>
              </a:lnSpc>
              <a:spcBef>
                <a:spcPts val="560"/>
              </a:spcBef>
              <a:spcAft>
                <a:spcPts val="0"/>
              </a:spcAft>
              <a:buClr>
                <a:srgbClr val="3F3F3F"/>
              </a:buClr>
              <a:buSzPts val="2800"/>
              <a:buNone/>
            </a:pPr>
            <a:endParaRPr sz="2800">
              <a:solidFill>
                <a:srgbClr val="F2A40D"/>
              </a:solidFill>
            </a:endParaRPr>
          </a:p>
        </p:txBody>
      </p:sp>
      <p:sp>
        <p:nvSpPr>
          <p:cNvPr id="1442" name="Google Shape;1442;p34"/>
          <p:cNvSpPr txBox="1"/>
          <p:nvPr/>
        </p:nvSpPr>
        <p:spPr>
          <a:xfrm>
            <a:off x="430544" y="2218689"/>
            <a:ext cx="5447773" cy="286232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Arial"/>
              <a:buChar char="•"/>
            </a:pPr>
            <a:r>
              <a:rPr lang="en-US" sz="1800" b="0" i="0" u="none" strike="noStrike" cap="none">
                <a:solidFill>
                  <a:srgbClr val="000000"/>
                </a:solidFill>
                <a:latin typeface="Open Sans"/>
                <a:ea typeface="Open Sans"/>
                <a:cs typeface="Open Sans"/>
                <a:sym typeface="Open Sans"/>
              </a:rPr>
              <a:t>Permendikbud Nomor 22 Tahun 2020 tentang Rencana Strategis Kementerian Pendidikan dan Kebudayaan Tahun 2020-2024</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800"/>
              <a:buFont typeface="Arial"/>
              <a:buChar char="•"/>
            </a:pPr>
            <a:r>
              <a:rPr lang="en-US" sz="1800" b="0" i="0" u="none" strike="noStrike" cap="none">
                <a:solidFill>
                  <a:srgbClr val="000000"/>
                </a:solidFill>
                <a:latin typeface="Open Sans"/>
                <a:ea typeface="Open Sans"/>
                <a:cs typeface="Open Sans"/>
                <a:sym typeface="Open Sans"/>
              </a:rPr>
              <a:t>Pedoman Penguatan Budaya Kerja Peserta Didik, Tim penyusun Dit. SMK, Dit. SMK Dirjen Pendidikan Vokasi Kemdikbud, Jakarta, 2020.</a:t>
            </a:r>
            <a:endParaRPr sz="1800" b="0" i="0" u="none" strike="noStrike" cap="none">
              <a:solidFill>
                <a:srgbClr val="00000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ts val="2800"/>
              <a:buFont typeface="Arial"/>
              <a:buChar char="•"/>
            </a:pPr>
            <a:r>
              <a:rPr lang="en-US" sz="1800" b="0" i="0" u="none" strike="noStrike" cap="none">
                <a:solidFill>
                  <a:srgbClr val="000000"/>
                </a:solidFill>
                <a:latin typeface="Open Sans"/>
                <a:ea typeface="Open Sans"/>
                <a:cs typeface="Open Sans"/>
                <a:sym typeface="Open Sans"/>
              </a:rPr>
              <a:t>Merancang Simulasi Digital, Panduan Projek Penguatan Profil Pelajar Pancasila Bagi Guru SMA-Fase E, Marsaria Primadona, Sekolah Cikal, Jakarta, 2021.</a:t>
            </a:r>
            <a:endParaRPr sz="1400" b="0" i="0" u="none" strike="noStrike" cap="none">
              <a:solidFill>
                <a:srgbClr val="000000"/>
              </a:solidFill>
              <a:latin typeface="Arial"/>
              <a:ea typeface="Arial"/>
              <a:cs typeface="Arial"/>
              <a:sym typeface="Arial"/>
            </a:endParaRPr>
          </a:p>
        </p:txBody>
      </p:sp>
      <p:sp>
        <p:nvSpPr>
          <p:cNvPr id="1443" name="Google Shape;1443;p34"/>
          <p:cNvSpPr/>
          <p:nvPr/>
        </p:nvSpPr>
        <p:spPr>
          <a:xfrm>
            <a:off x="0" y="356659"/>
            <a:ext cx="1199456" cy="288032"/>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444" name="Google Shape;1444;p34"/>
          <p:cNvSpPr txBox="1"/>
          <p:nvPr/>
        </p:nvSpPr>
        <p:spPr>
          <a:xfrm>
            <a:off x="-2310158" y="1475512"/>
            <a:ext cx="10298000" cy="536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Josefin Sans"/>
              <a:ea typeface="Josefin Sans"/>
              <a:cs typeface="Josefin Sans"/>
              <a:sym typeface="Josefin Sans"/>
            </a:endParaRPr>
          </a:p>
        </p:txBody>
      </p:sp>
      <p:grpSp>
        <p:nvGrpSpPr>
          <p:cNvPr id="1445" name="Google Shape;1445;p34"/>
          <p:cNvGrpSpPr/>
          <p:nvPr/>
        </p:nvGrpSpPr>
        <p:grpSpPr>
          <a:xfrm>
            <a:off x="6256837" y="2011912"/>
            <a:ext cx="3569669" cy="2012907"/>
            <a:chOff x="2185750" y="2059275"/>
            <a:chExt cx="3230275" cy="1821525"/>
          </a:xfrm>
        </p:grpSpPr>
        <p:sp>
          <p:nvSpPr>
            <p:cNvPr id="1446" name="Google Shape;1446;p34"/>
            <p:cNvSpPr/>
            <p:nvPr/>
          </p:nvSpPr>
          <p:spPr>
            <a:xfrm>
              <a:off x="4530075" y="3260850"/>
              <a:ext cx="552650" cy="552650"/>
            </a:xfrm>
            <a:custGeom>
              <a:avLst/>
              <a:gdLst/>
              <a:ahLst/>
              <a:cxnLst/>
              <a:rect l="l" t="t" r="r" b="b"/>
              <a:pathLst>
                <a:path w="22106" h="22106" extrusionOk="0">
                  <a:moveTo>
                    <a:pt x="11053" y="2186"/>
                  </a:moveTo>
                  <a:cubicBezTo>
                    <a:pt x="15961" y="2186"/>
                    <a:pt x="19920" y="6176"/>
                    <a:pt x="19920" y="11053"/>
                  </a:cubicBezTo>
                  <a:cubicBezTo>
                    <a:pt x="19920" y="15962"/>
                    <a:pt x="15961" y="19952"/>
                    <a:pt x="11053" y="19952"/>
                  </a:cubicBezTo>
                  <a:cubicBezTo>
                    <a:pt x="6144" y="19952"/>
                    <a:pt x="2154" y="15962"/>
                    <a:pt x="2154" y="11053"/>
                  </a:cubicBezTo>
                  <a:cubicBezTo>
                    <a:pt x="2154" y="6176"/>
                    <a:pt x="6144" y="2186"/>
                    <a:pt x="11053" y="2186"/>
                  </a:cubicBezTo>
                  <a:close/>
                  <a:moveTo>
                    <a:pt x="11053" y="1"/>
                  </a:moveTo>
                  <a:cubicBezTo>
                    <a:pt x="4940" y="1"/>
                    <a:pt x="0" y="4973"/>
                    <a:pt x="0" y="11053"/>
                  </a:cubicBezTo>
                  <a:cubicBezTo>
                    <a:pt x="0" y="17165"/>
                    <a:pt x="4972" y="22106"/>
                    <a:pt x="11053" y="22106"/>
                  </a:cubicBezTo>
                  <a:cubicBezTo>
                    <a:pt x="17133" y="22106"/>
                    <a:pt x="22105" y="17165"/>
                    <a:pt x="22105" y="11053"/>
                  </a:cubicBezTo>
                  <a:cubicBezTo>
                    <a:pt x="22105" y="4973"/>
                    <a:pt x="17133" y="1"/>
                    <a:pt x="11053" y="1"/>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47" name="Google Shape;1447;p34"/>
            <p:cNvSpPr/>
            <p:nvPr/>
          </p:nvSpPr>
          <p:spPr>
            <a:xfrm>
              <a:off x="4976600" y="2299700"/>
              <a:ext cx="439425" cy="439425"/>
            </a:xfrm>
            <a:custGeom>
              <a:avLst/>
              <a:gdLst/>
              <a:ahLst/>
              <a:cxnLst/>
              <a:rect l="l" t="t" r="r" b="b"/>
              <a:pathLst>
                <a:path w="17577" h="17577" extrusionOk="0">
                  <a:moveTo>
                    <a:pt x="8804" y="2154"/>
                  </a:moveTo>
                  <a:cubicBezTo>
                    <a:pt x="12446" y="2154"/>
                    <a:pt x="15423" y="5131"/>
                    <a:pt x="15423" y="8805"/>
                  </a:cubicBezTo>
                  <a:cubicBezTo>
                    <a:pt x="15423" y="12447"/>
                    <a:pt x="12446" y="15424"/>
                    <a:pt x="8804" y="15424"/>
                  </a:cubicBezTo>
                  <a:cubicBezTo>
                    <a:pt x="5131" y="15424"/>
                    <a:pt x="2186" y="12447"/>
                    <a:pt x="2186" y="8805"/>
                  </a:cubicBezTo>
                  <a:cubicBezTo>
                    <a:pt x="2186" y="5131"/>
                    <a:pt x="5162" y="2154"/>
                    <a:pt x="8804" y="2154"/>
                  </a:cubicBezTo>
                  <a:close/>
                  <a:moveTo>
                    <a:pt x="8804" y="1"/>
                  </a:moveTo>
                  <a:cubicBezTo>
                    <a:pt x="3959" y="1"/>
                    <a:pt x="0" y="3959"/>
                    <a:pt x="0" y="8805"/>
                  </a:cubicBezTo>
                  <a:cubicBezTo>
                    <a:pt x="0" y="13650"/>
                    <a:pt x="3959" y="17577"/>
                    <a:pt x="8804" y="17577"/>
                  </a:cubicBezTo>
                  <a:cubicBezTo>
                    <a:pt x="13650" y="17577"/>
                    <a:pt x="17577" y="13650"/>
                    <a:pt x="17577" y="8805"/>
                  </a:cubicBezTo>
                  <a:cubicBezTo>
                    <a:pt x="17577" y="3959"/>
                    <a:pt x="13650" y="1"/>
                    <a:pt x="8804" y="1"/>
                  </a:cubicBezTo>
                  <a:close/>
                </a:path>
              </a:pathLst>
            </a:custGeom>
            <a:solidFill>
              <a:srgbClr val="2228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48" name="Google Shape;1448;p34"/>
            <p:cNvSpPr/>
            <p:nvPr/>
          </p:nvSpPr>
          <p:spPr>
            <a:xfrm>
              <a:off x="2185750" y="2387600"/>
              <a:ext cx="507525" cy="508300"/>
            </a:xfrm>
            <a:custGeom>
              <a:avLst/>
              <a:gdLst/>
              <a:ahLst/>
              <a:cxnLst/>
              <a:rect l="l" t="t" r="r" b="b"/>
              <a:pathLst>
                <a:path w="20301" h="20332" extrusionOk="0">
                  <a:moveTo>
                    <a:pt x="10135" y="2185"/>
                  </a:moveTo>
                  <a:cubicBezTo>
                    <a:pt x="14569" y="2185"/>
                    <a:pt x="18147" y="5764"/>
                    <a:pt x="18147" y="10166"/>
                  </a:cubicBezTo>
                  <a:cubicBezTo>
                    <a:pt x="18147" y="14599"/>
                    <a:pt x="14569" y="18178"/>
                    <a:pt x="10135" y="18178"/>
                  </a:cubicBezTo>
                  <a:cubicBezTo>
                    <a:pt x="5733" y="18178"/>
                    <a:pt x="2154" y="14599"/>
                    <a:pt x="2154" y="10166"/>
                  </a:cubicBezTo>
                  <a:cubicBezTo>
                    <a:pt x="2154" y="5764"/>
                    <a:pt x="5733" y="2185"/>
                    <a:pt x="10135" y="2185"/>
                  </a:cubicBezTo>
                  <a:close/>
                  <a:moveTo>
                    <a:pt x="10135" y="0"/>
                  </a:moveTo>
                  <a:cubicBezTo>
                    <a:pt x="4530" y="0"/>
                    <a:pt x="1" y="4560"/>
                    <a:pt x="1" y="10166"/>
                  </a:cubicBezTo>
                  <a:cubicBezTo>
                    <a:pt x="1" y="15771"/>
                    <a:pt x="4561" y="20331"/>
                    <a:pt x="10135" y="20331"/>
                  </a:cubicBezTo>
                  <a:cubicBezTo>
                    <a:pt x="15740" y="20331"/>
                    <a:pt x="20301" y="15771"/>
                    <a:pt x="20301" y="10166"/>
                  </a:cubicBezTo>
                  <a:cubicBezTo>
                    <a:pt x="20301" y="4560"/>
                    <a:pt x="15740" y="0"/>
                    <a:pt x="10135" y="0"/>
                  </a:cubicBezTo>
                  <a:close/>
                </a:path>
              </a:pathLst>
            </a:custGeom>
            <a:solidFill>
              <a:srgbClr val="F2A36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49" name="Google Shape;1449;p34"/>
            <p:cNvSpPr/>
            <p:nvPr/>
          </p:nvSpPr>
          <p:spPr>
            <a:xfrm>
              <a:off x="2603000" y="3506300"/>
              <a:ext cx="374500" cy="374500"/>
            </a:xfrm>
            <a:custGeom>
              <a:avLst/>
              <a:gdLst/>
              <a:ahLst/>
              <a:cxnLst/>
              <a:rect l="l" t="t" r="r" b="b"/>
              <a:pathLst>
                <a:path w="14980" h="14980" extrusionOk="0">
                  <a:moveTo>
                    <a:pt x="7506" y="2185"/>
                  </a:moveTo>
                  <a:cubicBezTo>
                    <a:pt x="10420" y="2185"/>
                    <a:pt x="12826" y="4560"/>
                    <a:pt x="12826" y="7506"/>
                  </a:cubicBezTo>
                  <a:cubicBezTo>
                    <a:pt x="12826" y="10419"/>
                    <a:pt x="10420" y="12794"/>
                    <a:pt x="7506" y="12794"/>
                  </a:cubicBezTo>
                  <a:cubicBezTo>
                    <a:pt x="4561" y="12794"/>
                    <a:pt x="2186" y="10419"/>
                    <a:pt x="2186" y="7506"/>
                  </a:cubicBezTo>
                  <a:cubicBezTo>
                    <a:pt x="2186" y="4560"/>
                    <a:pt x="4561" y="2185"/>
                    <a:pt x="7506" y="2185"/>
                  </a:cubicBezTo>
                  <a:close/>
                  <a:moveTo>
                    <a:pt x="7506" y="0"/>
                  </a:moveTo>
                  <a:cubicBezTo>
                    <a:pt x="3357" y="0"/>
                    <a:pt x="1" y="3357"/>
                    <a:pt x="1" y="7474"/>
                  </a:cubicBezTo>
                  <a:cubicBezTo>
                    <a:pt x="1" y="11623"/>
                    <a:pt x="3357" y="14980"/>
                    <a:pt x="7506" y="14980"/>
                  </a:cubicBezTo>
                  <a:cubicBezTo>
                    <a:pt x="11623" y="14980"/>
                    <a:pt x="14980" y="11623"/>
                    <a:pt x="14980" y="7474"/>
                  </a:cubicBezTo>
                  <a:cubicBezTo>
                    <a:pt x="14980" y="3357"/>
                    <a:pt x="11623" y="0"/>
                    <a:pt x="7506" y="0"/>
                  </a:cubicBezTo>
                  <a:close/>
                </a:path>
              </a:pathLst>
            </a:custGeom>
            <a:solidFill>
              <a:srgbClr val="CECEC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0" name="Google Shape;1450;p34"/>
            <p:cNvSpPr/>
            <p:nvPr/>
          </p:nvSpPr>
          <p:spPr>
            <a:xfrm>
              <a:off x="4264050" y="3195925"/>
              <a:ext cx="344425" cy="232000"/>
            </a:xfrm>
            <a:custGeom>
              <a:avLst/>
              <a:gdLst/>
              <a:ahLst/>
              <a:cxnLst/>
              <a:rect l="l" t="t" r="r" b="b"/>
              <a:pathLst>
                <a:path w="13777" h="9280" extrusionOk="0">
                  <a:moveTo>
                    <a:pt x="1077" y="1"/>
                  </a:moveTo>
                  <a:lnTo>
                    <a:pt x="0" y="1869"/>
                  </a:lnTo>
                  <a:lnTo>
                    <a:pt x="12700" y="9280"/>
                  </a:lnTo>
                  <a:lnTo>
                    <a:pt x="13776" y="7411"/>
                  </a:lnTo>
                  <a:lnTo>
                    <a:pt x="1077" y="1"/>
                  </a:ln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1" name="Google Shape;1451;p34"/>
            <p:cNvSpPr/>
            <p:nvPr/>
          </p:nvSpPr>
          <p:spPr>
            <a:xfrm>
              <a:off x="4263250" y="2574425"/>
              <a:ext cx="749800" cy="292975"/>
            </a:xfrm>
            <a:custGeom>
              <a:avLst/>
              <a:gdLst/>
              <a:ahLst/>
              <a:cxnLst/>
              <a:rect l="l" t="t" r="r" b="b"/>
              <a:pathLst>
                <a:path w="29992" h="11719" extrusionOk="0">
                  <a:moveTo>
                    <a:pt x="29294" y="1"/>
                  </a:moveTo>
                  <a:lnTo>
                    <a:pt x="1" y="9692"/>
                  </a:lnTo>
                  <a:lnTo>
                    <a:pt x="666" y="11718"/>
                  </a:lnTo>
                  <a:lnTo>
                    <a:pt x="29991" y="2028"/>
                  </a:lnTo>
                  <a:lnTo>
                    <a:pt x="29294" y="1"/>
                  </a:lnTo>
                  <a:close/>
                </a:path>
              </a:pathLst>
            </a:custGeom>
            <a:solidFill>
              <a:srgbClr val="2228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2" name="Google Shape;1452;p34"/>
            <p:cNvSpPr/>
            <p:nvPr/>
          </p:nvSpPr>
          <p:spPr>
            <a:xfrm>
              <a:off x="2652075" y="2671025"/>
              <a:ext cx="598575" cy="227250"/>
            </a:xfrm>
            <a:custGeom>
              <a:avLst/>
              <a:gdLst/>
              <a:ahLst/>
              <a:cxnLst/>
              <a:rect l="l" t="t" r="r" b="b"/>
              <a:pathLst>
                <a:path w="23943" h="9090" extrusionOk="0">
                  <a:moveTo>
                    <a:pt x="603" y="0"/>
                  </a:moveTo>
                  <a:lnTo>
                    <a:pt x="1" y="2091"/>
                  </a:lnTo>
                  <a:lnTo>
                    <a:pt x="23309" y="9089"/>
                  </a:lnTo>
                  <a:lnTo>
                    <a:pt x="23943" y="6999"/>
                  </a:lnTo>
                  <a:lnTo>
                    <a:pt x="603" y="0"/>
                  </a:lnTo>
                  <a:close/>
                </a:path>
              </a:pathLst>
            </a:custGeom>
            <a:solidFill>
              <a:srgbClr val="F2A36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3" name="Google Shape;1453;p34"/>
            <p:cNvSpPr/>
            <p:nvPr/>
          </p:nvSpPr>
          <p:spPr>
            <a:xfrm>
              <a:off x="2920475" y="3168225"/>
              <a:ext cx="183725" cy="183700"/>
            </a:xfrm>
            <a:custGeom>
              <a:avLst/>
              <a:gdLst/>
              <a:ahLst/>
              <a:cxnLst/>
              <a:rect l="l" t="t" r="r" b="b"/>
              <a:pathLst>
                <a:path w="7349" h="7348" extrusionOk="0">
                  <a:moveTo>
                    <a:pt x="3674" y="2154"/>
                  </a:moveTo>
                  <a:cubicBezTo>
                    <a:pt x="4498" y="2154"/>
                    <a:pt x="5195" y="2851"/>
                    <a:pt x="5195" y="3674"/>
                  </a:cubicBezTo>
                  <a:cubicBezTo>
                    <a:pt x="5195" y="4498"/>
                    <a:pt x="4498" y="5194"/>
                    <a:pt x="3674" y="5194"/>
                  </a:cubicBezTo>
                  <a:cubicBezTo>
                    <a:pt x="2851" y="5194"/>
                    <a:pt x="2154" y="4498"/>
                    <a:pt x="2154" y="3674"/>
                  </a:cubicBezTo>
                  <a:cubicBezTo>
                    <a:pt x="2154" y="2851"/>
                    <a:pt x="2851" y="2154"/>
                    <a:pt x="3674" y="2154"/>
                  </a:cubicBezTo>
                  <a:close/>
                  <a:moveTo>
                    <a:pt x="3674" y="1"/>
                  </a:moveTo>
                  <a:cubicBezTo>
                    <a:pt x="1648" y="1"/>
                    <a:pt x="1" y="1647"/>
                    <a:pt x="1" y="3674"/>
                  </a:cubicBezTo>
                  <a:cubicBezTo>
                    <a:pt x="1" y="5701"/>
                    <a:pt x="1648" y="7348"/>
                    <a:pt x="3674" y="7348"/>
                  </a:cubicBezTo>
                  <a:cubicBezTo>
                    <a:pt x="5701" y="7348"/>
                    <a:pt x="7348" y="5701"/>
                    <a:pt x="7348" y="3674"/>
                  </a:cubicBezTo>
                  <a:cubicBezTo>
                    <a:pt x="7348" y="1647"/>
                    <a:pt x="5701" y="1"/>
                    <a:pt x="3674" y="1"/>
                  </a:cubicBezTo>
                  <a:close/>
                </a:path>
              </a:pathLst>
            </a:custGeom>
            <a:solidFill>
              <a:srgbClr val="2228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4" name="Google Shape;1454;p34"/>
            <p:cNvSpPr/>
            <p:nvPr/>
          </p:nvSpPr>
          <p:spPr>
            <a:xfrm>
              <a:off x="3062200" y="3162675"/>
              <a:ext cx="186075" cy="91075"/>
            </a:xfrm>
            <a:custGeom>
              <a:avLst/>
              <a:gdLst/>
              <a:ahLst/>
              <a:cxnLst/>
              <a:rect l="l" t="t" r="r" b="b"/>
              <a:pathLst>
                <a:path w="7443" h="3643" extrusionOk="0">
                  <a:moveTo>
                    <a:pt x="6999" y="1"/>
                  </a:moveTo>
                  <a:lnTo>
                    <a:pt x="1" y="1521"/>
                  </a:lnTo>
                  <a:lnTo>
                    <a:pt x="476" y="3643"/>
                  </a:lnTo>
                  <a:lnTo>
                    <a:pt x="7443" y="2123"/>
                  </a:lnTo>
                  <a:lnTo>
                    <a:pt x="6999" y="1"/>
                  </a:lnTo>
                  <a:close/>
                </a:path>
              </a:pathLst>
            </a:custGeom>
            <a:solidFill>
              <a:srgbClr val="2228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5" name="Google Shape;1455;p34"/>
            <p:cNvSpPr/>
            <p:nvPr/>
          </p:nvSpPr>
          <p:spPr>
            <a:xfrm>
              <a:off x="2917325" y="3359025"/>
              <a:ext cx="447350" cy="280300"/>
            </a:xfrm>
            <a:custGeom>
              <a:avLst/>
              <a:gdLst/>
              <a:ahLst/>
              <a:cxnLst/>
              <a:rect l="l" t="t" r="r" b="b"/>
              <a:pathLst>
                <a:path w="17894" h="11212" extrusionOk="0">
                  <a:moveTo>
                    <a:pt x="16848" y="1"/>
                  </a:moveTo>
                  <a:lnTo>
                    <a:pt x="0" y="9311"/>
                  </a:lnTo>
                  <a:lnTo>
                    <a:pt x="1045" y="11212"/>
                  </a:lnTo>
                  <a:lnTo>
                    <a:pt x="17893" y="1901"/>
                  </a:lnTo>
                  <a:lnTo>
                    <a:pt x="16848" y="1"/>
                  </a:lnTo>
                  <a:close/>
                </a:path>
              </a:pathLst>
            </a:custGeom>
            <a:solidFill>
              <a:srgbClr val="CECEC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6" name="Google Shape;1456;p34"/>
            <p:cNvSpPr/>
            <p:nvPr/>
          </p:nvSpPr>
          <p:spPr>
            <a:xfrm>
              <a:off x="4016225" y="3644850"/>
              <a:ext cx="184500" cy="183700"/>
            </a:xfrm>
            <a:custGeom>
              <a:avLst/>
              <a:gdLst/>
              <a:ahLst/>
              <a:cxnLst/>
              <a:rect l="l" t="t" r="r" b="b"/>
              <a:pathLst>
                <a:path w="7380" h="7348" extrusionOk="0">
                  <a:moveTo>
                    <a:pt x="3706" y="2154"/>
                  </a:moveTo>
                  <a:cubicBezTo>
                    <a:pt x="4529" y="2154"/>
                    <a:pt x="5195" y="2850"/>
                    <a:pt x="5195" y="3674"/>
                  </a:cubicBezTo>
                  <a:cubicBezTo>
                    <a:pt x="5195" y="4497"/>
                    <a:pt x="4529" y="5194"/>
                    <a:pt x="3706" y="5194"/>
                  </a:cubicBezTo>
                  <a:cubicBezTo>
                    <a:pt x="2851" y="5194"/>
                    <a:pt x="2186" y="4497"/>
                    <a:pt x="2186" y="3674"/>
                  </a:cubicBezTo>
                  <a:cubicBezTo>
                    <a:pt x="2186" y="2850"/>
                    <a:pt x="2851" y="2154"/>
                    <a:pt x="3706" y="2154"/>
                  </a:cubicBezTo>
                  <a:close/>
                  <a:moveTo>
                    <a:pt x="3706" y="0"/>
                  </a:moveTo>
                  <a:cubicBezTo>
                    <a:pt x="1648" y="0"/>
                    <a:pt x="1" y="1647"/>
                    <a:pt x="1" y="3674"/>
                  </a:cubicBezTo>
                  <a:cubicBezTo>
                    <a:pt x="1" y="5701"/>
                    <a:pt x="1648" y="7347"/>
                    <a:pt x="3706" y="7347"/>
                  </a:cubicBezTo>
                  <a:cubicBezTo>
                    <a:pt x="5733" y="7347"/>
                    <a:pt x="7380" y="5701"/>
                    <a:pt x="7380" y="3674"/>
                  </a:cubicBezTo>
                  <a:cubicBezTo>
                    <a:pt x="7380" y="1647"/>
                    <a:pt x="5733" y="0"/>
                    <a:pt x="3706" y="0"/>
                  </a:cubicBezTo>
                  <a:close/>
                </a:path>
              </a:pathLst>
            </a:custGeom>
            <a:solidFill>
              <a:srgbClr val="F2A36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7" name="Google Shape;1457;p34"/>
            <p:cNvSpPr/>
            <p:nvPr/>
          </p:nvSpPr>
          <p:spPr>
            <a:xfrm>
              <a:off x="3987725" y="3503925"/>
              <a:ext cx="121175" cy="178950"/>
            </a:xfrm>
            <a:custGeom>
              <a:avLst/>
              <a:gdLst/>
              <a:ahLst/>
              <a:cxnLst/>
              <a:rect l="l" t="t" r="r" b="b"/>
              <a:pathLst>
                <a:path w="4847" h="7158" extrusionOk="0">
                  <a:moveTo>
                    <a:pt x="1964" y="0"/>
                  </a:moveTo>
                  <a:lnTo>
                    <a:pt x="1" y="919"/>
                  </a:lnTo>
                  <a:lnTo>
                    <a:pt x="2883" y="7157"/>
                  </a:lnTo>
                  <a:lnTo>
                    <a:pt x="4846" y="6239"/>
                  </a:lnTo>
                  <a:lnTo>
                    <a:pt x="1964" y="0"/>
                  </a:lnTo>
                  <a:close/>
                </a:path>
              </a:pathLst>
            </a:custGeom>
            <a:solidFill>
              <a:srgbClr val="F2A36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8" name="Google Shape;1458;p34"/>
            <p:cNvSpPr/>
            <p:nvPr/>
          </p:nvSpPr>
          <p:spPr>
            <a:xfrm>
              <a:off x="3312375" y="2224300"/>
              <a:ext cx="191625" cy="184175"/>
            </a:xfrm>
            <a:custGeom>
              <a:avLst/>
              <a:gdLst/>
              <a:ahLst/>
              <a:cxnLst/>
              <a:rect l="l" t="t" r="r" b="b"/>
              <a:pathLst>
                <a:path w="7665" h="7367" extrusionOk="0">
                  <a:moveTo>
                    <a:pt x="3825" y="2189"/>
                  </a:moveTo>
                  <a:cubicBezTo>
                    <a:pt x="4599" y="2189"/>
                    <a:pt x="5261" y="2773"/>
                    <a:pt x="5321" y="3587"/>
                  </a:cubicBezTo>
                  <a:cubicBezTo>
                    <a:pt x="5385" y="4410"/>
                    <a:pt x="4783" y="5139"/>
                    <a:pt x="3928" y="5202"/>
                  </a:cubicBezTo>
                  <a:cubicBezTo>
                    <a:pt x="3890" y="5205"/>
                    <a:pt x="3852" y="5206"/>
                    <a:pt x="3814" y="5206"/>
                  </a:cubicBezTo>
                  <a:cubicBezTo>
                    <a:pt x="3039" y="5206"/>
                    <a:pt x="2373" y="4594"/>
                    <a:pt x="2313" y="3808"/>
                  </a:cubicBezTo>
                  <a:cubicBezTo>
                    <a:pt x="2250" y="2985"/>
                    <a:pt x="2883" y="2257"/>
                    <a:pt x="3706" y="2193"/>
                  </a:cubicBezTo>
                  <a:cubicBezTo>
                    <a:pt x="3746" y="2190"/>
                    <a:pt x="3786" y="2189"/>
                    <a:pt x="3825" y="2189"/>
                  </a:cubicBezTo>
                  <a:close/>
                  <a:moveTo>
                    <a:pt x="3784" y="1"/>
                  </a:moveTo>
                  <a:cubicBezTo>
                    <a:pt x="3706" y="1"/>
                    <a:pt x="3627" y="3"/>
                    <a:pt x="3548" y="8"/>
                  </a:cubicBezTo>
                  <a:cubicBezTo>
                    <a:pt x="1521" y="167"/>
                    <a:pt x="1" y="1940"/>
                    <a:pt x="159" y="3967"/>
                  </a:cubicBezTo>
                  <a:cubicBezTo>
                    <a:pt x="310" y="5896"/>
                    <a:pt x="1896" y="7367"/>
                    <a:pt x="3797" y="7367"/>
                  </a:cubicBezTo>
                  <a:cubicBezTo>
                    <a:pt x="3892" y="7367"/>
                    <a:pt x="3989" y="7363"/>
                    <a:pt x="4086" y="7355"/>
                  </a:cubicBezTo>
                  <a:cubicBezTo>
                    <a:pt x="6113" y="7229"/>
                    <a:pt x="7665" y="5455"/>
                    <a:pt x="7507" y="3428"/>
                  </a:cubicBezTo>
                  <a:cubicBezTo>
                    <a:pt x="7354" y="1481"/>
                    <a:pt x="5711" y="1"/>
                    <a:pt x="3784" y="1"/>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9" name="Google Shape;1459;p34"/>
            <p:cNvSpPr/>
            <p:nvPr/>
          </p:nvSpPr>
          <p:spPr>
            <a:xfrm>
              <a:off x="3412925" y="2366200"/>
              <a:ext cx="131475" cy="177375"/>
            </a:xfrm>
            <a:custGeom>
              <a:avLst/>
              <a:gdLst/>
              <a:ahLst/>
              <a:cxnLst/>
              <a:rect l="l" t="t" r="r" b="b"/>
              <a:pathLst>
                <a:path w="5259" h="7095" extrusionOk="0">
                  <a:moveTo>
                    <a:pt x="1901" y="1"/>
                  </a:moveTo>
                  <a:lnTo>
                    <a:pt x="1" y="1078"/>
                  </a:lnTo>
                  <a:lnTo>
                    <a:pt x="3358" y="7095"/>
                  </a:lnTo>
                  <a:lnTo>
                    <a:pt x="5258" y="6018"/>
                  </a:lnTo>
                  <a:lnTo>
                    <a:pt x="1901" y="1"/>
                  </a:ln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0" name="Google Shape;1460;p34"/>
            <p:cNvSpPr/>
            <p:nvPr/>
          </p:nvSpPr>
          <p:spPr>
            <a:xfrm>
              <a:off x="4122325" y="2059275"/>
              <a:ext cx="209825" cy="184225"/>
            </a:xfrm>
            <a:custGeom>
              <a:avLst/>
              <a:gdLst/>
              <a:ahLst/>
              <a:cxnLst/>
              <a:rect l="l" t="t" r="r" b="b"/>
              <a:pathLst>
                <a:path w="8393" h="7369" extrusionOk="0">
                  <a:moveTo>
                    <a:pt x="4183" y="2167"/>
                  </a:moveTo>
                  <a:cubicBezTo>
                    <a:pt x="4666" y="2167"/>
                    <a:pt x="5150" y="2404"/>
                    <a:pt x="5448" y="2841"/>
                  </a:cubicBezTo>
                  <a:cubicBezTo>
                    <a:pt x="5923" y="3537"/>
                    <a:pt x="5733" y="4487"/>
                    <a:pt x="5036" y="4962"/>
                  </a:cubicBezTo>
                  <a:cubicBezTo>
                    <a:pt x="4780" y="5125"/>
                    <a:pt x="4491" y="5202"/>
                    <a:pt x="4204" y="5202"/>
                  </a:cubicBezTo>
                  <a:cubicBezTo>
                    <a:pt x="3710" y="5202"/>
                    <a:pt x="3226" y="4972"/>
                    <a:pt x="2946" y="4551"/>
                  </a:cubicBezTo>
                  <a:cubicBezTo>
                    <a:pt x="2471" y="3854"/>
                    <a:pt x="2661" y="2904"/>
                    <a:pt x="3357" y="2429"/>
                  </a:cubicBezTo>
                  <a:cubicBezTo>
                    <a:pt x="3606" y="2251"/>
                    <a:pt x="3894" y="2167"/>
                    <a:pt x="4183" y="2167"/>
                  </a:cubicBezTo>
                  <a:close/>
                  <a:moveTo>
                    <a:pt x="4170" y="1"/>
                  </a:moveTo>
                  <a:cubicBezTo>
                    <a:pt x="3467" y="1"/>
                    <a:pt x="2756" y="201"/>
                    <a:pt x="2122" y="624"/>
                  </a:cubicBezTo>
                  <a:cubicBezTo>
                    <a:pt x="444" y="1764"/>
                    <a:pt x="0" y="4076"/>
                    <a:pt x="1141" y="5754"/>
                  </a:cubicBezTo>
                  <a:cubicBezTo>
                    <a:pt x="1853" y="6802"/>
                    <a:pt x="3009" y="7369"/>
                    <a:pt x="4186" y="7369"/>
                  </a:cubicBezTo>
                  <a:cubicBezTo>
                    <a:pt x="4894" y="7369"/>
                    <a:pt x="5609" y="7164"/>
                    <a:pt x="6239" y="6736"/>
                  </a:cubicBezTo>
                  <a:cubicBezTo>
                    <a:pt x="7949" y="5627"/>
                    <a:pt x="8393" y="3316"/>
                    <a:pt x="7253" y="1637"/>
                  </a:cubicBezTo>
                  <a:cubicBezTo>
                    <a:pt x="6535" y="581"/>
                    <a:pt x="5365" y="1"/>
                    <a:pt x="4170" y="1"/>
                  </a:cubicBezTo>
                  <a:close/>
                </a:path>
              </a:pathLst>
            </a:custGeom>
            <a:solidFill>
              <a:srgbClr val="CECEC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1" name="Google Shape;1461;p34"/>
            <p:cNvSpPr/>
            <p:nvPr/>
          </p:nvSpPr>
          <p:spPr>
            <a:xfrm>
              <a:off x="3978225" y="2193625"/>
              <a:ext cx="231225" cy="346000"/>
            </a:xfrm>
            <a:custGeom>
              <a:avLst/>
              <a:gdLst/>
              <a:ahLst/>
              <a:cxnLst/>
              <a:rect l="l" t="t" r="r" b="b"/>
              <a:pathLst>
                <a:path w="9249" h="13840" extrusionOk="0">
                  <a:moveTo>
                    <a:pt x="7411" y="0"/>
                  </a:moveTo>
                  <a:lnTo>
                    <a:pt x="1" y="12731"/>
                  </a:lnTo>
                  <a:lnTo>
                    <a:pt x="1869" y="13839"/>
                  </a:lnTo>
                  <a:lnTo>
                    <a:pt x="9248" y="1140"/>
                  </a:lnTo>
                  <a:lnTo>
                    <a:pt x="7411" y="0"/>
                  </a:lnTo>
                  <a:close/>
                </a:path>
              </a:pathLst>
            </a:custGeom>
            <a:solidFill>
              <a:srgbClr val="CECEC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2" name="Google Shape;1462;p34"/>
            <p:cNvSpPr/>
            <p:nvPr/>
          </p:nvSpPr>
          <p:spPr>
            <a:xfrm>
              <a:off x="3189675" y="2450925"/>
              <a:ext cx="1152775" cy="1152775"/>
            </a:xfrm>
            <a:custGeom>
              <a:avLst/>
              <a:gdLst/>
              <a:ahLst/>
              <a:cxnLst/>
              <a:rect l="l" t="t" r="r" b="b"/>
              <a:pathLst>
                <a:path w="46111" h="46111" extrusionOk="0">
                  <a:moveTo>
                    <a:pt x="23055" y="2439"/>
                  </a:moveTo>
                  <a:cubicBezTo>
                    <a:pt x="27616" y="2439"/>
                    <a:pt x="31828" y="3927"/>
                    <a:pt x="35248" y="6461"/>
                  </a:cubicBezTo>
                  <a:cubicBezTo>
                    <a:pt x="39428" y="9501"/>
                    <a:pt x="42405" y="14093"/>
                    <a:pt x="43355" y="19382"/>
                  </a:cubicBezTo>
                  <a:cubicBezTo>
                    <a:pt x="43577" y="20585"/>
                    <a:pt x="43672" y="21820"/>
                    <a:pt x="43672" y="23055"/>
                  </a:cubicBezTo>
                  <a:cubicBezTo>
                    <a:pt x="43672" y="34425"/>
                    <a:pt x="34425" y="43672"/>
                    <a:pt x="23055" y="43672"/>
                  </a:cubicBezTo>
                  <a:cubicBezTo>
                    <a:pt x="11686" y="43672"/>
                    <a:pt x="2439" y="34425"/>
                    <a:pt x="2439" y="23055"/>
                  </a:cubicBezTo>
                  <a:cubicBezTo>
                    <a:pt x="2439" y="18970"/>
                    <a:pt x="3642" y="15170"/>
                    <a:pt x="5701" y="11971"/>
                  </a:cubicBezTo>
                  <a:cubicBezTo>
                    <a:pt x="7158" y="9660"/>
                    <a:pt x="9089" y="7696"/>
                    <a:pt x="11338" y="6113"/>
                  </a:cubicBezTo>
                  <a:cubicBezTo>
                    <a:pt x="14663" y="3801"/>
                    <a:pt x="18717" y="2439"/>
                    <a:pt x="23055" y="2439"/>
                  </a:cubicBezTo>
                  <a:close/>
                  <a:moveTo>
                    <a:pt x="23055" y="1"/>
                  </a:moveTo>
                  <a:cubicBezTo>
                    <a:pt x="18115" y="1"/>
                    <a:pt x="13523" y="1584"/>
                    <a:pt x="9754" y="4244"/>
                  </a:cubicBezTo>
                  <a:cubicBezTo>
                    <a:pt x="7316" y="5986"/>
                    <a:pt x="5194" y="8203"/>
                    <a:pt x="3579" y="10736"/>
                  </a:cubicBezTo>
                  <a:cubicBezTo>
                    <a:pt x="1330" y="14315"/>
                    <a:pt x="0" y="18527"/>
                    <a:pt x="0" y="23055"/>
                  </a:cubicBezTo>
                  <a:cubicBezTo>
                    <a:pt x="0" y="35786"/>
                    <a:pt x="10356" y="46110"/>
                    <a:pt x="23055" y="46110"/>
                  </a:cubicBezTo>
                  <a:cubicBezTo>
                    <a:pt x="35786" y="46110"/>
                    <a:pt x="46110" y="35786"/>
                    <a:pt x="46110" y="23055"/>
                  </a:cubicBezTo>
                  <a:cubicBezTo>
                    <a:pt x="46110" y="21757"/>
                    <a:pt x="46015" y="20459"/>
                    <a:pt x="45794" y="19192"/>
                  </a:cubicBezTo>
                  <a:cubicBezTo>
                    <a:pt x="44780" y="13111"/>
                    <a:pt x="41360" y="7854"/>
                    <a:pt x="36546" y="4371"/>
                  </a:cubicBezTo>
                  <a:cubicBezTo>
                    <a:pt x="32746" y="1616"/>
                    <a:pt x="28091" y="1"/>
                    <a:pt x="23055" y="1"/>
                  </a:cubicBezTo>
                  <a:close/>
                </a:path>
              </a:pathLst>
            </a:custGeom>
            <a:solidFill>
              <a:srgbClr val="F2A36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3" name="Google Shape;1463;p34"/>
            <p:cNvSpPr/>
            <p:nvPr/>
          </p:nvSpPr>
          <p:spPr>
            <a:xfrm>
              <a:off x="2696425" y="3599725"/>
              <a:ext cx="187675" cy="187650"/>
            </a:xfrm>
            <a:custGeom>
              <a:avLst/>
              <a:gdLst/>
              <a:ahLst/>
              <a:cxnLst/>
              <a:rect l="l" t="t" r="r" b="b"/>
              <a:pathLst>
                <a:path w="7507" h="7506" extrusionOk="0">
                  <a:moveTo>
                    <a:pt x="3769" y="2280"/>
                  </a:moveTo>
                  <a:cubicBezTo>
                    <a:pt x="4624" y="2280"/>
                    <a:pt x="5321" y="3009"/>
                    <a:pt x="5321" y="3864"/>
                  </a:cubicBezTo>
                  <a:cubicBezTo>
                    <a:pt x="5321" y="4719"/>
                    <a:pt x="4624" y="5415"/>
                    <a:pt x="3769" y="5415"/>
                  </a:cubicBezTo>
                  <a:lnTo>
                    <a:pt x="3737" y="5415"/>
                  </a:lnTo>
                  <a:cubicBezTo>
                    <a:pt x="2882" y="5415"/>
                    <a:pt x="2186" y="4687"/>
                    <a:pt x="2186" y="3864"/>
                  </a:cubicBezTo>
                  <a:cubicBezTo>
                    <a:pt x="2186" y="3009"/>
                    <a:pt x="2882" y="2312"/>
                    <a:pt x="3737" y="2280"/>
                  </a:cubicBezTo>
                  <a:close/>
                  <a:moveTo>
                    <a:pt x="3009" y="0"/>
                  </a:moveTo>
                  <a:cubicBezTo>
                    <a:pt x="2914" y="0"/>
                    <a:pt x="2819" y="63"/>
                    <a:pt x="2787" y="158"/>
                  </a:cubicBezTo>
                  <a:lnTo>
                    <a:pt x="2597" y="982"/>
                  </a:lnTo>
                  <a:lnTo>
                    <a:pt x="1901" y="538"/>
                  </a:lnTo>
                  <a:cubicBezTo>
                    <a:pt x="1864" y="514"/>
                    <a:pt x="1828" y="504"/>
                    <a:pt x="1792" y="504"/>
                  </a:cubicBezTo>
                  <a:cubicBezTo>
                    <a:pt x="1733" y="504"/>
                    <a:pt x="1674" y="531"/>
                    <a:pt x="1616" y="570"/>
                  </a:cubicBezTo>
                  <a:lnTo>
                    <a:pt x="571" y="1615"/>
                  </a:lnTo>
                  <a:cubicBezTo>
                    <a:pt x="507" y="1710"/>
                    <a:pt x="475" y="1805"/>
                    <a:pt x="539" y="1900"/>
                  </a:cubicBezTo>
                  <a:lnTo>
                    <a:pt x="982" y="2597"/>
                  </a:lnTo>
                  <a:lnTo>
                    <a:pt x="159" y="2787"/>
                  </a:lnTo>
                  <a:cubicBezTo>
                    <a:pt x="64" y="2819"/>
                    <a:pt x="0" y="2914"/>
                    <a:pt x="0" y="3009"/>
                  </a:cubicBezTo>
                  <a:lnTo>
                    <a:pt x="0" y="4497"/>
                  </a:lnTo>
                  <a:cubicBezTo>
                    <a:pt x="0" y="4592"/>
                    <a:pt x="64" y="4687"/>
                    <a:pt x="159" y="4719"/>
                  </a:cubicBezTo>
                  <a:lnTo>
                    <a:pt x="982" y="4909"/>
                  </a:lnTo>
                  <a:lnTo>
                    <a:pt x="539" y="5605"/>
                  </a:lnTo>
                  <a:cubicBezTo>
                    <a:pt x="475" y="5700"/>
                    <a:pt x="507" y="5795"/>
                    <a:pt x="571" y="5891"/>
                  </a:cubicBezTo>
                  <a:lnTo>
                    <a:pt x="1616" y="6936"/>
                  </a:lnTo>
                  <a:cubicBezTo>
                    <a:pt x="1674" y="6975"/>
                    <a:pt x="1733" y="7002"/>
                    <a:pt x="1792" y="7002"/>
                  </a:cubicBezTo>
                  <a:cubicBezTo>
                    <a:pt x="1828" y="7002"/>
                    <a:pt x="1864" y="6991"/>
                    <a:pt x="1901" y="6967"/>
                  </a:cubicBezTo>
                  <a:lnTo>
                    <a:pt x="2597" y="6524"/>
                  </a:lnTo>
                  <a:lnTo>
                    <a:pt x="2787" y="7316"/>
                  </a:lnTo>
                  <a:cubicBezTo>
                    <a:pt x="2819" y="7442"/>
                    <a:pt x="2914" y="7506"/>
                    <a:pt x="3009" y="7506"/>
                  </a:cubicBezTo>
                  <a:lnTo>
                    <a:pt x="4497" y="7506"/>
                  </a:lnTo>
                  <a:cubicBezTo>
                    <a:pt x="4592" y="7506"/>
                    <a:pt x="4687" y="7442"/>
                    <a:pt x="4719" y="7316"/>
                  </a:cubicBezTo>
                  <a:lnTo>
                    <a:pt x="4909" y="6524"/>
                  </a:lnTo>
                  <a:lnTo>
                    <a:pt x="5606" y="6967"/>
                  </a:lnTo>
                  <a:cubicBezTo>
                    <a:pt x="5642" y="6991"/>
                    <a:pt x="5683" y="7002"/>
                    <a:pt x="5723" y="7002"/>
                  </a:cubicBezTo>
                  <a:cubicBezTo>
                    <a:pt x="5788" y="7002"/>
                    <a:pt x="5852" y="6975"/>
                    <a:pt x="5891" y="6936"/>
                  </a:cubicBezTo>
                  <a:lnTo>
                    <a:pt x="6936" y="5891"/>
                  </a:lnTo>
                  <a:cubicBezTo>
                    <a:pt x="6999" y="5795"/>
                    <a:pt x="7031" y="5669"/>
                    <a:pt x="6968" y="5605"/>
                  </a:cubicBezTo>
                  <a:lnTo>
                    <a:pt x="6524" y="4909"/>
                  </a:lnTo>
                  <a:lnTo>
                    <a:pt x="7316" y="4719"/>
                  </a:lnTo>
                  <a:cubicBezTo>
                    <a:pt x="7443" y="4687"/>
                    <a:pt x="7506" y="4592"/>
                    <a:pt x="7506" y="4497"/>
                  </a:cubicBezTo>
                  <a:lnTo>
                    <a:pt x="7506" y="3009"/>
                  </a:lnTo>
                  <a:cubicBezTo>
                    <a:pt x="7506" y="2914"/>
                    <a:pt x="7443" y="2819"/>
                    <a:pt x="7348" y="2787"/>
                  </a:cubicBezTo>
                  <a:lnTo>
                    <a:pt x="6524" y="2597"/>
                  </a:lnTo>
                  <a:lnTo>
                    <a:pt x="6968" y="1900"/>
                  </a:lnTo>
                  <a:cubicBezTo>
                    <a:pt x="7031" y="1805"/>
                    <a:pt x="6999" y="1710"/>
                    <a:pt x="6936" y="1615"/>
                  </a:cubicBezTo>
                  <a:lnTo>
                    <a:pt x="5891" y="570"/>
                  </a:lnTo>
                  <a:cubicBezTo>
                    <a:pt x="5832" y="531"/>
                    <a:pt x="5773" y="504"/>
                    <a:pt x="5715" y="504"/>
                  </a:cubicBezTo>
                  <a:cubicBezTo>
                    <a:pt x="5678" y="504"/>
                    <a:pt x="5642" y="514"/>
                    <a:pt x="5606" y="538"/>
                  </a:cubicBezTo>
                  <a:lnTo>
                    <a:pt x="4909" y="982"/>
                  </a:lnTo>
                  <a:lnTo>
                    <a:pt x="4719" y="158"/>
                  </a:lnTo>
                  <a:cubicBezTo>
                    <a:pt x="4687" y="63"/>
                    <a:pt x="4592" y="0"/>
                    <a:pt x="4497" y="0"/>
                  </a:cubicBezTo>
                  <a:close/>
                </a:path>
              </a:pathLst>
            </a:custGeom>
            <a:solidFill>
              <a:srgbClr val="2228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4" name="Google Shape;1464;p34"/>
            <p:cNvSpPr/>
            <p:nvPr/>
          </p:nvSpPr>
          <p:spPr>
            <a:xfrm>
              <a:off x="5064475" y="2405000"/>
              <a:ext cx="264475" cy="236750"/>
            </a:xfrm>
            <a:custGeom>
              <a:avLst/>
              <a:gdLst/>
              <a:ahLst/>
              <a:cxnLst/>
              <a:rect l="l" t="t" r="r" b="b"/>
              <a:pathLst>
                <a:path w="10579" h="9470" extrusionOk="0">
                  <a:moveTo>
                    <a:pt x="3294" y="3959"/>
                  </a:moveTo>
                  <a:cubicBezTo>
                    <a:pt x="3643" y="3959"/>
                    <a:pt x="3928" y="4244"/>
                    <a:pt x="3928" y="4593"/>
                  </a:cubicBezTo>
                  <a:cubicBezTo>
                    <a:pt x="3928" y="4941"/>
                    <a:pt x="3643" y="5226"/>
                    <a:pt x="3294" y="5226"/>
                  </a:cubicBezTo>
                  <a:cubicBezTo>
                    <a:pt x="2946" y="5226"/>
                    <a:pt x="2661" y="4941"/>
                    <a:pt x="2661" y="4593"/>
                  </a:cubicBezTo>
                  <a:cubicBezTo>
                    <a:pt x="2661" y="4244"/>
                    <a:pt x="2946" y="3959"/>
                    <a:pt x="3294" y="3959"/>
                  </a:cubicBezTo>
                  <a:close/>
                  <a:moveTo>
                    <a:pt x="5289" y="3959"/>
                  </a:moveTo>
                  <a:cubicBezTo>
                    <a:pt x="5638" y="3959"/>
                    <a:pt x="5923" y="4244"/>
                    <a:pt x="5923" y="4593"/>
                  </a:cubicBezTo>
                  <a:cubicBezTo>
                    <a:pt x="5923" y="4941"/>
                    <a:pt x="5638" y="5226"/>
                    <a:pt x="5289" y="5226"/>
                  </a:cubicBezTo>
                  <a:cubicBezTo>
                    <a:pt x="4941" y="5226"/>
                    <a:pt x="4656" y="4941"/>
                    <a:pt x="4656" y="4593"/>
                  </a:cubicBezTo>
                  <a:cubicBezTo>
                    <a:pt x="4656" y="4244"/>
                    <a:pt x="4941" y="3959"/>
                    <a:pt x="5289" y="3959"/>
                  </a:cubicBezTo>
                  <a:close/>
                  <a:moveTo>
                    <a:pt x="7221" y="3959"/>
                  </a:moveTo>
                  <a:cubicBezTo>
                    <a:pt x="7570" y="3959"/>
                    <a:pt x="7855" y="4244"/>
                    <a:pt x="7855" y="4593"/>
                  </a:cubicBezTo>
                  <a:cubicBezTo>
                    <a:pt x="7855" y="4941"/>
                    <a:pt x="7570" y="5226"/>
                    <a:pt x="7221" y="5226"/>
                  </a:cubicBezTo>
                  <a:cubicBezTo>
                    <a:pt x="6873" y="5226"/>
                    <a:pt x="6588" y="4941"/>
                    <a:pt x="6588" y="4593"/>
                  </a:cubicBezTo>
                  <a:cubicBezTo>
                    <a:pt x="6588" y="4244"/>
                    <a:pt x="6873" y="3959"/>
                    <a:pt x="7221" y="3959"/>
                  </a:cubicBezTo>
                  <a:close/>
                  <a:moveTo>
                    <a:pt x="5289" y="1"/>
                  </a:moveTo>
                  <a:cubicBezTo>
                    <a:pt x="2376" y="1"/>
                    <a:pt x="1" y="1869"/>
                    <a:pt x="1" y="4181"/>
                  </a:cubicBezTo>
                  <a:cubicBezTo>
                    <a:pt x="1" y="6461"/>
                    <a:pt x="2376" y="8330"/>
                    <a:pt x="5289" y="8330"/>
                  </a:cubicBezTo>
                  <a:cubicBezTo>
                    <a:pt x="5448" y="8330"/>
                    <a:pt x="5606" y="8330"/>
                    <a:pt x="5764" y="8298"/>
                  </a:cubicBezTo>
                  <a:lnTo>
                    <a:pt x="6176" y="9311"/>
                  </a:lnTo>
                  <a:cubicBezTo>
                    <a:pt x="6208" y="9406"/>
                    <a:pt x="6271" y="9438"/>
                    <a:pt x="6366" y="9470"/>
                  </a:cubicBezTo>
                  <a:lnTo>
                    <a:pt x="6398" y="9470"/>
                  </a:lnTo>
                  <a:cubicBezTo>
                    <a:pt x="6461" y="9470"/>
                    <a:pt x="6524" y="9438"/>
                    <a:pt x="6588" y="9375"/>
                  </a:cubicBezTo>
                  <a:lnTo>
                    <a:pt x="8076" y="7696"/>
                  </a:lnTo>
                  <a:cubicBezTo>
                    <a:pt x="9660" y="6936"/>
                    <a:pt x="10578" y="5606"/>
                    <a:pt x="10578" y="4181"/>
                  </a:cubicBezTo>
                  <a:cubicBezTo>
                    <a:pt x="10578" y="1869"/>
                    <a:pt x="8203" y="1"/>
                    <a:pt x="5289" y="1"/>
                  </a:cubicBezTo>
                  <a:close/>
                </a:path>
              </a:pathLst>
            </a:custGeom>
            <a:solidFill>
              <a:srgbClr val="C4C4C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5" name="Google Shape;1465;p34"/>
            <p:cNvSpPr/>
            <p:nvPr/>
          </p:nvSpPr>
          <p:spPr>
            <a:xfrm>
              <a:off x="3534075" y="2825575"/>
              <a:ext cx="495650" cy="505100"/>
            </a:xfrm>
            <a:custGeom>
              <a:avLst/>
              <a:gdLst/>
              <a:ahLst/>
              <a:cxnLst/>
              <a:rect l="l" t="t" r="r" b="b"/>
              <a:pathLst>
                <a:path w="19826" h="20204" extrusionOk="0">
                  <a:moveTo>
                    <a:pt x="3734" y="1"/>
                  </a:moveTo>
                  <a:cubicBezTo>
                    <a:pt x="3586" y="1"/>
                    <a:pt x="3429" y="28"/>
                    <a:pt x="3262" y="89"/>
                  </a:cubicBezTo>
                  <a:cubicBezTo>
                    <a:pt x="1710" y="691"/>
                    <a:pt x="2566" y="2717"/>
                    <a:pt x="2566" y="2717"/>
                  </a:cubicBezTo>
                  <a:lnTo>
                    <a:pt x="6112" y="12123"/>
                  </a:lnTo>
                  <a:cubicBezTo>
                    <a:pt x="6162" y="12248"/>
                    <a:pt x="6075" y="12333"/>
                    <a:pt x="5989" y="12333"/>
                  </a:cubicBezTo>
                  <a:cubicBezTo>
                    <a:pt x="5966" y="12333"/>
                    <a:pt x="5943" y="12327"/>
                    <a:pt x="5922" y="12313"/>
                  </a:cubicBezTo>
                  <a:lnTo>
                    <a:pt x="4212" y="11300"/>
                  </a:lnTo>
                  <a:cubicBezTo>
                    <a:pt x="4212" y="11300"/>
                    <a:pt x="4212" y="11268"/>
                    <a:pt x="4181" y="11268"/>
                  </a:cubicBezTo>
                  <a:cubicBezTo>
                    <a:pt x="4089" y="11199"/>
                    <a:pt x="3134" y="10383"/>
                    <a:pt x="2181" y="10383"/>
                  </a:cubicBezTo>
                  <a:cubicBezTo>
                    <a:pt x="1818" y="10383"/>
                    <a:pt x="1455" y="10501"/>
                    <a:pt x="1140" y="10825"/>
                  </a:cubicBezTo>
                  <a:cubicBezTo>
                    <a:pt x="0" y="12028"/>
                    <a:pt x="1235" y="13327"/>
                    <a:pt x="1330" y="13422"/>
                  </a:cubicBezTo>
                  <a:cubicBezTo>
                    <a:pt x="1362" y="13422"/>
                    <a:pt x="1362" y="13422"/>
                    <a:pt x="1362" y="13453"/>
                  </a:cubicBezTo>
                  <a:lnTo>
                    <a:pt x="9786" y="19565"/>
                  </a:lnTo>
                  <a:cubicBezTo>
                    <a:pt x="9818" y="19597"/>
                    <a:pt x="9818" y="19597"/>
                    <a:pt x="9849" y="19629"/>
                  </a:cubicBezTo>
                  <a:lnTo>
                    <a:pt x="9976" y="19914"/>
                  </a:lnTo>
                  <a:cubicBezTo>
                    <a:pt x="10070" y="20102"/>
                    <a:pt x="10253" y="20203"/>
                    <a:pt x="10431" y="20203"/>
                  </a:cubicBezTo>
                  <a:cubicBezTo>
                    <a:pt x="10492" y="20203"/>
                    <a:pt x="10553" y="20191"/>
                    <a:pt x="10609" y="20167"/>
                  </a:cubicBezTo>
                  <a:lnTo>
                    <a:pt x="18115" y="17158"/>
                  </a:lnTo>
                  <a:cubicBezTo>
                    <a:pt x="18368" y="17032"/>
                    <a:pt x="18495" y="16778"/>
                    <a:pt x="18400" y="16525"/>
                  </a:cubicBezTo>
                  <a:lnTo>
                    <a:pt x="18305" y="16240"/>
                  </a:lnTo>
                  <a:cubicBezTo>
                    <a:pt x="18273" y="16177"/>
                    <a:pt x="18273" y="16113"/>
                    <a:pt x="18305" y="16082"/>
                  </a:cubicBezTo>
                  <a:cubicBezTo>
                    <a:pt x="19825" y="14118"/>
                    <a:pt x="18812" y="11490"/>
                    <a:pt x="18812" y="11490"/>
                  </a:cubicBezTo>
                  <a:lnTo>
                    <a:pt x="17292" y="7626"/>
                  </a:lnTo>
                  <a:cubicBezTo>
                    <a:pt x="17292" y="7626"/>
                    <a:pt x="17292" y="7626"/>
                    <a:pt x="17292" y="7594"/>
                  </a:cubicBezTo>
                  <a:cubicBezTo>
                    <a:pt x="17260" y="7468"/>
                    <a:pt x="16817" y="5631"/>
                    <a:pt x="15455" y="5631"/>
                  </a:cubicBezTo>
                  <a:cubicBezTo>
                    <a:pt x="14663" y="5631"/>
                    <a:pt x="14220" y="5979"/>
                    <a:pt x="13998" y="6296"/>
                  </a:cubicBezTo>
                  <a:cubicBezTo>
                    <a:pt x="13973" y="6333"/>
                    <a:pt x="13933" y="6351"/>
                    <a:pt x="13892" y="6351"/>
                  </a:cubicBezTo>
                  <a:cubicBezTo>
                    <a:pt x="13830" y="6351"/>
                    <a:pt x="13764" y="6309"/>
                    <a:pt x="13745" y="6233"/>
                  </a:cubicBezTo>
                  <a:cubicBezTo>
                    <a:pt x="13650" y="5853"/>
                    <a:pt x="13333" y="5346"/>
                    <a:pt x="12383" y="5251"/>
                  </a:cubicBezTo>
                  <a:cubicBezTo>
                    <a:pt x="12284" y="5239"/>
                    <a:pt x="12190" y="5234"/>
                    <a:pt x="12101" y="5234"/>
                  </a:cubicBezTo>
                  <a:cubicBezTo>
                    <a:pt x="11227" y="5234"/>
                    <a:pt x="10848" y="5764"/>
                    <a:pt x="10704" y="6138"/>
                  </a:cubicBezTo>
                  <a:cubicBezTo>
                    <a:pt x="10688" y="6206"/>
                    <a:pt x="10634" y="6237"/>
                    <a:pt x="10579" y="6237"/>
                  </a:cubicBezTo>
                  <a:cubicBezTo>
                    <a:pt x="10530" y="6237"/>
                    <a:pt x="10481" y="6213"/>
                    <a:pt x="10451" y="6169"/>
                  </a:cubicBezTo>
                  <a:cubicBezTo>
                    <a:pt x="10155" y="5551"/>
                    <a:pt x="9586" y="4865"/>
                    <a:pt x="8840" y="4865"/>
                  </a:cubicBezTo>
                  <a:cubicBezTo>
                    <a:pt x="8707" y="4865"/>
                    <a:pt x="8568" y="4886"/>
                    <a:pt x="8424" y="4934"/>
                  </a:cubicBezTo>
                  <a:cubicBezTo>
                    <a:pt x="7791" y="5124"/>
                    <a:pt x="7506" y="5536"/>
                    <a:pt x="7379" y="5853"/>
                  </a:cubicBezTo>
                  <a:cubicBezTo>
                    <a:pt x="7348" y="5916"/>
                    <a:pt x="7292" y="5948"/>
                    <a:pt x="7237" y="5948"/>
                  </a:cubicBezTo>
                  <a:cubicBezTo>
                    <a:pt x="7181" y="5948"/>
                    <a:pt x="7126" y="5916"/>
                    <a:pt x="7094" y="5853"/>
                  </a:cubicBezTo>
                  <a:lnTo>
                    <a:pt x="5574" y="1894"/>
                  </a:lnTo>
                  <a:cubicBezTo>
                    <a:pt x="5574" y="1894"/>
                    <a:pt x="4968" y="1"/>
                    <a:pt x="3734" y="1"/>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6" name="Google Shape;1466;p34"/>
            <p:cNvSpPr/>
            <p:nvPr/>
          </p:nvSpPr>
          <p:spPr>
            <a:xfrm>
              <a:off x="3784250" y="3264025"/>
              <a:ext cx="281100" cy="204375"/>
            </a:xfrm>
            <a:custGeom>
              <a:avLst/>
              <a:gdLst/>
              <a:ahLst/>
              <a:cxnLst/>
              <a:rect l="l" t="t" r="r" b="b"/>
              <a:pathLst>
                <a:path w="11244" h="8175" extrusionOk="0">
                  <a:moveTo>
                    <a:pt x="8904" y="1"/>
                  </a:moveTo>
                  <a:cubicBezTo>
                    <a:pt x="8840" y="1"/>
                    <a:pt x="8774" y="11"/>
                    <a:pt x="8710" y="32"/>
                  </a:cubicBezTo>
                  <a:lnTo>
                    <a:pt x="412" y="3389"/>
                  </a:lnTo>
                  <a:cubicBezTo>
                    <a:pt x="127" y="3484"/>
                    <a:pt x="1" y="3832"/>
                    <a:pt x="127" y="4117"/>
                  </a:cubicBezTo>
                  <a:lnTo>
                    <a:pt x="1838" y="7854"/>
                  </a:lnTo>
                  <a:cubicBezTo>
                    <a:pt x="1933" y="8068"/>
                    <a:pt x="2134" y="8175"/>
                    <a:pt x="2350" y="8175"/>
                  </a:cubicBezTo>
                  <a:cubicBezTo>
                    <a:pt x="2421" y="8175"/>
                    <a:pt x="2495" y="8163"/>
                    <a:pt x="2566" y="8139"/>
                  </a:cubicBezTo>
                  <a:lnTo>
                    <a:pt x="10800" y="4877"/>
                  </a:lnTo>
                  <a:cubicBezTo>
                    <a:pt x="11117" y="4782"/>
                    <a:pt x="11243" y="4434"/>
                    <a:pt x="11117" y="4149"/>
                  </a:cubicBezTo>
                  <a:lnTo>
                    <a:pt x="9406" y="317"/>
                  </a:lnTo>
                  <a:cubicBezTo>
                    <a:pt x="9333" y="121"/>
                    <a:pt x="9126" y="1"/>
                    <a:pt x="8904" y="1"/>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7" name="Google Shape;1467;p34"/>
            <p:cNvSpPr/>
            <p:nvPr/>
          </p:nvSpPr>
          <p:spPr>
            <a:xfrm>
              <a:off x="3522200" y="2642100"/>
              <a:ext cx="81575" cy="116825"/>
            </a:xfrm>
            <a:custGeom>
              <a:avLst/>
              <a:gdLst/>
              <a:ahLst/>
              <a:cxnLst/>
              <a:rect l="l" t="t" r="r" b="b"/>
              <a:pathLst>
                <a:path w="3263" h="4673" extrusionOk="0">
                  <a:moveTo>
                    <a:pt x="1142" y="0"/>
                  </a:moveTo>
                  <a:cubicBezTo>
                    <a:pt x="1015" y="0"/>
                    <a:pt x="886" y="26"/>
                    <a:pt x="760" y="81"/>
                  </a:cubicBezTo>
                  <a:cubicBezTo>
                    <a:pt x="254" y="271"/>
                    <a:pt x="0" y="841"/>
                    <a:pt x="190" y="1347"/>
                  </a:cubicBezTo>
                  <a:lnTo>
                    <a:pt x="1235" y="4039"/>
                  </a:lnTo>
                  <a:cubicBezTo>
                    <a:pt x="1394" y="4419"/>
                    <a:pt x="1742" y="4673"/>
                    <a:pt x="2154" y="4673"/>
                  </a:cubicBezTo>
                  <a:cubicBezTo>
                    <a:pt x="2280" y="4673"/>
                    <a:pt x="2375" y="4641"/>
                    <a:pt x="2502" y="4609"/>
                  </a:cubicBezTo>
                  <a:cubicBezTo>
                    <a:pt x="3009" y="4388"/>
                    <a:pt x="3262" y="3818"/>
                    <a:pt x="3072" y="3311"/>
                  </a:cubicBezTo>
                  <a:lnTo>
                    <a:pt x="2027" y="619"/>
                  </a:lnTo>
                  <a:cubicBezTo>
                    <a:pt x="1884" y="238"/>
                    <a:pt x="1526" y="0"/>
                    <a:pt x="1142" y="0"/>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8" name="Google Shape;1468;p34"/>
            <p:cNvSpPr/>
            <p:nvPr/>
          </p:nvSpPr>
          <p:spPr>
            <a:xfrm>
              <a:off x="3422425" y="2736975"/>
              <a:ext cx="122750" cy="78175"/>
            </a:xfrm>
            <a:custGeom>
              <a:avLst/>
              <a:gdLst/>
              <a:ahLst/>
              <a:cxnLst/>
              <a:rect l="l" t="t" r="r" b="b"/>
              <a:pathLst>
                <a:path w="4910" h="3127" extrusionOk="0">
                  <a:moveTo>
                    <a:pt x="1143" y="0"/>
                  </a:moveTo>
                  <a:cubicBezTo>
                    <a:pt x="757" y="0"/>
                    <a:pt x="386" y="219"/>
                    <a:pt x="223" y="593"/>
                  </a:cubicBezTo>
                  <a:cubicBezTo>
                    <a:pt x="1" y="1068"/>
                    <a:pt x="254" y="1669"/>
                    <a:pt x="729" y="1891"/>
                  </a:cubicBezTo>
                  <a:lnTo>
                    <a:pt x="3358" y="3063"/>
                  </a:lnTo>
                  <a:cubicBezTo>
                    <a:pt x="3485" y="3126"/>
                    <a:pt x="3643" y="3126"/>
                    <a:pt x="3770" y="3126"/>
                  </a:cubicBezTo>
                  <a:cubicBezTo>
                    <a:pt x="4150" y="3126"/>
                    <a:pt x="4498" y="2905"/>
                    <a:pt x="4688" y="2556"/>
                  </a:cubicBezTo>
                  <a:cubicBezTo>
                    <a:pt x="4910" y="2049"/>
                    <a:pt x="4656" y="1448"/>
                    <a:pt x="4181" y="1226"/>
                  </a:cubicBezTo>
                  <a:lnTo>
                    <a:pt x="1553" y="86"/>
                  </a:lnTo>
                  <a:cubicBezTo>
                    <a:pt x="1420" y="28"/>
                    <a:pt x="1280" y="0"/>
                    <a:pt x="1143" y="0"/>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9" name="Google Shape;1469;p34"/>
            <p:cNvSpPr/>
            <p:nvPr/>
          </p:nvSpPr>
          <p:spPr>
            <a:xfrm>
              <a:off x="3684500" y="2852550"/>
              <a:ext cx="122750" cy="78975"/>
            </a:xfrm>
            <a:custGeom>
              <a:avLst/>
              <a:gdLst/>
              <a:ahLst/>
              <a:cxnLst/>
              <a:rect l="l" t="t" r="r" b="b"/>
              <a:pathLst>
                <a:path w="4910" h="3159" extrusionOk="0">
                  <a:moveTo>
                    <a:pt x="1143" y="1"/>
                  </a:moveTo>
                  <a:cubicBezTo>
                    <a:pt x="756" y="1"/>
                    <a:pt x="386" y="220"/>
                    <a:pt x="222" y="593"/>
                  </a:cubicBezTo>
                  <a:cubicBezTo>
                    <a:pt x="0" y="1068"/>
                    <a:pt x="254" y="1670"/>
                    <a:pt x="729" y="1892"/>
                  </a:cubicBezTo>
                  <a:lnTo>
                    <a:pt x="3357" y="3064"/>
                  </a:lnTo>
                  <a:cubicBezTo>
                    <a:pt x="3484" y="3127"/>
                    <a:pt x="3642" y="3159"/>
                    <a:pt x="3769" y="3159"/>
                  </a:cubicBezTo>
                  <a:cubicBezTo>
                    <a:pt x="4149" y="3159"/>
                    <a:pt x="4497" y="2937"/>
                    <a:pt x="4687" y="2557"/>
                  </a:cubicBezTo>
                  <a:cubicBezTo>
                    <a:pt x="4909" y="2050"/>
                    <a:pt x="4656" y="1480"/>
                    <a:pt x="4181" y="1258"/>
                  </a:cubicBezTo>
                  <a:lnTo>
                    <a:pt x="1552" y="87"/>
                  </a:lnTo>
                  <a:cubicBezTo>
                    <a:pt x="1419" y="29"/>
                    <a:pt x="1280" y="1"/>
                    <a:pt x="1143" y="1"/>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0" name="Google Shape;1470;p34"/>
            <p:cNvSpPr/>
            <p:nvPr/>
          </p:nvSpPr>
          <p:spPr>
            <a:xfrm>
              <a:off x="3420050" y="2847950"/>
              <a:ext cx="122750" cy="75650"/>
            </a:xfrm>
            <a:custGeom>
              <a:avLst/>
              <a:gdLst/>
              <a:ahLst/>
              <a:cxnLst/>
              <a:rect l="l" t="t" r="r" b="b"/>
              <a:pathLst>
                <a:path w="4910" h="3026" extrusionOk="0">
                  <a:moveTo>
                    <a:pt x="3817" y="0"/>
                  </a:moveTo>
                  <a:cubicBezTo>
                    <a:pt x="3687" y="0"/>
                    <a:pt x="3553" y="26"/>
                    <a:pt x="3421" y="81"/>
                  </a:cubicBezTo>
                  <a:lnTo>
                    <a:pt x="761" y="1094"/>
                  </a:lnTo>
                  <a:cubicBezTo>
                    <a:pt x="254" y="1316"/>
                    <a:pt x="1" y="1886"/>
                    <a:pt x="191" y="2392"/>
                  </a:cubicBezTo>
                  <a:cubicBezTo>
                    <a:pt x="349" y="2773"/>
                    <a:pt x="698" y="3026"/>
                    <a:pt x="1109" y="3026"/>
                  </a:cubicBezTo>
                  <a:cubicBezTo>
                    <a:pt x="1236" y="3026"/>
                    <a:pt x="1331" y="2994"/>
                    <a:pt x="1458" y="2963"/>
                  </a:cubicBezTo>
                  <a:lnTo>
                    <a:pt x="4150" y="1917"/>
                  </a:lnTo>
                  <a:cubicBezTo>
                    <a:pt x="4656" y="1727"/>
                    <a:pt x="4910" y="1157"/>
                    <a:pt x="4720" y="651"/>
                  </a:cubicBezTo>
                  <a:cubicBezTo>
                    <a:pt x="4576" y="244"/>
                    <a:pt x="4216" y="0"/>
                    <a:pt x="3817" y="0"/>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1" name="Google Shape;1471;p34"/>
            <p:cNvSpPr/>
            <p:nvPr/>
          </p:nvSpPr>
          <p:spPr>
            <a:xfrm>
              <a:off x="3686875" y="2744650"/>
              <a:ext cx="122750" cy="75250"/>
            </a:xfrm>
            <a:custGeom>
              <a:avLst/>
              <a:gdLst/>
              <a:ahLst/>
              <a:cxnLst/>
              <a:rect l="l" t="t" r="r" b="b"/>
              <a:pathLst>
                <a:path w="4910" h="3010" extrusionOk="0">
                  <a:moveTo>
                    <a:pt x="3799" y="1"/>
                  </a:moveTo>
                  <a:cubicBezTo>
                    <a:pt x="3684" y="1"/>
                    <a:pt x="3566" y="21"/>
                    <a:pt x="3452" y="64"/>
                  </a:cubicBezTo>
                  <a:lnTo>
                    <a:pt x="761" y="1109"/>
                  </a:lnTo>
                  <a:cubicBezTo>
                    <a:pt x="254" y="1299"/>
                    <a:pt x="0" y="1869"/>
                    <a:pt x="190" y="2376"/>
                  </a:cubicBezTo>
                  <a:cubicBezTo>
                    <a:pt x="349" y="2756"/>
                    <a:pt x="729" y="3009"/>
                    <a:pt x="1109" y="3009"/>
                  </a:cubicBezTo>
                  <a:cubicBezTo>
                    <a:pt x="1236" y="3009"/>
                    <a:pt x="1362" y="2978"/>
                    <a:pt x="1457" y="2946"/>
                  </a:cubicBezTo>
                  <a:lnTo>
                    <a:pt x="4149" y="1901"/>
                  </a:lnTo>
                  <a:cubicBezTo>
                    <a:pt x="4656" y="1711"/>
                    <a:pt x="4909" y="1141"/>
                    <a:pt x="4719" y="634"/>
                  </a:cubicBezTo>
                  <a:cubicBezTo>
                    <a:pt x="4572" y="241"/>
                    <a:pt x="4197" y="1"/>
                    <a:pt x="3799" y="1"/>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2" name="Google Shape;1472;p34"/>
            <p:cNvSpPr/>
            <p:nvPr/>
          </p:nvSpPr>
          <p:spPr>
            <a:xfrm>
              <a:off x="3514275" y="2907200"/>
              <a:ext cx="85525" cy="115375"/>
            </a:xfrm>
            <a:custGeom>
              <a:avLst/>
              <a:gdLst/>
              <a:ahLst/>
              <a:cxnLst/>
              <a:rect l="l" t="t" r="r" b="b"/>
              <a:pathLst>
                <a:path w="3421" h="4615" extrusionOk="0">
                  <a:moveTo>
                    <a:pt x="2288" y="0"/>
                  </a:moveTo>
                  <a:cubicBezTo>
                    <a:pt x="1911" y="0"/>
                    <a:pt x="1558" y="219"/>
                    <a:pt x="1394" y="593"/>
                  </a:cubicBezTo>
                  <a:lnTo>
                    <a:pt x="222" y="3221"/>
                  </a:lnTo>
                  <a:cubicBezTo>
                    <a:pt x="1" y="3728"/>
                    <a:pt x="222" y="4298"/>
                    <a:pt x="729" y="4519"/>
                  </a:cubicBezTo>
                  <a:cubicBezTo>
                    <a:pt x="856" y="4583"/>
                    <a:pt x="982" y="4614"/>
                    <a:pt x="1109" y="4614"/>
                  </a:cubicBezTo>
                  <a:cubicBezTo>
                    <a:pt x="1489" y="4614"/>
                    <a:pt x="1869" y="4393"/>
                    <a:pt x="2027" y="4013"/>
                  </a:cubicBezTo>
                  <a:lnTo>
                    <a:pt x="3199" y="1384"/>
                  </a:lnTo>
                  <a:cubicBezTo>
                    <a:pt x="3421" y="909"/>
                    <a:pt x="3199" y="307"/>
                    <a:pt x="2692" y="86"/>
                  </a:cubicBezTo>
                  <a:cubicBezTo>
                    <a:pt x="2560" y="28"/>
                    <a:pt x="2422" y="0"/>
                    <a:pt x="2288" y="0"/>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3" name="Google Shape;1473;p34"/>
            <p:cNvSpPr/>
            <p:nvPr/>
          </p:nvSpPr>
          <p:spPr>
            <a:xfrm>
              <a:off x="3629875" y="2645125"/>
              <a:ext cx="85525" cy="115400"/>
            </a:xfrm>
            <a:custGeom>
              <a:avLst/>
              <a:gdLst/>
              <a:ahLst/>
              <a:cxnLst/>
              <a:rect l="l" t="t" r="r" b="b"/>
              <a:pathLst>
                <a:path w="3421" h="4616" extrusionOk="0">
                  <a:moveTo>
                    <a:pt x="2288" y="1"/>
                  </a:moveTo>
                  <a:cubicBezTo>
                    <a:pt x="1910" y="1"/>
                    <a:pt x="1557" y="219"/>
                    <a:pt x="1394" y="593"/>
                  </a:cubicBezTo>
                  <a:lnTo>
                    <a:pt x="222" y="3222"/>
                  </a:lnTo>
                  <a:cubicBezTo>
                    <a:pt x="0" y="3728"/>
                    <a:pt x="222" y="4298"/>
                    <a:pt x="729" y="4520"/>
                  </a:cubicBezTo>
                  <a:cubicBezTo>
                    <a:pt x="855" y="4583"/>
                    <a:pt x="982" y="4615"/>
                    <a:pt x="1140" y="4615"/>
                  </a:cubicBezTo>
                  <a:cubicBezTo>
                    <a:pt x="1520" y="4615"/>
                    <a:pt x="1869" y="4393"/>
                    <a:pt x="2027" y="4013"/>
                  </a:cubicBezTo>
                  <a:lnTo>
                    <a:pt x="3199" y="1385"/>
                  </a:lnTo>
                  <a:cubicBezTo>
                    <a:pt x="3421" y="910"/>
                    <a:pt x="3199" y="308"/>
                    <a:pt x="2692" y="86"/>
                  </a:cubicBezTo>
                  <a:cubicBezTo>
                    <a:pt x="2559" y="28"/>
                    <a:pt x="2422" y="1"/>
                    <a:pt x="2288" y="1"/>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4" name="Google Shape;1474;p34"/>
            <p:cNvSpPr/>
            <p:nvPr/>
          </p:nvSpPr>
          <p:spPr>
            <a:xfrm>
              <a:off x="4718500" y="3382775"/>
              <a:ext cx="175775" cy="308800"/>
            </a:xfrm>
            <a:custGeom>
              <a:avLst/>
              <a:gdLst/>
              <a:ahLst/>
              <a:cxnLst/>
              <a:rect l="l" t="t" r="r" b="b"/>
              <a:pathLst>
                <a:path w="7031" h="12352" extrusionOk="0">
                  <a:moveTo>
                    <a:pt x="5574" y="1173"/>
                  </a:moveTo>
                  <a:cubicBezTo>
                    <a:pt x="5827" y="1173"/>
                    <a:pt x="6081" y="1426"/>
                    <a:pt x="6081" y="1679"/>
                  </a:cubicBezTo>
                  <a:lnTo>
                    <a:pt x="6081" y="9596"/>
                  </a:lnTo>
                  <a:cubicBezTo>
                    <a:pt x="6081" y="9882"/>
                    <a:pt x="5827" y="10103"/>
                    <a:pt x="5574" y="10103"/>
                  </a:cubicBezTo>
                  <a:lnTo>
                    <a:pt x="1457" y="10103"/>
                  </a:lnTo>
                  <a:cubicBezTo>
                    <a:pt x="1172" y="10103"/>
                    <a:pt x="950" y="9882"/>
                    <a:pt x="950" y="9596"/>
                  </a:cubicBezTo>
                  <a:lnTo>
                    <a:pt x="950" y="1679"/>
                  </a:lnTo>
                  <a:cubicBezTo>
                    <a:pt x="950" y="1426"/>
                    <a:pt x="1172" y="1173"/>
                    <a:pt x="1457" y="1173"/>
                  </a:cubicBezTo>
                  <a:close/>
                  <a:moveTo>
                    <a:pt x="3896" y="10800"/>
                  </a:moveTo>
                  <a:cubicBezTo>
                    <a:pt x="4054" y="10800"/>
                    <a:pt x="4149" y="10927"/>
                    <a:pt x="4149" y="11053"/>
                  </a:cubicBezTo>
                  <a:lnTo>
                    <a:pt x="4149" y="11497"/>
                  </a:lnTo>
                  <a:cubicBezTo>
                    <a:pt x="4149" y="11623"/>
                    <a:pt x="4054" y="11750"/>
                    <a:pt x="3896" y="11750"/>
                  </a:cubicBezTo>
                  <a:lnTo>
                    <a:pt x="3136" y="11750"/>
                  </a:lnTo>
                  <a:cubicBezTo>
                    <a:pt x="2977" y="11750"/>
                    <a:pt x="2882" y="11655"/>
                    <a:pt x="2882" y="11497"/>
                  </a:cubicBezTo>
                  <a:lnTo>
                    <a:pt x="2882" y="11053"/>
                  </a:lnTo>
                  <a:cubicBezTo>
                    <a:pt x="2882" y="10927"/>
                    <a:pt x="2977" y="10800"/>
                    <a:pt x="3136" y="10800"/>
                  </a:cubicBezTo>
                  <a:close/>
                  <a:moveTo>
                    <a:pt x="1045" y="1"/>
                  </a:moveTo>
                  <a:cubicBezTo>
                    <a:pt x="475" y="1"/>
                    <a:pt x="0" y="476"/>
                    <a:pt x="0" y="1046"/>
                  </a:cubicBezTo>
                  <a:lnTo>
                    <a:pt x="0" y="11307"/>
                  </a:lnTo>
                  <a:cubicBezTo>
                    <a:pt x="0" y="11877"/>
                    <a:pt x="475" y="12352"/>
                    <a:pt x="1045" y="12352"/>
                  </a:cubicBezTo>
                  <a:lnTo>
                    <a:pt x="5986" y="12352"/>
                  </a:lnTo>
                  <a:cubicBezTo>
                    <a:pt x="6556" y="12352"/>
                    <a:pt x="7031" y="11877"/>
                    <a:pt x="7031" y="11307"/>
                  </a:cubicBezTo>
                  <a:lnTo>
                    <a:pt x="7031" y="1046"/>
                  </a:lnTo>
                  <a:cubicBezTo>
                    <a:pt x="7031" y="476"/>
                    <a:pt x="6556" y="1"/>
                    <a:pt x="5986" y="1"/>
                  </a:cubicBezTo>
                  <a:close/>
                </a:path>
              </a:pathLst>
            </a:custGeom>
            <a:solidFill>
              <a:srgbClr val="F2A36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5" name="Google Shape;1475;p34"/>
            <p:cNvSpPr/>
            <p:nvPr/>
          </p:nvSpPr>
          <p:spPr>
            <a:xfrm>
              <a:off x="2282350" y="2522175"/>
              <a:ext cx="314350" cy="217750"/>
            </a:xfrm>
            <a:custGeom>
              <a:avLst/>
              <a:gdLst/>
              <a:ahLst/>
              <a:cxnLst/>
              <a:rect l="l" t="t" r="r" b="b"/>
              <a:pathLst>
                <a:path w="12574" h="8710" extrusionOk="0">
                  <a:moveTo>
                    <a:pt x="6493" y="1"/>
                  </a:moveTo>
                  <a:cubicBezTo>
                    <a:pt x="5163" y="1"/>
                    <a:pt x="3959" y="887"/>
                    <a:pt x="3547" y="2154"/>
                  </a:cubicBezTo>
                  <a:lnTo>
                    <a:pt x="3294" y="2154"/>
                  </a:lnTo>
                  <a:cubicBezTo>
                    <a:pt x="1457" y="2154"/>
                    <a:pt x="1" y="3611"/>
                    <a:pt x="1" y="5416"/>
                  </a:cubicBezTo>
                  <a:cubicBezTo>
                    <a:pt x="1" y="7221"/>
                    <a:pt x="1457" y="8710"/>
                    <a:pt x="3294" y="8710"/>
                  </a:cubicBezTo>
                  <a:lnTo>
                    <a:pt x="9913" y="8710"/>
                  </a:lnTo>
                  <a:cubicBezTo>
                    <a:pt x="11370" y="8710"/>
                    <a:pt x="12573" y="7506"/>
                    <a:pt x="12573" y="6049"/>
                  </a:cubicBezTo>
                  <a:cubicBezTo>
                    <a:pt x="12573" y="4561"/>
                    <a:pt x="11370" y="3389"/>
                    <a:pt x="9913" y="3389"/>
                  </a:cubicBezTo>
                  <a:lnTo>
                    <a:pt x="9565" y="3389"/>
                  </a:lnTo>
                  <a:cubicBezTo>
                    <a:pt x="9596" y="3294"/>
                    <a:pt x="9596" y="3199"/>
                    <a:pt x="9596" y="3104"/>
                  </a:cubicBezTo>
                  <a:cubicBezTo>
                    <a:pt x="9596" y="1394"/>
                    <a:pt x="8203" y="1"/>
                    <a:pt x="6493" y="1"/>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476" name="Google Shape;1476;p34"/>
          <p:cNvSpPr/>
          <p:nvPr/>
        </p:nvSpPr>
        <p:spPr>
          <a:xfrm>
            <a:off x="6506408" y="3673148"/>
            <a:ext cx="3031165" cy="2761467"/>
          </a:xfrm>
          <a:custGeom>
            <a:avLst/>
            <a:gdLst/>
            <a:ahLst/>
            <a:cxnLst/>
            <a:rect l="l" t="t" r="r" b="b"/>
            <a:pathLst>
              <a:path w="70750" h="64455" extrusionOk="0">
                <a:moveTo>
                  <a:pt x="35375" y="1"/>
                </a:moveTo>
                <a:cubicBezTo>
                  <a:pt x="27125" y="1"/>
                  <a:pt x="18875" y="3144"/>
                  <a:pt x="12573" y="9430"/>
                </a:cubicBezTo>
                <a:cubicBezTo>
                  <a:pt x="0" y="22034"/>
                  <a:pt x="0" y="42429"/>
                  <a:pt x="12573" y="55001"/>
                </a:cubicBezTo>
                <a:cubicBezTo>
                  <a:pt x="18875" y="61304"/>
                  <a:pt x="27125" y="64455"/>
                  <a:pt x="35375" y="64455"/>
                </a:cubicBezTo>
                <a:cubicBezTo>
                  <a:pt x="43625" y="64455"/>
                  <a:pt x="51874" y="61304"/>
                  <a:pt x="58177" y="55001"/>
                </a:cubicBezTo>
                <a:cubicBezTo>
                  <a:pt x="70749" y="42429"/>
                  <a:pt x="70749" y="22034"/>
                  <a:pt x="58177" y="9430"/>
                </a:cubicBezTo>
                <a:cubicBezTo>
                  <a:pt x="51874" y="3144"/>
                  <a:pt x="43625" y="1"/>
                  <a:pt x="35375" y="1"/>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7" name="Google Shape;1477;p34"/>
          <p:cNvSpPr/>
          <p:nvPr/>
        </p:nvSpPr>
        <p:spPr>
          <a:xfrm>
            <a:off x="5988089" y="5595315"/>
            <a:ext cx="4107133" cy="1194344"/>
          </a:xfrm>
          <a:custGeom>
            <a:avLst/>
            <a:gdLst/>
            <a:ahLst/>
            <a:cxnLst/>
            <a:rect l="l" t="t" r="r" b="b"/>
            <a:pathLst>
              <a:path w="95864" h="27877" extrusionOk="0">
                <a:moveTo>
                  <a:pt x="34067" y="0"/>
                </a:moveTo>
                <a:cubicBezTo>
                  <a:pt x="32123" y="0"/>
                  <a:pt x="30166" y="426"/>
                  <a:pt x="28535" y="1459"/>
                </a:cubicBezTo>
                <a:cubicBezTo>
                  <a:pt x="26286" y="2948"/>
                  <a:pt x="24956" y="5386"/>
                  <a:pt x="22993" y="7223"/>
                </a:cubicBezTo>
                <a:cubicBezTo>
                  <a:pt x="22074" y="8046"/>
                  <a:pt x="20934" y="8490"/>
                  <a:pt x="20079" y="9313"/>
                </a:cubicBezTo>
                <a:cubicBezTo>
                  <a:pt x="19161" y="10168"/>
                  <a:pt x="18749" y="11308"/>
                  <a:pt x="17482" y="11815"/>
                </a:cubicBezTo>
                <a:cubicBezTo>
                  <a:pt x="15329" y="12638"/>
                  <a:pt x="12827" y="12543"/>
                  <a:pt x="10547" y="12797"/>
                </a:cubicBezTo>
                <a:cubicBezTo>
                  <a:pt x="8457" y="13050"/>
                  <a:pt x="6335" y="13620"/>
                  <a:pt x="4561" y="14792"/>
                </a:cubicBezTo>
                <a:cubicBezTo>
                  <a:pt x="1743" y="16724"/>
                  <a:pt x="1" y="20429"/>
                  <a:pt x="2503" y="23374"/>
                </a:cubicBezTo>
                <a:cubicBezTo>
                  <a:pt x="3548" y="24546"/>
                  <a:pt x="5036" y="25211"/>
                  <a:pt x="6556" y="25749"/>
                </a:cubicBezTo>
                <a:cubicBezTo>
                  <a:pt x="12215" y="27664"/>
                  <a:pt x="18312" y="27877"/>
                  <a:pt x="24312" y="27877"/>
                </a:cubicBezTo>
                <a:cubicBezTo>
                  <a:pt x="24961" y="27877"/>
                  <a:pt x="25609" y="27874"/>
                  <a:pt x="26255" y="27871"/>
                </a:cubicBezTo>
                <a:cubicBezTo>
                  <a:pt x="40474" y="27871"/>
                  <a:pt x="54693" y="27839"/>
                  <a:pt x="68913" y="27808"/>
                </a:cubicBezTo>
                <a:cubicBezTo>
                  <a:pt x="75722" y="27808"/>
                  <a:pt x="82689" y="27744"/>
                  <a:pt x="89023" y="25338"/>
                </a:cubicBezTo>
                <a:cubicBezTo>
                  <a:pt x="92728" y="23881"/>
                  <a:pt x="95863" y="19954"/>
                  <a:pt x="91588" y="16819"/>
                </a:cubicBezTo>
                <a:cubicBezTo>
                  <a:pt x="90226" y="15805"/>
                  <a:pt x="88548" y="15393"/>
                  <a:pt x="86901" y="14918"/>
                </a:cubicBezTo>
                <a:cubicBezTo>
                  <a:pt x="85286" y="14475"/>
                  <a:pt x="83607" y="13937"/>
                  <a:pt x="82372" y="12765"/>
                </a:cubicBezTo>
                <a:cubicBezTo>
                  <a:pt x="81074" y="11530"/>
                  <a:pt x="80345" y="9693"/>
                  <a:pt x="78762" y="8806"/>
                </a:cubicBezTo>
                <a:cubicBezTo>
                  <a:pt x="78023" y="8382"/>
                  <a:pt x="77228" y="8246"/>
                  <a:pt x="76413" y="8246"/>
                </a:cubicBezTo>
                <a:cubicBezTo>
                  <a:pt x="75098" y="8246"/>
                  <a:pt x="73731" y="8601"/>
                  <a:pt x="72460" y="8680"/>
                </a:cubicBezTo>
                <a:cubicBezTo>
                  <a:pt x="72289" y="8689"/>
                  <a:pt x="72116" y="8693"/>
                  <a:pt x="71940" y="8693"/>
                </a:cubicBezTo>
                <a:cubicBezTo>
                  <a:pt x="70228" y="8693"/>
                  <a:pt x="68325" y="8269"/>
                  <a:pt x="66918" y="7350"/>
                </a:cubicBezTo>
                <a:cubicBezTo>
                  <a:pt x="64004" y="5418"/>
                  <a:pt x="62927" y="1047"/>
                  <a:pt x="59539" y="224"/>
                </a:cubicBezTo>
                <a:cubicBezTo>
                  <a:pt x="59176" y="136"/>
                  <a:pt x="58816" y="97"/>
                  <a:pt x="58459" y="97"/>
                </a:cubicBezTo>
                <a:cubicBezTo>
                  <a:pt x="56379" y="97"/>
                  <a:pt x="54372" y="1422"/>
                  <a:pt x="52318" y="2124"/>
                </a:cubicBezTo>
                <a:cubicBezTo>
                  <a:pt x="51215" y="2512"/>
                  <a:pt x="50205" y="2666"/>
                  <a:pt x="49236" y="2666"/>
                </a:cubicBezTo>
                <a:cubicBezTo>
                  <a:pt x="47118" y="2666"/>
                  <a:pt x="45194" y="1931"/>
                  <a:pt x="42912" y="1301"/>
                </a:cubicBezTo>
                <a:cubicBezTo>
                  <a:pt x="40506" y="636"/>
                  <a:pt x="37497" y="192"/>
                  <a:pt x="35027" y="34"/>
                </a:cubicBezTo>
                <a:cubicBezTo>
                  <a:pt x="34708" y="12"/>
                  <a:pt x="34388" y="0"/>
                  <a:pt x="34067" y="0"/>
                </a:cubicBezTo>
                <a:close/>
              </a:path>
            </a:pathLst>
          </a:custGeom>
          <a:solidFill>
            <a:srgbClr val="C4C4C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8" name="Google Shape;1478;p34"/>
          <p:cNvSpPr/>
          <p:nvPr/>
        </p:nvSpPr>
        <p:spPr>
          <a:xfrm>
            <a:off x="6806268" y="5751437"/>
            <a:ext cx="2741" cy="19023"/>
          </a:xfrm>
          <a:custGeom>
            <a:avLst/>
            <a:gdLst/>
            <a:ahLst/>
            <a:cxnLst/>
            <a:rect l="l" t="t" r="r" b="b"/>
            <a:pathLst>
              <a:path w="64" h="444" extrusionOk="0">
                <a:moveTo>
                  <a:pt x="32" y="0"/>
                </a:moveTo>
                <a:lnTo>
                  <a:pt x="32" y="0"/>
                </a:lnTo>
                <a:cubicBezTo>
                  <a:pt x="0" y="159"/>
                  <a:pt x="32" y="317"/>
                  <a:pt x="64" y="444"/>
                </a:cubicBezTo>
                <a:cubicBezTo>
                  <a:pt x="64" y="285"/>
                  <a:pt x="32" y="159"/>
                  <a:pt x="32" y="0"/>
                </a:cubicBezTo>
                <a:close/>
              </a:path>
            </a:pathLst>
          </a:custGeom>
          <a:solidFill>
            <a:srgbClr val="63A5C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9" name="Google Shape;1479;p34"/>
          <p:cNvSpPr/>
          <p:nvPr/>
        </p:nvSpPr>
        <p:spPr>
          <a:xfrm>
            <a:off x="6792687" y="5754136"/>
            <a:ext cx="21764" cy="105865"/>
          </a:xfrm>
          <a:custGeom>
            <a:avLst/>
            <a:gdLst/>
            <a:ahLst/>
            <a:cxnLst/>
            <a:rect l="l" t="t" r="r" b="b"/>
            <a:pathLst>
              <a:path w="508" h="2471" extrusionOk="0">
                <a:moveTo>
                  <a:pt x="1" y="1"/>
                </a:moveTo>
                <a:lnTo>
                  <a:pt x="1" y="1"/>
                </a:lnTo>
                <a:cubicBezTo>
                  <a:pt x="32" y="824"/>
                  <a:pt x="96" y="1647"/>
                  <a:pt x="159" y="2471"/>
                </a:cubicBezTo>
                <a:lnTo>
                  <a:pt x="507" y="2439"/>
                </a:lnTo>
                <a:cubicBezTo>
                  <a:pt x="444" y="1806"/>
                  <a:pt x="412" y="1141"/>
                  <a:pt x="381" y="476"/>
                </a:cubicBezTo>
                <a:cubicBezTo>
                  <a:pt x="254" y="317"/>
                  <a:pt x="127" y="159"/>
                  <a:pt x="1" y="1"/>
                </a:cubicBezTo>
                <a:close/>
              </a:path>
            </a:pathLst>
          </a:custGeom>
          <a:solidFill>
            <a:srgbClr val="63A5C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0" name="Google Shape;1480;p34"/>
          <p:cNvSpPr/>
          <p:nvPr/>
        </p:nvSpPr>
        <p:spPr>
          <a:xfrm>
            <a:off x="7279773" y="4813895"/>
            <a:ext cx="5484" cy="12253"/>
          </a:xfrm>
          <a:custGeom>
            <a:avLst/>
            <a:gdLst/>
            <a:ahLst/>
            <a:cxnLst/>
            <a:rect l="l" t="t" r="r" b="b"/>
            <a:pathLst>
              <a:path w="128" h="286" extrusionOk="0">
                <a:moveTo>
                  <a:pt x="96" y="0"/>
                </a:moveTo>
                <a:cubicBezTo>
                  <a:pt x="64" y="95"/>
                  <a:pt x="33" y="190"/>
                  <a:pt x="1" y="285"/>
                </a:cubicBezTo>
                <a:cubicBezTo>
                  <a:pt x="64" y="285"/>
                  <a:pt x="96" y="285"/>
                  <a:pt x="128" y="253"/>
                </a:cubicBezTo>
                <a:lnTo>
                  <a:pt x="96" y="0"/>
                </a:lnTo>
                <a:close/>
              </a:path>
            </a:pathLst>
          </a:custGeom>
          <a:solidFill>
            <a:srgbClr val="63A5C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1" name="Google Shape;1481;p34"/>
          <p:cNvSpPr/>
          <p:nvPr/>
        </p:nvSpPr>
        <p:spPr>
          <a:xfrm>
            <a:off x="6808968" y="5770415"/>
            <a:ext cx="5484" cy="10925"/>
          </a:xfrm>
          <a:custGeom>
            <a:avLst/>
            <a:gdLst/>
            <a:ahLst/>
            <a:cxnLst/>
            <a:rect l="l" t="t" r="r" b="b"/>
            <a:pathLst>
              <a:path w="128" h="255" extrusionOk="0">
                <a:moveTo>
                  <a:pt x="1" y="1"/>
                </a:moveTo>
                <a:cubicBezTo>
                  <a:pt x="1" y="32"/>
                  <a:pt x="1" y="64"/>
                  <a:pt x="1" y="96"/>
                </a:cubicBezTo>
                <a:cubicBezTo>
                  <a:pt x="32" y="127"/>
                  <a:pt x="64" y="191"/>
                  <a:pt x="127" y="254"/>
                </a:cubicBezTo>
                <a:cubicBezTo>
                  <a:pt x="64" y="159"/>
                  <a:pt x="32" y="64"/>
                  <a:pt x="1" y="1"/>
                </a:cubicBezTo>
                <a:close/>
              </a:path>
            </a:pathLst>
          </a:custGeom>
          <a:solidFill>
            <a:srgbClr val="7AC6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2" name="Google Shape;1482;p34"/>
          <p:cNvSpPr/>
          <p:nvPr/>
        </p:nvSpPr>
        <p:spPr>
          <a:xfrm>
            <a:off x="6952792" y="4158563"/>
            <a:ext cx="362327" cy="506108"/>
          </a:xfrm>
          <a:custGeom>
            <a:avLst/>
            <a:gdLst/>
            <a:ahLst/>
            <a:cxnLst/>
            <a:rect l="l" t="t" r="r" b="b"/>
            <a:pathLst>
              <a:path w="8457" h="11813" extrusionOk="0">
                <a:moveTo>
                  <a:pt x="4339" y="0"/>
                </a:moveTo>
                <a:cubicBezTo>
                  <a:pt x="3706" y="1267"/>
                  <a:pt x="3104" y="2597"/>
                  <a:pt x="2566" y="3990"/>
                </a:cubicBezTo>
                <a:cubicBezTo>
                  <a:pt x="1616" y="6429"/>
                  <a:pt x="761" y="8994"/>
                  <a:pt x="1" y="11813"/>
                </a:cubicBezTo>
                <a:cubicBezTo>
                  <a:pt x="159" y="11686"/>
                  <a:pt x="317" y="11591"/>
                  <a:pt x="507" y="11464"/>
                </a:cubicBezTo>
                <a:cubicBezTo>
                  <a:pt x="666" y="11369"/>
                  <a:pt x="824" y="11274"/>
                  <a:pt x="1014" y="11148"/>
                </a:cubicBezTo>
                <a:cubicBezTo>
                  <a:pt x="3294" y="9564"/>
                  <a:pt x="5764" y="8266"/>
                  <a:pt x="8330" y="7252"/>
                </a:cubicBezTo>
                <a:cubicBezTo>
                  <a:pt x="8425" y="6809"/>
                  <a:pt x="8456" y="6366"/>
                  <a:pt x="8298" y="5890"/>
                </a:cubicBezTo>
                <a:cubicBezTo>
                  <a:pt x="7886" y="4624"/>
                  <a:pt x="6904" y="4750"/>
                  <a:pt x="6144" y="3990"/>
                </a:cubicBezTo>
                <a:cubicBezTo>
                  <a:pt x="5258" y="3104"/>
                  <a:pt x="6018" y="1330"/>
                  <a:pt x="5004" y="443"/>
                </a:cubicBezTo>
                <a:cubicBezTo>
                  <a:pt x="4783" y="253"/>
                  <a:pt x="4529" y="127"/>
                  <a:pt x="4339" y="0"/>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3" name="Google Shape;1483;p34"/>
          <p:cNvSpPr/>
          <p:nvPr/>
        </p:nvSpPr>
        <p:spPr>
          <a:xfrm>
            <a:off x="6636652" y="4149353"/>
            <a:ext cx="487129" cy="798900"/>
          </a:xfrm>
          <a:custGeom>
            <a:avLst/>
            <a:gdLst/>
            <a:ahLst/>
            <a:cxnLst/>
            <a:rect l="l" t="t" r="r" b="b"/>
            <a:pathLst>
              <a:path w="11370" h="18647" extrusionOk="0">
                <a:moveTo>
                  <a:pt x="10786" y="1"/>
                </a:moveTo>
                <a:cubicBezTo>
                  <a:pt x="9666" y="1"/>
                  <a:pt x="8685" y="956"/>
                  <a:pt x="7981" y="1957"/>
                </a:cubicBezTo>
                <a:cubicBezTo>
                  <a:pt x="7443" y="2717"/>
                  <a:pt x="6715" y="2812"/>
                  <a:pt x="5923" y="2844"/>
                </a:cubicBezTo>
                <a:cubicBezTo>
                  <a:pt x="5670" y="2844"/>
                  <a:pt x="5415" y="2833"/>
                  <a:pt x="5164" y="2833"/>
                </a:cubicBezTo>
                <a:cubicBezTo>
                  <a:pt x="4250" y="2833"/>
                  <a:pt x="3393" y="2970"/>
                  <a:pt x="2946" y="4237"/>
                </a:cubicBezTo>
                <a:cubicBezTo>
                  <a:pt x="2281" y="6042"/>
                  <a:pt x="3073" y="7879"/>
                  <a:pt x="1616" y="9431"/>
                </a:cubicBezTo>
                <a:cubicBezTo>
                  <a:pt x="1014" y="10032"/>
                  <a:pt x="254" y="10539"/>
                  <a:pt x="1" y="11363"/>
                </a:cubicBezTo>
                <a:cubicBezTo>
                  <a:pt x="2218" y="13421"/>
                  <a:pt x="4118" y="15923"/>
                  <a:pt x="5448" y="18646"/>
                </a:cubicBezTo>
                <a:cubicBezTo>
                  <a:pt x="5891" y="16525"/>
                  <a:pt x="6335" y="14561"/>
                  <a:pt x="6841" y="12661"/>
                </a:cubicBezTo>
                <a:lnTo>
                  <a:pt x="6746" y="12566"/>
                </a:lnTo>
                <a:lnTo>
                  <a:pt x="6841" y="12471"/>
                </a:lnTo>
                <a:cubicBezTo>
                  <a:pt x="6620" y="9209"/>
                  <a:pt x="5828" y="6042"/>
                  <a:pt x="4466" y="3065"/>
                </a:cubicBezTo>
                <a:lnTo>
                  <a:pt x="4783" y="2907"/>
                </a:lnTo>
                <a:cubicBezTo>
                  <a:pt x="6049" y="5694"/>
                  <a:pt x="6841" y="8607"/>
                  <a:pt x="7126" y="11648"/>
                </a:cubicBezTo>
                <a:cubicBezTo>
                  <a:pt x="7886" y="8924"/>
                  <a:pt x="8710" y="6454"/>
                  <a:pt x="9628" y="4079"/>
                </a:cubicBezTo>
                <a:cubicBezTo>
                  <a:pt x="10166" y="2685"/>
                  <a:pt x="10768" y="1355"/>
                  <a:pt x="11370" y="88"/>
                </a:cubicBezTo>
                <a:cubicBezTo>
                  <a:pt x="11172" y="28"/>
                  <a:pt x="10977" y="1"/>
                  <a:pt x="10786" y="1"/>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4" name="Google Shape;1484;p34"/>
          <p:cNvSpPr/>
          <p:nvPr/>
        </p:nvSpPr>
        <p:spPr>
          <a:xfrm>
            <a:off x="6802198" y="5132735"/>
            <a:ext cx="389445" cy="618744"/>
          </a:xfrm>
          <a:custGeom>
            <a:avLst/>
            <a:gdLst/>
            <a:ahLst/>
            <a:cxnLst/>
            <a:rect l="l" t="t" r="r" b="b"/>
            <a:pathLst>
              <a:path w="9090" h="14442" extrusionOk="0">
                <a:moveTo>
                  <a:pt x="9089" y="0"/>
                </a:moveTo>
                <a:cubicBezTo>
                  <a:pt x="5922" y="855"/>
                  <a:pt x="2977" y="2407"/>
                  <a:pt x="507" y="4529"/>
                </a:cubicBezTo>
                <a:cubicBezTo>
                  <a:pt x="127" y="7949"/>
                  <a:pt x="0" y="11274"/>
                  <a:pt x="127" y="14441"/>
                </a:cubicBezTo>
                <a:cubicBezTo>
                  <a:pt x="285" y="13618"/>
                  <a:pt x="1394" y="12605"/>
                  <a:pt x="1742" y="12066"/>
                </a:cubicBezTo>
                <a:cubicBezTo>
                  <a:pt x="2756" y="10546"/>
                  <a:pt x="3927" y="9374"/>
                  <a:pt x="5257" y="8171"/>
                </a:cubicBezTo>
                <a:cubicBezTo>
                  <a:pt x="5859" y="7633"/>
                  <a:pt x="6366" y="6872"/>
                  <a:pt x="6207" y="6081"/>
                </a:cubicBezTo>
                <a:cubicBezTo>
                  <a:pt x="6112" y="5574"/>
                  <a:pt x="5764" y="5162"/>
                  <a:pt x="5732" y="4656"/>
                </a:cubicBezTo>
                <a:cubicBezTo>
                  <a:pt x="5606" y="3231"/>
                  <a:pt x="7253" y="2534"/>
                  <a:pt x="8139" y="1774"/>
                </a:cubicBezTo>
                <a:cubicBezTo>
                  <a:pt x="8773" y="1235"/>
                  <a:pt x="9026" y="634"/>
                  <a:pt x="9089" y="0"/>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5" name="Google Shape;1485;p34"/>
          <p:cNvSpPr/>
          <p:nvPr/>
        </p:nvSpPr>
        <p:spPr>
          <a:xfrm>
            <a:off x="6825247" y="4826106"/>
            <a:ext cx="454568" cy="480316"/>
          </a:xfrm>
          <a:custGeom>
            <a:avLst/>
            <a:gdLst/>
            <a:ahLst/>
            <a:cxnLst/>
            <a:rect l="l" t="t" r="r" b="b"/>
            <a:pathLst>
              <a:path w="10610" h="11211" extrusionOk="0">
                <a:moveTo>
                  <a:pt x="10610" y="0"/>
                </a:moveTo>
                <a:lnTo>
                  <a:pt x="10610" y="0"/>
                </a:lnTo>
                <a:cubicBezTo>
                  <a:pt x="7316" y="570"/>
                  <a:pt x="4054" y="1805"/>
                  <a:pt x="1236" y="3610"/>
                </a:cubicBezTo>
                <a:cubicBezTo>
                  <a:pt x="1109" y="4275"/>
                  <a:pt x="982" y="4909"/>
                  <a:pt x="856" y="5606"/>
                </a:cubicBezTo>
                <a:cubicBezTo>
                  <a:pt x="507" y="7506"/>
                  <a:pt x="222" y="9374"/>
                  <a:pt x="1" y="11211"/>
                </a:cubicBezTo>
                <a:cubicBezTo>
                  <a:pt x="2503" y="9121"/>
                  <a:pt x="5416" y="7601"/>
                  <a:pt x="8583" y="6777"/>
                </a:cubicBezTo>
                <a:cubicBezTo>
                  <a:pt x="8551" y="6239"/>
                  <a:pt x="8425" y="5637"/>
                  <a:pt x="8298" y="5004"/>
                </a:cubicBezTo>
                <a:cubicBezTo>
                  <a:pt x="7918" y="3230"/>
                  <a:pt x="9565" y="2122"/>
                  <a:pt x="10293" y="760"/>
                </a:cubicBezTo>
                <a:cubicBezTo>
                  <a:pt x="10451" y="507"/>
                  <a:pt x="10546" y="253"/>
                  <a:pt x="10610" y="0"/>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6" name="Google Shape;1486;p34"/>
          <p:cNvSpPr/>
          <p:nvPr/>
        </p:nvSpPr>
        <p:spPr>
          <a:xfrm>
            <a:off x="6882229" y="4488243"/>
            <a:ext cx="422007" cy="473591"/>
          </a:xfrm>
          <a:custGeom>
            <a:avLst/>
            <a:gdLst/>
            <a:ahLst/>
            <a:cxnLst/>
            <a:rect l="l" t="t" r="r" b="b"/>
            <a:pathLst>
              <a:path w="9850" h="11054" extrusionOk="0">
                <a:moveTo>
                  <a:pt x="9850" y="1"/>
                </a:moveTo>
                <a:lnTo>
                  <a:pt x="9850" y="1"/>
                </a:lnTo>
                <a:cubicBezTo>
                  <a:pt x="7380" y="982"/>
                  <a:pt x="5036" y="2249"/>
                  <a:pt x="2851" y="3738"/>
                </a:cubicBezTo>
                <a:cubicBezTo>
                  <a:pt x="2661" y="3864"/>
                  <a:pt x="2471" y="3991"/>
                  <a:pt x="2344" y="4086"/>
                </a:cubicBezTo>
                <a:cubicBezTo>
                  <a:pt x="2028" y="4276"/>
                  <a:pt x="1774" y="4434"/>
                  <a:pt x="1489" y="4688"/>
                </a:cubicBezTo>
                <a:cubicBezTo>
                  <a:pt x="951" y="6683"/>
                  <a:pt x="476" y="8773"/>
                  <a:pt x="1" y="11053"/>
                </a:cubicBezTo>
                <a:cubicBezTo>
                  <a:pt x="2851" y="9280"/>
                  <a:pt x="6050" y="8076"/>
                  <a:pt x="9343" y="7506"/>
                </a:cubicBezTo>
                <a:lnTo>
                  <a:pt x="9375" y="7601"/>
                </a:lnTo>
                <a:cubicBezTo>
                  <a:pt x="9470" y="7126"/>
                  <a:pt x="9438" y="6651"/>
                  <a:pt x="9216" y="6208"/>
                </a:cubicBezTo>
                <a:cubicBezTo>
                  <a:pt x="8710" y="5131"/>
                  <a:pt x="7570" y="4624"/>
                  <a:pt x="8076" y="3294"/>
                </a:cubicBezTo>
                <a:cubicBezTo>
                  <a:pt x="8488" y="2217"/>
                  <a:pt x="9407" y="1141"/>
                  <a:pt x="9850" y="1"/>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7" name="Google Shape;1487;p34"/>
          <p:cNvSpPr/>
          <p:nvPr/>
        </p:nvSpPr>
        <p:spPr>
          <a:xfrm>
            <a:off x="6553879" y="4653790"/>
            <a:ext cx="312113" cy="1100388"/>
          </a:xfrm>
          <a:custGeom>
            <a:avLst/>
            <a:gdLst/>
            <a:ahLst/>
            <a:cxnLst/>
            <a:rect l="l" t="t" r="r" b="b"/>
            <a:pathLst>
              <a:path w="7285" h="25684" extrusionOk="0">
                <a:moveTo>
                  <a:pt x="1838" y="0"/>
                </a:moveTo>
                <a:cubicBezTo>
                  <a:pt x="1774" y="380"/>
                  <a:pt x="1774" y="792"/>
                  <a:pt x="1838" y="1204"/>
                </a:cubicBezTo>
                <a:cubicBezTo>
                  <a:pt x="1901" y="1900"/>
                  <a:pt x="2028" y="2629"/>
                  <a:pt x="2249" y="3294"/>
                </a:cubicBezTo>
                <a:cubicBezTo>
                  <a:pt x="2471" y="4022"/>
                  <a:pt x="2978" y="4782"/>
                  <a:pt x="2883" y="5574"/>
                </a:cubicBezTo>
                <a:cubicBezTo>
                  <a:pt x="2819" y="6302"/>
                  <a:pt x="2249" y="6841"/>
                  <a:pt x="1711" y="7379"/>
                </a:cubicBezTo>
                <a:cubicBezTo>
                  <a:pt x="634" y="8456"/>
                  <a:pt x="191" y="10134"/>
                  <a:pt x="793" y="11591"/>
                </a:cubicBezTo>
                <a:cubicBezTo>
                  <a:pt x="1204" y="12509"/>
                  <a:pt x="2249" y="13491"/>
                  <a:pt x="1964" y="14600"/>
                </a:cubicBezTo>
                <a:cubicBezTo>
                  <a:pt x="1838" y="15201"/>
                  <a:pt x="1268" y="15581"/>
                  <a:pt x="983" y="16120"/>
                </a:cubicBezTo>
                <a:cubicBezTo>
                  <a:pt x="1" y="17861"/>
                  <a:pt x="1426" y="19952"/>
                  <a:pt x="2344" y="21345"/>
                </a:cubicBezTo>
                <a:cubicBezTo>
                  <a:pt x="3358" y="22865"/>
                  <a:pt x="4466" y="24259"/>
                  <a:pt x="5575" y="25684"/>
                </a:cubicBezTo>
                <a:cubicBezTo>
                  <a:pt x="5448" y="22517"/>
                  <a:pt x="5575" y="19223"/>
                  <a:pt x="5923" y="15835"/>
                </a:cubicBezTo>
                <a:lnTo>
                  <a:pt x="5828" y="15835"/>
                </a:lnTo>
                <a:cubicBezTo>
                  <a:pt x="5638" y="14948"/>
                  <a:pt x="5321" y="14061"/>
                  <a:pt x="4846" y="13269"/>
                </a:cubicBezTo>
                <a:cubicBezTo>
                  <a:pt x="4308" y="12319"/>
                  <a:pt x="3611" y="11496"/>
                  <a:pt x="2914" y="10704"/>
                </a:cubicBezTo>
                <a:cubicBezTo>
                  <a:pt x="2408" y="10103"/>
                  <a:pt x="1869" y="9533"/>
                  <a:pt x="1331" y="8962"/>
                </a:cubicBezTo>
                <a:lnTo>
                  <a:pt x="1584" y="8741"/>
                </a:lnTo>
                <a:cubicBezTo>
                  <a:pt x="2123" y="9311"/>
                  <a:pt x="2661" y="9881"/>
                  <a:pt x="3168" y="10483"/>
                </a:cubicBezTo>
                <a:cubicBezTo>
                  <a:pt x="3865" y="11274"/>
                  <a:pt x="4593" y="12129"/>
                  <a:pt x="5163" y="13111"/>
                </a:cubicBezTo>
                <a:cubicBezTo>
                  <a:pt x="5511" y="13713"/>
                  <a:pt x="5796" y="14378"/>
                  <a:pt x="6018" y="15075"/>
                </a:cubicBezTo>
                <a:cubicBezTo>
                  <a:pt x="6208" y="13269"/>
                  <a:pt x="6493" y="11433"/>
                  <a:pt x="6841" y="9533"/>
                </a:cubicBezTo>
                <a:cubicBezTo>
                  <a:pt x="6968" y="8836"/>
                  <a:pt x="7126" y="8107"/>
                  <a:pt x="7253" y="7442"/>
                </a:cubicBezTo>
                <a:lnTo>
                  <a:pt x="7253" y="7411"/>
                </a:lnTo>
                <a:cubicBezTo>
                  <a:pt x="7253" y="7411"/>
                  <a:pt x="7253" y="7379"/>
                  <a:pt x="7285" y="7347"/>
                </a:cubicBezTo>
                <a:lnTo>
                  <a:pt x="7285" y="7347"/>
                </a:lnTo>
                <a:lnTo>
                  <a:pt x="7221" y="7379"/>
                </a:lnTo>
                <a:cubicBezTo>
                  <a:pt x="5923" y="4592"/>
                  <a:pt x="4055" y="2059"/>
                  <a:pt x="1838" y="0"/>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8" name="Google Shape;1488;p34"/>
          <p:cNvSpPr/>
          <p:nvPr/>
        </p:nvSpPr>
        <p:spPr>
          <a:xfrm>
            <a:off x="6787245" y="5317261"/>
            <a:ext cx="36717" cy="457267"/>
          </a:xfrm>
          <a:custGeom>
            <a:avLst/>
            <a:gdLst/>
            <a:ahLst/>
            <a:cxnLst/>
            <a:rect l="l" t="t" r="r" b="b"/>
            <a:pathLst>
              <a:path w="857" h="10673" extrusionOk="0">
                <a:moveTo>
                  <a:pt x="666" y="0"/>
                </a:moveTo>
                <a:cubicBezTo>
                  <a:pt x="698" y="95"/>
                  <a:pt x="729" y="190"/>
                  <a:pt x="729" y="285"/>
                </a:cubicBezTo>
                <a:lnTo>
                  <a:pt x="476" y="349"/>
                </a:lnTo>
                <a:cubicBezTo>
                  <a:pt x="128" y="3737"/>
                  <a:pt x="1" y="7031"/>
                  <a:pt x="128" y="10198"/>
                </a:cubicBezTo>
                <a:cubicBezTo>
                  <a:pt x="254" y="10356"/>
                  <a:pt x="381" y="10514"/>
                  <a:pt x="508" y="10673"/>
                </a:cubicBezTo>
                <a:cubicBezTo>
                  <a:pt x="508" y="10641"/>
                  <a:pt x="508" y="10609"/>
                  <a:pt x="508" y="10578"/>
                </a:cubicBezTo>
                <a:cubicBezTo>
                  <a:pt x="444" y="10419"/>
                  <a:pt x="444" y="10293"/>
                  <a:pt x="476" y="10134"/>
                </a:cubicBezTo>
                <a:cubicBezTo>
                  <a:pt x="349" y="6967"/>
                  <a:pt x="476" y="3642"/>
                  <a:pt x="856" y="222"/>
                </a:cubicBezTo>
                <a:lnTo>
                  <a:pt x="666" y="0"/>
                </a:lnTo>
                <a:close/>
              </a:path>
            </a:pathLst>
          </a:custGeom>
          <a:solidFill>
            <a:srgbClr val="263C4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9" name="Google Shape;1489;p34"/>
          <p:cNvSpPr/>
          <p:nvPr/>
        </p:nvSpPr>
        <p:spPr>
          <a:xfrm>
            <a:off x="6925672" y="4683609"/>
            <a:ext cx="5441" cy="8183"/>
          </a:xfrm>
          <a:custGeom>
            <a:avLst/>
            <a:gdLst/>
            <a:ahLst/>
            <a:cxnLst/>
            <a:rect l="l" t="t" r="r" b="b"/>
            <a:pathLst>
              <a:path w="127" h="191" extrusionOk="0">
                <a:moveTo>
                  <a:pt x="95" y="1"/>
                </a:moveTo>
                <a:lnTo>
                  <a:pt x="0" y="96"/>
                </a:lnTo>
                <a:lnTo>
                  <a:pt x="95" y="191"/>
                </a:lnTo>
                <a:cubicBezTo>
                  <a:pt x="95" y="159"/>
                  <a:pt x="127" y="96"/>
                  <a:pt x="127" y="33"/>
                </a:cubicBezTo>
                <a:lnTo>
                  <a:pt x="95" y="33"/>
                </a:lnTo>
                <a:cubicBezTo>
                  <a:pt x="95" y="33"/>
                  <a:pt x="95" y="1"/>
                  <a:pt x="95" y="1"/>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0" name="Google Shape;1490;p34"/>
          <p:cNvSpPr/>
          <p:nvPr/>
        </p:nvSpPr>
        <p:spPr>
          <a:xfrm>
            <a:off x="6864621" y="4971259"/>
            <a:ext cx="43" cy="1413"/>
          </a:xfrm>
          <a:custGeom>
            <a:avLst/>
            <a:gdLst/>
            <a:ahLst/>
            <a:cxnLst/>
            <a:rect l="l" t="t" r="r" b="b"/>
            <a:pathLst>
              <a:path w="1" h="33" extrusionOk="0">
                <a:moveTo>
                  <a:pt x="0" y="32"/>
                </a:moveTo>
                <a:lnTo>
                  <a:pt x="0" y="32"/>
                </a:lnTo>
                <a:lnTo>
                  <a:pt x="0" y="1"/>
                </a:lnTo>
                <a:close/>
              </a:path>
            </a:pathLst>
          </a:custGeom>
          <a:solidFill>
            <a:srgbClr val="7AC6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1" name="Google Shape;1491;p34"/>
          <p:cNvSpPr/>
          <p:nvPr/>
        </p:nvSpPr>
        <p:spPr>
          <a:xfrm>
            <a:off x="6814407" y="5306380"/>
            <a:ext cx="10883" cy="20393"/>
          </a:xfrm>
          <a:custGeom>
            <a:avLst/>
            <a:gdLst/>
            <a:ahLst/>
            <a:cxnLst/>
            <a:rect l="l" t="t" r="r" b="b"/>
            <a:pathLst>
              <a:path w="254" h="476" extrusionOk="0">
                <a:moveTo>
                  <a:pt x="254" y="1"/>
                </a:moveTo>
                <a:lnTo>
                  <a:pt x="254" y="1"/>
                </a:lnTo>
                <a:cubicBezTo>
                  <a:pt x="190" y="64"/>
                  <a:pt x="95" y="128"/>
                  <a:pt x="0" y="191"/>
                </a:cubicBezTo>
                <a:cubicBezTo>
                  <a:pt x="0" y="223"/>
                  <a:pt x="32" y="223"/>
                  <a:pt x="32" y="254"/>
                </a:cubicBezTo>
                <a:lnTo>
                  <a:pt x="222" y="476"/>
                </a:lnTo>
                <a:cubicBezTo>
                  <a:pt x="222" y="318"/>
                  <a:pt x="222" y="159"/>
                  <a:pt x="254" y="1"/>
                </a:cubicBezTo>
                <a:close/>
              </a:path>
            </a:pathLst>
          </a:custGeom>
          <a:solidFill>
            <a:srgbClr val="7AC6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2" name="Google Shape;1492;p34"/>
          <p:cNvSpPr/>
          <p:nvPr/>
        </p:nvSpPr>
        <p:spPr>
          <a:xfrm>
            <a:off x="6929742" y="4680910"/>
            <a:ext cx="2741" cy="4113"/>
          </a:xfrm>
          <a:custGeom>
            <a:avLst/>
            <a:gdLst/>
            <a:ahLst/>
            <a:cxnLst/>
            <a:rect l="l" t="t" r="r" b="b"/>
            <a:pathLst>
              <a:path w="64" h="96" extrusionOk="0">
                <a:moveTo>
                  <a:pt x="64" y="1"/>
                </a:moveTo>
                <a:cubicBezTo>
                  <a:pt x="32" y="32"/>
                  <a:pt x="32" y="64"/>
                  <a:pt x="0" y="64"/>
                </a:cubicBezTo>
                <a:cubicBezTo>
                  <a:pt x="0" y="64"/>
                  <a:pt x="0" y="96"/>
                  <a:pt x="0" y="96"/>
                </a:cubicBezTo>
                <a:lnTo>
                  <a:pt x="32" y="96"/>
                </a:lnTo>
                <a:lnTo>
                  <a:pt x="64" y="1"/>
                </a:lnTo>
                <a:close/>
              </a:path>
            </a:pathLst>
          </a:custGeom>
          <a:solidFill>
            <a:srgbClr val="7AC6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3" name="Google Shape;1493;p34"/>
          <p:cNvSpPr/>
          <p:nvPr/>
        </p:nvSpPr>
        <p:spPr>
          <a:xfrm>
            <a:off x="6632581" y="4153123"/>
            <a:ext cx="677096" cy="1161440"/>
          </a:xfrm>
          <a:custGeom>
            <a:avLst/>
            <a:gdLst/>
            <a:ahLst/>
            <a:cxnLst/>
            <a:rect l="l" t="t" r="r" b="b"/>
            <a:pathLst>
              <a:path w="15804" h="27109" extrusionOk="0">
                <a:moveTo>
                  <a:pt x="11465" y="0"/>
                </a:moveTo>
                <a:cubicBezTo>
                  <a:pt x="10863" y="1267"/>
                  <a:pt x="10261" y="2597"/>
                  <a:pt x="9723" y="3991"/>
                </a:cubicBezTo>
                <a:cubicBezTo>
                  <a:pt x="8805" y="6366"/>
                  <a:pt x="7981" y="8836"/>
                  <a:pt x="7221" y="11560"/>
                </a:cubicBezTo>
                <a:cubicBezTo>
                  <a:pt x="6936" y="8519"/>
                  <a:pt x="6144" y="5606"/>
                  <a:pt x="4878" y="2819"/>
                </a:cubicBezTo>
                <a:lnTo>
                  <a:pt x="4561" y="2977"/>
                </a:lnTo>
                <a:cubicBezTo>
                  <a:pt x="5923" y="5954"/>
                  <a:pt x="6715" y="9121"/>
                  <a:pt x="6936" y="12383"/>
                </a:cubicBezTo>
                <a:cubicBezTo>
                  <a:pt x="6968" y="12383"/>
                  <a:pt x="7000" y="12351"/>
                  <a:pt x="7000" y="12320"/>
                </a:cubicBezTo>
                <a:lnTo>
                  <a:pt x="7000" y="12415"/>
                </a:lnTo>
                <a:cubicBezTo>
                  <a:pt x="6968" y="12478"/>
                  <a:pt x="6968" y="12541"/>
                  <a:pt x="6936" y="12605"/>
                </a:cubicBezTo>
                <a:cubicBezTo>
                  <a:pt x="6461" y="14473"/>
                  <a:pt x="5986" y="16437"/>
                  <a:pt x="5543" y="18558"/>
                </a:cubicBezTo>
                <a:cubicBezTo>
                  <a:pt x="4213" y="15835"/>
                  <a:pt x="2344" y="13333"/>
                  <a:pt x="96" y="11306"/>
                </a:cubicBezTo>
                <a:cubicBezTo>
                  <a:pt x="64" y="11338"/>
                  <a:pt x="64" y="11370"/>
                  <a:pt x="32" y="11433"/>
                </a:cubicBezTo>
                <a:cubicBezTo>
                  <a:pt x="32" y="11496"/>
                  <a:pt x="1" y="11591"/>
                  <a:pt x="1" y="11686"/>
                </a:cubicBezTo>
                <a:cubicBezTo>
                  <a:pt x="2249" y="13776"/>
                  <a:pt x="4118" y="16310"/>
                  <a:pt x="5384" y="19065"/>
                </a:cubicBezTo>
                <a:lnTo>
                  <a:pt x="5448" y="19033"/>
                </a:lnTo>
                <a:lnTo>
                  <a:pt x="5448" y="19033"/>
                </a:lnTo>
                <a:cubicBezTo>
                  <a:pt x="5448" y="19065"/>
                  <a:pt x="5448" y="19097"/>
                  <a:pt x="5416" y="19128"/>
                </a:cubicBezTo>
                <a:cubicBezTo>
                  <a:pt x="5289" y="19825"/>
                  <a:pt x="5163" y="20522"/>
                  <a:pt x="5004" y="21250"/>
                </a:cubicBezTo>
                <a:cubicBezTo>
                  <a:pt x="4656" y="23119"/>
                  <a:pt x="4403" y="24955"/>
                  <a:pt x="4181" y="26761"/>
                </a:cubicBezTo>
                <a:cubicBezTo>
                  <a:pt x="4213" y="26887"/>
                  <a:pt x="4244" y="27014"/>
                  <a:pt x="4276" y="27109"/>
                </a:cubicBezTo>
                <a:cubicBezTo>
                  <a:pt x="4339" y="27046"/>
                  <a:pt x="4434" y="26982"/>
                  <a:pt x="4529" y="26919"/>
                </a:cubicBezTo>
                <a:cubicBezTo>
                  <a:pt x="4719" y="25082"/>
                  <a:pt x="5004" y="23214"/>
                  <a:pt x="5353" y="21314"/>
                </a:cubicBezTo>
                <a:cubicBezTo>
                  <a:pt x="5479" y="20648"/>
                  <a:pt x="5606" y="19983"/>
                  <a:pt x="5733" y="19350"/>
                </a:cubicBezTo>
                <a:cubicBezTo>
                  <a:pt x="8583" y="17513"/>
                  <a:pt x="11813" y="16278"/>
                  <a:pt x="15139" y="15708"/>
                </a:cubicBezTo>
                <a:cubicBezTo>
                  <a:pt x="15170" y="15613"/>
                  <a:pt x="15170" y="15518"/>
                  <a:pt x="15202" y="15423"/>
                </a:cubicBezTo>
                <a:lnTo>
                  <a:pt x="15202" y="15360"/>
                </a:lnTo>
                <a:cubicBezTo>
                  <a:pt x="11908" y="15898"/>
                  <a:pt x="8678" y="17102"/>
                  <a:pt x="5828" y="18875"/>
                </a:cubicBezTo>
                <a:cubicBezTo>
                  <a:pt x="6303" y="16627"/>
                  <a:pt x="6810" y="14505"/>
                  <a:pt x="7316" y="12510"/>
                </a:cubicBezTo>
                <a:cubicBezTo>
                  <a:pt x="7601" y="12256"/>
                  <a:pt x="7855" y="12098"/>
                  <a:pt x="8171" y="11908"/>
                </a:cubicBezTo>
                <a:cubicBezTo>
                  <a:pt x="8330" y="11813"/>
                  <a:pt x="8488" y="11686"/>
                  <a:pt x="8678" y="11560"/>
                </a:cubicBezTo>
                <a:cubicBezTo>
                  <a:pt x="10863" y="10071"/>
                  <a:pt x="13207" y="8804"/>
                  <a:pt x="15677" y="7823"/>
                </a:cubicBezTo>
                <a:cubicBezTo>
                  <a:pt x="15740" y="7664"/>
                  <a:pt x="15772" y="7538"/>
                  <a:pt x="15804" y="7379"/>
                </a:cubicBezTo>
                <a:lnTo>
                  <a:pt x="15804" y="7379"/>
                </a:lnTo>
                <a:cubicBezTo>
                  <a:pt x="13238" y="8393"/>
                  <a:pt x="10768" y="9691"/>
                  <a:pt x="8488" y="11275"/>
                </a:cubicBezTo>
                <a:cubicBezTo>
                  <a:pt x="8298" y="11401"/>
                  <a:pt x="8140" y="11496"/>
                  <a:pt x="7981" y="11591"/>
                </a:cubicBezTo>
                <a:cubicBezTo>
                  <a:pt x="7791" y="11718"/>
                  <a:pt x="7633" y="11813"/>
                  <a:pt x="7475" y="11940"/>
                </a:cubicBezTo>
                <a:cubicBezTo>
                  <a:pt x="8235" y="9121"/>
                  <a:pt x="9090" y="6556"/>
                  <a:pt x="10040" y="4117"/>
                </a:cubicBezTo>
                <a:cubicBezTo>
                  <a:pt x="10578" y="2724"/>
                  <a:pt x="11180" y="1394"/>
                  <a:pt x="11813" y="127"/>
                </a:cubicBezTo>
                <a:cubicBezTo>
                  <a:pt x="11687" y="95"/>
                  <a:pt x="11592" y="32"/>
                  <a:pt x="11465" y="0"/>
                </a:cubicBezTo>
                <a:close/>
              </a:path>
            </a:pathLst>
          </a:custGeom>
          <a:solidFill>
            <a:srgbClr val="263C4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4" name="Google Shape;1494;p34"/>
          <p:cNvSpPr/>
          <p:nvPr/>
        </p:nvSpPr>
        <p:spPr>
          <a:xfrm>
            <a:off x="6823920" y="5116455"/>
            <a:ext cx="369052" cy="210317"/>
          </a:xfrm>
          <a:custGeom>
            <a:avLst/>
            <a:gdLst/>
            <a:ahLst/>
            <a:cxnLst/>
            <a:rect l="l" t="t" r="r" b="b"/>
            <a:pathLst>
              <a:path w="8614" h="4909" extrusionOk="0">
                <a:moveTo>
                  <a:pt x="8614" y="0"/>
                </a:moveTo>
                <a:lnTo>
                  <a:pt x="8614" y="0"/>
                </a:lnTo>
                <a:cubicBezTo>
                  <a:pt x="5479" y="824"/>
                  <a:pt x="2534" y="2344"/>
                  <a:pt x="32" y="4434"/>
                </a:cubicBezTo>
                <a:cubicBezTo>
                  <a:pt x="32" y="4592"/>
                  <a:pt x="0" y="4751"/>
                  <a:pt x="0" y="4909"/>
                </a:cubicBezTo>
                <a:cubicBezTo>
                  <a:pt x="2470" y="2755"/>
                  <a:pt x="5415" y="1204"/>
                  <a:pt x="8582" y="380"/>
                </a:cubicBezTo>
                <a:cubicBezTo>
                  <a:pt x="8582" y="254"/>
                  <a:pt x="8614" y="127"/>
                  <a:pt x="8614" y="0"/>
                </a:cubicBezTo>
                <a:close/>
              </a:path>
            </a:pathLst>
          </a:custGeom>
          <a:solidFill>
            <a:srgbClr val="263C4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5" name="Google Shape;1495;p34"/>
          <p:cNvSpPr/>
          <p:nvPr/>
        </p:nvSpPr>
        <p:spPr>
          <a:xfrm>
            <a:off x="6610860" y="5028240"/>
            <a:ext cx="200849" cy="303973"/>
          </a:xfrm>
          <a:custGeom>
            <a:avLst/>
            <a:gdLst/>
            <a:ahLst/>
            <a:cxnLst/>
            <a:rect l="l" t="t" r="r" b="b"/>
            <a:pathLst>
              <a:path w="4688" h="7095" extrusionOk="0">
                <a:moveTo>
                  <a:pt x="286" y="1"/>
                </a:moveTo>
                <a:lnTo>
                  <a:pt x="1" y="222"/>
                </a:lnTo>
                <a:cubicBezTo>
                  <a:pt x="539" y="793"/>
                  <a:pt x="1078" y="1363"/>
                  <a:pt x="1584" y="1964"/>
                </a:cubicBezTo>
                <a:cubicBezTo>
                  <a:pt x="2281" y="2756"/>
                  <a:pt x="2978" y="3579"/>
                  <a:pt x="3548" y="4529"/>
                </a:cubicBezTo>
                <a:cubicBezTo>
                  <a:pt x="3991" y="5321"/>
                  <a:pt x="4308" y="6208"/>
                  <a:pt x="4498" y="7095"/>
                </a:cubicBezTo>
                <a:lnTo>
                  <a:pt x="4593" y="7063"/>
                </a:lnTo>
                <a:cubicBezTo>
                  <a:pt x="4625" y="6841"/>
                  <a:pt x="4656" y="6588"/>
                  <a:pt x="4688" y="6335"/>
                </a:cubicBezTo>
                <a:cubicBezTo>
                  <a:pt x="4466" y="5638"/>
                  <a:pt x="4181" y="4973"/>
                  <a:pt x="3833" y="4371"/>
                </a:cubicBezTo>
                <a:cubicBezTo>
                  <a:pt x="3295" y="3389"/>
                  <a:pt x="2566" y="2534"/>
                  <a:pt x="1869" y="1743"/>
                </a:cubicBezTo>
                <a:cubicBezTo>
                  <a:pt x="1331" y="1141"/>
                  <a:pt x="793" y="571"/>
                  <a:pt x="286" y="1"/>
                </a:cubicBezTo>
                <a:close/>
              </a:path>
            </a:pathLst>
          </a:custGeom>
          <a:solidFill>
            <a:srgbClr val="263C4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6" name="Google Shape;1496;p34"/>
          <p:cNvSpPr/>
          <p:nvPr/>
        </p:nvSpPr>
        <p:spPr>
          <a:xfrm>
            <a:off x="6807596" y="5299610"/>
            <a:ext cx="10925" cy="32604"/>
          </a:xfrm>
          <a:custGeom>
            <a:avLst/>
            <a:gdLst/>
            <a:ahLst/>
            <a:cxnLst/>
            <a:rect l="l" t="t" r="r" b="b"/>
            <a:pathLst>
              <a:path w="255" h="761" extrusionOk="0">
                <a:moveTo>
                  <a:pt x="96" y="1"/>
                </a:moveTo>
                <a:cubicBezTo>
                  <a:pt x="64" y="254"/>
                  <a:pt x="33" y="507"/>
                  <a:pt x="1" y="761"/>
                </a:cubicBezTo>
                <a:lnTo>
                  <a:pt x="254" y="697"/>
                </a:lnTo>
                <a:cubicBezTo>
                  <a:pt x="223" y="602"/>
                  <a:pt x="191" y="507"/>
                  <a:pt x="191" y="412"/>
                </a:cubicBezTo>
                <a:lnTo>
                  <a:pt x="159" y="381"/>
                </a:lnTo>
                <a:cubicBezTo>
                  <a:pt x="159" y="381"/>
                  <a:pt x="159" y="349"/>
                  <a:pt x="159" y="349"/>
                </a:cubicBezTo>
                <a:cubicBezTo>
                  <a:pt x="159" y="222"/>
                  <a:pt x="128" y="127"/>
                  <a:pt x="96" y="1"/>
                </a:cubicBezTo>
                <a:close/>
              </a:path>
            </a:pathLst>
          </a:custGeom>
          <a:solidFill>
            <a:srgbClr val="7AC6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7" name="Google Shape;1497;p34"/>
          <p:cNvSpPr/>
          <p:nvPr/>
        </p:nvSpPr>
        <p:spPr>
          <a:xfrm>
            <a:off x="6814408" y="5314520"/>
            <a:ext cx="1413" cy="2785"/>
          </a:xfrm>
          <a:custGeom>
            <a:avLst/>
            <a:gdLst/>
            <a:ahLst/>
            <a:cxnLst/>
            <a:rect l="l" t="t" r="r" b="b"/>
            <a:pathLst>
              <a:path w="33" h="65" extrusionOk="0">
                <a:moveTo>
                  <a:pt x="0" y="1"/>
                </a:moveTo>
                <a:cubicBezTo>
                  <a:pt x="0" y="1"/>
                  <a:pt x="0" y="33"/>
                  <a:pt x="0" y="33"/>
                </a:cubicBezTo>
                <a:lnTo>
                  <a:pt x="32" y="64"/>
                </a:lnTo>
                <a:cubicBezTo>
                  <a:pt x="32" y="33"/>
                  <a:pt x="0" y="33"/>
                  <a:pt x="0" y="1"/>
                </a:cubicBezTo>
                <a:close/>
              </a:path>
            </a:pathLst>
          </a:custGeom>
          <a:solidFill>
            <a:srgbClr val="7AC6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8" name="Google Shape;1498;p34"/>
          <p:cNvSpPr/>
          <p:nvPr/>
        </p:nvSpPr>
        <p:spPr>
          <a:xfrm>
            <a:off x="6194337" y="4694961"/>
            <a:ext cx="693376" cy="1144688"/>
          </a:xfrm>
          <a:custGeom>
            <a:avLst/>
            <a:gdLst/>
            <a:ahLst/>
            <a:cxnLst/>
            <a:rect l="l" t="t" r="r" b="b"/>
            <a:pathLst>
              <a:path w="16184" h="26718" extrusionOk="0">
                <a:moveTo>
                  <a:pt x="3151" y="1"/>
                </a:moveTo>
                <a:cubicBezTo>
                  <a:pt x="2694" y="1"/>
                  <a:pt x="2235" y="202"/>
                  <a:pt x="1806" y="718"/>
                </a:cubicBezTo>
                <a:cubicBezTo>
                  <a:pt x="1204" y="1509"/>
                  <a:pt x="1996" y="2681"/>
                  <a:pt x="1489" y="3441"/>
                </a:cubicBezTo>
                <a:cubicBezTo>
                  <a:pt x="1014" y="4106"/>
                  <a:pt x="286" y="4138"/>
                  <a:pt x="159" y="5120"/>
                </a:cubicBezTo>
                <a:cubicBezTo>
                  <a:pt x="1" y="6545"/>
                  <a:pt x="1584" y="7463"/>
                  <a:pt x="2217" y="8572"/>
                </a:cubicBezTo>
                <a:cubicBezTo>
                  <a:pt x="2756" y="9458"/>
                  <a:pt x="2027" y="9997"/>
                  <a:pt x="1806" y="10820"/>
                </a:cubicBezTo>
                <a:cubicBezTo>
                  <a:pt x="1647" y="11485"/>
                  <a:pt x="1901" y="12087"/>
                  <a:pt x="2312" y="12593"/>
                </a:cubicBezTo>
                <a:cubicBezTo>
                  <a:pt x="3041" y="13480"/>
                  <a:pt x="4403" y="14050"/>
                  <a:pt x="4371" y="15380"/>
                </a:cubicBezTo>
                <a:cubicBezTo>
                  <a:pt x="4339" y="16489"/>
                  <a:pt x="4308" y="17502"/>
                  <a:pt x="5416" y="18104"/>
                </a:cubicBezTo>
                <a:cubicBezTo>
                  <a:pt x="6176" y="18547"/>
                  <a:pt x="7474" y="18832"/>
                  <a:pt x="7569" y="19877"/>
                </a:cubicBezTo>
                <a:cubicBezTo>
                  <a:pt x="7601" y="20257"/>
                  <a:pt x="7411" y="20606"/>
                  <a:pt x="7411" y="20986"/>
                </a:cubicBezTo>
                <a:cubicBezTo>
                  <a:pt x="7411" y="21556"/>
                  <a:pt x="7886" y="22062"/>
                  <a:pt x="8393" y="22348"/>
                </a:cubicBezTo>
                <a:cubicBezTo>
                  <a:pt x="9533" y="23044"/>
                  <a:pt x="10546" y="23741"/>
                  <a:pt x="11465" y="24723"/>
                </a:cubicBezTo>
                <a:cubicBezTo>
                  <a:pt x="11875" y="25133"/>
                  <a:pt x="13322" y="25983"/>
                  <a:pt x="12957" y="26709"/>
                </a:cubicBezTo>
                <a:lnTo>
                  <a:pt x="12957" y="26709"/>
                </a:lnTo>
                <a:cubicBezTo>
                  <a:pt x="13653" y="25351"/>
                  <a:pt x="14379" y="24023"/>
                  <a:pt x="14948" y="22633"/>
                </a:cubicBezTo>
                <a:cubicBezTo>
                  <a:pt x="15455" y="21461"/>
                  <a:pt x="16183" y="19782"/>
                  <a:pt x="15233" y="18642"/>
                </a:cubicBezTo>
                <a:cubicBezTo>
                  <a:pt x="14948" y="18294"/>
                  <a:pt x="14505" y="18072"/>
                  <a:pt x="14315" y="17661"/>
                </a:cubicBezTo>
                <a:cubicBezTo>
                  <a:pt x="13967" y="16900"/>
                  <a:pt x="14600" y="16045"/>
                  <a:pt x="14758" y="15317"/>
                </a:cubicBezTo>
                <a:cubicBezTo>
                  <a:pt x="14980" y="14177"/>
                  <a:pt x="14442" y="13005"/>
                  <a:pt x="13492" y="12372"/>
                </a:cubicBezTo>
                <a:cubicBezTo>
                  <a:pt x="13048" y="12087"/>
                  <a:pt x="12573" y="11738"/>
                  <a:pt x="12415" y="11232"/>
                </a:cubicBezTo>
                <a:cubicBezTo>
                  <a:pt x="12225" y="10662"/>
                  <a:pt x="12478" y="10060"/>
                  <a:pt x="12542" y="9522"/>
                </a:cubicBezTo>
                <a:cubicBezTo>
                  <a:pt x="12605" y="8983"/>
                  <a:pt x="12605" y="8445"/>
                  <a:pt x="12573" y="7938"/>
                </a:cubicBezTo>
                <a:cubicBezTo>
                  <a:pt x="12542" y="7558"/>
                  <a:pt x="12478" y="7210"/>
                  <a:pt x="12320" y="6861"/>
                </a:cubicBezTo>
                <a:cubicBezTo>
                  <a:pt x="12035" y="6228"/>
                  <a:pt x="11370" y="5975"/>
                  <a:pt x="10831" y="5595"/>
                </a:cubicBezTo>
                <a:cubicBezTo>
                  <a:pt x="9565" y="4676"/>
                  <a:pt x="9850" y="3251"/>
                  <a:pt x="9153" y="2016"/>
                </a:cubicBezTo>
                <a:cubicBezTo>
                  <a:pt x="8802" y="1402"/>
                  <a:pt x="8383" y="1235"/>
                  <a:pt x="7929" y="1235"/>
                </a:cubicBezTo>
                <a:cubicBezTo>
                  <a:pt x="7563" y="1235"/>
                  <a:pt x="7173" y="1344"/>
                  <a:pt x="6778" y="1414"/>
                </a:cubicBezTo>
                <a:cubicBezTo>
                  <a:pt x="6594" y="1447"/>
                  <a:pt x="6406" y="1472"/>
                  <a:pt x="6220" y="1472"/>
                </a:cubicBezTo>
                <a:cubicBezTo>
                  <a:pt x="5861" y="1472"/>
                  <a:pt x="5507" y="1379"/>
                  <a:pt x="5194" y="1066"/>
                </a:cubicBezTo>
                <a:cubicBezTo>
                  <a:pt x="4593" y="504"/>
                  <a:pt x="3873" y="1"/>
                  <a:pt x="3151" y="1"/>
                </a:cubicBezTo>
                <a:close/>
                <a:moveTo>
                  <a:pt x="12957" y="26709"/>
                </a:moveTo>
                <a:lnTo>
                  <a:pt x="12957" y="26709"/>
                </a:lnTo>
                <a:cubicBezTo>
                  <a:pt x="12956" y="26712"/>
                  <a:pt x="12955" y="26715"/>
                  <a:pt x="12953" y="26718"/>
                </a:cubicBezTo>
                <a:cubicBezTo>
                  <a:pt x="12955" y="26715"/>
                  <a:pt x="12956" y="26712"/>
                  <a:pt x="12957" y="26709"/>
                </a:cubicBezTo>
                <a:close/>
              </a:path>
            </a:pathLst>
          </a:custGeom>
          <a:solidFill>
            <a:srgbClr val="263C4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9" name="Google Shape;1499;p34"/>
          <p:cNvSpPr/>
          <p:nvPr/>
        </p:nvSpPr>
        <p:spPr>
          <a:xfrm>
            <a:off x="6259459" y="4661930"/>
            <a:ext cx="514292" cy="1234703"/>
          </a:xfrm>
          <a:custGeom>
            <a:avLst/>
            <a:gdLst/>
            <a:ahLst/>
            <a:cxnLst/>
            <a:rect l="l" t="t" r="r" b="b"/>
            <a:pathLst>
              <a:path w="12004" h="28819" extrusionOk="0">
                <a:moveTo>
                  <a:pt x="286" y="0"/>
                </a:moveTo>
                <a:lnTo>
                  <a:pt x="1" y="222"/>
                </a:lnTo>
                <a:cubicBezTo>
                  <a:pt x="856" y="1299"/>
                  <a:pt x="1711" y="2502"/>
                  <a:pt x="2503" y="3769"/>
                </a:cubicBezTo>
                <a:cubicBezTo>
                  <a:pt x="4561" y="7031"/>
                  <a:pt x="6398" y="10768"/>
                  <a:pt x="8298" y="15550"/>
                </a:cubicBezTo>
                <a:cubicBezTo>
                  <a:pt x="10071" y="20142"/>
                  <a:pt x="11212" y="24607"/>
                  <a:pt x="11655" y="28819"/>
                </a:cubicBezTo>
                <a:lnTo>
                  <a:pt x="12003" y="28787"/>
                </a:lnTo>
                <a:cubicBezTo>
                  <a:pt x="11560" y="24544"/>
                  <a:pt x="10420" y="20047"/>
                  <a:pt x="8615" y="15423"/>
                </a:cubicBezTo>
                <a:cubicBezTo>
                  <a:pt x="6715" y="10641"/>
                  <a:pt x="4878" y="6872"/>
                  <a:pt x="2788" y="3579"/>
                </a:cubicBezTo>
                <a:cubicBezTo>
                  <a:pt x="1996" y="2280"/>
                  <a:pt x="1141" y="1109"/>
                  <a:pt x="286" y="0"/>
                </a:cubicBezTo>
                <a:close/>
              </a:path>
            </a:pathLst>
          </a:custGeom>
          <a:solidFill>
            <a:srgbClr val="2335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00" name="Google Shape;1500;p34"/>
          <p:cNvSpPr/>
          <p:nvPr/>
        </p:nvSpPr>
        <p:spPr>
          <a:xfrm>
            <a:off x="6161776" y="4948210"/>
            <a:ext cx="356885" cy="124845"/>
          </a:xfrm>
          <a:custGeom>
            <a:avLst/>
            <a:gdLst/>
            <a:ahLst/>
            <a:cxnLst/>
            <a:rect l="l" t="t" r="r" b="b"/>
            <a:pathLst>
              <a:path w="8330" h="2914" extrusionOk="0">
                <a:moveTo>
                  <a:pt x="64" y="0"/>
                </a:moveTo>
                <a:lnTo>
                  <a:pt x="1" y="317"/>
                </a:lnTo>
                <a:cubicBezTo>
                  <a:pt x="2344" y="697"/>
                  <a:pt x="4656" y="1362"/>
                  <a:pt x="6841" y="2312"/>
                </a:cubicBezTo>
                <a:cubicBezTo>
                  <a:pt x="6999" y="2376"/>
                  <a:pt x="7126" y="2439"/>
                  <a:pt x="7253" y="2471"/>
                </a:cubicBezTo>
                <a:cubicBezTo>
                  <a:pt x="7569" y="2597"/>
                  <a:pt x="7791" y="2692"/>
                  <a:pt x="8139" y="2914"/>
                </a:cubicBezTo>
                <a:lnTo>
                  <a:pt x="8329" y="2661"/>
                </a:lnTo>
                <a:cubicBezTo>
                  <a:pt x="7981" y="2376"/>
                  <a:pt x="7696" y="2281"/>
                  <a:pt x="7379" y="2154"/>
                </a:cubicBezTo>
                <a:cubicBezTo>
                  <a:pt x="7253" y="2090"/>
                  <a:pt x="7126" y="2059"/>
                  <a:pt x="6968" y="1964"/>
                </a:cubicBezTo>
                <a:cubicBezTo>
                  <a:pt x="4751" y="1014"/>
                  <a:pt x="2439" y="349"/>
                  <a:pt x="64" y="0"/>
                </a:cubicBezTo>
                <a:close/>
              </a:path>
            </a:pathLst>
          </a:custGeom>
          <a:solidFill>
            <a:srgbClr val="2335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01" name="Google Shape;1501;p34"/>
          <p:cNvSpPr/>
          <p:nvPr/>
        </p:nvSpPr>
        <p:spPr>
          <a:xfrm>
            <a:off x="6275739" y="5198971"/>
            <a:ext cx="327023" cy="73563"/>
          </a:xfrm>
          <a:custGeom>
            <a:avLst/>
            <a:gdLst/>
            <a:ahLst/>
            <a:cxnLst/>
            <a:rect l="l" t="t" r="r" b="b"/>
            <a:pathLst>
              <a:path w="7633" h="1717" extrusionOk="0">
                <a:moveTo>
                  <a:pt x="460" y="0"/>
                </a:moveTo>
                <a:cubicBezTo>
                  <a:pt x="307" y="0"/>
                  <a:pt x="154" y="2"/>
                  <a:pt x="1" y="6"/>
                </a:cubicBezTo>
                <a:lnTo>
                  <a:pt x="1" y="354"/>
                </a:lnTo>
                <a:cubicBezTo>
                  <a:pt x="150" y="351"/>
                  <a:pt x="300" y="349"/>
                  <a:pt x="450" y="349"/>
                </a:cubicBezTo>
                <a:cubicBezTo>
                  <a:pt x="2840" y="349"/>
                  <a:pt x="5269" y="822"/>
                  <a:pt x="7475" y="1716"/>
                </a:cubicBezTo>
                <a:lnTo>
                  <a:pt x="7633" y="1400"/>
                </a:lnTo>
                <a:cubicBezTo>
                  <a:pt x="5368" y="476"/>
                  <a:pt x="2907" y="0"/>
                  <a:pt x="460" y="0"/>
                </a:cubicBezTo>
                <a:close/>
              </a:path>
            </a:pathLst>
          </a:custGeom>
          <a:solidFill>
            <a:srgbClr val="2335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02" name="Google Shape;1502;p34"/>
          <p:cNvSpPr/>
          <p:nvPr/>
        </p:nvSpPr>
        <p:spPr>
          <a:xfrm>
            <a:off x="6355813" y="5406804"/>
            <a:ext cx="331093" cy="107237"/>
          </a:xfrm>
          <a:custGeom>
            <a:avLst/>
            <a:gdLst/>
            <a:ahLst/>
            <a:cxnLst/>
            <a:rect l="l" t="t" r="r" b="b"/>
            <a:pathLst>
              <a:path w="7728" h="2503" extrusionOk="0">
                <a:moveTo>
                  <a:pt x="32" y="0"/>
                </a:moveTo>
                <a:lnTo>
                  <a:pt x="0" y="349"/>
                </a:lnTo>
                <a:cubicBezTo>
                  <a:pt x="2660" y="444"/>
                  <a:pt x="5257" y="1172"/>
                  <a:pt x="7537" y="2502"/>
                </a:cubicBezTo>
                <a:lnTo>
                  <a:pt x="7727" y="2186"/>
                </a:lnTo>
                <a:cubicBezTo>
                  <a:pt x="5384" y="855"/>
                  <a:pt x="2724" y="95"/>
                  <a:pt x="32" y="0"/>
                </a:cubicBezTo>
                <a:close/>
              </a:path>
            </a:pathLst>
          </a:custGeom>
          <a:solidFill>
            <a:srgbClr val="2335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03" name="Google Shape;1503;p34"/>
          <p:cNvSpPr/>
          <p:nvPr/>
        </p:nvSpPr>
        <p:spPr>
          <a:xfrm>
            <a:off x="6488756" y="4750102"/>
            <a:ext cx="44815" cy="313485"/>
          </a:xfrm>
          <a:custGeom>
            <a:avLst/>
            <a:gdLst/>
            <a:ahLst/>
            <a:cxnLst/>
            <a:rect l="l" t="t" r="r" b="b"/>
            <a:pathLst>
              <a:path w="1046" h="7317" extrusionOk="0">
                <a:moveTo>
                  <a:pt x="729" y="1"/>
                </a:moveTo>
                <a:cubicBezTo>
                  <a:pt x="127" y="2408"/>
                  <a:pt x="1" y="4846"/>
                  <a:pt x="286" y="7316"/>
                </a:cubicBezTo>
                <a:lnTo>
                  <a:pt x="634" y="7253"/>
                </a:lnTo>
                <a:cubicBezTo>
                  <a:pt x="349" y="4846"/>
                  <a:pt x="476" y="2439"/>
                  <a:pt x="1046" y="96"/>
                </a:cubicBezTo>
                <a:lnTo>
                  <a:pt x="729" y="1"/>
                </a:lnTo>
                <a:close/>
              </a:path>
            </a:pathLst>
          </a:custGeom>
          <a:solidFill>
            <a:srgbClr val="2335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04" name="Google Shape;1504;p34"/>
          <p:cNvSpPr/>
          <p:nvPr/>
        </p:nvSpPr>
        <p:spPr>
          <a:xfrm>
            <a:off x="6589181" y="4975329"/>
            <a:ext cx="147939" cy="283623"/>
          </a:xfrm>
          <a:custGeom>
            <a:avLst/>
            <a:gdLst/>
            <a:ahLst/>
            <a:cxnLst/>
            <a:rect l="l" t="t" r="r" b="b"/>
            <a:pathLst>
              <a:path w="3453" h="6620" extrusionOk="0">
                <a:moveTo>
                  <a:pt x="3199" y="1"/>
                </a:moveTo>
                <a:cubicBezTo>
                  <a:pt x="1710" y="1933"/>
                  <a:pt x="602" y="4181"/>
                  <a:pt x="0" y="6525"/>
                </a:cubicBezTo>
                <a:lnTo>
                  <a:pt x="349" y="6620"/>
                </a:lnTo>
                <a:cubicBezTo>
                  <a:pt x="919" y="4308"/>
                  <a:pt x="1995" y="2091"/>
                  <a:pt x="3452" y="222"/>
                </a:cubicBezTo>
                <a:lnTo>
                  <a:pt x="3199" y="1"/>
                </a:lnTo>
                <a:close/>
              </a:path>
            </a:pathLst>
          </a:custGeom>
          <a:solidFill>
            <a:srgbClr val="2335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05" name="Google Shape;1505;p34"/>
          <p:cNvSpPr/>
          <p:nvPr/>
        </p:nvSpPr>
        <p:spPr>
          <a:xfrm>
            <a:off x="6682793" y="5265677"/>
            <a:ext cx="112635" cy="248363"/>
          </a:xfrm>
          <a:custGeom>
            <a:avLst/>
            <a:gdLst/>
            <a:ahLst/>
            <a:cxnLst/>
            <a:rect l="l" t="t" r="r" b="b"/>
            <a:pathLst>
              <a:path w="2629" h="5797" extrusionOk="0">
                <a:moveTo>
                  <a:pt x="2344" y="1"/>
                </a:moveTo>
                <a:cubicBezTo>
                  <a:pt x="2027" y="508"/>
                  <a:pt x="1742" y="1014"/>
                  <a:pt x="1426" y="1489"/>
                </a:cubicBezTo>
                <a:cubicBezTo>
                  <a:pt x="1046" y="2154"/>
                  <a:pt x="634" y="2883"/>
                  <a:pt x="349" y="3674"/>
                </a:cubicBezTo>
                <a:cubicBezTo>
                  <a:pt x="127" y="4371"/>
                  <a:pt x="0" y="5068"/>
                  <a:pt x="0" y="5765"/>
                </a:cubicBezTo>
                <a:lnTo>
                  <a:pt x="349" y="5796"/>
                </a:lnTo>
                <a:cubicBezTo>
                  <a:pt x="349" y="5100"/>
                  <a:pt x="475" y="4435"/>
                  <a:pt x="697" y="3801"/>
                </a:cubicBezTo>
                <a:cubicBezTo>
                  <a:pt x="951" y="3041"/>
                  <a:pt x="1362" y="2313"/>
                  <a:pt x="1742" y="1679"/>
                </a:cubicBezTo>
                <a:cubicBezTo>
                  <a:pt x="2027" y="1173"/>
                  <a:pt x="2344" y="666"/>
                  <a:pt x="2629" y="191"/>
                </a:cubicBezTo>
                <a:lnTo>
                  <a:pt x="2344" y="1"/>
                </a:lnTo>
                <a:close/>
              </a:path>
            </a:pathLst>
          </a:custGeom>
          <a:solidFill>
            <a:srgbClr val="2335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06" name="Google Shape;1506;p34"/>
          <p:cNvSpPr/>
          <p:nvPr/>
        </p:nvSpPr>
        <p:spPr>
          <a:xfrm>
            <a:off x="6509107" y="5828769"/>
            <a:ext cx="489871" cy="489828"/>
          </a:xfrm>
          <a:custGeom>
            <a:avLst/>
            <a:gdLst/>
            <a:ahLst/>
            <a:cxnLst/>
            <a:rect l="l" t="t" r="r" b="b"/>
            <a:pathLst>
              <a:path w="11434" h="11433" extrusionOk="0">
                <a:moveTo>
                  <a:pt x="1" y="0"/>
                </a:moveTo>
                <a:lnTo>
                  <a:pt x="1996" y="11433"/>
                </a:lnTo>
                <a:lnTo>
                  <a:pt x="9438" y="11433"/>
                </a:lnTo>
                <a:lnTo>
                  <a:pt x="11433" y="0"/>
                </a:lnTo>
                <a:close/>
              </a:path>
            </a:pathLst>
          </a:custGeom>
          <a:solidFill>
            <a:srgbClr val="F2A36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07" name="Google Shape;1507;p34"/>
          <p:cNvSpPr/>
          <p:nvPr/>
        </p:nvSpPr>
        <p:spPr>
          <a:xfrm>
            <a:off x="6448054" y="5690384"/>
            <a:ext cx="610603" cy="138427"/>
          </a:xfrm>
          <a:custGeom>
            <a:avLst/>
            <a:gdLst/>
            <a:ahLst/>
            <a:cxnLst/>
            <a:rect l="l" t="t" r="r" b="b"/>
            <a:pathLst>
              <a:path w="14252" h="3231" extrusionOk="0">
                <a:moveTo>
                  <a:pt x="1" y="0"/>
                </a:moveTo>
                <a:lnTo>
                  <a:pt x="1" y="3230"/>
                </a:lnTo>
                <a:lnTo>
                  <a:pt x="14252" y="3230"/>
                </a:lnTo>
                <a:lnTo>
                  <a:pt x="14252" y="0"/>
                </a:lnTo>
                <a:close/>
              </a:path>
            </a:pathLst>
          </a:custGeom>
          <a:solidFill>
            <a:srgbClr val="F2A36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08" name="Google Shape;1508;p34"/>
          <p:cNvSpPr/>
          <p:nvPr/>
        </p:nvSpPr>
        <p:spPr>
          <a:xfrm>
            <a:off x="6509107" y="5828768"/>
            <a:ext cx="489871" cy="65165"/>
          </a:xfrm>
          <a:custGeom>
            <a:avLst/>
            <a:gdLst/>
            <a:ahLst/>
            <a:cxnLst/>
            <a:rect l="l" t="t" r="r" b="b"/>
            <a:pathLst>
              <a:path w="11434" h="1521" extrusionOk="0">
                <a:moveTo>
                  <a:pt x="1" y="0"/>
                </a:moveTo>
                <a:lnTo>
                  <a:pt x="254" y="1521"/>
                </a:lnTo>
                <a:lnTo>
                  <a:pt x="11180" y="1521"/>
                </a:lnTo>
                <a:lnTo>
                  <a:pt x="11433" y="0"/>
                </a:lnTo>
                <a:close/>
              </a:path>
            </a:pathLst>
          </a:custGeom>
          <a:solidFill>
            <a:srgbClr val="DD91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09" name="Google Shape;1509;p34"/>
          <p:cNvSpPr/>
          <p:nvPr/>
        </p:nvSpPr>
        <p:spPr>
          <a:xfrm>
            <a:off x="6427703" y="6342974"/>
            <a:ext cx="3166851" cy="234781"/>
          </a:xfrm>
          <a:custGeom>
            <a:avLst/>
            <a:gdLst/>
            <a:ahLst/>
            <a:cxnLst/>
            <a:rect l="l" t="t" r="r" b="b"/>
            <a:pathLst>
              <a:path w="73917" h="5480" extrusionOk="0">
                <a:moveTo>
                  <a:pt x="36958" y="1"/>
                </a:moveTo>
                <a:cubicBezTo>
                  <a:pt x="16532" y="1"/>
                  <a:pt x="1" y="1236"/>
                  <a:pt x="1" y="2756"/>
                </a:cubicBezTo>
                <a:cubicBezTo>
                  <a:pt x="1" y="4245"/>
                  <a:pt x="16532" y="5480"/>
                  <a:pt x="36958" y="5480"/>
                </a:cubicBezTo>
                <a:cubicBezTo>
                  <a:pt x="57353" y="5480"/>
                  <a:pt x="73916" y="4245"/>
                  <a:pt x="73916" y="2756"/>
                </a:cubicBezTo>
                <a:cubicBezTo>
                  <a:pt x="73916" y="1236"/>
                  <a:pt x="57353" y="1"/>
                  <a:pt x="36958" y="1"/>
                </a:cubicBezTo>
                <a:close/>
              </a:path>
            </a:pathLst>
          </a:custGeom>
          <a:solidFill>
            <a:srgbClr val="A3A3A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0" name="Google Shape;1510;p34"/>
          <p:cNvSpPr/>
          <p:nvPr/>
        </p:nvSpPr>
        <p:spPr>
          <a:xfrm>
            <a:off x="7502301" y="3652113"/>
            <a:ext cx="1280887" cy="1370044"/>
          </a:xfrm>
          <a:custGeom>
            <a:avLst/>
            <a:gdLst/>
            <a:ahLst/>
            <a:cxnLst/>
            <a:rect l="l" t="t" r="r" b="b"/>
            <a:pathLst>
              <a:path w="29897" h="31978" extrusionOk="0">
                <a:moveTo>
                  <a:pt x="13297" y="0"/>
                </a:moveTo>
                <a:cubicBezTo>
                  <a:pt x="12541" y="0"/>
                  <a:pt x="11808" y="149"/>
                  <a:pt x="11116" y="547"/>
                </a:cubicBezTo>
                <a:cubicBezTo>
                  <a:pt x="10515" y="895"/>
                  <a:pt x="9976" y="1307"/>
                  <a:pt x="9375" y="1687"/>
                </a:cubicBezTo>
                <a:cubicBezTo>
                  <a:pt x="8076" y="2447"/>
                  <a:pt x="6651" y="2827"/>
                  <a:pt x="5416" y="3777"/>
                </a:cubicBezTo>
                <a:cubicBezTo>
                  <a:pt x="3389" y="5392"/>
                  <a:pt x="1267" y="8432"/>
                  <a:pt x="2502" y="11124"/>
                </a:cubicBezTo>
                <a:cubicBezTo>
                  <a:pt x="2882" y="11948"/>
                  <a:pt x="3611" y="12739"/>
                  <a:pt x="3452" y="13626"/>
                </a:cubicBezTo>
                <a:cubicBezTo>
                  <a:pt x="3421" y="13975"/>
                  <a:pt x="3231" y="14291"/>
                  <a:pt x="3041" y="14608"/>
                </a:cubicBezTo>
                <a:cubicBezTo>
                  <a:pt x="2217" y="15906"/>
                  <a:pt x="1046" y="17078"/>
                  <a:pt x="982" y="18662"/>
                </a:cubicBezTo>
                <a:cubicBezTo>
                  <a:pt x="951" y="18947"/>
                  <a:pt x="982" y="19263"/>
                  <a:pt x="1077" y="19517"/>
                </a:cubicBezTo>
                <a:cubicBezTo>
                  <a:pt x="1172" y="19833"/>
                  <a:pt x="1362" y="20055"/>
                  <a:pt x="1521" y="20340"/>
                </a:cubicBezTo>
                <a:cubicBezTo>
                  <a:pt x="2217" y="21543"/>
                  <a:pt x="1647" y="22367"/>
                  <a:pt x="1014" y="23475"/>
                </a:cubicBezTo>
                <a:cubicBezTo>
                  <a:pt x="159" y="24964"/>
                  <a:pt x="1" y="26895"/>
                  <a:pt x="761" y="28447"/>
                </a:cubicBezTo>
                <a:cubicBezTo>
                  <a:pt x="1452" y="29859"/>
                  <a:pt x="2983" y="30852"/>
                  <a:pt x="4542" y="30852"/>
                </a:cubicBezTo>
                <a:cubicBezTo>
                  <a:pt x="4696" y="30852"/>
                  <a:pt x="4850" y="30842"/>
                  <a:pt x="5004" y="30822"/>
                </a:cubicBezTo>
                <a:cubicBezTo>
                  <a:pt x="6303" y="30632"/>
                  <a:pt x="7253" y="29651"/>
                  <a:pt x="8456" y="29366"/>
                </a:cubicBezTo>
                <a:cubicBezTo>
                  <a:pt x="9783" y="29026"/>
                  <a:pt x="11110" y="28446"/>
                  <a:pt x="12525" y="28446"/>
                </a:cubicBezTo>
                <a:cubicBezTo>
                  <a:pt x="12562" y="28446"/>
                  <a:pt x="12599" y="28446"/>
                  <a:pt x="12637" y="28447"/>
                </a:cubicBezTo>
                <a:cubicBezTo>
                  <a:pt x="14948" y="28511"/>
                  <a:pt x="16627" y="29461"/>
                  <a:pt x="18464" y="30791"/>
                </a:cubicBezTo>
                <a:cubicBezTo>
                  <a:pt x="19573" y="31569"/>
                  <a:pt x="20994" y="31977"/>
                  <a:pt x="22402" y="31977"/>
                </a:cubicBezTo>
                <a:cubicBezTo>
                  <a:pt x="23285" y="31977"/>
                  <a:pt x="24163" y="31817"/>
                  <a:pt x="24956" y="31487"/>
                </a:cubicBezTo>
                <a:cubicBezTo>
                  <a:pt x="24956" y="31487"/>
                  <a:pt x="24956" y="31487"/>
                  <a:pt x="24956" y="31456"/>
                </a:cubicBezTo>
                <a:cubicBezTo>
                  <a:pt x="25969" y="31044"/>
                  <a:pt x="26856" y="30442"/>
                  <a:pt x="27743" y="29809"/>
                </a:cubicBezTo>
                <a:cubicBezTo>
                  <a:pt x="28313" y="29397"/>
                  <a:pt x="28914" y="28954"/>
                  <a:pt x="29263" y="28321"/>
                </a:cubicBezTo>
                <a:cubicBezTo>
                  <a:pt x="29548" y="27877"/>
                  <a:pt x="29643" y="27339"/>
                  <a:pt x="29706" y="26832"/>
                </a:cubicBezTo>
                <a:cubicBezTo>
                  <a:pt x="29896" y="24679"/>
                  <a:pt x="29136" y="22462"/>
                  <a:pt x="27648" y="20910"/>
                </a:cubicBezTo>
                <a:cubicBezTo>
                  <a:pt x="27363" y="20625"/>
                  <a:pt x="27046" y="20340"/>
                  <a:pt x="26856" y="19992"/>
                </a:cubicBezTo>
                <a:cubicBezTo>
                  <a:pt x="25938" y="18440"/>
                  <a:pt x="27426" y="16191"/>
                  <a:pt x="26413" y="14671"/>
                </a:cubicBezTo>
                <a:cubicBezTo>
                  <a:pt x="25906" y="13943"/>
                  <a:pt x="25019" y="13658"/>
                  <a:pt x="24322" y="13151"/>
                </a:cubicBezTo>
                <a:cubicBezTo>
                  <a:pt x="22011" y="11504"/>
                  <a:pt x="22866" y="8781"/>
                  <a:pt x="22327" y="6437"/>
                </a:cubicBezTo>
                <a:cubicBezTo>
                  <a:pt x="21567" y="2954"/>
                  <a:pt x="17799" y="547"/>
                  <a:pt x="14473" y="104"/>
                </a:cubicBezTo>
                <a:cubicBezTo>
                  <a:pt x="14077" y="39"/>
                  <a:pt x="13684" y="0"/>
                  <a:pt x="13297" y="0"/>
                </a:cubicBezTo>
                <a:close/>
              </a:path>
            </a:pathLst>
          </a:custGeom>
          <a:solidFill>
            <a:srgbClr val="2228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1" name="Google Shape;1511;p34"/>
          <p:cNvSpPr/>
          <p:nvPr/>
        </p:nvSpPr>
        <p:spPr>
          <a:xfrm>
            <a:off x="7505000" y="3627477"/>
            <a:ext cx="1199485" cy="1094176"/>
          </a:xfrm>
          <a:custGeom>
            <a:avLst/>
            <a:gdLst/>
            <a:ahLst/>
            <a:cxnLst/>
            <a:rect l="l" t="t" r="r" b="b"/>
            <a:pathLst>
              <a:path w="27997" h="25539" extrusionOk="0">
                <a:moveTo>
                  <a:pt x="14013" y="1"/>
                </a:moveTo>
                <a:cubicBezTo>
                  <a:pt x="12667" y="1"/>
                  <a:pt x="11445" y="309"/>
                  <a:pt x="10452" y="900"/>
                </a:cubicBezTo>
                <a:cubicBezTo>
                  <a:pt x="10040" y="1154"/>
                  <a:pt x="9723" y="1502"/>
                  <a:pt x="9438" y="1819"/>
                </a:cubicBezTo>
                <a:cubicBezTo>
                  <a:pt x="9343" y="1914"/>
                  <a:pt x="9217" y="2040"/>
                  <a:pt x="9122" y="2167"/>
                </a:cubicBezTo>
                <a:cubicBezTo>
                  <a:pt x="8710" y="2579"/>
                  <a:pt x="8203" y="2895"/>
                  <a:pt x="7601" y="3275"/>
                </a:cubicBezTo>
                <a:cubicBezTo>
                  <a:pt x="6746" y="3814"/>
                  <a:pt x="5796" y="4289"/>
                  <a:pt x="4878" y="4732"/>
                </a:cubicBezTo>
                <a:cubicBezTo>
                  <a:pt x="4688" y="4827"/>
                  <a:pt x="4466" y="4922"/>
                  <a:pt x="4276" y="5049"/>
                </a:cubicBezTo>
                <a:cubicBezTo>
                  <a:pt x="3484" y="5429"/>
                  <a:pt x="2756" y="5809"/>
                  <a:pt x="2218" y="6411"/>
                </a:cubicBezTo>
                <a:cubicBezTo>
                  <a:pt x="1616" y="7139"/>
                  <a:pt x="1268" y="8152"/>
                  <a:pt x="1299" y="9229"/>
                </a:cubicBezTo>
                <a:cubicBezTo>
                  <a:pt x="1331" y="10116"/>
                  <a:pt x="1584" y="11066"/>
                  <a:pt x="2091" y="12079"/>
                </a:cubicBezTo>
                <a:cubicBezTo>
                  <a:pt x="2186" y="12238"/>
                  <a:pt x="2281" y="12396"/>
                  <a:pt x="2376" y="12554"/>
                </a:cubicBezTo>
                <a:cubicBezTo>
                  <a:pt x="2598" y="12998"/>
                  <a:pt x="2851" y="13441"/>
                  <a:pt x="2978" y="13884"/>
                </a:cubicBezTo>
                <a:cubicBezTo>
                  <a:pt x="3358" y="15120"/>
                  <a:pt x="2376" y="16133"/>
                  <a:pt x="1933" y="16513"/>
                </a:cubicBezTo>
                <a:cubicBezTo>
                  <a:pt x="1838" y="16608"/>
                  <a:pt x="1743" y="16703"/>
                  <a:pt x="1616" y="16798"/>
                </a:cubicBezTo>
                <a:cubicBezTo>
                  <a:pt x="1109" y="17210"/>
                  <a:pt x="571" y="17653"/>
                  <a:pt x="286" y="18286"/>
                </a:cubicBezTo>
                <a:cubicBezTo>
                  <a:pt x="1" y="18920"/>
                  <a:pt x="33" y="19712"/>
                  <a:pt x="349" y="20313"/>
                </a:cubicBezTo>
                <a:cubicBezTo>
                  <a:pt x="508" y="20598"/>
                  <a:pt x="698" y="20820"/>
                  <a:pt x="888" y="21042"/>
                </a:cubicBezTo>
                <a:cubicBezTo>
                  <a:pt x="1109" y="21295"/>
                  <a:pt x="1299" y="21548"/>
                  <a:pt x="1458" y="21802"/>
                </a:cubicBezTo>
                <a:cubicBezTo>
                  <a:pt x="1679" y="22308"/>
                  <a:pt x="1679" y="22910"/>
                  <a:pt x="1458" y="23417"/>
                </a:cubicBezTo>
                <a:cubicBezTo>
                  <a:pt x="1363" y="23607"/>
                  <a:pt x="1236" y="23797"/>
                  <a:pt x="1109" y="23987"/>
                </a:cubicBezTo>
                <a:cubicBezTo>
                  <a:pt x="793" y="24494"/>
                  <a:pt x="476" y="24969"/>
                  <a:pt x="666" y="25539"/>
                </a:cubicBezTo>
                <a:lnTo>
                  <a:pt x="919" y="25444"/>
                </a:lnTo>
                <a:cubicBezTo>
                  <a:pt x="793" y="25000"/>
                  <a:pt x="1078" y="24589"/>
                  <a:pt x="1363" y="24145"/>
                </a:cubicBezTo>
                <a:cubicBezTo>
                  <a:pt x="1489" y="23955"/>
                  <a:pt x="1616" y="23734"/>
                  <a:pt x="1711" y="23512"/>
                </a:cubicBezTo>
                <a:cubicBezTo>
                  <a:pt x="1996" y="22942"/>
                  <a:pt x="1996" y="22245"/>
                  <a:pt x="1711" y="21675"/>
                </a:cubicBezTo>
                <a:cubicBezTo>
                  <a:pt x="1553" y="21390"/>
                  <a:pt x="1331" y="21137"/>
                  <a:pt x="1141" y="20883"/>
                </a:cubicBezTo>
                <a:cubicBezTo>
                  <a:pt x="951" y="20662"/>
                  <a:pt x="761" y="20440"/>
                  <a:pt x="634" y="20187"/>
                </a:cubicBezTo>
                <a:cubicBezTo>
                  <a:pt x="318" y="19648"/>
                  <a:pt x="318" y="18952"/>
                  <a:pt x="571" y="18413"/>
                </a:cubicBezTo>
                <a:cubicBezTo>
                  <a:pt x="824" y="17843"/>
                  <a:pt x="1331" y="17400"/>
                  <a:pt x="1806" y="17020"/>
                </a:cubicBezTo>
                <a:cubicBezTo>
                  <a:pt x="1933" y="16925"/>
                  <a:pt x="2028" y="16830"/>
                  <a:pt x="2154" y="16735"/>
                </a:cubicBezTo>
                <a:cubicBezTo>
                  <a:pt x="3168" y="15848"/>
                  <a:pt x="3580" y="14771"/>
                  <a:pt x="3263" y="13821"/>
                </a:cubicBezTo>
                <a:cubicBezTo>
                  <a:pt x="3136" y="13314"/>
                  <a:pt x="2883" y="12871"/>
                  <a:pt x="2629" y="12428"/>
                </a:cubicBezTo>
                <a:cubicBezTo>
                  <a:pt x="2534" y="12269"/>
                  <a:pt x="2439" y="12111"/>
                  <a:pt x="2376" y="11953"/>
                </a:cubicBezTo>
                <a:cubicBezTo>
                  <a:pt x="1869" y="10971"/>
                  <a:pt x="1616" y="10084"/>
                  <a:pt x="1584" y="9229"/>
                </a:cubicBezTo>
                <a:cubicBezTo>
                  <a:pt x="1553" y="8216"/>
                  <a:pt x="1869" y="7266"/>
                  <a:pt x="2439" y="6601"/>
                </a:cubicBezTo>
                <a:cubicBezTo>
                  <a:pt x="2946" y="6031"/>
                  <a:pt x="3643" y="5651"/>
                  <a:pt x="4403" y="5271"/>
                </a:cubicBezTo>
                <a:cubicBezTo>
                  <a:pt x="4593" y="5176"/>
                  <a:pt x="4815" y="5081"/>
                  <a:pt x="5005" y="4986"/>
                </a:cubicBezTo>
                <a:cubicBezTo>
                  <a:pt x="5923" y="4542"/>
                  <a:pt x="6873" y="4067"/>
                  <a:pt x="7760" y="3529"/>
                </a:cubicBezTo>
                <a:cubicBezTo>
                  <a:pt x="8362" y="3149"/>
                  <a:pt x="8900" y="2800"/>
                  <a:pt x="9312" y="2357"/>
                </a:cubicBezTo>
                <a:cubicBezTo>
                  <a:pt x="9438" y="2230"/>
                  <a:pt x="9533" y="2135"/>
                  <a:pt x="9660" y="2009"/>
                </a:cubicBezTo>
                <a:cubicBezTo>
                  <a:pt x="9945" y="1692"/>
                  <a:pt x="10230" y="1375"/>
                  <a:pt x="10610" y="1154"/>
                </a:cubicBezTo>
                <a:cubicBezTo>
                  <a:pt x="11589" y="557"/>
                  <a:pt x="12768" y="297"/>
                  <a:pt x="13979" y="297"/>
                </a:cubicBezTo>
                <a:cubicBezTo>
                  <a:pt x="16176" y="297"/>
                  <a:pt x="18480" y="1155"/>
                  <a:pt x="19889" y="2420"/>
                </a:cubicBezTo>
                <a:cubicBezTo>
                  <a:pt x="20016" y="2515"/>
                  <a:pt x="20142" y="2642"/>
                  <a:pt x="20269" y="2800"/>
                </a:cubicBezTo>
                <a:cubicBezTo>
                  <a:pt x="21283" y="3845"/>
                  <a:pt x="21916" y="5081"/>
                  <a:pt x="22043" y="6221"/>
                </a:cubicBezTo>
                <a:cubicBezTo>
                  <a:pt x="22169" y="7392"/>
                  <a:pt x="22169" y="8564"/>
                  <a:pt x="22169" y="9578"/>
                </a:cubicBezTo>
                <a:cubicBezTo>
                  <a:pt x="22169" y="9768"/>
                  <a:pt x="22169" y="9989"/>
                  <a:pt x="22169" y="10179"/>
                </a:cubicBezTo>
                <a:cubicBezTo>
                  <a:pt x="22138" y="10813"/>
                  <a:pt x="22138" y="11383"/>
                  <a:pt x="22391" y="12048"/>
                </a:cubicBezTo>
                <a:cubicBezTo>
                  <a:pt x="22613" y="12713"/>
                  <a:pt x="23024" y="13631"/>
                  <a:pt x="23943" y="14075"/>
                </a:cubicBezTo>
                <a:cubicBezTo>
                  <a:pt x="24228" y="14201"/>
                  <a:pt x="24576" y="14265"/>
                  <a:pt x="24893" y="14360"/>
                </a:cubicBezTo>
                <a:cubicBezTo>
                  <a:pt x="25114" y="14391"/>
                  <a:pt x="25368" y="14455"/>
                  <a:pt x="25590" y="14518"/>
                </a:cubicBezTo>
                <a:cubicBezTo>
                  <a:pt x="26571" y="14866"/>
                  <a:pt x="27300" y="15880"/>
                  <a:pt x="27363" y="16925"/>
                </a:cubicBezTo>
                <a:cubicBezTo>
                  <a:pt x="27363" y="17526"/>
                  <a:pt x="27205" y="18065"/>
                  <a:pt x="27015" y="18666"/>
                </a:cubicBezTo>
                <a:cubicBezTo>
                  <a:pt x="26951" y="18952"/>
                  <a:pt x="26856" y="19205"/>
                  <a:pt x="26793" y="19490"/>
                </a:cubicBezTo>
                <a:cubicBezTo>
                  <a:pt x="26540" y="20725"/>
                  <a:pt x="26635" y="22372"/>
                  <a:pt x="27806" y="23385"/>
                </a:cubicBezTo>
                <a:lnTo>
                  <a:pt x="27996" y="23163"/>
                </a:lnTo>
                <a:cubicBezTo>
                  <a:pt x="26920" y="22245"/>
                  <a:pt x="26825" y="20693"/>
                  <a:pt x="27078" y="19553"/>
                </a:cubicBezTo>
                <a:cubicBezTo>
                  <a:pt x="27141" y="19268"/>
                  <a:pt x="27205" y="19015"/>
                  <a:pt x="27300" y="18762"/>
                </a:cubicBezTo>
                <a:cubicBezTo>
                  <a:pt x="27490" y="18160"/>
                  <a:pt x="27648" y="17558"/>
                  <a:pt x="27616" y="16925"/>
                </a:cubicBezTo>
                <a:cubicBezTo>
                  <a:pt x="27585" y="15753"/>
                  <a:pt x="26793" y="14645"/>
                  <a:pt x="25685" y="14265"/>
                </a:cubicBezTo>
                <a:cubicBezTo>
                  <a:pt x="25431" y="14170"/>
                  <a:pt x="25178" y="14138"/>
                  <a:pt x="24956" y="14075"/>
                </a:cubicBezTo>
                <a:cubicBezTo>
                  <a:pt x="24639" y="14011"/>
                  <a:pt x="24323" y="13948"/>
                  <a:pt x="24038" y="13821"/>
                </a:cubicBezTo>
                <a:cubicBezTo>
                  <a:pt x="23436" y="13504"/>
                  <a:pt x="22993" y="12934"/>
                  <a:pt x="22644" y="11953"/>
                </a:cubicBezTo>
                <a:cubicBezTo>
                  <a:pt x="22423" y="11351"/>
                  <a:pt x="22423" y="10813"/>
                  <a:pt x="22454" y="10179"/>
                </a:cubicBezTo>
                <a:cubicBezTo>
                  <a:pt x="22454" y="9989"/>
                  <a:pt x="22454" y="9768"/>
                  <a:pt x="22454" y="9578"/>
                </a:cubicBezTo>
                <a:cubicBezTo>
                  <a:pt x="22454" y="8564"/>
                  <a:pt x="22423" y="7392"/>
                  <a:pt x="22296" y="6189"/>
                </a:cubicBezTo>
                <a:cubicBezTo>
                  <a:pt x="22201" y="4986"/>
                  <a:pt x="21504" y="3687"/>
                  <a:pt x="20491" y="2579"/>
                </a:cubicBezTo>
                <a:cubicBezTo>
                  <a:pt x="20332" y="2452"/>
                  <a:pt x="20206" y="2325"/>
                  <a:pt x="20079" y="2199"/>
                </a:cubicBezTo>
                <a:cubicBezTo>
                  <a:pt x="18907" y="1154"/>
                  <a:pt x="17229" y="394"/>
                  <a:pt x="15424" y="109"/>
                </a:cubicBezTo>
                <a:cubicBezTo>
                  <a:pt x="14942" y="36"/>
                  <a:pt x="14470" y="1"/>
                  <a:pt x="14013" y="1"/>
                </a:cubicBezTo>
                <a:close/>
              </a:path>
            </a:pathLst>
          </a:custGeom>
          <a:solidFill>
            <a:srgbClr val="2228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2" name="Google Shape;1512;p34"/>
          <p:cNvSpPr/>
          <p:nvPr/>
        </p:nvSpPr>
        <p:spPr>
          <a:xfrm>
            <a:off x="6819849" y="5712320"/>
            <a:ext cx="2432773" cy="674483"/>
          </a:xfrm>
          <a:custGeom>
            <a:avLst/>
            <a:gdLst/>
            <a:ahLst/>
            <a:cxnLst/>
            <a:rect l="l" t="t" r="r" b="b"/>
            <a:pathLst>
              <a:path w="56783" h="15743" extrusionOk="0">
                <a:moveTo>
                  <a:pt x="49793" y="1"/>
                </a:moveTo>
                <a:cubicBezTo>
                  <a:pt x="46715" y="1"/>
                  <a:pt x="43498" y="797"/>
                  <a:pt x="40568" y="1515"/>
                </a:cubicBezTo>
                <a:cubicBezTo>
                  <a:pt x="36445" y="2515"/>
                  <a:pt x="32475" y="3638"/>
                  <a:pt x="28174" y="3638"/>
                </a:cubicBezTo>
                <a:cubicBezTo>
                  <a:pt x="28114" y="3638"/>
                  <a:pt x="28055" y="3637"/>
                  <a:pt x="27995" y="3637"/>
                </a:cubicBezTo>
                <a:cubicBezTo>
                  <a:pt x="20205" y="3574"/>
                  <a:pt x="12731" y="977"/>
                  <a:pt x="4972" y="375"/>
                </a:cubicBezTo>
                <a:cubicBezTo>
                  <a:pt x="4608" y="350"/>
                  <a:pt x="4232" y="329"/>
                  <a:pt x="3858" y="329"/>
                </a:cubicBezTo>
                <a:cubicBezTo>
                  <a:pt x="2834" y="329"/>
                  <a:pt x="1819" y="485"/>
                  <a:pt x="1077" y="1135"/>
                </a:cubicBezTo>
                <a:cubicBezTo>
                  <a:pt x="222" y="1895"/>
                  <a:pt x="0" y="3098"/>
                  <a:pt x="127" y="4207"/>
                </a:cubicBezTo>
                <a:cubicBezTo>
                  <a:pt x="475" y="6994"/>
                  <a:pt x="2597" y="8451"/>
                  <a:pt x="4909" y="9622"/>
                </a:cubicBezTo>
                <a:cubicBezTo>
                  <a:pt x="7886" y="11142"/>
                  <a:pt x="11021" y="12251"/>
                  <a:pt x="14188" y="13201"/>
                </a:cubicBezTo>
                <a:cubicBezTo>
                  <a:pt x="17260" y="14119"/>
                  <a:pt x="20458" y="15133"/>
                  <a:pt x="23657" y="15449"/>
                </a:cubicBezTo>
                <a:cubicBezTo>
                  <a:pt x="25524" y="15626"/>
                  <a:pt x="27405" y="15742"/>
                  <a:pt x="29284" y="15742"/>
                </a:cubicBezTo>
                <a:cubicBezTo>
                  <a:pt x="32123" y="15742"/>
                  <a:pt x="34955" y="15477"/>
                  <a:pt x="37718" y="14753"/>
                </a:cubicBezTo>
                <a:cubicBezTo>
                  <a:pt x="42848" y="13423"/>
                  <a:pt x="48010" y="11364"/>
                  <a:pt x="52349" y="8356"/>
                </a:cubicBezTo>
                <a:cubicBezTo>
                  <a:pt x="53141" y="7785"/>
                  <a:pt x="53932" y="7120"/>
                  <a:pt x="54534" y="6360"/>
                </a:cubicBezTo>
                <a:cubicBezTo>
                  <a:pt x="56783" y="3542"/>
                  <a:pt x="53774" y="153"/>
                  <a:pt x="50734" y="27"/>
                </a:cubicBezTo>
                <a:cubicBezTo>
                  <a:pt x="50422" y="9"/>
                  <a:pt x="50108" y="1"/>
                  <a:pt x="49793" y="1"/>
                </a:cubicBezTo>
                <a:close/>
              </a:path>
            </a:pathLst>
          </a:custGeom>
          <a:solidFill>
            <a:srgbClr val="2228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3" name="Google Shape;1513;p34"/>
          <p:cNvSpPr/>
          <p:nvPr/>
        </p:nvSpPr>
        <p:spPr>
          <a:xfrm>
            <a:off x="7209252" y="5272876"/>
            <a:ext cx="503409" cy="757856"/>
          </a:xfrm>
          <a:custGeom>
            <a:avLst/>
            <a:gdLst/>
            <a:ahLst/>
            <a:cxnLst/>
            <a:rect l="l" t="t" r="r" b="b"/>
            <a:pathLst>
              <a:path w="11750" h="17689" extrusionOk="0">
                <a:moveTo>
                  <a:pt x="3246" y="0"/>
                </a:moveTo>
                <a:cubicBezTo>
                  <a:pt x="2774" y="0"/>
                  <a:pt x="2315" y="41"/>
                  <a:pt x="1932" y="86"/>
                </a:cubicBezTo>
                <a:cubicBezTo>
                  <a:pt x="1425" y="150"/>
                  <a:pt x="918" y="340"/>
                  <a:pt x="602" y="751"/>
                </a:cubicBezTo>
                <a:cubicBezTo>
                  <a:pt x="95" y="1416"/>
                  <a:pt x="158" y="2936"/>
                  <a:pt x="127" y="3728"/>
                </a:cubicBezTo>
                <a:cubicBezTo>
                  <a:pt x="0" y="8668"/>
                  <a:pt x="3895" y="12722"/>
                  <a:pt x="7062" y="16047"/>
                </a:cubicBezTo>
                <a:cubicBezTo>
                  <a:pt x="7664" y="16681"/>
                  <a:pt x="8329" y="17346"/>
                  <a:pt x="9184" y="17599"/>
                </a:cubicBezTo>
                <a:cubicBezTo>
                  <a:pt x="9387" y="17659"/>
                  <a:pt x="9602" y="17689"/>
                  <a:pt x="9817" y="17689"/>
                </a:cubicBezTo>
                <a:cubicBezTo>
                  <a:pt x="10509" y="17689"/>
                  <a:pt x="11198" y="17380"/>
                  <a:pt x="11464" y="16776"/>
                </a:cubicBezTo>
                <a:cubicBezTo>
                  <a:pt x="11749" y="16174"/>
                  <a:pt x="11591" y="15509"/>
                  <a:pt x="11369" y="14876"/>
                </a:cubicBezTo>
                <a:cubicBezTo>
                  <a:pt x="10989" y="13831"/>
                  <a:pt x="10451" y="12880"/>
                  <a:pt x="9817" y="11962"/>
                </a:cubicBezTo>
                <a:cubicBezTo>
                  <a:pt x="9374" y="11329"/>
                  <a:pt x="9089" y="10727"/>
                  <a:pt x="8804" y="10094"/>
                </a:cubicBezTo>
                <a:cubicBezTo>
                  <a:pt x="8709" y="9872"/>
                  <a:pt x="8646" y="9682"/>
                  <a:pt x="8551" y="9492"/>
                </a:cubicBezTo>
                <a:cubicBezTo>
                  <a:pt x="7601" y="7370"/>
                  <a:pt x="6904" y="5153"/>
                  <a:pt x="6492" y="2873"/>
                </a:cubicBezTo>
                <a:cubicBezTo>
                  <a:pt x="6334" y="2050"/>
                  <a:pt x="6176" y="1163"/>
                  <a:pt x="5574" y="625"/>
                </a:cubicBezTo>
                <a:cubicBezTo>
                  <a:pt x="5002" y="135"/>
                  <a:pt x="4102" y="0"/>
                  <a:pt x="3246" y="0"/>
                </a:cubicBezTo>
                <a:close/>
              </a:path>
            </a:pathLst>
          </a:custGeom>
          <a:solidFill>
            <a:srgbClr val="E29F7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4" name="Google Shape;1514;p34"/>
          <p:cNvSpPr/>
          <p:nvPr/>
        </p:nvSpPr>
        <p:spPr>
          <a:xfrm>
            <a:off x="7696338" y="4166189"/>
            <a:ext cx="693376" cy="612960"/>
          </a:xfrm>
          <a:custGeom>
            <a:avLst/>
            <a:gdLst/>
            <a:ahLst/>
            <a:cxnLst/>
            <a:rect l="l" t="t" r="r" b="b"/>
            <a:pathLst>
              <a:path w="16184" h="14307" extrusionOk="0">
                <a:moveTo>
                  <a:pt x="6737" y="1"/>
                </a:moveTo>
                <a:cubicBezTo>
                  <a:pt x="5780" y="1"/>
                  <a:pt x="4803" y="215"/>
                  <a:pt x="4022" y="772"/>
                </a:cubicBezTo>
                <a:cubicBezTo>
                  <a:pt x="3357" y="1247"/>
                  <a:pt x="2597" y="2102"/>
                  <a:pt x="2280" y="2831"/>
                </a:cubicBezTo>
                <a:cubicBezTo>
                  <a:pt x="1869" y="3812"/>
                  <a:pt x="2249" y="4952"/>
                  <a:pt x="1805" y="5934"/>
                </a:cubicBezTo>
                <a:cubicBezTo>
                  <a:pt x="1552" y="6441"/>
                  <a:pt x="1140" y="6853"/>
                  <a:pt x="855" y="7359"/>
                </a:cubicBezTo>
                <a:cubicBezTo>
                  <a:pt x="602" y="7803"/>
                  <a:pt x="444" y="8341"/>
                  <a:pt x="317" y="8848"/>
                </a:cubicBezTo>
                <a:cubicBezTo>
                  <a:pt x="95" y="9766"/>
                  <a:pt x="0" y="10748"/>
                  <a:pt x="380" y="11571"/>
                </a:cubicBezTo>
                <a:cubicBezTo>
                  <a:pt x="665" y="12173"/>
                  <a:pt x="1204" y="12648"/>
                  <a:pt x="1774" y="12996"/>
                </a:cubicBezTo>
                <a:cubicBezTo>
                  <a:pt x="2945" y="13725"/>
                  <a:pt x="4307" y="14136"/>
                  <a:pt x="5701" y="14168"/>
                </a:cubicBezTo>
                <a:cubicBezTo>
                  <a:pt x="5783" y="14172"/>
                  <a:pt x="5864" y="14173"/>
                  <a:pt x="5945" y="14173"/>
                </a:cubicBezTo>
                <a:cubicBezTo>
                  <a:pt x="6309" y="14173"/>
                  <a:pt x="6658" y="14142"/>
                  <a:pt x="7007" y="14142"/>
                </a:cubicBezTo>
                <a:cubicBezTo>
                  <a:pt x="7236" y="14142"/>
                  <a:pt x="7464" y="14156"/>
                  <a:pt x="7696" y="14200"/>
                </a:cubicBezTo>
                <a:cubicBezTo>
                  <a:pt x="8290" y="14271"/>
                  <a:pt x="8883" y="14307"/>
                  <a:pt x="9477" y="14307"/>
                </a:cubicBezTo>
                <a:cubicBezTo>
                  <a:pt x="9675" y="14307"/>
                  <a:pt x="9873" y="14303"/>
                  <a:pt x="10071" y="14295"/>
                </a:cubicBezTo>
                <a:cubicBezTo>
                  <a:pt x="12161" y="14231"/>
                  <a:pt x="14695" y="13820"/>
                  <a:pt x="15708" y="11698"/>
                </a:cubicBezTo>
                <a:cubicBezTo>
                  <a:pt x="16088" y="10906"/>
                  <a:pt x="16183" y="10051"/>
                  <a:pt x="16056" y="9196"/>
                </a:cubicBezTo>
                <a:cubicBezTo>
                  <a:pt x="15708" y="6916"/>
                  <a:pt x="13396" y="5744"/>
                  <a:pt x="12890" y="3591"/>
                </a:cubicBezTo>
                <a:cubicBezTo>
                  <a:pt x="12731" y="2926"/>
                  <a:pt x="12890" y="2071"/>
                  <a:pt x="12415" y="1532"/>
                </a:cubicBezTo>
                <a:cubicBezTo>
                  <a:pt x="11813" y="867"/>
                  <a:pt x="11116" y="1025"/>
                  <a:pt x="10293" y="740"/>
                </a:cubicBezTo>
                <a:cubicBezTo>
                  <a:pt x="9279" y="424"/>
                  <a:pt x="8203" y="75"/>
                  <a:pt x="7126" y="12"/>
                </a:cubicBezTo>
                <a:cubicBezTo>
                  <a:pt x="6997" y="4"/>
                  <a:pt x="6867" y="1"/>
                  <a:pt x="6737" y="1"/>
                </a:cubicBezTo>
                <a:close/>
              </a:path>
            </a:pathLst>
          </a:custGeom>
          <a:solidFill>
            <a:srgbClr val="1B1F2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5" name="Google Shape;1515;p34"/>
          <p:cNvSpPr/>
          <p:nvPr/>
        </p:nvSpPr>
        <p:spPr>
          <a:xfrm>
            <a:off x="7197042" y="4613689"/>
            <a:ext cx="624141" cy="832489"/>
          </a:xfrm>
          <a:custGeom>
            <a:avLst/>
            <a:gdLst/>
            <a:ahLst/>
            <a:cxnLst/>
            <a:rect l="l" t="t" r="r" b="b"/>
            <a:pathLst>
              <a:path w="14568" h="19431" extrusionOk="0">
                <a:moveTo>
                  <a:pt x="11233" y="0"/>
                </a:moveTo>
                <a:cubicBezTo>
                  <a:pt x="9357" y="0"/>
                  <a:pt x="7943" y="1924"/>
                  <a:pt x="7094" y="3596"/>
                </a:cubicBezTo>
                <a:cubicBezTo>
                  <a:pt x="5827" y="6098"/>
                  <a:pt x="4402" y="8537"/>
                  <a:pt x="3072" y="11007"/>
                </a:cubicBezTo>
                <a:cubicBezTo>
                  <a:pt x="1773" y="13382"/>
                  <a:pt x="348" y="15852"/>
                  <a:pt x="0" y="18576"/>
                </a:cubicBezTo>
                <a:cubicBezTo>
                  <a:pt x="2027" y="18956"/>
                  <a:pt x="4085" y="19399"/>
                  <a:pt x="6144" y="19431"/>
                </a:cubicBezTo>
                <a:cubicBezTo>
                  <a:pt x="6587" y="17974"/>
                  <a:pt x="7442" y="16644"/>
                  <a:pt x="8266" y="15377"/>
                </a:cubicBezTo>
                <a:cubicBezTo>
                  <a:pt x="9754" y="13065"/>
                  <a:pt x="11306" y="10785"/>
                  <a:pt x="12699" y="8410"/>
                </a:cubicBezTo>
                <a:cubicBezTo>
                  <a:pt x="13206" y="7555"/>
                  <a:pt x="13649" y="6668"/>
                  <a:pt x="13871" y="5750"/>
                </a:cubicBezTo>
                <a:cubicBezTo>
                  <a:pt x="14283" y="3976"/>
                  <a:pt x="14568" y="1285"/>
                  <a:pt x="12604" y="334"/>
                </a:cubicBezTo>
                <a:cubicBezTo>
                  <a:pt x="12123" y="103"/>
                  <a:pt x="11666" y="0"/>
                  <a:pt x="11233" y="0"/>
                </a:cubicBezTo>
                <a:close/>
              </a:path>
            </a:pathLst>
          </a:custGeom>
          <a:solidFill>
            <a:srgbClr val="C4C4C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6" name="Google Shape;1516;p34"/>
          <p:cNvSpPr/>
          <p:nvPr/>
        </p:nvSpPr>
        <p:spPr>
          <a:xfrm>
            <a:off x="8279736" y="5272876"/>
            <a:ext cx="502081" cy="757856"/>
          </a:xfrm>
          <a:custGeom>
            <a:avLst/>
            <a:gdLst/>
            <a:ahLst/>
            <a:cxnLst/>
            <a:rect l="l" t="t" r="r" b="b"/>
            <a:pathLst>
              <a:path w="11719" h="17689" extrusionOk="0">
                <a:moveTo>
                  <a:pt x="8504" y="0"/>
                </a:moveTo>
                <a:cubicBezTo>
                  <a:pt x="7648" y="0"/>
                  <a:pt x="6748" y="135"/>
                  <a:pt x="6176" y="625"/>
                </a:cubicBezTo>
                <a:cubicBezTo>
                  <a:pt x="5575" y="1163"/>
                  <a:pt x="5416" y="2050"/>
                  <a:pt x="5258" y="2873"/>
                </a:cubicBezTo>
                <a:cubicBezTo>
                  <a:pt x="4846" y="5153"/>
                  <a:pt x="4150" y="7370"/>
                  <a:pt x="3200" y="9492"/>
                </a:cubicBezTo>
                <a:cubicBezTo>
                  <a:pt x="3105" y="9682"/>
                  <a:pt x="3041" y="9872"/>
                  <a:pt x="2946" y="10094"/>
                </a:cubicBezTo>
                <a:cubicBezTo>
                  <a:pt x="2661" y="10727"/>
                  <a:pt x="2376" y="11329"/>
                  <a:pt x="1933" y="11962"/>
                </a:cubicBezTo>
                <a:cubicBezTo>
                  <a:pt x="1299" y="12880"/>
                  <a:pt x="761" y="13831"/>
                  <a:pt x="381" y="14876"/>
                </a:cubicBezTo>
                <a:cubicBezTo>
                  <a:pt x="159" y="15509"/>
                  <a:pt x="1" y="16174"/>
                  <a:pt x="286" y="16776"/>
                </a:cubicBezTo>
                <a:cubicBezTo>
                  <a:pt x="552" y="17380"/>
                  <a:pt x="1242" y="17689"/>
                  <a:pt x="1934" y="17689"/>
                </a:cubicBezTo>
                <a:cubicBezTo>
                  <a:pt x="2148" y="17689"/>
                  <a:pt x="2364" y="17659"/>
                  <a:pt x="2566" y="17599"/>
                </a:cubicBezTo>
                <a:cubicBezTo>
                  <a:pt x="3421" y="17346"/>
                  <a:pt x="4055" y="16681"/>
                  <a:pt x="4688" y="16047"/>
                </a:cubicBezTo>
                <a:cubicBezTo>
                  <a:pt x="7855" y="12722"/>
                  <a:pt x="11718" y="8668"/>
                  <a:pt x="11623" y="3728"/>
                </a:cubicBezTo>
                <a:cubicBezTo>
                  <a:pt x="11592" y="2936"/>
                  <a:pt x="11655" y="1416"/>
                  <a:pt x="11148" y="751"/>
                </a:cubicBezTo>
                <a:cubicBezTo>
                  <a:pt x="10832" y="340"/>
                  <a:pt x="10325" y="150"/>
                  <a:pt x="9818" y="86"/>
                </a:cubicBezTo>
                <a:cubicBezTo>
                  <a:pt x="9435" y="41"/>
                  <a:pt x="8976" y="0"/>
                  <a:pt x="8504" y="0"/>
                </a:cubicBezTo>
                <a:close/>
              </a:path>
            </a:pathLst>
          </a:custGeom>
          <a:solidFill>
            <a:srgbClr val="E29F7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7" name="Google Shape;1517;p34"/>
          <p:cNvSpPr/>
          <p:nvPr/>
        </p:nvSpPr>
        <p:spPr>
          <a:xfrm>
            <a:off x="8171213" y="4613689"/>
            <a:ext cx="624184" cy="832489"/>
          </a:xfrm>
          <a:custGeom>
            <a:avLst/>
            <a:gdLst/>
            <a:ahLst/>
            <a:cxnLst/>
            <a:rect l="l" t="t" r="r" b="b"/>
            <a:pathLst>
              <a:path w="14569" h="19431" extrusionOk="0">
                <a:moveTo>
                  <a:pt x="3335" y="0"/>
                </a:moveTo>
                <a:cubicBezTo>
                  <a:pt x="2902" y="0"/>
                  <a:pt x="2445" y="103"/>
                  <a:pt x="1964" y="334"/>
                </a:cubicBezTo>
                <a:cubicBezTo>
                  <a:pt x="0" y="1285"/>
                  <a:pt x="317" y="3976"/>
                  <a:pt x="697" y="5750"/>
                </a:cubicBezTo>
                <a:cubicBezTo>
                  <a:pt x="919" y="6668"/>
                  <a:pt x="1362" y="7555"/>
                  <a:pt x="1869" y="8410"/>
                </a:cubicBezTo>
                <a:cubicBezTo>
                  <a:pt x="3262" y="10785"/>
                  <a:pt x="4814" y="13065"/>
                  <a:pt x="6303" y="15377"/>
                </a:cubicBezTo>
                <a:cubicBezTo>
                  <a:pt x="7126" y="16644"/>
                  <a:pt x="7981" y="17974"/>
                  <a:pt x="8424" y="19431"/>
                </a:cubicBezTo>
                <a:cubicBezTo>
                  <a:pt x="10483" y="19399"/>
                  <a:pt x="12541" y="18956"/>
                  <a:pt x="14568" y="18576"/>
                </a:cubicBezTo>
                <a:cubicBezTo>
                  <a:pt x="14251" y="15852"/>
                  <a:pt x="12795" y="13382"/>
                  <a:pt x="11528" y="11007"/>
                </a:cubicBezTo>
                <a:cubicBezTo>
                  <a:pt x="10166" y="8537"/>
                  <a:pt x="8741" y="6098"/>
                  <a:pt x="7474" y="3596"/>
                </a:cubicBezTo>
                <a:cubicBezTo>
                  <a:pt x="6625" y="1924"/>
                  <a:pt x="5212" y="0"/>
                  <a:pt x="3335" y="0"/>
                </a:cubicBezTo>
                <a:close/>
              </a:path>
            </a:pathLst>
          </a:custGeom>
          <a:solidFill>
            <a:srgbClr val="C4C4C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8" name="Google Shape;1518;p34"/>
          <p:cNvSpPr/>
          <p:nvPr/>
        </p:nvSpPr>
        <p:spPr>
          <a:xfrm>
            <a:off x="7563353" y="4560176"/>
            <a:ext cx="876532" cy="1366317"/>
          </a:xfrm>
          <a:custGeom>
            <a:avLst/>
            <a:gdLst/>
            <a:ahLst/>
            <a:cxnLst/>
            <a:rect l="l" t="t" r="r" b="b"/>
            <a:pathLst>
              <a:path w="20459" h="31891" extrusionOk="0">
                <a:moveTo>
                  <a:pt x="10166" y="0"/>
                </a:moveTo>
                <a:cubicBezTo>
                  <a:pt x="8868" y="32"/>
                  <a:pt x="7601" y="127"/>
                  <a:pt x="6303" y="348"/>
                </a:cubicBezTo>
                <a:cubicBezTo>
                  <a:pt x="5574" y="475"/>
                  <a:pt x="4814" y="665"/>
                  <a:pt x="4086" y="792"/>
                </a:cubicBezTo>
                <a:cubicBezTo>
                  <a:pt x="1964" y="1140"/>
                  <a:pt x="1774" y="1742"/>
                  <a:pt x="1331" y="3895"/>
                </a:cubicBezTo>
                <a:cubicBezTo>
                  <a:pt x="887" y="6080"/>
                  <a:pt x="444" y="8266"/>
                  <a:pt x="476" y="10514"/>
                </a:cubicBezTo>
                <a:cubicBezTo>
                  <a:pt x="539" y="13111"/>
                  <a:pt x="1552" y="14948"/>
                  <a:pt x="2376" y="17291"/>
                </a:cubicBezTo>
                <a:cubicBezTo>
                  <a:pt x="3136" y="19508"/>
                  <a:pt x="2693" y="22517"/>
                  <a:pt x="1996" y="24670"/>
                </a:cubicBezTo>
                <a:cubicBezTo>
                  <a:pt x="1521" y="26222"/>
                  <a:pt x="666" y="27489"/>
                  <a:pt x="96" y="28977"/>
                </a:cubicBezTo>
                <a:cubicBezTo>
                  <a:pt x="32" y="29104"/>
                  <a:pt x="1" y="29230"/>
                  <a:pt x="32" y="29357"/>
                </a:cubicBezTo>
                <a:cubicBezTo>
                  <a:pt x="64" y="29515"/>
                  <a:pt x="222" y="29610"/>
                  <a:pt x="381" y="29674"/>
                </a:cubicBezTo>
                <a:cubicBezTo>
                  <a:pt x="3168" y="31162"/>
                  <a:pt x="6303" y="31606"/>
                  <a:pt x="9375" y="31827"/>
                </a:cubicBezTo>
                <a:cubicBezTo>
                  <a:pt x="9660" y="31827"/>
                  <a:pt x="9913" y="31859"/>
                  <a:pt x="10166" y="31859"/>
                </a:cubicBezTo>
                <a:lnTo>
                  <a:pt x="10166" y="31891"/>
                </a:lnTo>
                <a:cubicBezTo>
                  <a:pt x="10198" y="31891"/>
                  <a:pt x="10198" y="31859"/>
                  <a:pt x="10230" y="31859"/>
                </a:cubicBezTo>
                <a:cubicBezTo>
                  <a:pt x="10261" y="31859"/>
                  <a:pt x="10261" y="31891"/>
                  <a:pt x="10293" y="31891"/>
                </a:cubicBezTo>
                <a:lnTo>
                  <a:pt x="10293" y="31859"/>
                </a:lnTo>
                <a:cubicBezTo>
                  <a:pt x="10546" y="31859"/>
                  <a:pt x="10800" y="31827"/>
                  <a:pt x="11085" y="31827"/>
                </a:cubicBezTo>
                <a:cubicBezTo>
                  <a:pt x="14125" y="31606"/>
                  <a:pt x="17292" y="31162"/>
                  <a:pt x="20079" y="29674"/>
                </a:cubicBezTo>
                <a:cubicBezTo>
                  <a:pt x="20237" y="29610"/>
                  <a:pt x="20364" y="29515"/>
                  <a:pt x="20427" y="29357"/>
                </a:cubicBezTo>
                <a:cubicBezTo>
                  <a:pt x="20459" y="29230"/>
                  <a:pt x="20396" y="29104"/>
                  <a:pt x="20364" y="28977"/>
                </a:cubicBezTo>
                <a:cubicBezTo>
                  <a:pt x="19794" y="27489"/>
                  <a:pt x="18939" y="26222"/>
                  <a:pt x="18432" y="24670"/>
                </a:cubicBezTo>
                <a:cubicBezTo>
                  <a:pt x="17767" y="22548"/>
                  <a:pt x="17324" y="19508"/>
                  <a:pt x="18084" y="17291"/>
                </a:cubicBezTo>
                <a:cubicBezTo>
                  <a:pt x="18907" y="14948"/>
                  <a:pt x="19889" y="13111"/>
                  <a:pt x="19952" y="10514"/>
                </a:cubicBezTo>
                <a:cubicBezTo>
                  <a:pt x="20016" y="8266"/>
                  <a:pt x="19572" y="6080"/>
                  <a:pt x="19129" y="3895"/>
                </a:cubicBezTo>
                <a:cubicBezTo>
                  <a:pt x="18685" y="1742"/>
                  <a:pt x="18464" y="1108"/>
                  <a:pt x="16374" y="792"/>
                </a:cubicBezTo>
                <a:cubicBezTo>
                  <a:pt x="15614" y="665"/>
                  <a:pt x="14885" y="475"/>
                  <a:pt x="14125" y="348"/>
                </a:cubicBezTo>
                <a:cubicBezTo>
                  <a:pt x="12858" y="127"/>
                  <a:pt x="11560" y="0"/>
                  <a:pt x="10261"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9" name="Google Shape;1519;p34"/>
          <p:cNvSpPr/>
          <p:nvPr/>
        </p:nvSpPr>
        <p:spPr>
          <a:xfrm>
            <a:off x="7727528" y="4531215"/>
            <a:ext cx="586183" cy="315541"/>
          </a:xfrm>
          <a:custGeom>
            <a:avLst/>
            <a:gdLst/>
            <a:ahLst/>
            <a:cxnLst/>
            <a:rect l="l" t="t" r="r" b="b"/>
            <a:pathLst>
              <a:path w="13682" h="7365" extrusionOk="0">
                <a:moveTo>
                  <a:pt x="12401" y="0"/>
                </a:moveTo>
                <a:cubicBezTo>
                  <a:pt x="12204" y="0"/>
                  <a:pt x="12024" y="11"/>
                  <a:pt x="11908" y="11"/>
                </a:cubicBezTo>
                <a:cubicBezTo>
                  <a:pt x="7950" y="138"/>
                  <a:pt x="3991" y="296"/>
                  <a:pt x="1" y="423"/>
                </a:cubicBezTo>
                <a:cubicBezTo>
                  <a:pt x="254" y="1278"/>
                  <a:pt x="254" y="2069"/>
                  <a:pt x="571" y="2893"/>
                </a:cubicBezTo>
                <a:cubicBezTo>
                  <a:pt x="856" y="3621"/>
                  <a:pt x="1236" y="4286"/>
                  <a:pt x="1679" y="4888"/>
                </a:cubicBezTo>
                <a:cubicBezTo>
                  <a:pt x="2629" y="6123"/>
                  <a:pt x="3959" y="6946"/>
                  <a:pt x="5448" y="7263"/>
                </a:cubicBezTo>
                <a:cubicBezTo>
                  <a:pt x="5815" y="7331"/>
                  <a:pt x="6187" y="7364"/>
                  <a:pt x="6559" y="7364"/>
                </a:cubicBezTo>
                <a:cubicBezTo>
                  <a:pt x="8788" y="7364"/>
                  <a:pt x="11017" y="6181"/>
                  <a:pt x="12130" y="4255"/>
                </a:cubicBezTo>
                <a:cubicBezTo>
                  <a:pt x="12542" y="3526"/>
                  <a:pt x="12795" y="2735"/>
                  <a:pt x="13048" y="1911"/>
                </a:cubicBezTo>
                <a:cubicBezTo>
                  <a:pt x="13175" y="1531"/>
                  <a:pt x="13682" y="613"/>
                  <a:pt x="13428" y="296"/>
                </a:cubicBezTo>
                <a:cubicBezTo>
                  <a:pt x="13259" y="43"/>
                  <a:pt x="12795" y="0"/>
                  <a:pt x="12401"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0" name="Google Shape;1520;p34"/>
          <p:cNvSpPr/>
          <p:nvPr/>
        </p:nvSpPr>
        <p:spPr>
          <a:xfrm>
            <a:off x="7830652" y="4300033"/>
            <a:ext cx="355513" cy="494969"/>
          </a:xfrm>
          <a:custGeom>
            <a:avLst/>
            <a:gdLst/>
            <a:ahLst/>
            <a:cxnLst/>
            <a:rect l="l" t="t" r="r" b="b"/>
            <a:pathLst>
              <a:path w="8298" h="11553" extrusionOk="0">
                <a:moveTo>
                  <a:pt x="2592" y="1"/>
                </a:moveTo>
                <a:cubicBezTo>
                  <a:pt x="2393" y="1"/>
                  <a:pt x="2194" y="7"/>
                  <a:pt x="1996" y="23"/>
                </a:cubicBezTo>
                <a:cubicBezTo>
                  <a:pt x="1932" y="23"/>
                  <a:pt x="1869" y="23"/>
                  <a:pt x="1837" y="87"/>
                </a:cubicBezTo>
                <a:cubicBezTo>
                  <a:pt x="1774" y="118"/>
                  <a:pt x="1774" y="182"/>
                  <a:pt x="1774" y="245"/>
                </a:cubicBezTo>
                <a:cubicBezTo>
                  <a:pt x="1679" y="1385"/>
                  <a:pt x="1774" y="2588"/>
                  <a:pt x="1711" y="3760"/>
                </a:cubicBezTo>
                <a:cubicBezTo>
                  <a:pt x="1616" y="4837"/>
                  <a:pt x="1394" y="5914"/>
                  <a:pt x="761" y="6800"/>
                </a:cubicBezTo>
                <a:cubicBezTo>
                  <a:pt x="0" y="7877"/>
                  <a:pt x="190" y="9334"/>
                  <a:pt x="1014" y="10284"/>
                </a:cubicBezTo>
                <a:cubicBezTo>
                  <a:pt x="1808" y="11180"/>
                  <a:pt x="3074" y="11552"/>
                  <a:pt x="4322" y="11552"/>
                </a:cubicBezTo>
                <a:cubicBezTo>
                  <a:pt x="5016" y="11552"/>
                  <a:pt x="5703" y="11438"/>
                  <a:pt x="6303" y="11234"/>
                </a:cubicBezTo>
                <a:cubicBezTo>
                  <a:pt x="7443" y="10822"/>
                  <a:pt x="8234" y="9936"/>
                  <a:pt x="8266" y="8701"/>
                </a:cubicBezTo>
                <a:cubicBezTo>
                  <a:pt x="8298" y="7339"/>
                  <a:pt x="7094" y="6357"/>
                  <a:pt x="6778" y="5059"/>
                </a:cubicBezTo>
                <a:cubicBezTo>
                  <a:pt x="6619" y="4330"/>
                  <a:pt x="6619" y="3602"/>
                  <a:pt x="6651" y="2842"/>
                </a:cubicBezTo>
                <a:cubicBezTo>
                  <a:pt x="6651" y="1987"/>
                  <a:pt x="6683" y="1132"/>
                  <a:pt x="6714" y="245"/>
                </a:cubicBezTo>
                <a:cubicBezTo>
                  <a:pt x="5970" y="107"/>
                  <a:pt x="5345" y="17"/>
                  <a:pt x="4590" y="17"/>
                </a:cubicBezTo>
                <a:cubicBezTo>
                  <a:pt x="4478" y="17"/>
                  <a:pt x="4363" y="19"/>
                  <a:pt x="4244" y="23"/>
                </a:cubicBezTo>
                <a:cubicBezTo>
                  <a:pt x="4135" y="28"/>
                  <a:pt x="4024" y="30"/>
                  <a:pt x="3913" y="30"/>
                </a:cubicBezTo>
                <a:cubicBezTo>
                  <a:pt x="3480" y="30"/>
                  <a:pt x="3037" y="1"/>
                  <a:pt x="2592" y="1"/>
                </a:cubicBezTo>
                <a:close/>
              </a:path>
            </a:pathLst>
          </a:custGeom>
          <a:solidFill>
            <a:srgbClr val="E29F7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1" name="Google Shape;1521;p34"/>
          <p:cNvSpPr/>
          <p:nvPr/>
        </p:nvSpPr>
        <p:spPr>
          <a:xfrm>
            <a:off x="7971779" y="3752581"/>
            <a:ext cx="668913" cy="1049148"/>
          </a:xfrm>
          <a:custGeom>
            <a:avLst/>
            <a:gdLst/>
            <a:ahLst/>
            <a:cxnLst/>
            <a:rect l="l" t="t" r="r" b="b"/>
            <a:pathLst>
              <a:path w="15613" h="24488" extrusionOk="0">
                <a:moveTo>
                  <a:pt x="2308" y="1"/>
                </a:moveTo>
                <a:cubicBezTo>
                  <a:pt x="2215" y="1"/>
                  <a:pt x="2121" y="3"/>
                  <a:pt x="2027" y="7"/>
                </a:cubicBezTo>
                <a:cubicBezTo>
                  <a:pt x="1330" y="39"/>
                  <a:pt x="633" y="197"/>
                  <a:pt x="0" y="514"/>
                </a:cubicBezTo>
                <a:cubicBezTo>
                  <a:pt x="633" y="229"/>
                  <a:pt x="1330" y="70"/>
                  <a:pt x="2027" y="70"/>
                </a:cubicBezTo>
                <a:cubicBezTo>
                  <a:pt x="2115" y="66"/>
                  <a:pt x="2204" y="64"/>
                  <a:pt x="2292" y="64"/>
                </a:cubicBezTo>
                <a:cubicBezTo>
                  <a:pt x="2901" y="64"/>
                  <a:pt x="3509" y="158"/>
                  <a:pt x="4117" y="324"/>
                </a:cubicBezTo>
                <a:cubicBezTo>
                  <a:pt x="5479" y="640"/>
                  <a:pt x="6714" y="1337"/>
                  <a:pt x="7696" y="2351"/>
                </a:cubicBezTo>
                <a:cubicBezTo>
                  <a:pt x="8677" y="3332"/>
                  <a:pt x="9342" y="4631"/>
                  <a:pt x="9532" y="5992"/>
                </a:cubicBezTo>
                <a:cubicBezTo>
                  <a:pt x="9627" y="6689"/>
                  <a:pt x="9596" y="7386"/>
                  <a:pt x="9596" y="8083"/>
                </a:cubicBezTo>
                <a:cubicBezTo>
                  <a:pt x="9627" y="8811"/>
                  <a:pt x="9659" y="9539"/>
                  <a:pt x="9976" y="10204"/>
                </a:cubicBezTo>
                <a:cubicBezTo>
                  <a:pt x="10293" y="10869"/>
                  <a:pt x="10831" y="11376"/>
                  <a:pt x="11401" y="11788"/>
                </a:cubicBezTo>
                <a:cubicBezTo>
                  <a:pt x="11971" y="12200"/>
                  <a:pt x="12604" y="12516"/>
                  <a:pt x="13206" y="12896"/>
                </a:cubicBezTo>
                <a:cubicBezTo>
                  <a:pt x="13491" y="13055"/>
                  <a:pt x="13776" y="13245"/>
                  <a:pt x="13966" y="13530"/>
                </a:cubicBezTo>
                <a:cubicBezTo>
                  <a:pt x="14156" y="13783"/>
                  <a:pt x="14219" y="14131"/>
                  <a:pt x="14219" y="14480"/>
                </a:cubicBezTo>
                <a:cubicBezTo>
                  <a:pt x="14219" y="14828"/>
                  <a:pt x="14188" y="15176"/>
                  <a:pt x="14093" y="15493"/>
                </a:cubicBezTo>
                <a:cubicBezTo>
                  <a:pt x="14029" y="15842"/>
                  <a:pt x="13871" y="16158"/>
                  <a:pt x="13744" y="16475"/>
                </a:cubicBezTo>
                <a:cubicBezTo>
                  <a:pt x="13586" y="16792"/>
                  <a:pt x="13491" y="17172"/>
                  <a:pt x="13554" y="17552"/>
                </a:cubicBezTo>
                <a:cubicBezTo>
                  <a:pt x="13586" y="17900"/>
                  <a:pt x="13713" y="18248"/>
                  <a:pt x="13871" y="18565"/>
                </a:cubicBezTo>
                <a:cubicBezTo>
                  <a:pt x="14188" y="19198"/>
                  <a:pt x="14536" y="19800"/>
                  <a:pt x="14853" y="20433"/>
                </a:cubicBezTo>
                <a:cubicBezTo>
                  <a:pt x="15170" y="21035"/>
                  <a:pt x="15423" y="21700"/>
                  <a:pt x="15486" y="22397"/>
                </a:cubicBezTo>
                <a:cubicBezTo>
                  <a:pt x="15581" y="23094"/>
                  <a:pt x="15486" y="23822"/>
                  <a:pt x="15265" y="24487"/>
                </a:cubicBezTo>
                <a:cubicBezTo>
                  <a:pt x="15518" y="23822"/>
                  <a:pt x="15613" y="23125"/>
                  <a:pt x="15550" y="22397"/>
                </a:cubicBezTo>
                <a:cubicBezTo>
                  <a:pt x="15486" y="21700"/>
                  <a:pt x="15233" y="21035"/>
                  <a:pt x="14948" y="20370"/>
                </a:cubicBezTo>
                <a:cubicBezTo>
                  <a:pt x="14631" y="19737"/>
                  <a:pt x="14283" y="19135"/>
                  <a:pt x="13966" y="18502"/>
                </a:cubicBezTo>
                <a:cubicBezTo>
                  <a:pt x="13839" y="18185"/>
                  <a:pt x="13713" y="17868"/>
                  <a:pt x="13681" y="17520"/>
                </a:cubicBezTo>
                <a:cubicBezTo>
                  <a:pt x="13649" y="17203"/>
                  <a:pt x="13744" y="16855"/>
                  <a:pt x="13871" y="16538"/>
                </a:cubicBezTo>
                <a:cubicBezTo>
                  <a:pt x="14029" y="16222"/>
                  <a:pt x="14188" y="15905"/>
                  <a:pt x="14283" y="15556"/>
                </a:cubicBezTo>
                <a:cubicBezTo>
                  <a:pt x="14378" y="15208"/>
                  <a:pt x="14409" y="14860"/>
                  <a:pt x="14409" y="14480"/>
                </a:cubicBezTo>
                <a:cubicBezTo>
                  <a:pt x="14409" y="14131"/>
                  <a:pt x="14346" y="13751"/>
                  <a:pt x="14124" y="13435"/>
                </a:cubicBezTo>
                <a:cubicBezTo>
                  <a:pt x="13903" y="13118"/>
                  <a:pt x="13586" y="12928"/>
                  <a:pt x="13301" y="12738"/>
                </a:cubicBezTo>
                <a:cubicBezTo>
                  <a:pt x="12699" y="12358"/>
                  <a:pt x="12066" y="12041"/>
                  <a:pt x="11496" y="11630"/>
                </a:cubicBezTo>
                <a:cubicBezTo>
                  <a:pt x="10958" y="11250"/>
                  <a:pt x="10451" y="10743"/>
                  <a:pt x="10166" y="10109"/>
                </a:cubicBezTo>
                <a:cubicBezTo>
                  <a:pt x="9881" y="9508"/>
                  <a:pt x="9817" y="8779"/>
                  <a:pt x="9786" y="8114"/>
                </a:cubicBezTo>
                <a:cubicBezTo>
                  <a:pt x="9786" y="7418"/>
                  <a:pt x="9817" y="6689"/>
                  <a:pt x="9722" y="5992"/>
                </a:cubicBezTo>
                <a:cubicBezTo>
                  <a:pt x="9532" y="4567"/>
                  <a:pt x="8804" y="3237"/>
                  <a:pt x="7822" y="2256"/>
                </a:cubicBezTo>
                <a:cubicBezTo>
                  <a:pt x="6809" y="1242"/>
                  <a:pt x="5510" y="545"/>
                  <a:pt x="4149" y="229"/>
                </a:cubicBezTo>
                <a:cubicBezTo>
                  <a:pt x="3542" y="91"/>
                  <a:pt x="2935" y="1"/>
                  <a:pt x="2308" y="1"/>
                </a:cubicBezTo>
                <a:close/>
              </a:path>
            </a:pathLst>
          </a:custGeom>
          <a:solidFill>
            <a:srgbClr val="FFFF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2" name="Google Shape;1522;p34"/>
          <p:cNvSpPr/>
          <p:nvPr/>
        </p:nvSpPr>
        <p:spPr>
          <a:xfrm>
            <a:off x="7897145" y="4300033"/>
            <a:ext cx="222528" cy="247249"/>
          </a:xfrm>
          <a:custGeom>
            <a:avLst/>
            <a:gdLst/>
            <a:ahLst/>
            <a:cxnLst/>
            <a:rect l="l" t="t" r="r" b="b"/>
            <a:pathLst>
              <a:path w="5194" h="5771" extrusionOk="0">
                <a:moveTo>
                  <a:pt x="1021" y="1"/>
                </a:moveTo>
                <a:cubicBezTo>
                  <a:pt x="827" y="1"/>
                  <a:pt x="634" y="7"/>
                  <a:pt x="444" y="23"/>
                </a:cubicBezTo>
                <a:cubicBezTo>
                  <a:pt x="380" y="23"/>
                  <a:pt x="317" y="23"/>
                  <a:pt x="254" y="55"/>
                </a:cubicBezTo>
                <a:cubicBezTo>
                  <a:pt x="222" y="87"/>
                  <a:pt x="222" y="150"/>
                  <a:pt x="222" y="213"/>
                </a:cubicBezTo>
                <a:cubicBezTo>
                  <a:pt x="127" y="1385"/>
                  <a:pt x="222" y="2557"/>
                  <a:pt x="127" y="3729"/>
                </a:cubicBezTo>
                <a:cubicBezTo>
                  <a:pt x="95" y="4077"/>
                  <a:pt x="64" y="4425"/>
                  <a:pt x="0" y="4742"/>
                </a:cubicBezTo>
                <a:cubicBezTo>
                  <a:pt x="127" y="4837"/>
                  <a:pt x="254" y="4932"/>
                  <a:pt x="380" y="5027"/>
                </a:cubicBezTo>
                <a:cubicBezTo>
                  <a:pt x="1024" y="5515"/>
                  <a:pt x="1823" y="5770"/>
                  <a:pt x="2624" y="5770"/>
                </a:cubicBezTo>
                <a:cubicBezTo>
                  <a:pt x="2967" y="5770"/>
                  <a:pt x="3310" y="5723"/>
                  <a:pt x="3642" y="5629"/>
                </a:cubicBezTo>
                <a:cubicBezTo>
                  <a:pt x="4212" y="5470"/>
                  <a:pt x="4719" y="5217"/>
                  <a:pt x="5194" y="4900"/>
                </a:cubicBezTo>
                <a:cubicBezTo>
                  <a:pt x="5036" y="4204"/>
                  <a:pt x="5067" y="3539"/>
                  <a:pt x="5067" y="2842"/>
                </a:cubicBezTo>
                <a:cubicBezTo>
                  <a:pt x="5099" y="1987"/>
                  <a:pt x="5099" y="1100"/>
                  <a:pt x="5162" y="245"/>
                </a:cubicBezTo>
                <a:cubicBezTo>
                  <a:pt x="4486" y="95"/>
                  <a:pt x="3908" y="4"/>
                  <a:pt x="3242" y="4"/>
                </a:cubicBezTo>
                <a:cubicBezTo>
                  <a:pt x="3066" y="4"/>
                  <a:pt x="2884" y="10"/>
                  <a:pt x="2692" y="23"/>
                </a:cubicBezTo>
                <a:cubicBezTo>
                  <a:pt x="2578" y="28"/>
                  <a:pt x="2463" y="30"/>
                  <a:pt x="2349" y="30"/>
                </a:cubicBezTo>
                <a:cubicBezTo>
                  <a:pt x="1903" y="30"/>
                  <a:pt x="1458" y="1"/>
                  <a:pt x="1021" y="1"/>
                </a:cubicBezTo>
                <a:close/>
              </a:path>
            </a:pathLst>
          </a:custGeom>
          <a:solidFill>
            <a:srgbClr val="CB7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3" name="Google Shape;1523;p34"/>
          <p:cNvSpPr/>
          <p:nvPr/>
        </p:nvSpPr>
        <p:spPr>
          <a:xfrm>
            <a:off x="7707177" y="3824900"/>
            <a:ext cx="550923" cy="666728"/>
          </a:xfrm>
          <a:custGeom>
            <a:avLst/>
            <a:gdLst/>
            <a:ahLst/>
            <a:cxnLst/>
            <a:rect l="l" t="t" r="r" b="b"/>
            <a:pathLst>
              <a:path w="12859" h="15562" extrusionOk="0">
                <a:moveTo>
                  <a:pt x="7233" y="1"/>
                </a:moveTo>
                <a:cubicBezTo>
                  <a:pt x="5805" y="1"/>
                  <a:pt x="4344" y="543"/>
                  <a:pt x="3199" y="1676"/>
                </a:cubicBezTo>
                <a:cubicBezTo>
                  <a:pt x="1" y="4811"/>
                  <a:pt x="1362" y="12253"/>
                  <a:pt x="4814" y="14819"/>
                </a:cubicBezTo>
                <a:cubicBezTo>
                  <a:pt x="5480" y="15307"/>
                  <a:pt x="6285" y="15562"/>
                  <a:pt x="7089" y="15562"/>
                </a:cubicBezTo>
                <a:cubicBezTo>
                  <a:pt x="7433" y="15562"/>
                  <a:pt x="7776" y="15515"/>
                  <a:pt x="8108" y="15420"/>
                </a:cubicBezTo>
                <a:cubicBezTo>
                  <a:pt x="11465" y="14470"/>
                  <a:pt x="12858" y="10290"/>
                  <a:pt x="12795" y="6711"/>
                </a:cubicBezTo>
                <a:cubicBezTo>
                  <a:pt x="12763" y="5571"/>
                  <a:pt x="12605" y="4494"/>
                  <a:pt x="12288" y="3576"/>
                </a:cubicBezTo>
                <a:cubicBezTo>
                  <a:pt x="11487" y="1248"/>
                  <a:pt x="9397" y="1"/>
                  <a:pt x="7233" y="1"/>
                </a:cubicBezTo>
                <a:close/>
              </a:path>
            </a:pathLst>
          </a:custGeom>
          <a:solidFill>
            <a:srgbClr val="E29F7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4" name="Google Shape;1524;p34"/>
          <p:cNvSpPr/>
          <p:nvPr/>
        </p:nvSpPr>
        <p:spPr>
          <a:xfrm>
            <a:off x="7757390" y="3799151"/>
            <a:ext cx="511549" cy="455768"/>
          </a:xfrm>
          <a:custGeom>
            <a:avLst/>
            <a:gdLst/>
            <a:ahLst/>
            <a:cxnLst/>
            <a:rect l="l" t="t" r="r" b="b"/>
            <a:pathLst>
              <a:path w="11940" h="10638" extrusionOk="0">
                <a:moveTo>
                  <a:pt x="6421" y="0"/>
                </a:moveTo>
                <a:cubicBezTo>
                  <a:pt x="5124" y="0"/>
                  <a:pt x="3796" y="446"/>
                  <a:pt x="2692" y="1390"/>
                </a:cubicBezTo>
                <a:cubicBezTo>
                  <a:pt x="2217" y="1802"/>
                  <a:pt x="1869" y="2309"/>
                  <a:pt x="1520" y="2815"/>
                </a:cubicBezTo>
                <a:cubicBezTo>
                  <a:pt x="1204" y="3290"/>
                  <a:pt x="792" y="3607"/>
                  <a:pt x="539" y="4114"/>
                </a:cubicBezTo>
                <a:cubicBezTo>
                  <a:pt x="285" y="4620"/>
                  <a:pt x="95" y="5190"/>
                  <a:pt x="32" y="5761"/>
                </a:cubicBezTo>
                <a:cubicBezTo>
                  <a:pt x="0" y="6331"/>
                  <a:pt x="159" y="6806"/>
                  <a:pt x="190" y="7344"/>
                </a:cubicBezTo>
                <a:cubicBezTo>
                  <a:pt x="159" y="6806"/>
                  <a:pt x="412" y="6236"/>
                  <a:pt x="824" y="5856"/>
                </a:cubicBezTo>
                <a:cubicBezTo>
                  <a:pt x="1172" y="5571"/>
                  <a:pt x="1584" y="5412"/>
                  <a:pt x="1964" y="5190"/>
                </a:cubicBezTo>
                <a:cubicBezTo>
                  <a:pt x="2344" y="4969"/>
                  <a:pt x="2724" y="4684"/>
                  <a:pt x="2851" y="4272"/>
                </a:cubicBezTo>
                <a:cubicBezTo>
                  <a:pt x="4086" y="5856"/>
                  <a:pt x="5986" y="6362"/>
                  <a:pt x="7854" y="6837"/>
                </a:cubicBezTo>
                <a:cubicBezTo>
                  <a:pt x="9406" y="7217"/>
                  <a:pt x="11148" y="8199"/>
                  <a:pt x="11180" y="10036"/>
                </a:cubicBezTo>
                <a:cubicBezTo>
                  <a:pt x="11180" y="10258"/>
                  <a:pt x="11180" y="10321"/>
                  <a:pt x="11306" y="10638"/>
                </a:cubicBezTo>
                <a:cubicBezTo>
                  <a:pt x="11401" y="10353"/>
                  <a:pt x="11433" y="10163"/>
                  <a:pt x="11465" y="9877"/>
                </a:cubicBezTo>
                <a:cubicBezTo>
                  <a:pt x="11496" y="9561"/>
                  <a:pt x="11591" y="9276"/>
                  <a:pt x="11655" y="8959"/>
                </a:cubicBezTo>
                <a:cubicBezTo>
                  <a:pt x="11781" y="8357"/>
                  <a:pt x="11845" y="7724"/>
                  <a:pt x="11876" y="7091"/>
                </a:cubicBezTo>
                <a:cubicBezTo>
                  <a:pt x="11940" y="5951"/>
                  <a:pt x="11845" y="4874"/>
                  <a:pt x="11623" y="3955"/>
                </a:cubicBezTo>
                <a:cubicBezTo>
                  <a:pt x="10953" y="1419"/>
                  <a:pt x="8736" y="0"/>
                  <a:pt x="6421" y="0"/>
                </a:cubicBezTo>
                <a:close/>
              </a:path>
            </a:pathLst>
          </a:custGeom>
          <a:solidFill>
            <a:srgbClr val="CB7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5" name="Google Shape;1525;p34"/>
          <p:cNvSpPr/>
          <p:nvPr/>
        </p:nvSpPr>
        <p:spPr>
          <a:xfrm>
            <a:off x="7684128" y="3769675"/>
            <a:ext cx="655375" cy="498483"/>
          </a:xfrm>
          <a:custGeom>
            <a:avLst/>
            <a:gdLst/>
            <a:ahLst/>
            <a:cxnLst/>
            <a:rect l="l" t="t" r="r" b="b"/>
            <a:pathLst>
              <a:path w="15297" h="11635" extrusionOk="0">
                <a:moveTo>
                  <a:pt x="8736" y="1"/>
                </a:moveTo>
                <a:cubicBezTo>
                  <a:pt x="8568" y="1"/>
                  <a:pt x="8401" y="7"/>
                  <a:pt x="8234" y="20"/>
                </a:cubicBezTo>
                <a:cubicBezTo>
                  <a:pt x="7442" y="83"/>
                  <a:pt x="6841" y="495"/>
                  <a:pt x="6112" y="811"/>
                </a:cubicBezTo>
                <a:cubicBezTo>
                  <a:pt x="5416" y="1128"/>
                  <a:pt x="4592" y="1318"/>
                  <a:pt x="3832" y="1572"/>
                </a:cubicBezTo>
                <a:cubicBezTo>
                  <a:pt x="3009" y="1857"/>
                  <a:pt x="2122" y="2142"/>
                  <a:pt x="1457" y="2712"/>
                </a:cubicBezTo>
                <a:cubicBezTo>
                  <a:pt x="950" y="3155"/>
                  <a:pt x="602" y="3725"/>
                  <a:pt x="349" y="4327"/>
                </a:cubicBezTo>
                <a:cubicBezTo>
                  <a:pt x="32" y="5055"/>
                  <a:pt x="0" y="5847"/>
                  <a:pt x="95" y="6639"/>
                </a:cubicBezTo>
                <a:cubicBezTo>
                  <a:pt x="159" y="7272"/>
                  <a:pt x="254" y="7937"/>
                  <a:pt x="539" y="8539"/>
                </a:cubicBezTo>
                <a:cubicBezTo>
                  <a:pt x="792" y="9077"/>
                  <a:pt x="1362" y="9457"/>
                  <a:pt x="1900" y="9710"/>
                </a:cubicBezTo>
                <a:cubicBezTo>
                  <a:pt x="1837" y="9679"/>
                  <a:pt x="1900" y="8760"/>
                  <a:pt x="1900" y="8634"/>
                </a:cubicBezTo>
                <a:cubicBezTo>
                  <a:pt x="1869" y="7810"/>
                  <a:pt x="1932" y="6987"/>
                  <a:pt x="2185" y="6227"/>
                </a:cubicBezTo>
                <a:cubicBezTo>
                  <a:pt x="2407" y="5467"/>
                  <a:pt x="2914" y="4992"/>
                  <a:pt x="3547" y="4517"/>
                </a:cubicBezTo>
                <a:cubicBezTo>
                  <a:pt x="3801" y="4358"/>
                  <a:pt x="4054" y="4168"/>
                  <a:pt x="4244" y="3915"/>
                </a:cubicBezTo>
                <a:cubicBezTo>
                  <a:pt x="4371" y="3820"/>
                  <a:pt x="4814" y="3282"/>
                  <a:pt x="4751" y="3092"/>
                </a:cubicBezTo>
                <a:lnTo>
                  <a:pt x="4751" y="3092"/>
                </a:lnTo>
                <a:cubicBezTo>
                  <a:pt x="5099" y="3883"/>
                  <a:pt x="5669" y="4707"/>
                  <a:pt x="6366" y="5213"/>
                </a:cubicBezTo>
                <a:cubicBezTo>
                  <a:pt x="7696" y="6195"/>
                  <a:pt x="9184" y="6892"/>
                  <a:pt x="10673" y="7462"/>
                </a:cubicBezTo>
                <a:lnTo>
                  <a:pt x="11021" y="7620"/>
                </a:lnTo>
                <a:cubicBezTo>
                  <a:pt x="11433" y="7779"/>
                  <a:pt x="11813" y="7969"/>
                  <a:pt x="12161" y="8285"/>
                </a:cubicBezTo>
                <a:cubicBezTo>
                  <a:pt x="12921" y="8950"/>
                  <a:pt x="12985" y="10027"/>
                  <a:pt x="12953" y="10977"/>
                </a:cubicBezTo>
                <a:cubicBezTo>
                  <a:pt x="12953" y="11072"/>
                  <a:pt x="12953" y="11199"/>
                  <a:pt x="12985" y="11294"/>
                </a:cubicBezTo>
                <a:cubicBezTo>
                  <a:pt x="13067" y="11542"/>
                  <a:pt x="13315" y="11635"/>
                  <a:pt x="13577" y="11635"/>
                </a:cubicBezTo>
                <a:cubicBezTo>
                  <a:pt x="13817" y="11635"/>
                  <a:pt x="14069" y="11558"/>
                  <a:pt x="14220" y="11452"/>
                </a:cubicBezTo>
                <a:cubicBezTo>
                  <a:pt x="14505" y="11199"/>
                  <a:pt x="14758" y="10851"/>
                  <a:pt x="14885" y="10502"/>
                </a:cubicBezTo>
                <a:cubicBezTo>
                  <a:pt x="15296" y="9267"/>
                  <a:pt x="15265" y="7905"/>
                  <a:pt x="15201" y="6575"/>
                </a:cubicBezTo>
                <a:cubicBezTo>
                  <a:pt x="15170" y="5847"/>
                  <a:pt x="15138" y="5087"/>
                  <a:pt x="14948" y="4390"/>
                </a:cubicBezTo>
                <a:cubicBezTo>
                  <a:pt x="14726" y="3630"/>
                  <a:pt x="14315" y="2965"/>
                  <a:pt x="13808" y="2363"/>
                </a:cubicBezTo>
                <a:cubicBezTo>
                  <a:pt x="12527" y="821"/>
                  <a:pt x="10632" y="1"/>
                  <a:pt x="8736" y="1"/>
                </a:cubicBezTo>
                <a:close/>
              </a:path>
            </a:pathLst>
          </a:custGeom>
          <a:solidFill>
            <a:srgbClr val="2228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6" name="Google Shape;1526;p34"/>
          <p:cNvSpPr/>
          <p:nvPr/>
        </p:nvSpPr>
        <p:spPr>
          <a:xfrm>
            <a:off x="7385638" y="5243999"/>
            <a:ext cx="1232003" cy="27163"/>
          </a:xfrm>
          <a:custGeom>
            <a:avLst/>
            <a:gdLst/>
            <a:ahLst/>
            <a:cxnLst/>
            <a:rect l="l" t="t" r="r" b="b"/>
            <a:pathLst>
              <a:path w="28756" h="634" extrusionOk="0">
                <a:moveTo>
                  <a:pt x="28471" y="0"/>
                </a:moveTo>
                <a:lnTo>
                  <a:pt x="222" y="64"/>
                </a:lnTo>
                <a:lnTo>
                  <a:pt x="0" y="634"/>
                </a:lnTo>
                <a:lnTo>
                  <a:pt x="28756" y="634"/>
                </a:lnTo>
                <a:lnTo>
                  <a:pt x="28471" y="0"/>
                </a:lnTo>
                <a:close/>
              </a:path>
            </a:pathLst>
          </a:custGeom>
          <a:solidFill>
            <a:srgbClr val="BDCF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7" name="Google Shape;1527;p34"/>
          <p:cNvSpPr/>
          <p:nvPr/>
        </p:nvSpPr>
        <p:spPr>
          <a:xfrm>
            <a:off x="7863214" y="6257501"/>
            <a:ext cx="640465" cy="233411"/>
          </a:xfrm>
          <a:custGeom>
            <a:avLst/>
            <a:gdLst/>
            <a:ahLst/>
            <a:cxnLst/>
            <a:rect l="l" t="t" r="r" b="b"/>
            <a:pathLst>
              <a:path w="14949" h="5448" extrusionOk="0">
                <a:moveTo>
                  <a:pt x="13460" y="1"/>
                </a:moveTo>
                <a:cubicBezTo>
                  <a:pt x="13048" y="1"/>
                  <a:pt x="12605" y="32"/>
                  <a:pt x="12161" y="64"/>
                </a:cubicBezTo>
                <a:cubicBezTo>
                  <a:pt x="10483" y="286"/>
                  <a:pt x="8868" y="951"/>
                  <a:pt x="7158" y="1141"/>
                </a:cubicBezTo>
                <a:cubicBezTo>
                  <a:pt x="6740" y="1189"/>
                  <a:pt x="6326" y="1205"/>
                  <a:pt x="5914" y="1205"/>
                </a:cubicBezTo>
                <a:cubicBezTo>
                  <a:pt x="5233" y="1205"/>
                  <a:pt x="4555" y="1161"/>
                  <a:pt x="3864" y="1141"/>
                </a:cubicBezTo>
                <a:cubicBezTo>
                  <a:pt x="3437" y="1109"/>
                  <a:pt x="2890" y="1038"/>
                  <a:pt x="2352" y="1038"/>
                </a:cubicBezTo>
                <a:cubicBezTo>
                  <a:pt x="1814" y="1038"/>
                  <a:pt x="1283" y="1109"/>
                  <a:pt x="887" y="1363"/>
                </a:cubicBezTo>
                <a:cubicBezTo>
                  <a:pt x="571" y="1553"/>
                  <a:pt x="64" y="2059"/>
                  <a:pt x="32" y="2439"/>
                </a:cubicBezTo>
                <a:cubicBezTo>
                  <a:pt x="1" y="2946"/>
                  <a:pt x="539" y="3453"/>
                  <a:pt x="887" y="3706"/>
                </a:cubicBezTo>
                <a:cubicBezTo>
                  <a:pt x="1521" y="4181"/>
                  <a:pt x="2312" y="4466"/>
                  <a:pt x="3136" y="4656"/>
                </a:cubicBezTo>
                <a:cubicBezTo>
                  <a:pt x="4213" y="4910"/>
                  <a:pt x="5353" y="5005"/>
                  <a:pt x="6366" y="5163"/>
                </a:cubicBezTo>
                <a:cubicBezTo>
                  <a:pt x="6809" y="5258"/>
                  <a:pt x="7253" y="5321"/>
                  <a:pt x="7728" y="5385"/>
                </a:cubicBezTo>
                <a:cubicBezTo>
                  <a:pt x="8425" y="5448"/>
                  <a:pt x="9185" y="5448"/>
                  <a:pt x="9913" y="5448"/>
                </a:cubicBezTo>
                <a:lnTo>
                  <a:pt x="11496" y="5448"/>
                </a:lnTo>
                <a:cubicBezTo>
                  <a:pt x="11781" y="5448"/>
                  <a:pt x="12098" y="5448"/>
                  <a:pt x="12351" y="5321"/>
                </a:cubicBezTo>
                <a:cubicBezTo>
                  <a:pt x="12636" y="5163"/>
                  <a:pt x="12827" y="4846"/>
                  <a:pt x="12985" y="4561"/>
                </a:cubicBezTo>
                <a:cubicBezTo>
                  <a:pt x="13333" y="3959"/>
                  <a:pt x="13745" y="3389"/>
                  <a:pt x="14030" y="2756"/>
                </a:cubicBezTo>
                <a:cubicBezTo>
                  <a:pt x="14188" y="2376"/>
                  <a:pt x="14252" y="2091"/>
                  <a:pt x="14505" y="1743"/>
                </a:cubicBezTo>
                <a:cubicBezTo>
                  <a:pt x="14727" y="1426"/>
                  <a:pt x="14948" y="1014"/>
                  <a:pt x="14790" y="603"/>
                </a:cubicBezTo>
                <a:cubicBezTo>
                  <a:pt x="14600" y="128"/>
                  <a:pt x="13967" y="32"/>
                  <a:pt x="13460" y="1"/>
                </a:cubicBezTo>
                <a:close/>
              </a:path>
            </a:pathLst>
          </a:custGeom>
          <a:solidFill>
            <a:srgbClr val="E29F7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8" name="Google Shape;1528;p34"/>
          <p:cNvSpPr/>
          <p:nvPr/>
        </p:nvSpPr>
        <p:spPr>
          <a:xfrm>
            <a:off x="7878123" y="6257502"/>
            <a:ext cx="625556" cy="214431"/>
          </a:xfrm>
          <a:custGeom>
            <a:avLst/>
            <a:gdLst/>
            <a:ahLst/>
            <a:cxnLst/>
            <a:rect l="l" t="t" r="r" b="b"/>
            <a:pathLst>
              <a:path w="14601" h="5005" extrusionOk="0">
                <a:moveTo>
                  <a:pt x="13112" y="1"/>
                </a:moveTo>
                <a:cubicBezTo>
                  <a:pt x="12700" y="1"/>
                  <a:pt x="12257" y="32"/>
                  <a:pt x="11813" y="64"/>
                </a:cubicBezTo>
                <a:cubicBezTo>
                  <a:pt x="10135" y="286"/>
                  <a:pt x="8520" y="951"/>
                  <a:pt x="6810" y="1141"/>
                </a:cubicBezTo>
                <a:cubicBezTo>
                  <a:pt x="6409" y="1184"/>
                  <a:pt x="6003" y="1201"/>
                  <a:pt x="5595" y="1201"/>
                </a:cubicBezTo>
                <a:cubicBezTo>
                  <a:pt x="5100" y="1201"/>
                  <a:pt x="4604" y="1176"/>
                  <a:pt x="4118" y="1141"/>
                </a:cubicBezTo>
                <a:cubicBezTo>
                  <a:pt x="3453" y="1458"/>
                  <a:pt x="1109" y="2218"/>
                  <a:pt x="1" y="3231"/>
                </a:cubicBezTo>
                <a:cubicBezTo>
                  <a:pt x="159" y="3421"/>
                  <a:pt x="381" y="3579"/>
                  <a:pt x="539" y="3706"/>
                </a:cubicBezTo>
                <a:cubicBezTo>
                  <a:pt x="1173" y="4181"/>
                  <a:pt x="1964" y="4466"/>
                  <a:pt x="2788" y="4656"/>
                </a:cubicBezTo>
                <a:cubicBezTo>
                  <a:pt x="3453" y="4814"/>
                  <a:pt x="4150" y="4910"/>
                  <a:pt x="4846" y="5005"/>
                </a:cubicBezTo>
                <a:cubicBezTo>
                  <a:pt x="7126" y="4593"/>
                  <a:pt x="9375" y="3896"/>
                  <a:pt x="11592" y="3358"/>
                </a:cubicBezTo>
                <a:cubicBezTo>
                  <a:pt x="12257" y="3168"/>
                  <a:pt x="12954" y="3009"/>
                  <a:pt x="13650" y="2819"/>
                </a:cubicBezTo>
                <a:cubicBezTo>
                  <a:pt x="13650" y="2788"/>
                  <a:pt x="13650" y="2788"/>
                  <a:pt x="13682" y="2756"/>
                </a:cubicBezTo>
                <a:cubicBezTo>
                  <a:pt x="13840" y="2376"/>
                  <a:pt x="13904" y="2059"/>
                  <a:pt x="14157" y="1743"/>
                </a:cubicBezTo>
                <a:cubicBezTo>
                  <a:pt x="14379" y="1426"/>
                  <a:pt x="14600" y="1014"/>
                  <a:pt x="14442" y="603"/>
                </a:cubicBezTo>
                <a:cubicBezTo>
                  <a:pt x="14252" y="128"/>
                  <a:pt x="13650" y="1"/>
                  <a:pt x="13112" y="1"/>
                </a:cubicBezTo>
                <a:close/>
              </a:path>
            </a:pathLst>
          </a:custGeom>
          <a:solidFill>
            <a:srgbClr val="CB7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9" name="Google Shape;1529;p34"/>
          <p:cNvSpPr/>
          <p:nvPr/>
        </p:nvSpPr>
        <p:spPr>
          <a:xfrm>
            <a:off x="7392407" y="5231789"/>
            <a:ext cx="1218464" cy="818179"/>
          </a:xfrm>
          <a:custGeom>
            <a:avLst/>
            <a:gdLst/>
            <a:ahLst/>
            <a:cxnLst/>
            <a:rect l="l" t="t" r="r" b="b"/>
            <a:pathLst>
              <a:path w="28440" h="19097" extrusionOk="0">
                <a:moveTo>
                  <a:pt x="570" y="0"/>
                </a:moveTo>
                <a:cubicBezTo>
                  <a:pt x="254" y="0"/>
                  <a:pt x="0" y="285"/>
                  <a:pt x="32" y="634"/>
                </a:cubicBezTo>
                <a:lnTo>
                  <a:pt x="1806" y="19096"/>
                </a:lnTo>
                <a:lnTo>
                  <a:pt x="26634" y="19096"/>
                </a:lnTo>
                <a:lnTo>
                  <a:pt x="28408" y="634"/>
                </a:lnTo>
                <a:cubicBezTo>
                  <a:pt x="28439" y="285"/>
                  <a:pt x="28186" y="0"/>
                  <a:pt x="27837" y="0"/>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0" name="Google Shape;1530;p34"/>
          <p:cNvSpPr/>
          <p:nvPr/>
        </p:nvSpPr>
        <p:spPr>
          <a:xfrm>
            <a:off x="8156304" y="6258915"/>
            <a:ext cx="407055" cy="253847"/>
          </a:xfrm>
          <a:custGeom>
            <a:avLst/>
            <a:gdLst/>
            <a:ahLst/>
            <a:cxnLst/>
            <a:rect l="l" t="t" r="r" b="b"/>
            <a:pathLst>
              <a:path w="9501" h="5925" extrusionOk="0">
                <a:moveTo>
                  <a:pt x="4954" y="1"/>
                </a:moveTo>
                <a:cubicBezTo>
                  <a:pt x="4094" y="1"/>
                  <a:pt x="3211" y="222"/>
                  <a:pt x="2280" y="696"/>
                </a:cubicBezTo>
                <a:cubicBezTo>
                  <a:pt x="2914" y="1013"/>
                  <a:pt x="3484" y="1583"/>
                  <a:pt x="3484" y="2280"/>
                </a:cubicBezTo>
                <a:cubicBezTo>
                  <a:pt x="3484" y="3008"/>
                  <a:pt x="3294" y="3705"/>
                  <a:pt x="2787" y="4243"/>
                </a:cubicBezTo>
                <a:cubicBezTo>
                  <a:pt x="2154" y="4940"/>
                  <a:pt x="950" y="5162"/>
                  <a:pt x="0" y="5225"/>
                </a:cubicBezTo>
                <a:cubicBezTo>
                  <a:pt x="950" y="5415"/>
                  <a:pt x="1362" y="5637"/>
                  <a:pt x="2185" y="5732"/>
                </a:cubicBezTo>
                <a:cubicBezTo>
                  <a:pt x="2882" y="5795"/>
                  <a:pt x="3325" y="5890"/>
                  <a:pt x="4022" y="5922"/>
                </a:cubicBezTo>
                <a:cubicBezTo>
                  <a:pt x="4076" y="5924"/>
                  <a:pt x="4130" y="5925"/>
                  <a:pt x="4184" y="5925"/>
                </a:cubicBezTo>
                <a:cubicBezTo>
                  <a:pt x="4985" y="5925"/>
                  <a:pt x="5780" y="5708"/>
                  <a:pt x="6492" y="5352"/>
                </a:cubicBezTo>
                <a:cubicBezTo>
                  <a:pt x="8171" y="4465"/>
                  <a:pt x="9501" y="1931"/>
                  <a:pt x="7474" y="633"/>
                </a:cubicBezTo>
                <a:cubicBezTo>
                  <a:pt x="7316" y="538"/>
                  <a:pt x="7157" y="475"/>
                  <a:pt x="6999" y="411"/>
                </a:cubicBezTo>
                <a:cubicBezTo>
                  <a:pt x="6322" y="143"/>
                  <a:pt x="5645" y="1"/>
                  <a:pt x="4954" y="1"/>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1" name="Google Shape;1531;p34"/>
          <p:cNvSpPr/>
          <p:nvPr/>
        </p:nvSpPr>
        <p:spPr>
          <a:xfrm>
            <a:off x="7382896" y="5254839"/>
            <a:ext cx="1237444" cy="818179"/>
          </a:xfrm>
          <a:custGeom>
            <a:avLst/>
            <a:gdLst/>
            <a:ahLst/>
            <a:cxnLst/>
            <a:rect l="l" t="t" r="r" b="b"/>
            <a:pathLst>
              <a:path w="28883" h="19097" extrusionOk="0">
                <a:moveTo>
                  <a:pt x="602" y="1"/>
                </a:moveTo>
                <a:cubicBezTo>
                  <a:pt x="254" y="1"/>
                  <a:pt x="1" y="286"/>
                  <a:pt x="32" y="602"/>
                </a:cubicBezTo>
                <a:lnTo>
                  <a:pt x="1837" y="19097"/>
                </a:lnTo>
                <a:lnTo>
                  <a:pt x="27046" y="19097"/>
                </a:lnTo>
                <a:lnTo>
                  <a:pt x="28851" y="602"/>
                </a:lnTo>
                <a:cubicBezTo>
                  <a:pt x="28883" y="286"/>
                  <a:pt x="28630" y="1"/>
                  <a:pt x="2828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2" name="Google Shape;1532;p34"/>
          <p:cNvSpPr/>
          <p:nvPr/>
        </p:nvSpPr>
        <p:spPr>
          <a:xfrm>
            <a:off x="7461600" y="6071647"/>
            <a:ext cx="1078709" cy="48884"/>
          </a:xfrm>
          <a:custGeom>
            <a:avLst/>
            <a:gdLst/>
            <a:ahLst/>
            <a:cxnLst/>
            <a:rect l="l" t="t" r="r" b="b"/>
            <a:pathLst>
              <a:path w="25178" h="1141" extrusionOk="0">
                <a:moveTo>
                  <a:pt x="0" y="0"/>
                </a:moveTo>
                <a:lnTo>
                  <a:pt x="0" y="1140"/>
                </a:lnTo>
                <a:lnTo>
                  <a:pt x="25177" y="1140"/>
                </a:lnTo>
                <a:lnTo>
                  <a:pt x="25177" y="0"/>
                </a:ln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3" name="Google Shape;1533;p34"/>
          <p:cNvSpPr/>
          <p:nvPr/>
        </p:nvSpPr>
        <p:spPr>
          <a:xfrm>
            <a:off x="7921565" y="5588974"/>
            <a:ext cx="160148" cy="149609"/>
          </a:xfrm>
          <a:custGeom>
            <a:avLst/>
            <a:gdLst/>
            <a:ahLst/>
            <a:cxnLst/>
            <a:rect l="l" t="t" r="r" b="b"/>
            <a:pathLst>
              <a:path w="3738" h="3492" extrusionOk="0">
                <a:moveTo>
                  <a:pt x="1841" y="0"/>
                </a:moveTo>
                <a:cubicBezTo>
                  <a:pt x="1003" y="0"/>
                  <a:pt x="270" y="625"/>
                  <a:pt x="127" y="1481"/>
                </a:cubicBezTo>
                <a:cubicBezTo>
                  <a:pt x="0" y="2431"/>
                  <a:pt x="665" y="3317"/>
                  <a:pt x="1615" y="3476"/>
                </a:cubicBezTo>
                <a:cubicBezTo>
                  <a:pt x="1693" y="3486"/>
                  <a:pt x="1771" y="3491"/>
                  <a:pt x="1848" y="3491"/>
                </a:cubicBezTo>
                <a:cubicBezTo>
                  <a:pt x="2706" y="3491"/>
                  <a:pt x="3463" y="2859"/>
                  <a:pt x="3579" y="1987"/>
                </a:cubicBezTo>
                <a:cubicBezTo>
                  <a:pt x="3737" y="1037"/>
                  <a:pt x="3072" y="150"/>
                  <a:pt x="2122" y="24"/>
                </a:cubicBezTo>
                <a:cubicBezTo>
                  <a:pt x="2028" y="8"/>
                  <a:pt x="1934" y="0"/>
                  <a:pt x="1841" y="0"/>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4" name="Google Shape;1534;p34"/>
          <p:cNvSpPr/>
          <p:nvPr/>
        </p:nvSpPr>
        <p:spPr>
          <a:xfrm>
            <a:off x="6768094" y="5723887"/>
            <a:ext cx="1350251" cy="730951"/>
          </a:xfrm>
          <a:custGeom>
            <a:avLst/>
            <a:gdLst/>
            <a:ahLst/>
            <a:cxnLst/>
            <a:rect l="l" t="t" r="r" b="b"/>
            <a:pathLst>
              <a:path w="31516" h="17061" extrusionOk="0">
                <a:moveTo>
                  <a:pt x="4773" y="0"/>
                </a:moveTo>
                <a:cubicBezTo>
                  <a:pt x="2249" y="0"/>
                  <a:pt x="1" y="2254"/>
                  <a:pt x="1018" y="5045"/>
                </a:cubicBezTo>
                <a:cubicBezTo>
                  <a:pt x="1493" y="6312"/>
                  <a:pt x="2633" y="7420"/>
                  <a:pt x="3742" y="8181"/>
                </a:cubicBezTo>
                <a:cubicBezTo>
                  <a:pt x="8587" y="11442"/>
                  <a:pt x="14382" y="13248"/>
                  <a:pt x="19924" y="14831"/>
                </a:cubicBezTo>
                <a:cubicBezTo>
                  <a:pt x="21128" y="15179"/>
                  <a:pt x="22268" y="15559"/>
                  <a:pt x="23471" y="15908"/>
                </a:cubicBezTo>
                <a:cubicBezTo>
                  <a:pt x="24643" y="16256"/>
                  <a:pt x="25847" y="16573"/>
                  <a:pt x="27050" y="16826"/>
                </a:cubicBezTo>
                <a:cubicBezTo>
                  <a:pt x="27303" y="16889"/>
                  <a:pt x="27588" y="16921"/>
                  <a:pt x="27842" y="16984"/>
                </a:cubicBezTo>
                <a:cubicBezTo>
                  <a:pt x="27968" y="16984"/>
                  <a:pt x="28127" y="17016"/>
                  <a:pt x="28253" y="17016"/>
                </a:cubicBezTo>
                <a:cubicBezTo>
                  <a:pt x="28343" y="17039"/>
                  <a:pt x="28433" y="17061"/>
                  <a:pt x="28522" y="17061"/>
                </a:cubicBezTo>
                <a:cubicBezTo>
                  <a:pt x="28559" y="17061"/>
                  <a:pt x="28596" y="17057"/>
                  <a:pt x="28633" y="17048"/>
                </a:cubicBezTo>
                <a:cubicBezTo>
                  <a:pt x="28887" y="17016"/>
                  <a:pt x="29140" y="16889"/>
                  <a:pt x="29393" y="16794"/>
                </a:cubicBezTo>
                <a:cubicBezTo>
                  <a:pt x="29647" y="16699"/>
                  <a:pt x="29900" y="16573"/>
                  <a:pt x="30154" y="16478"/>
                </a:cubicBezTo>
                <a:cubicBezTo>
                  <a:pt x="30565" y="16256"/>
                  <a:pt x="30945" y="16066"/>
                  <a:pt x="31262" y="15718"/>
                </a:cubicBezTo>
                <a:cubicBezTo>
                  <a:pt x="31325" y="15623"/>
                  <a:pt x="31389" y="15528"/>
                  <a:pt x="31452" y="15433"/>
                </a:cubicBezTo>
                <a:cubicBezTo>
                  <a:pt x="31484" y="15338"/>
                  <a:pt x="31515" y="15179"/>
                  <a:pt x="31452" y="15084"/>
                </a:cubicBezTo>
                <a:cubicBezTo>
                  <a:pt x="31420" y="14989"/>
                  <a:pt x="31294" y="14926"/>
                  <a:pt x="31230" y="14894"/>
                </a:cubicBezTo>
                <a:cubicBezTo>
                  <a:pt x="31040" y="14736"/>
                  <a:pt x="30882" y="14609"/>
                  <a:pt x="30692" y="14514"/>
                </a:cubicBezTo>
                <a:cubicBezTo>
                  <a:pt x="30312" y="14261"/>
                  <a:pt x="29900" y="14039"/>
                  <a:pt x="29488" y="13818"/>
                </a:cubicBezTo>
                <a:cubicBezTo>
                  <a:pt x="28855" y="13501"/>
                  <a:pt x="28158" y="13248"/>
                  <a:pt x="27525" y="12931"/>
                </a:cubicBezTo>
                <a:cubicBezTo>
                  <a:pt x="27493" y="12931"/>
                  <a:pt x="27462" y="12899"/>
                  <a:pt x="27430" y="12899"/>
                </a:cubicBezTo>
                <a:cubicBezTo>
                  <a:pt x="25910" y="12107"/>
                  <a:pt x="24390" y="11221"/>
                  <a:pt x="22901" y="10366"/>
                </a:cubicBezTo>
                <a:cubicBezTo>
                  <a:pt x="22110" y="9891"/>
                  <a:pt x="21286" y="9416"/>
                  <a:pt x="20494" y="8972"/>
                </a:cubicBezTo>
                <a:cubicBezTo>
                  <a:pt x="15681" y="6249"/>
                  <a:pt x="11500" y="2448"/>
                  <a:pt x="6402" y="327"/>
                </a:cubicBezTo>
                <a:cubicBezTo>
                  <a:pt x="5866" y="103"/>
                  <a:pt x="5313" y="0"/>
                  <a:pt x="4773" y="0"/>
                </a:cubicBezTo>
                <a:close/>
              </a:path>
            </a:pathLst>
          </a:custGeom>
          <a:solidFill>
            <a:srgbClr val="E29F7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5" name="Google Shape;1535;p34"/>
          <p:cNvSpPr/>
          <p:nvPr/>
        </p:nvSpPr>
        <p:spPr>
          <a:xfrm>
            <a:off x="8163073" y="5723974"/>
            <a:ext cx="1072155" cy="678767"/>
          </a:xfrm>
          <a:custGeom>
            <a:avLst/>
            <a:gdLst/>
            <a:ahLst/>
            <a:cxnLst/>
            <a:rect l="l" t="t" r="r" b="b"/>
            <a:pathLst>
              <a:path w="25025" h="15843" extrusionOk="0">
                <a:moveTo>
                  <a:pt x="20239" y="1"/>
                </a:moveTo>
                <a:cubicBezTo>
                  <a:pt x="19703" y="1"/>
                  <a:pt x="19154" y="103"/>
                  <a:pt x="18622" y="325"/>
                </a:cubicBezTo>
                <a:cubicBezTo>
                  <a:pt x="13523" y="2446"/>
                  <a:pt x="9343" y="6247"/>
                  <a:pt x="4529" y="8970"/>
                </a:cubicBezTo>
                <a:cubicBezTo>
                  <a:pt x="3737" y="9414"/>
                  <a:pt x="2914" y="9889"/>
                  <a:pt x="2122" y="10364"/>
                </a:cubicBezTo>
                <a:cubicBezTo>
                  <a:pt x="1426" y="10744"/>
                  <a:pt x="729" y="11155"/>
                  <a:pt x="0" y="11567"/>
                </a:cubicBezTo>
                <a:lnTo>
                  <a:pt x="1742" y="15842"/>
                </a:lnTo>
                <a:cubicBezTo>
                  <a:pt x="2851" y="15526"/>
                  <a:pt x="3959" y="15146"/>
                  <a:pt x="5067" y="14829"/>
                </a:cubicBezTo>
                <a:cubicBezTo>
                  <a:pt x="10641" y="13246"/>
                  <a:pt x="16437" y="11440"/>
                  <a:pt x="21282" y="8179"/>
                </a:cubicBezTo>
                <a:cubicBezTo>
                  <a:pt x="22390" y="7418"/>
                  <a:pt x="23531" y="6310"/>
                  <a:pt x="24006" y="5043"/>
                </a:cubicBezTo>
                <a:cubicBezTo>
                  <a:pt x="25024" y="2274"/>
                  <a:pt x="22767" y="1"/>
                  <a:pt x="20239" y="1"/>
                </a:cubicBezTo>
                <a:close/>
              </a:path>
            </a:pathLst>
          </a:custGeom>
          <a:solidFill>
            <a:srgbClr val="6CA1B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6" name="Google Shape;1536;p34"/>
          <p:cNvSpPr/>
          <p:nvPr/>
        </p:nvSpPr>
        <p:spPr>
          <a:xfrm>
            <a:off x="7814372" y="6219542"/>
            <a:ext cx="423377" cy="240223"/>
          </a:xfrm>
          <a:custGeom>
            <a:avLst/>
            <a:gdLst/>
            <a:ahLst/>
            <a:cxnLst/>
            <a:rect l="l" t="t" r="r" b="b"/>
            <a:pathLst>
              <a:path w="9882" h="5607" extrusionOk="0">
                <a:moveTo>
                  <a:pt x="8139" y="0"/>
                </a:moveTo>
                <a:cubicBezTo>
                  <a:pt x="7348" y="443"/>
                  <a:pt x="6524" y="918"/>
                  <a:pt x="5733" y="1330"/>
                </a:cubicBezTo>
                <a:cubicBezTo>
                  <a:pt x="4877" y="1774"/>
                  <a:pt x="0" y="3452"/>
                  <a:pt x="1331" y="5225"/>
                </a:cubicBezTo>
                <a:cubicBezTo>
                  <a:pt x="1584" y="5574"/>
                  <a:pt x="2091" y="5605"/>
                  <a:pt x="2534" y="5605"/>
                </a:cubicBezTo>
                <a:cubicBezTo>
                  <a:pt x="2594" y="5606"/>
                  <a:pt x="2654" y="5607"/>
                  <a:pt x="2714" y="5607"/>
                </a:cubicBezTo>
                <a:cubicBezTo>
                  <a:pt x="5153" y="5607"/>
                  <a:pt x="7532" y="4986"/>
                  <a:pt x="9881" y="4275"/>
                </a:cubicBezTo>
                <a:lnTo>
                  <a:pt x="8139" y="0"/>
                </a:lnTo>
                <a:close/>
              </a:path>
            </a:pathLst>
          </a:custGeom>
          <a:solidFill>
            <a:srgbClr val="E29F7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7" name="Google Shape;1537;p34"/>
          <p:cNvSpPr/>
          <p:nvPr/>
        </p:nvSpPr>
        <p:spPr>
          <a:xfrm>
            <a:off x="7456159" y="6245291"/>
            <a:ext cx="602463" cy="181869"/>
          </a:xfrm>
          <a:custGeom>
            <a:avLst/>
            <a:gdLst/>
            <a:ahLst/>
            <a:cxnLst/>
            <a:rect l="l" t="t" r="r" b="b"/>
            <a:pathLst>
              <a:path w="14062" h="4245" extrusionOk="0">
                <a:moveTo>
                  <a:pt x="10008" y="1"/>
                </a:moveTo>
                <a:cubicBezTo>
                  <a:pt x="9217" y="191"/>
                  <a:pt x="8456" y="349"/>
                  <a:pt x="7633" y="413"/>
                </a:cubicBezTo>
                <a:cubicBezTo>
                  <a:pt x="7364" y="432"/>
                  <a:pt x="7095" y="441"/>
                  <a:pt x="6826" y="441"/>
                </a:cubicBezTo>
                <a:cubicBezTo>
                  <a:pt x="5595" y="441"/>
                  <a:pt x="4364" y="269"/>
                  <a:pt x="3132" y="269"/>
                </a:cubicBezTo>
                <a:cubicBezTo>
                  <a:pt x="2922" y="269"/>
                  <a:pt x="2713" y="274"/>
                  <a:pt x="2503" y="286"/>
                </a:cubicBezTo>
                <a:cubicBezTo>
                  <a:pt x="2059" y="317"/>
                  <a:pt x="1648" y="381"/>
                  <a:pt x="1204" y="476"/>
                </a:cubicBezTo>
                <a:cubicBezTo>
                  <a:pt x="729" y="571"/>
                  <a:pt x="127" y="793"/>
                  <a:pt x="32" y="1299"/>
                </a:cubicBezTo>
                <a:cubicBezTo>
                  <a:pt x="1" y="1363"/>
                  <a:pt x="1" y="1458"/>
                  <a:pt x="32" y="1521"/>
                </a:cubicBezTo>
                <a:cubicBezTo>
                  <a:pt x="1299" y="1933"/>
                  <a:pt x="2598" y="2313"/>
                  <a:pt x="3864" y="2661"/>
                </a:cubicBezTo>
                <a:cubicBezTo>
                  <a:pt x="5606" y="3168"/>
                  <a:pt x="7380" y="3769"/>
                  <a:pt x="9153" y="4244"/>
                </a:cubicBezTo>
                <a:cubicBezTo>
                  <a:pt x="10135" y="3864"/>
                  <a:pt x="11243" y="3579"/>
                  <a:pt x="12225" y="3136"/>
                </a:cubicBezTo>
                <a:cubicBezTo>
                  <a:pt x="12922" y="2819"/>
                  <a:pt x="13555" y="2471"/>
                  <a:pt x="14062" y="1996"/>
                </a:cubicBezTo>
                <a:cubicBezTo>
                  <a:pt x="12953" y="1394"/>
                  <a:pt x="11750" y="919"/>
                  <a:pt x="11370" y="729"/>
                </a:cubicBezTo>
                <a:cubicBezTo>
                  <a:pt x="10927" y="476"/>
                  <a:pt x="10452" y="254"/>
                  <a:pt x="10008" y="1"/>
                </a:cubicBezTo>
                <a:close/>
              </a:path>
            </a:pathLst>
          </a:custGeom>
          <a:solidFill>
            <a:srgbClr val="CB7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8" name="Google Shape;1538;p34"/>
          <p:cNvSpPr/>
          <p:nvPr/>
        </p:nvSpPr>
        <p:spPr>
          <a:xfrm>
            <a:off x="6768051" y="5723974"/>
            <a:ext cx="1072155" cy="678767"/>
          </a:xfrm>
          <a:custGeom>
            <a:avLst/>
            <a:gdLst/>
            <a:ahLst/>
            <a:cxnLst/>
            <a:rect l="l" t="t" r="r" b="b"/>
            <a:pathLst>
              <a:path w="25025" h="15843" extrusionOk="0">
                <a:moveTo>
                  <a:pt x="4902" y="1"/>
                </a:moveTo>
                <a:cubicBezTo>
                  <a:pt x="2343" y="1"/>
                  <a:pt x="0" y="2274"/>
                  <a:pt x="1019" y="5043"/>
                </a:cubicBezTo>
                <a:cubicBezTo>
                  <a:pt x="1494" y="6310"/>
                  <a:pt x="2634" y="7418"/>
                  <a:pt x="3743" y="8179"/>
                </a:cubicBezTo>
                <a:cubicBezTo>
                  <a:pt x="8588" y="11440"/>
                  <a:pt x="14383" y="13246"/>
                  <a:pt x="19957" y="14829"/>
                </a:cubicBezTo>
                <a:cubicBezTo>
                  <a:pt x="21066" y="15146"/>
                  <a:pt x="22174" y="15526"/>
                  <a:pt x="23282" y="15842"/>
                </a:cubicBezTo>
                <a:lnTo>
                  <a:pt x="25024" y="11535"/>
                </a:lnTo>
                <a:cubicBezTo>
                  <a:pt x="24327" y="11155"/>
                  <a:pt x="23599" y="10744"/>
                  <a:pt x="22902" y="10364"/>
                </a:cubicBezTo>
                <a:cubicBezTo>
                  <a:pt x="22111" y="9889"/>
                  <a:pt x="21319" y="9382"/>
                  <a:pt x="20495" y="8939"/>
                </a:cubicBezTo>
                <a:cubicBezTo>
                  <a:pt x="15713" y="6215"/>
                  <a:pt x="11628" y="2446"/>
                  <a:pt x="6529" y="325"/>
                </a:cubicBezTo>
                <a:cubicBezTo>
                  <a:pt x="5997" y="103"/>
                  <a:pt x="5445" y="1"/>
                  <a:pt x="4902" y="1"/>
                </a:cubicBezTo>
                <a:close/>
              </a:path>
            </a:pathLst>
          </a:custGeom>
          <a:solidFill>
            <a:srgbClr val="6CA1B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9" name="Google Shape;1539;p34"/>
          <p:cNvSpPr/>
          <p:nvPr/>
        </p:nvSpPr>
        <p:spPr>
          <a:xfrm>
            <a:off x="7518581" y="6266113"/>
            <a:ext cx="617372" cy="224799"/>
          </a:xfrm>
          <a:custGeom>
            <a:avLst/>
            <a:gdLst/>
            <a:ahLst/>
            <a:cxnLst/>
            <a:rect l="l" t="t" r="r" b="b"/>
            <a:pathLst>
              <a:path w="14410" h="5247" extrusionOk="0">
                <a:moveTo>
                  <a:pt x="2585" y="1"/>
                </a:moveTo>
                <a:cubicBezTo>
                  <a:pt x="2218" y="1"/>
                  <a:pt x="1854" y="67"/>
                  <a:pt x="1489" y="243"/>
                </a:cubicBezTo>
                <a:cubicBezTo>
                  <a:pt x="1204" y="370"/>
                  <a:pt x="982" y="560"/>
                  <a:pt x="729" y="782"/>
                </a:cubicBezTo>
                <a:cubicBezTo>
                  <a:pt x="539" y="940"/>
                  <a:pt x="381" y="1098"/>
                  <a:pt x="254" y="1320"/>
                </a:cubicBezTo>
                <a:cubicBezTo>
                  <a:pt x="1" y="1732"/>
                  <a:pt x="191" y="2143"/>
                  <a:pt x="381" y="2555"/>
                </a:cubicBezTo>
                <a:cubicBezTo>
                  <a:pt x="666" y="3188"/>
                  <a:pt x="1046" y="3758"/>
                  <a:pt x="1394" y="4360"/>
                </a:cubicBezTo>
                <a:cubicBezTo>
                  <a:pt x="1552" y="4645"/>
                  <a:pt x="1742" y="4962"/>
                  <a:pt x="2059" y="5120"/>
                </a:cubicBezTo>
                <a:cubicBezTo>
                  <a:pt x="2312" y="5247"/>
                  <a:pt x="2629" y="5247"/>
                  <a:pt x="2914" y="5247"/>
                </a:cubicBezTo>
                <a:lnTo>
                  <a:pt x="4498" y="5247"/>
                </a:lnTo>
                <a:cubicBezTo>
                  <a:pt x="5226" y="5247"/>
                  <a:pt x="5954" y="5247"/>
                  <a:pt x="6683" y="5184"/>
                </a:cubicBezTo>
                <a:cubicBezTo>
                  <a:pt x="7126" y="5120"/>
                  <a:pt x="7601" y="5057"/>
                  <a:pt x="8045" y="4962"/>
                </a:cubicBezTo>
                <a:cubicBezTo>
                  <a:pt x="9058" y="4804"/>
                  <a:pt x="10198" y="4709"/>
                  <a:pt x="11275" y="4455"/>
                </a:cubicBezTo>
                <a:cubicBezTo>
                  <a:pt x="12098" y="4265"/>
                  <a:pt x="12858" y="3980"/>
                  <a:pt x="13492" y="3505"/>
                </a:cubicBezTo>
                <a:cubicBezTo>
                  <a:pt x="13840" y="3252"/>
                  <a:pt x="14410" y="2745"/>
                  <a:pt x="14347" y="2238"/>
                </a:cubicBezTo>
                <a:cubicBezTo>
                  <a:pt x="14315" y="1858"/>
                  <a:pt x="13808" y="1352"/>
                  <a:pt x="13492" y="1162"/>
                </a:cubicBezTo>
                <a:cubicBezTo>
                  <a:pt x="13112" y="908"/>
                  <a:pt x="12589" y="837"/>
                  <a:pt x="12051" y="837"/>
                </a:cubicBezTo>
                <a:cubicBezTo>
                  <a:pt x="11512" y="837"/>
                  <a:pt x="10958" y="908"/>
                  <a:pt x="10515" y="940"/>
                </a:cubicBezTo>
                <a:cubicBezTo>
                  <a:pt x="9844" y="960"/>
                  <a:pt x="9161" y="1004"/>
                  <a:pt x="8481" y="1004"/>
                </a:cubicBezTo>
                <a:cubicBezTo>
                  <a:pt x="8070" y="1004"/>
                  <a:pt x="7659" y="988"/>
                  <a:pt x="7253" y="940"/>
                </a:cubicBezTo>
                <a:cubicBezTo>
                  <a:pt x="6239" y="845"/>
                  <a:pt x="5258" y="560"/>
                  <a:pt x="4276" y="307"/>
                </a:cubicBezTo>
                <a:cubicBezTo>
                  <a:pt x="3703" y="154"/>
                  <a:pt x="3142" y="1"/>
                  <a:pt x="2585" y="1"/>
                </a:cubicBezTo>
                <a:close/>
              </a:path>
            </a:pathLst>
          </a:custGeom>
          <a:solidFill>
            <a:srgbClr val="E29F7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0" name="Google Shape;1540;p34"/>
          <p:cNvSpPr/>
          <p:nvPr/>
        </p:nvSpPr>
        <p:spPr>
          <a:xfrm>
            <a:off x="7430409" y="6258915"/>
            <a:ext cx="407055" cy="253847"/>
          </a:xfrm>
          <a:custGeom>
            <a:avLst/>
            <a:gdLst/>
            <a:ahLst/>
            <a:cxnLst/>
            <a:rect l="l" t="t" r="r" b="b"/>
            <a:pathLst>
              <a:path w="9501" h="5925" extrusionOk="0">
                <a:moveTo>
                  <a:pt x="4557" y="1"/>
                </a:moveTo>
                <a:cubicBezTo>
                  <a:pt x="3862" y="1"/>
                  <a:pt x="3179" y="143"/>
                  <a:pt x="2502" y="411"/>
                </a:cubicBezTo>
                <a:cubicBezTo>
                  <a:pt x="2344" y="475"/>
                  <a:pt x="2185" y="538"/>
                  <a:pt x="2027" y="633"/>
                </a:cubicBezTo>
                <a:cubicBezTo>
                  <a:pt x="0" y="1931"/>
                  <a:pt x="1330" y="4465"/>
                  <a:pt x="3009" y="5352"/>
                </a:cubicBezTo>
                <a:cubicBezTo>
                  <a:pt x="3721" y="5708"/>
                  <a:pt x="4516" y="5925"/>
                  <a:pt x="5317" y="5925"/>
                </a:cubicBezTo>
                <a:cubicBezTo>
                  <a:pt x="5371" y="5925"/>
                  <a:pt x="5425" y="5924"/>
                  <a:pt x="5479" y="5922"/>
                </a:cubicBezTo>
                <a:cubicBezTo>
                  <a:pt x="6176" y="5890"/>
                  <a:pt x="6619" y="5795"/>
                  <a:pt x="7316" y="5732"/>
                </a:cubicBezTo>
                <a:cubicBezTo>
                  <a:pt x="8139" y="5637"/>
                  <a:pt x="8551" y="5415"/>
                  <a:pt x="9501" y="5225"/>
                </a:cubicBezTo>
                <a:cubicBezTo>
                  <a:pt x="8551" y="5162"/>
                  <a:pt x="7347" y="4940"/>
                  <a:pt x="6714" y="4243"/>
                </a:cubicBezTo>
                <a:cubicBezTo>
                  <a:pt x="6207" y="3705"/>
                  <a:pt x="6017" y="3008"/>
                  <a:pt x="6017" y="2280"/>
                </a:cubicBezTo>
                <a:cubicBezTo>
                  <a:pt x="6017" y="1583"/>
                  <a:pt x="6587" y="1013"/>
                  <a:pt x="7221" y="696"/>
                </a:cubicBezTo>
                <a:cubicBezTo>
                  <a:pt x="6307" y="222"/>
                  <a:pt x="5423" y="1"/>
                  <a:pt x="4557" y="1"/>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1" name="Google Shape;1541;p34"/>
          <p:cNvSpPr/>
          <p:nvPr/>
        </p:nvSpPr>
        <p:spPr>
          <a:xfrm flipH="1">
            <a:off x="9334466" y="1974969"/>
            <a:ext cx="13581" cy="51584"/>
          </a:xfrm>
          <a:custGeom>
            <a:avLst/>
            <a:gdLst/>
            <a:ahLst/>
            <a:cxnLst/>
            <a:rect l="l" t="t" r="r" b="b"/>
            <a:pathLst>
              <a:path w="317" h="1204" extrusionOk="0">
                <a:moveTo>
                  <a:pt x="317" y="1077"/>
                </a:moveTo>
                <a:cubicBezTo>
                  <a:pt x="317" y="1140"/>
                  <a:pt x="222" y="1204"/>
                  <a:pt x="158" y="1204"/>
                </a:cubicBezTo>
                <a:lnTo>
                  <a:pt x="158" y="1204"/>
                </a:lnTo>
                <a:cubicBezTo>
                  <a:pt x="63" y="1204"/>
                  <a:pt x="0" y="1140"/>
                  <a:pt x="0" y="1077"/>
                </a:cubicBezTo>
                <a:lnTo>
                  <a:pt x="0" y="159"/>
                </a:lnTo>
                <a:cubicBezTo>
                  <a:pt x="0" y="64"/>
                  <a:pt x="63" y="0"/>
                  <a:pt x="158" y="0"/>
                </a:cubicBezTo>
                <a:lnTo>
                  <a:pt x="158" y="0"/>
                </a:lnTo>
                <a:cubicBezTo>
                  <a:pt x="222" y="0"/>
                  <a:pt x="285" y="64"/>
                  <a:pt x="285" y="159"/>
                </a:cubicBezTo>
                <a:lnTo>
                  <a:pt x="285" y="1077"/>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2" name="Google Shape;1542;p34"/>
          <p:cNvSpPr/>
          <p:nvPr/>
        </p:nvSpPr>
        <p:spPr>
          <a:xfrm flipH="1">
            <a:off x="9472850" y="2053672"/>
            <a:ext cx="43443" cy="40744"/>
          </a:xfrm>
          <a:custGeom>
            <a:avLst/>
            <a:gdLst/>
            <a:ahLst/>
            <a:cxnLst/>
            <a:rect l="l" t="t" r="r" b="b"/>
            <a:pathLst>
              <a:path w="1014" h="951" extrusionOk="0">
                <a:moveTo>
                  <a:pt x="982" y="665"/>
                </a:moveTo>
                <a:cubicBezTo>
                  <a:pt x="1014" y="728"/>
                  <a:pt x="1014" y="823"/>
                  <a:pt x="950" y="887"/>
                </a:cubicBezTo>
                <a:lnTo>
                  <a:pt x="950" y="887"/>
                </a:lnTo>
                <a:cubicBezTo>
                  <a:pt x="919" y="950"/>
                  <a:pt x="824" y="950"/>
                  <a:pt x="760" y="919"/>
                </a:cubicBezTo>
                <a:lnTo>
                  <a:pt x="64" y="285"/>
                </a:lnTo>
                <a:cubicBezTo>
                  <a:pt x="0" y="222"/>
                  <a:pt x="32" y="158"/>
                  <a:pt x="64" y="95"/>
                </a:cubicBezTo>
                <a:lnTo>
                  <a:pt x="64" y="95"/>
                </a:lnTo>
                <a:cubicBezTo>
                  <a:pt x="127" y="32"/>
                  <a:pt x="222" y="0"/>
                  <a:pt x="285" y="63"/>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3" name="Google Shape;1543;p34"/>
          <p:cNvSpPr/>
          <p:nvPr/>
        </p:nvSpPr>
        <p:spPr>
          <a:xfrm flipH="1">
            <a:off x="9516251" y="2227317"/>
            <a:ext cx="51627" cy="17695"/>
          </a:xfrm>
          <a:custGeom>
            <a:avLst/>
            <a:gdLst/>
            <a:ahLst/>
            <a:cxnLst/>
            <a:rect l="l" t="t" r="r" b="b"/>
            <a:pathLst>
              <a:path w="1205" h="413" extrusionOk="0">
                <a:moveTo>
                  <a:pt x="1046" y="1"/>
                </a:moveTo>
                <a:cubicBezTo>
                  <a:pt x="1141" y="1"/>
                  <a:pt x="1204" y="64"/>
                  <a:pt x="1204" y="159"/>
                </a:cubicBezTo>
                <a:lnTo>
                  <a:pt x="1204" y="159"/>
                </a:lnTo>
                <a:cubicBezTo>
                  <a:pt x="1204" y="222"/>
                  <a:pt x="1172" y="317"/>
                  <a:pt x="1077" y="317"/>
                </a:cubicBezTo>
                <a:lnTo>
                  <a:pt x="159" y="412"/>
                </a:lnTo>
                <a:cubicBezTo>
                  <a:pt x="96" y="412"/>
                  <a:pt x="32" y="349"/>
                  <a:pt x="32" y="286"/>
                </a:cubicBezTo>
                <a:lnTo>
                  <a:pt x="32" y="286"/>
                </a:lnTo>
                <a:cubicBezTo>
                  <a:pt x="1" y="191"/>
                  <a:pt x="64" y="127"/>
                  <a:pt x="127" y="96"/>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4" name="Google Shape;1544;p34"/>
          <p:cNvSpPr/>
          <p:nvPr/>
        </p:nvSpPr>
        <p:spPr>
          <a:xfrm flipH="1">
            <a:off x="9124149" y="2215106"/>
            <a:ext cx="51584" cy="19065"/>
          </a:xfrm>
          <a:custGeom>
            <a:avLst/>
            <a:gdLst/>
            <a:ahLst/>
            <a:cxnLst/>
            <a:rect l="l" t="t" r="r" b="b"/>
            <a:pathLst>
              <a:path w="1204" h="445" extrusionOk="0">
                <a:moveTo>
                  <a:pt x="127" y="317"/>
                </a:moveTo>
                <a:cubicBezTo>
                  <a:pt x="63" y="317"/>
                  <a:pt x="0" y="254"/>
                  <a:pt x="0" y="159"/>
                </a:cubicBezTo>
                <a:lnTo>
                  <a:pt x="0" y="159"/>
                </a:lnTo>
                <a:cubicBezTo>
                  <a:pt x="32" y="64"/>
                  <a:pt x="95" y="1"/>
                  <a:pt x="158" y="1"/>
                </a:cubicBezTo>
                <a:lnTo>
                  <a:pt x="1077" y="127"/>
                </a:lnTo>
                <a:cubicBezTo>
                  <a:pt x="1140" y="127"/>
                  <a:pt x="1204" y="191"/>
                  <a:pt x="1204" y="286"/>
                </a:cubicBezTo>
                <a:lnTo>
                  <a:pt x="1204" y="286"/>
                </a:lnTo>
                <a:cubicBezTo>
                  <a:pt x="1204" y="381"/>
                  <a:pt x="1109" y="444"/>
                  <a:pt x="1045" y="412"/>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5" name="Google Shape;1545;p34"/>
          <p:cNvSpPr/>
          <p:nvPr/>
        </p:nvSpPr>
        <p:spPr>
          <a:xfrm flipH="1">
            <a:off x="9174361" y="2050931"/>
            <a:ext cx="43443" cy="40744"/>
          </a:xfrm>
          <a:custGeom>
            <a:avLst/>
            <a:gdLst/>
            <a:ahLst/>
            <a:cxnLst/>
            <a:rect l="l" t="t" r="r" b="b"/>
            <a:pathLst>
              <a:path w="1014" h="951" extrusionOk="0">
                <a:moveTo>
                  <a:pt x="254" y="887"/>
                </a:moveTo>
                <a:cubicBezTo>
                  <a:pt x="222" y="951"/>
                  <a:pt x="127" y="919"/>
                  <a:pt x="64" y="856"/>
                </a:cubicBezTo>
                <a:lnTo>
                  <a:pt x="64" y="856"/>
                </a:lnTo>
                <a:cubicBezTo>
                  <a:pt x="0" y="792"/>
                  <a:pt x="0" y="697"/>
                  <a:pt x="64" y="666"/>
                </a:cubicBezTo>
                <a:lnTo>
                  <a:pt x="760" y="32"/>
                </a:lnTo>
                <a:cubicBezTo>
                  <a:pt x="792" y="1"/>
                  <a:pt x="887" y="1"/>
                  <a:pt x="950" y="64"/>
                </a:cubicBezTo>
                <a:lnTo>
                  <a:pt x="950" y="64"/>
                </a:lnTo>
                <a:cubicBezTo>
                  <a:pt x="1014" y="127"/>
                  <a:pt x="1014" y="222"/>
                  <a:pt x="950" y="254"/>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35"/>
          <p:cNvSpPr txBox="1"/>
          <p:nvPr/>
        </p:nvSpPr>
        <p:spPr>
          <a:xfrm>
            <a:off x="1968500" y="1818217"/>
            <a:ext cx="8255000"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9600" b="0" i="0" u="none" strike="noStrike" cap="none">
                <a:solidFill>
                  <a:srgbClr val="3F3F3F"/>
                </a:solidFill>
                <a:latin typeface="Bebas Neue"/>
                <a:ea typeface="Bebas Neue"/>
                <a:cs typeface="Bebas Neue"/>
                <a:sym typeface="Bebas Neue"/>
              </a:rPr>
              <a:t>TERIMA KASIH</a:t>
            </a:r>
            <a:endParaRPr sz="9600" b="0" i="0" u="none" strike="noStrike" cap="none">
              <a:solidFill>
                <a:srgbClr val="3F3F3F"/>
              </a:solidFill>
              <a:latin typeface="Bebas Neue"/>
              <a:ea typeface="Bebas Neue"/>
              <a:cs typeface="Bebas Neue"/>
              <a:sym typeface="Bebas Neue"/>
            </a:endParaRPr>
          </a:p>
        </p:txBody>
      </p:sp>
      <p:sp>
        <p:nvSpPr>
          <p:cNvPr id="1551" name="Google Shape;1551;p35"/>
          <p:cNvSpPr txBox="1"/>
          <p:nvPr/>
        </p:nvSpPr>
        <p:spPr>
          <a:xfrm>
            <a:off x="1679510" y="1306129"/>
            <a:ext cx="994833"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800"/>
              <a:buFont typeface="Arial"/>
              <a:buNone/>
            </a:pPr>
            <a:r>
              <a:rPr lang="en-US" sz="12800" b="1" i="0" u="none" strike="noStrike" cap="none">
                <a:solidFill>
                  <a:schemeClr val="accent1"/>
                </a:solidFill>
                <a:latin typeface="Arial"/>
                <a:ea typeface="Arial"/>
                <a:cs typeface="Arial"/>
                <a:sym typeface="Arial"/>
              </a:rPr>
              <a:t>“</a:t>
            </a:r>
            <a:endParaRPr sz="12800" b="1" i="0" u="none" strike="noStrike" cap="none">
              <a:solidFill>
                <a:schemeClr val="accent1"/>
              </a:solidFill>
              <a:latin typeface="Arial"/>
              <a:ea typeface="Arial"/>
              <a:cs typeface="Arial"/>
              <a:sym typeface="Arial"/>
            </a:endParaRPr>
          </a:p>
        </p:txBody>
      </p:sp>
      <p:sp>
        <p:nvSpPr>
          <p:cNvPr id="1552" name="Google Shape;1552;p35"/>
          <p:cNvSpPr txBox="1"/>
          <p:nvPr/>
        </p:nvSpPr>
        <p:spPr>
          <a:xfrm rot="10800000">
            <a:off x="9508226" y="1832801"/>
            <a:ext cx="994833"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800"/>
              <a:buFont typeface="Arial"/>
              <a:buNone/>
            </a:pPr>
            <a:r>
              <a:rPr lang="en-US" sz="12800" b="1" i="0" u="none" strike="noStrike" cap="none">
                <a:solidFill>
                  <a:schemeClr val="accent1"/>
                </a:solidFill>
                <a:latin typeface="Arial"/>
                <a:ea typeface="Arial"/>
                <a:cs typeface="Arial"/>
                <a:sym typeface="Arial"/>
              </a:rPr>
              <a:t>“</a:t>
            </a:r>
            <a:endParaRPr sz="12800" b="1" i="0" u="none" strike="noStrike" cap="none">
              <a:solidFill>
                <a:schemeClr val="accent1"/>
              </a:solidFill>
              <a:latin typeface="Arial"/>
              <a:ea typeface="Arial"/>
              <a:cs typeface="Arial"/>
              <a:sym typeface="Arial"/>
            </a:endParaRPr>
          </a:p>
        </p:txBody>
      </p:sp>
      <p:pic>
        <p:nvPicPr>
          <p:cNvPr id="1553" name="Google Shape;1553;p35"/>
          <p:cNvPicPr preferRelativeResize="0"/>
          <p:nvPr/>
        </p:nvPicPr>
        <p:blipFill rotWithShape="1">
          <a:blip r:embed="rId3">
            <a:alphaModFix/>
          </a:blip>
          <a:srcRect/>
          <a:stretch/>
        </p:blipFill>
        <p:spPr>
          <a:xfrm>
            <a:off x="4853518" y="5541434"/>
            <a:ext cx="2484967" cy="1028700"/>
          </a:xfrm>
          <a:prstGeom prst="rect">
            <a:avLst/>
          </a:prstGeom>
          <a:noFill/>
          <a:ln>
            <a:noFill/>
          </a:ln>
        </p:spPr>
      </p:pic>
      <p:pic>
        <p:nvPicPr>
          <p:cNvPr id="1554" name="Google Shape;1554;p35"/>
          <p:cNvPicPr preferRelativeResize="0"/>
          <p:nvPr/>
        </p:nvPicPr>
        <p:blipFill rotWithShape="1">
          <a:blip r:embed="rId4">
            <a:alphaModFix/>
          </a:blip>
          <a:srcRect/>
          <a:stretch/>
        </p:blipFill>
        <p:spPr>
          <a:xfrm>
            <a:off x="5520267" y="3909484"/>
            <a:ext cx="1191684" cy="12361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grpSp>
        <p:nvGrpSpPr>
          <p:cNvPr id="879" name="Google Shape;879;p2"/>
          <p:cNvGrpSpPr/>
          <p:nvPr/>
        </p:nvGrpSpPr>
        <p:grpSpPr>
          <a:xfrm>
            <a:off x="1199027" y="1528914"/>
            <a:ext cx="8123237" cy="1160462"/>
            <a:chOff x="2381" y="2129102"/>
            <a:chExt cx="8123237" cy="1160462"/>
          </a:xfrm>
        </p:grpSpPr>
        <p:sp>
          <p:nvSpPr>
            <p:cNvPr id="880" name="Google Shape;880;p2"/>
            <p:cNvSpPr/>
            <p:nvPr/>
          </p:nvSpPr>
          <p:spPr>
            <a:xfrm>
              <a:off x="2381" y="2129102"/>
              <a:ext cx="2901156" cy="1160462"/>
            </a:xfrm>
            <a:prstGeom prst="chevron">
              <a:avLst>
                <a:gd name="adj" fmla="val 50000"/>
              </a:avLst>
            </a:prstGeom>
            <a:solidFill>
              <a:srgbClr val="E84C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2"/>
            <p:cNvSpPr txBox="1"/>
            <p:nvPr/>
          </p:nvSpPr>
          <p:spPr>
            <a:xfrm>
              <a:off x="582612" y="2129102"/>
              <a:ext cx="1740694" cy="1160462"/>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882" name="Google Shape;882;p2"/>
            <p:cNvSpPr/>
            <p:nvPr/>
          </p:nvSpPr>
          <p:spPr>
            <a:xfrm>
              <a:off x="2613421" y="2129102"/>
              <a:ext cx="2901156" cy="1160462"/>
            </a:xfrm>
            <a:prstGeom prst="chevron">
              <a:avLst>
                <a:gd name="adj" fmla="val 50000"/>
              </a:avLst>
            </a:prstGeom>
            <a:solidFill>
              <a:srgbClr val="F2A40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2"/>
            <p:cNvSpPr txBox="1"/>
            <p:nvPr/>
          </p:nvSpPr>
          <p:spPr>
            <a:xfrm>
              <a:off x="3193652" y="2129102"/>
              <a:ext cx="1740694" cy="1160462"/>
            </a:xfrm>
            <a:prstGeom prst="rect">
              <a:avLst/>
            </a:prstGeom>
            <a:noFill/>
            <a:ln>
              <a:noFill/>
            </a:ln>
          </p:spPr>
          <p:txBody>
            <a:bodyPr spcFirstLastPara="1" wrap="square" lIns="260025" tIns="86675" rIns="86675" bIns="86675" anchor="ctr" anchorCtr="0">
              <a:noAutofit/>
            </a:bodyPr>
            <a:lstStyle/>
            <a:p>
              <a:pPr marL="0" marR="0" lvl="0" indent="0" algn="l" rtl="0">
                <a:lnSpc>
                  <a:spcPct val="90000"/>
                </a:lnSpc>
                <a:spcBef>
                  <a:spcPts val="0"/>
                </a:spcBef>
                <a:spcAft>
                  <a:spcPts val="0"/>
                </a:spcAft>
                <a:buClr>
                  <a:srgbClr val="000000"/>
                </a:buClr>
                <a:buSzPts val="6500"/>
                <a:buFont typeface="Arial"/>
                <a:buNone/>
              </a:pPr>
              <a:endParaRPr sz="6500" b="0" i="0" u="none" strike="noStrike" cap="none">
                <a:solidFill>
                  <a:schemeClr val="lt1"/>
                </a:solidFill>
                <a:latin typeface="Arial"/>
                <a:ea typeface="Arial"/>
                <a:cs typeface="Arial"/>
                <a:sym typeface="Arial"/>
              </a:endParaRPr>
            </a:p>
          </p:txBody>
        </p:sp>
        <p:sp>
          <p:nvSpPr>
            <p:cNvPr id="884" name="Google Shape;884;p2"/>
            <p:cNvSpPr/>
            <p:nvPr/>
          </p:nvSpPr>
          <p:spPr>
            <a:xfrm>
              <a:off x="5224462" y="2129102"/>
              <a:ext cx="2901156" cy="1160462"/>
            </a:xfrm>
            <a:prstGeom prst="chevron">
              <a:avLst>
                <a:gd name="adj" fmla="val 50000"/>
              </a:avLst>
            </a:prstGeom>
            <a:solidFill>
              <a:srgbClr val="F2A40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2"/>
            <p:cNvSpPr txBox="1"/>
            <p:nvPr/>
          </p:nvSpPr>
          <p:spPr>
            <a:xfrm>
              <a:off x="5804693" y="2129102"/>
              <a:ext cx="1740694" cy="1160462"/>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Clr>
                  <a:srgbClr val="000000"/>
                </a:buClr>
                <a:buSzPts val="6500"/>
                <a:buFont typeface="Arial"/>
                <a:buNone/>
              </a:pPr>
              <a:endParaRPr sz="6500" b="0" i="0" u="none" strike="noStrike" cap="none">
                <a:solidFill>
                  <a:schemeClr val="lt1"/>
                </a:solidFill>
                <a:latin typeface="Arial"/>
                <a:ea typeface="Arial"/>
                <a:cs typeface="Arial"/>
                <a:sym typeface="Arial"/>
              </a:endParaRPr>
            </a:p>
          </p:txBody>
        </p:sp>
      </p:grpSp>
      <p:sp>
        <p:nvSpPr>
          <p:cNvPr id="886" name="Google Shape;886;p2"/>
          <p:cNvSpPr txBox="1"/>
          <p:nvPr/>
        </p:nvSpPr>
        <p:spPr>
          <a:xfrm>
            <a:off x="4517346" y="1827588"/>
            <a:ext cx="1874100" cy="415458"/>
          </a:xfrm>
          <a:prstGeom prst="rect">
            <a:avLst/>
          </a:prstGeom>
          <a:noFill/>
          <a:ln>
            <a:noFill/>
          </a:ln>
        </p:spPr>
        <p:txBody>
          <a:bodyPr spcFirstLastPara="1" wrap="square" lIns="91425" tIns="45700" rIns="91425" bIns="45700" anchor="t" anchorCtr="0">
            <a:spAutoFit/>
          </a:bodyPr>
          <a:lstStyle/>
          <a:p>
            <a:pPr marL="19050" marR="0" lvl="0" indent="0" algn="l" rtl="0">
              <a:lnSpc>
                <a:spcPct val="100000"/>
              </a:lnSpc>
              <a:spcBef>
                <a:spcPts val="0"/>
              </a:spcBef>
              <a:spcAft>
                <a:spcPts val="0"/>
              </a:spcAft>
              <a:buNone/>
            </a:pPr>
            <a:r>
              <a:rPr lang="en-US" sz="2100" b="0" i="0" u="none" strike="noStrike" cap="none">
                <a:solidFill>
                  <a:schemeClr val="lt1"/>
                </a:solidFill>
                <a:latin typeface="Open Sans"/>
                <a:ea typeface="Open Sans"/>
                <a:cs typeface="Open Sans"/>
                <a:sym typeface="Open Sans"/>
              </a:rPr>
              <a:t>Persiapan</a:t>
            </a:r>
            <a:endParaRPr sz="2100" b="0" i="0" u="none" strike="noStrike" cap="none">
              <a:solidFill>
                <a:schemeClr val="lt1"/>
              </a:solidFill>
              <a:latin typeface="Open Sans"/>
              <a:ea typeface="Open Sans"/>
              <a:cs typeface="Open Sans"/>
              <a:sym typeface="Open Sans"/>
            </a:endParaRPr>
          </a:p>
        </p:txBody>
      </p:sp>
      <p:sp>
        <p:nvSpPr>
          <p:cNvPr id="887" name="Google Shape;887;p2"/>
          <p:cNvSpPr txBox="1"/>
          <p:nvPr/>
        </p:nvSpPr>
        <p:spPr>
          <a:xfrm>
            <a:off x="1609778" y="1750821"/>
            <a:ext cx="2617452" cy="10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a:ea typeface="Open Sans"/>
                <a:cs typeface="Open Sans"/>
                <a:sym typeface="Open Sans"/>
              </a:rPr>
              <a:t> Penentuan</a:t>
            </a:r>
            <a:endParaRPr sz="2400" b="0"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a:ea typeface="Open Sans"/>
                <a:cs typeface="Open Sans"/>
                <a:sym typeface="Open Sans"/>
              </a:rPr>
              <a:t>tujuan</a:t>
            </a:r>
            <a:endParaRPr sz="1200" b="0"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888" name="Google Shape;888;p2"/>
          <p:cNvSpPr txBox="1"/>
          <p:nvPr/>
        </p:nvSpPr>
        <p:spPr>
          <a:xfrm>
            <a:off x="7099241" y="1717319"/>
            <a:ext cx="2142663" cy="954067"/>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US" sz="2200" b="0" i="0" u="none" strike="noStrike" cap="none">
                <a:solidFill>
                  <a:schemeClr val="lt1"/>
                </a:solidFill>
                <a:latin typeface="Open Sans"/>
                <a:ea typeface="Open Sans"/>
                <a:cs typeface="Open Sans"/>
                <a:sym typeface="Open Sans"/>
              </a:rPr>
              <a:t>Pelaksanaan</a:t>
            </a:r>
            <a:endParaRPr sz="2200" b="0" i="0" u="none" strike="noStrike" cap="none">
              <a:solidFill>
                <a:schemeClr val="lt1"/>
              </a:solidFill>
              <a:latin typeface="Open Sans"/>
              <a:ea typeface="Open Sans"/>
              <a:cs typeface="Open Sans"/>
              <a:sym typeface="Open Sans"/>
            </a:endParaRPr>
          </a:p>
          <a:p>
            <a:pPr marL="12700" marR="0" lvl="0" indent="0" algn="l" rtl="0">
              <a:lnSpc>
                <a:spcPct val="100000"/>
              </a:lnSpc>
              <a:spcBef>
                <a:spcPts val="0"/>
              </a:spcBef>
              <a:spcAft>
                <a:spcPts val="0"/>
              </a:spcAft>
              <a:buNone/>
            </a:pPr>
            <a:r>
              <a:rPr lang="en-US" sz="2200" b="0" i="0" u="none" strike="noStrike" cap="none">
                <a:solidFill>
                  <a:schemeClr val="lt1"/>
                </a:solidFill>
                <a:latin typeface="Open Sans"/>
                <a:ea typeface="Open Sans"/>
                <a:cs typeface="Open Sans"/>
                <a:sym typeface="Open Sans"/>
              </a:rPr>
              <a:t> </a:t>
            </a:r>
            <a:endParaRPr/>
          </a:p>
        </p:txBody>
      </p:sp>
      <p:sp>
        <p:nvSpPr>
          <p:cNvPr id="889" name="Google Shape;889;p2"/>
          <p:cNvSpPr txBox="1"/>
          <p:nvPr/>
        </p:nvSpPr>
        <p:spPr>
          <a:xfrm>
            <a:off x="3386138" y="508542"/>
            <a:ext cx="5796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262626"/>
                </a:solidFill>
                <a:latin typeface="Arial"/>
                <a:ea typeface="Arial"/>
                <a:cs typeface="Arial"/>
                <a:sym typeface="Arial"/>
              </a:rPr>
              <a:t>Alur Projek Penguatan </a:t>
            </a:r>
            <a:endParaRPr sz="4000" b="1" i="0" u="none" strike="noStrike" cap="none">
              <a:solidFill>
                <a:srgbClr val="262626"/>
              </a:solidFill>
              <a:latin typeface="Arial"/>
              <a:ea typeface="Arial"/>
              <a:cs typeface="Arial"/>
              <a:sym typeface="Arial"/>
            </a:endParaRPr>
          </a:p>
        </p:txBody>
      </p:sp>
      <p:sp>
        <p:nvSpPr>
          <p:cNvPr id="890" name="Google Shape;890;p2"/>
          <p:cNvSpPr/>
          <p:nvPr/>
        </p:nvSpPr>
        <p:spPr>
          <a:xfrm>
            <a:off x="8962164" y="1528914"/>
            <a:ext cx="2901156" cy="1160462"/>
          </a:xfrm>
          <a:prstGeom prst="chevron">
            <a:avLst>
              <a:gd name="adj" fmla="val 50000"/>
            </a:avLst>
          </a:prstGeom>
          <a:solidFill>
            <a:srgbClr val="F2A40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2"/>
          <p:cNvSpPr txBox="1"/>
          <p:nvPr/>
        </p:nvSpPr>
        <p:spPr>
          <a:xfrm>
            <a:off x="9720657" y="1548041"/>
            <a:ext cx="2142663" cy="1292621"/>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US" sz="2200" b="0" i="0" u="none" strike="noStrike" cap="none">
                <a:solidFill>
                  <a:schemeClr val="lt1"/>
                </a:solidFill>
                <a:latin typeface="Open Sans"/>
                <a:ea typeface="Open Sans"/>
                <a:cs typeface="Open Sans"/>
                <a:sym typeface="Open Sans"/>
              </a:rPr>
              <a:t>Pemberian</a:t>
            </a:r>
            <a:endParaRPr sz="2200" b="0" i="0" u="none" strike="noStrike" cap="none">
              <a:solidFill>
                <a:schemeClr val="lt1"/>
              </a:solidFill>
              <a:latin typeface="Open Sans"/>
              <a:ea typeface="Open Sans"/>
              <a:cs typeface="Open Sans"/>
              <a:sym typeface="Open Sans"/>
            </a:endParaRPr>
          </a:p>
          <a:p>
            <a:pPr marL="12700" marR="0" lvl="0" indent="0" algn="l" rtl="0">
              <a:lnSpc>
                <a:spcPct val="100000"/>
              </a:lnSpc>
              <a:spcBef>
                <a:spcPts val="0"/>
              </a:spcBef>
              <a:spcAft>
                <a:spcPts val="0"/>
              </a:spcAft>
              <a:buNone/>
            </a:pPr>
            <a:r>
              <a:rPr lang="en-US" sz="2200" b="0" i="0" u="none" strike="noStrike" cap="none">
                <a:solidFill>
                  <a:schemeClr val="lt1"/>
                </a:solidFill>
                <a:latin typeface="Open Sans"/>
                <a:ea typeface="Open Sans"/>
                <a:cs typeface="Open Sans"/>
                <a:sym typeface="Open Sans"/>
              </a:rPr>
              <a:t>Tugas</a:t>
            </a:r>
            <a:endParaRPr sz="2200" b="0" i="0" u="none" strike="noStrike" cap="none">
              <a:solidFill>
                <a:schemeClr val="lt1"/>
              </a:solidFill>
              <a:latin typeface="Open Sans"/>
              <a:ea typeface="Open Sans"/>
              <a:cs typeface="Open Sans"/>
              <a:sym typeface="Open Sans"/>
            </a:endParaRPr>
          </a:p>
          <a:p>
            <a:pPr marL="12700" marR="0" lvl="0" indent="0" algn="l" rtl="0">
              <a:lnSpc>
                <a:spcPct val="100000"/>
              </a:lnSpc>
              <a:spcBef>
                <a:spcPts val="0"/>
              </a:spcBef>
              <a:spcAft>
                <a:spcPts val="0"/>
              </a:spcAft>
              <a:buNone/>
            </a:pPr>
            <a:r>
              <a:rPr lang="en-US" sz="2200" b="0" i="0" u="none" strike="noStrike" cap="none">
                <a:solidFill>
                  <a:schemeClr val="lt1"/>
                </a:solidFill>
                <a:latin typeface="Open Sans"/>
                <a:ea typeface="Open Sans"/>
                <a:cs typeface="Open Sans"/>
                <a:sym typeface="Open Sans"/>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grpSp>
        <p:nvGrpSpPr>
          <p:cNvPr id="896" name="Google Shape;896;p13"/>
          <p:cNvGrpSpPr/>
          <p:nvPr/>
        </p:nvGrpSpPr>
        <p:grpSpPr>
          <a:xfrm>
            <a:off x="2769159" y="1572209"/>
            <a:ext cx="6962775" cy="1160462"/>
            <a:chOff x="582612" y="2129102"/>
            <a:chExt cx="6962775" cy="1160462"/>
          </a:xfrm>
        </p:grpSpPr>
        <p:sp>
          <p:nvSpPr>
            <p:cNvPr id="897" name="Google Shape;897;p13"/>
            <p:cNvSpPr txBox="1"/>
            <p:nvPr/>
          </p:nvSpPr>
          <p:spPr>
            <a:xfrm>
              <a:off x="582612" y="2129102"/>
              <a:ext cx="1740694" cy="1160462"/>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898" name="Google Shape;898;p13"/>
            <p:cNvSpPr txBox="1"/>
            <p:nvPr/>
          </p:nvSpPr>
          <p:spPr>
            <a:xfrm>
              <a:off x="3193652" y="2129102"/>
              <a:ext cx="1740694" cy="1160462"/>
            </a:xfrm>
            <a:prstGeom prst="rect">
              <a:avLst/>
            </a:prstGeom>
            <a:noFill/>
            <a:ln>
              <a:noFill/>
            </a:ln>
          </p:spPr>
          <p:txBody>
            <a:bodyPr spcFirstLastPara="1" wrap="square" lIns="260025" tIns="86675" rIns="86675" bIns="86675" anchor="ctr" anchorCtr="0">
              <a:noAutofit/>
            </a:bodyPr>
            <a:lstStyle/>
            <a:p>
              <a:pPr marL="0" marR="0" lvl="0" indent="0" algn="l" rtl="0">
                <a:lnSpc>
                  <a:spcPct val="90000"/>
                </a:lnSpc>
                <a:spcBef>
                  <a:spcPts val="0"/>
                </a:spcBef>
                <a:spcAft>
                  <a:spcPts val="0"/>
                </a:spcAft>
                <a:buClr>
                  <a:srgbClr val="000000"/>
                </a:buClr>
                <a:buSzPts val="6500"/>
                <a:buFont typeface="Arial"/>
                <a:buNone/>
              </a:pPr>
              <a:endParaRPr sz="6500" b="0" i="0" u="none" strike="noStrike" cap="none">
                <a:solidFill>
                  <a:schemeClr val="lt1"/>
                </a:solidFill>
                <a:latin typeface="Arial"/>
                <a:ea typeface="Arial"/>
                <a:cs typeface="Arial"/>
                <a:sym typeface="Arial"/>
              </a:endParaRPr>
            </a:p>
          </p:txBody>
        </p:sp>
        <p:sp>
          <p:nvSpPr>
            <p:cNvPr id="899" name="Google Shape;899;p13"/>
            <p:cNvSpPr txBox="1"/>
            <p:nvPr/>
          </p:nvSpPr>
          <p:spPr>
            <a:xfrm>
              <a:off x="5804693" y="2129102"/>
              <a:ext cx="1740694" cy="1160462"/>
            </a:xfrm>
            <a:prstGeom prst="rect">
              <a:avLst/>
            </a:prstGeom>
            <a:noFill/>
            <a:ln>
              <a:noFill/>
            </a:ln>
          </p:spPr>
          <p:txBody>
            <a:bodyPr spcFirstLastPara="1" wrap="square" lIns="260025" tIns="86675" rIns="86675" bIns="86675" anchor="ctr" anchorCtr="0">
              <a:noAutofit/>
            </a:bodyPr>
            <a:lstStyle/>
            <a:p>
              <a:pPr marL="0" marR="0" lvl="0" indent="0" algn="ctr" rtl="0">
                <a:lnSpc>
                  <a:spcPct val="90000"/>
                </a:lnSpc>
                <a:spcBef>
                  <a:spcPts val="0"/>
                </a:spcBef>
                <a:spcAft>
                  <a:spcPts val="0"/>
                </a:spcAft>
                <a:buClr>
                  <a:srgbClr val="000000"/>
                </a:buClr>
                <a:buSzPts val="6500"/>
                <a:buFont typeface="Arial"/>
                <a:buNone/>
              </a:pPr>
              <a:endParaRPr sz="6500" b="0" i="0" u="none" strike="noStrike" cap="none">
                <a:solidFill>
                  <a:schemeClr val="lt1"/>
                </a:solidFill>
                <a:latin typeface="Arial"/>
                <a:ea typeface="Arial"/>
                <a:cs typeface="Arial"/>
                <a:sym typeface="Arial"/>
              </a:endParaRPr>
            </a:p>
          </p:txBody>
        </p:sp>
      </p:grpSp>
      <p:sp>
        <p:nvSpPr>
          <p:cNvPr id="900" name="Google Shape;900;p13"/>
          <p:cNvSpPr txBox="1"/>
          <p:nvPr/>
        </p:nvSpPr>
        <p:spPr>
          <a:xfrm>
            <a:off x="2181532" y="932198"/>
            <a:ext cx="7341867"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FF0000"/>
                </a:solidFill>
                <a:latin typeface="Open Sans"/>
                <a:ea typeface="Open Sans"/>
                <a:cs typeface="Open Sans"/>
                <a:sym typeface="Open Sans"/>
              </a:rPr>
              <a:t> </a:t>
            </a:r>
            <a:r>
              <a:rPr lang="en-US" sz="6000" b="1" i="0" u="none" strike="noStrike" cap="none">
                <a:solidFill>
                  <a:srgbClr val="464646"/>
                </a:solidFill>
                <a:latin typeface="Open Sans"/>
                <a:ea typeface="Open Sans"/>
                <a:cs typeface="Open Sans"/>
                <a:sym typeface="Open Sans"/>
              </a:rPr>
              <a:t>Sikap Kerja </a:t>
            </a:r>
            <a:endParaRPr/>
          </a:p>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464646"/>
                </a:solidFill>
                <a:latin typeface="Open Sans"/>
                <a:ea typeface="Open Sans"/>
                <a:cs typeface="Open Sans"/>
                <a:sym typeface="Open Sans"/>
              </a:rPr>
              <a:t>dan </a:t>
            </a:r>
            <a:r>
              <a:rPr lang="en-US" sz="6000" b="1" i="0" u="none" strike="noStrike" cap="none">
                <a:solidFill>
                  <a:srgbClr val="FF0000"/>
                </a:solidFill>
                <a:latin typeface="Open Sans"/>
                <a:ea typeface="Open Sans"/>
                <a:cs typeface="Open Sans"/>
                <a:sym typeface="Open Sans"/>
              </a:rPr>
              <a:t>5R</a:t>
            </a:r>
            <a:endParaRPr sz="6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pic>
        <p:nvPicPr>
          <p:cNvPr id="905" name="Google Shape;905;p4"/>
          <p:cNvPicPr preferRelativeResize="0"/>
          <p:nvPr/>
        </p:nvPicPr>
        <p:blipFill rotWithShape="1">
          <a:blip r:embed="rId3">
            <a:alphaModFix/>
          </a:blip>
          <a:srcRect/>
          <a:stretch/>
        </p:blipFill>
        <p:spPr>
          <a:xfrm>
            <a:off x="2726335" y="548610"/>
            <a:ext cx="9936324" cy="3631841"/>
          </a:xfrm>
          <a:prstGeom prst="rect">
            <a:avLst/>
          </a:prstGeom>
          <a:noFill/>
          <a:ln>
            <a:noFill/>
          </a:ln>
        </p:spPr>
      </p:pic>
      <p:sp>
        <p:nvSpPr>
          <p:cNvPr id="906" name="Google Shape;906;p4"/>
          <p:cNvSpPr/>
          <p:nvPr/>
        </p:nvSpPr>
        <p:spPr>
          <a:xfrm>
            <a:off x="6409169" y="-4511"/>
            <a:ext cx="3168352" cy="6858000"/>
          </a:xfrm>
          <a:prstGeom prst="rect">
            <a:avLst/>
          </a:prstGeom>
          <a:solidFill>
            <a:schemeClr val="accent3">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07" name="Google Shape;907;p4"/>
          <p:cNvSpPr txBox="1">
            <a:spLocks noGrp="1"/>
          </p:cNvSpPr>
          <p:nvPr>
            <p:ph type="body" idx="1"/>
          </p:nvPr>
        </p:nvSpPr>
        <p:spPr>
          <a:xfrm>
            <a:off x="491717" y="1364857"/>
            <a:ext cx="5664627" cy="800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2A40D"/>
              </a:buClr>
              <a:buSzPts val="4800"/>
              <a:buNone/>
            </a:pPr>
            <a:r>
              <a:rPr lang="en-US" sz="4000" b="1">
                <a:solidFill>
                  <a:srgbClr val="262626"/>
                </a:solidFill>
              </a:rPr>
              <a:t>Ruang Lingkup Sikap Kerja dan  </a:t>
            </a:r>
            <a:r>
              <a:rPr lang="en-US" sz="4000" b="1">
                <a:solidFill>
                  <a:srgbClr val="FF0000"/>
                </a:solidFill>
              </a:rPr>
              <a:t>5R</a:t>
            </a:r>
            <a:endParaRPr sz="4000" b="1">
              <a:solidFill>
                <a:srgbClr val="FF0000"/>
              </a:solidFill>
            </a:endParaRPr>
          </a:p>
        </p:txBody>
      </p:sp>
      <p:sp>
        <p:nvSpPr>
          <p:cNvPr id="908" name="Google Shape;908;p4"/>
          <p:cNvSpPr txBox="1"/>
          <p:nvPr/>
        </p:nvSpPr>
        <p:spPr>
          <a:xfrm>
            <a:off x="495085" y="2538892"/>
            <a:ext cx="4462500" cy="4032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Ruang Lingkup Projek Sikap Kerja meliputi pemahaman dan implementasi komitmen belajar, kerjasama, dan membangun kepercayaan diri.</a:t>
            </a:r>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Ruang lingkup 5R meliputi pemahaman dan implementasi Ringkas, Rapi, Resik, Rawat, dan Rajin</a:t>
            </a:r>
            <a:r>
              <a:rPr lang="en-US" sz="1600">
                <a:solidFill>
                  <a:schemeClr val="dk1"/>
                </a:solidFill>
                <a:latin typeface="Open Sans"/>
                <a:ea typeface="Open Sans"/>
                <a:cs typeface="Open Sans"/>
                <a:sym typeface="Open Sans"/>
              </a:rPr>
              <a:t> </a:t>
            </a:r>
            <a:r>
              <a:rPr lang="en-US" sz="1600" b="0" i="0" u="none" strike="noStrike" cap="none">
                <a:solidFill>
                  <a:schemeClr val="dk1"/>
                </a:solidFill>
                <a:latin typeface="Open Sans"/>
                <a:ea typeface="Open Sans"/>
                <a:cs typeface="Open Sans"/>
                <a:sym typeface="Open Sans"/>
              </a:rPr>
              <a:t>di lingkungan sekolah.</a:t>
            </a:r>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Kedua projek tersebut sekaligus mengembangkan karakter yang mencakup enam dimensi Profil Pelajar Pancasila yaitu: (1) beriman, bertakwa kepada Tuhan YME, dan berakhlak mulia, (2) berkebinekaan global, (3) bergotong royong, (4) mandiri, (5) bernalar kritis, dan (6) kreatif yang dijabarkan dalam kegiatan-kegiatan pembinaan budaya kerja.</a:t>
            </a:r>
            <a:endParaRPr sz="1600" b="0" i="0" u="none" strike="noStrike" cap="none">
              <a:solidFill>
                <a:schemeClr val="dk1"/>
              </a:solidFill>
              <a:latin typeface="Open Sans"/>
              <a:ea typeface="Open Sans"/>
              <a:cs typeface="Open Sans"/>
              <a:sym typeface="Open Sans"/>
            </a:endParaRPr>
          </a:p>
        </p:txBody>
      </p:sp>
      <p:sp>
        <p:nvSpPr>
          <p:cNvPr id="909" name="Google Shape;909;p4"/>
          <p:cNvSpPr/>
          <p:nvPr/>
        </p:nvSpPr>
        <p:spPr>
          <a:xfrm>
            <a:off x="0" y="356659"/>
            <a:ext cx="1199456" cy="288032"/>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3"/>
        <p:cNvGrpSpPr/>
        <p:nvPr/>
      </p:nvGrpSpPr>
      <p:grpSpPr>
        <a:xfrm>
          <a:off x="0" y="0"/>
          <a:ext cx="0" cy="0"/>
          <a:chOff x="0" y="0"/>
          <a:chExt cx="0" cy="0"/>
        </a:xfrm>
      </p:grpSpPr>
      <p:sp>
        <p:nvSpPr>
          <p:cNvPr id="914" name="Google Shape;914;p5"/>
          <p:cNvSpPr txBox="1">
            <a:spLocks noGrp="1"/>
          </p:cNvSpPr>
          <p:nvPr>
            <p:ph type="body" idx="2"/>
          </p:nvPr>
        </p:nvSpPr>
        <p:spPr>
          <a:xfrm>
            <a:off x="-6573" y="431746"/>
            <a:ext cx="12192000" cy="38404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400"/>
              <a:buNone/>
            </a:pPr>
            <a:r>
              <a:rPr lang="en-US" sz="3200" b="1">
                <a:solidFill>
                  <a:schemeClr val="dk1"/>
                </a:solidFill>
                <a:latin typeface="Arial"/>
                <a:ea typeface="Arial"/>
                <a:cs typeface="Arial"/>
                <a:sym typeface="Arial"/>
              </a:rPr>
              <a:t>PERSIAPAN PROJEK SIKAP KERJA DAN 5R</a:t>
            </a:r>
            <a:endParaRPr sz="3200">
              <a:solidFill>
                <a:schemeClr val="dk1"/>
              </a:solidFill>
              <a:latin typeface="Arial"/>
              <a:ea typeface="Arial"/>
              <a:cs typeface="Arial"/>
              <a:sym typeface="Arial"/>
            </a:endParaRPr>
          </a:p>
        </p:txBody>
      </p:sp>
      <p:sp>
        <p:nvSpPr>
          <p:cNvPr id="915" name="Google Shape;915;p5"/>
          <p:cNvSpPr/>
          <p:nvPr/>
        </p:nvSpPr>
        <p:spPr>
          <a:xfrm>
            <a:off x="0" y="1033150"/>
            <a:ext cx="12192000" cy="4608512"/>
          </a:xfrm>
          <a:prstGeom prst="rect">
            <a:avLst/>
          </a:prstGeom>
          <a:solidFill>
            <a:schemeClr val="accen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16" name="Google Shape;916;p5"/>
          <p:cNvSpPr/>
          <p:nvPr/>
        </p:nvSpPr>
        <p:spPr>
          <a:xfrm>
            <a:off x="270074" y="1606388"/>
            <a:ext cx="768085" cy="768085"/>
          </a:xfrm>
          <a:prstGeom prst="ellipse">
            <a:avLst/>
          </a:prstGeom>
          <a:solidFill>
            <a:schemeClr val="l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17" name="Google Shape;917;p5"/>
          <p:cNvSpPr/>
          <p:nvPr/>
        </p:nvSpPr>
        <p:spPr>
          <a:xfrm>
            <a:off x="246262" y="2950538"/>
            <a:ext cx="768085" cy="768085"/>
          </a:xfrm>
          <a:prstGeom prst="ellipse">
            <a:avLst/>
          </a:prstGeom>
          <a:solidFill>
            <a:schemeClr val="l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18" name="Google Shape;918;p5"/>
          <p:cNvSpPr/>
          <p:nvPr/>
        </p:nvSpPr>
        <p:spPr>
          <a:xfrm>
            <a:off x="222450" y="4294687"/>
            <a:ext cx="768085" cy="768085"/>
          </a:xfrm>
          <a:prstGeom prst="ellipse">
            <a:avLst/>
          </a:prstGeom>
          <a:solidFill>
            <a:schemeClr val="l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19" name="Google Shape;919;p5"/>
          <p:cNvSpPr/>
          <p:nvPr/>
        </p:nvSpPr>
        <p:spPr>
          <a:xfrm>
            <a:off x="4046582" y="1533078"/>
            <a:ext cx="48000" cy="3600000"/>
          </a:xfrm>
          <a:prstGeom prst="rect">
            <a:avLst/>
          </a:prstGeom>
          <a:solidFill>
            <a:schemeClr val="l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20" name="Google Shape;920;p5"/>
          <p:cNvSpPr txBox="1"/>
          <p:nvPr/>
        </p:nvSpPr>
        <p:spPr>
          <a:xfrm>
            <a:off x="225535" y="1693831"/>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E84C22"/>
                </a:solidFill>
                <a:latin typeface="Arial"/>
                <a:ea typeface="Arial"/>
                <a:cs typeface="Arial"/>
                <a:sym typeface="Arial"/>
              </a:rPr>
              <a:t>01</a:t>
            </a:r>
            <a:endParaRPr sz="3200" b="1" i="0" u="none" strike="noStrike" cap="none">
              <a:solidFill>
                <a:srgbClr val="E84C22"/>
              </a:solidFill>
              <a:latin typeface="Arial"/>
              <a:ea typeface="Arial"/>
              <a:cs typeface="Arial"/>
              <a:sym typeface="Arial"/>
            </a:endParaRPr>
          </a:p>
        </p:txBody>
      </p:sp>
      <p:sp>
        <p:nvSpPr>
          <p:cNvPr id="921" name="Google Shape;921;p5"/>
          <p:cNvSpPr txBox="1"/>
          <p:nvPr/>
        </p:nvSpPr>
        <p:spPr>
          <a:xfrm>
            <a:off x="177911" y="3026803"/>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E84C22"/>
                </a:solidFill>
                <a:latin typeface="Arial"/>
                <a:ea typeface="Arial"/>
                <a:cs typeface="Arial"/>
                <a:sym typeface="Arial"/>
              </a:rPr>
              <a:t>02</a:t>
            </a:r>
            <a:endParaRPr sz="3200" b="1" i="0" u="none" strike="noStrike" cap="none">
              <a:solidFill>
                <a:srgbClr val="E84C22"/>
              </a:solidFill>
              <a:latin typeface="Arial"/>
              <a:ea typeface="Arial"/>
              <a:cs typeface="Arial"/>
              <a:sym typeface="Arial"/>
            </a:endParaRPr>
          </a:p>
        </p:txBody>
      </p:sp>
      <p:sp>
        <p:nvSpPr>
          <p:cNvPr id="922" name="Google Shape;922;p5"/>
          <p:cNvSpPr txBox="1"/>
          <p:nvPr/>
        </p:nvSpPr>
        <p:spPr>
          <a:xfrm>
            <a:off x="177911" y="4370953"/>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E84C22"/>
                </a:solidFill>
                <a:latin typeface="Arial"/>
                <a:ea typeface="Arial"/>
                <a:cs typeface="Arial"/>
                <a:sym typeface="Arial"/>
              </a:rPr>
              <a:t>03</a:t>
            </a:r>
            <a:endParaRPr sz="3200" b="1" i="0" u="none" strike="noStrike" cap="none">
              <a:solidFill>
                <a:srgbClr val="E84C22"/>
              </a:solidFill>
              <a:latin typeface="Arial"/>
              <a:ea typeface="Arial"/>
              <a:cs typeface="Arial"/>
              <a:sym typeface="Arial"/>
            </a:endParaRPr>
          </a:p>
        </p:txBody>
      </p:sp>
      <p:grpSp>
        <p:nvGrpSpPr>
          <p:cNvPr id="923" name="Google Shape;923;p5"/>
          <p:cNvGrpSpPr/>
          <p:nvPr/>
        </p:nvGrpSpPr>
        <p:grpSpPr>
          <a:xfrm>
            <a:off x="584774" y="1626416"/>
            <a:ext cx="3573131" cy="1224594"/>
            <a:chOff x="806712" y="3411426"/>
            <a:chExt cx="2071679" cy="918440"/>
          </a:xfrm>
        </p:grpSpPr>
        <p:sp>
          <p:nvSpPr>
            <p:cNvPr id="924" name="Google Shape;924;p5"/>
            <p:cNvSpPr txBox="1"/>
            <p:nvPr/>
          </p:nvSpPr>
          <p:spPr>
            <a:xfrm>
              <a:off x="818734" y="3706653"/>
              <a:ext cx="2059657" cy="623213"/>
            </a:xfrm>
            <a:prstGeom prst="rect">
              <a:avLst/>
            </a:prstGeom>
            <a:noFill/>
            <a:ln>
              <a:noFill/>
            </a:ln>
          </p:spPr>
          <p:txBody>
            <a:bodyPr spcFirstLastPara="1" wrap="square" lIns="91425" tIns="45700" rIns="91425" bIns="45700" anchor="t" anchorCtr="0">
              <a:spAutoFit/>
            </a:bodyPr>
            <a:lstStyle/>
            <a:p>
              <a:pPr marL="479988" marR="20851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Open Sans"/>
                  <a:ea typeface="Open Sans"/>
                  <a:cs typeface="Open Sans"/>
                  <a:sym typeface="Open Sans"/>
                </a:rPr>
                <a:t>Sekolah dapat menilai tahap pelaksanaan projek sikap kerja dan 5R berdasarkan tingkat kesiapan sekolah   </a:t>
              </a:r>
              <a:endParaRPr sz="1200" b="0" i="0" u="none" strike="noStrike" cap="none">
                <a:solidFill>
                  <a:schemeClr val="lt1"/>
                </a:solidFill>
                <a:latin typeface="Open Sans"/>
                <a:ea typeface="Open Sans"/>
                <a:cs typeface="Open Sans"/>
                <a:sym typeface="Open Sans"/>
              </a:endParaRPr>
            </a:p>
          </p:txBody>
        </p:sp>
        <p:sp>
          <p:nvSpPr>
            <p:cNvPr id="925" name="Google Shape;925;p5"/>
            <p:cNvSpPr txBox="1"/>
            <p:nvPr/>
          </p:nvSpPr>
          <p:spPr>
            <a:xfrm>
              <a:off x="806712" y="3411426"/>
              <a:ext cx="2059657" cy="207749"/>
            </a:xfrm>
            <a:prstGeom prst="rect">
              <a:avLst/>
            </a:prstGeom>
            <a:noFill/>
            <a:ln>
              <a:noFill/>
            </a:ln>
          </p:spPr>
          <p:txBody>
            <a:bodyPr spcFirstLastPara="1" wrap="square" lIns="91425" tIns="45700" rIns="91425" bIns="45700" anchor="t" anchorCtr="0">
              <a:spAutoFit/>
            </a:bodyPr>
            <a:lstStyle/>
            <a:p>
              <a:pPr marL="479988"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 Identifikasi Tingkat Kesiapan Sekolah  </a:t>
              </a:r>
              <a:endParaRPr sz="1200" b="1" i="0" u="none" strike="noStrike" cap="none">
                <a:solidFill>
                  <a:schemeClr val="lt1"/>
                </a:solidFill>
                <a:latin typeface="Open Sans"/>
                <a:ea typeface="Open Sans"/>
                <a:cs typeface="Open Sans"/>
                <a:sym typeface="Open Sans"/>
              </a:endParaRPr>
            </a:p>
          </p:txBody>
        </p:sp>
      </p:grpSp>
      <p:grpSp>
        <p:nvGrpSpPr>
          <p:cNvPr id="926" name="Google Shape;926;p5"/>
          <p:cNvGrpSpPr/>
          <p:nvPr/>
        </p:nvGrpSpPr>
        <p:grpSpPr>
          <a:xfrm>
            <a:off x="604168" y="2985626"/>
            <a:ext cx="3656708" cy="894141"/>
            <a:chOff x="810579" y="2435745"/>
            <a:chExt cx="2061866" cy="670606"/>
          </a:xfrm>
        </p:grpSpPr>
        <p:sp>
          <p:nvSpPr>
            <p:cNvPr id="927" name="Google Shape;927;p5"/>
            <p:cNvSpPr txBox="1"/>
            <p:nvPr/>
          </p:nvSpPr>
          <p:spPr>
            <a:xfrm>
              <a:off x="812788" y="2621633"/>
              <a:ext cx="2059657" cy="484718"/>
            </a:xfrm>
            <a:prstGeom prst="rect">
              <a:avLst/>
            </a:prstGeom>
            <a:noFill/>
            <a:ln>
              <a:noFill/>
            </a:ln>
          </p:spPr>
          <p:txBody>
            <a:bodyPr spcFirstLastPara="1" wrap="square" lIns="91425" tIns="45700" rIns="91425" bIns="45700" anchor="t" anchorCtr="0">
              <a:spAutoFit/>
            </a:bodyPr>
            <a:lstStyle/>
            <a:p>
              <a:pPr marL="479988" marR="20851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Open Sans"/>
                  <a:ea typeface="Open Sans"/>
                  <a:cs typeface="Open Sans"/>
                  <a:sym typeface="Open Sans"/>
                </a:rPr>
                <a:t>Dari kegiatan projek sikap kerja dan 5R, sekolah menentukan ruang lingkup isu yang spesifik di setiap kegiatan.</a:t>
              </a:r>
              <a:endParaRPr sz="1200" b="0" i="0" u="none" strike="noStrike" cap="none">
                <a:solidFill>
                  <a:schemeClr val="lt1"/>
                </a:solidFill>
                <a:latin typeface="Open Sans"/>
                <a:ea typeface="Open Sans"/>
                <a:cs typeface="Open Sans"/>
                <a:sym typeface="Open Sans"/>
              </a:endParaRPr>
            </a:p>
          </p:txBody>
        </p:sp>
        <p:sp>
          <p:nvSpPr>
            <p:cNvPr id="928" name="Google Shape;928;p5"/>
            <p:cNvSpPr txBox="1"/>
            <p:nvPr/>
          </p:nvSpPr>
          <p:spPr>
            <a:xfrm>
              <a:off x="810579" y="2435745"/>
              <a:ext cx="2059657" cy="207749"/>
            </a:xfrm>
            <a:prstGeom prst="rect">
              <a:avLst/>
            </a:prstGeom>
            <a:noFill/>
            <a:ln>
              <a:noFill/>
            </a:ln>
          </p:spPr>
          <p:txBody>
            <a:bodyPr spcFirstLastPara="1" wrap="square" lIns="91425" tIns="45700" rIns="91425" bIns="45700" anchor="t" anchorCtr="0">
              <a:spAutoFit/>
            </a:bodyPr>
            <a:lstStyle/>
            <a:p>
              <a:pPr marL="479988"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Penentuan  Kegiatan Spesifik</a:t>
              </a:r>
              <a:endParaRPr sz="1200" b="1" i="0" u="none" strike="noStrike" cap="none">
                <a:solidFill>
                  <a:schemeClr val="lt1"/>
                </a:solidFill>
                <a:latin typeface="Open Sans"/>
                <a:ea typeface="Open Sans"/>
                <a:cs typeface="Open Sans"/>
                <a:sym typeface="Open Sans"/>
              </a:endParaRPr>
            </a:p>
          </p:txBody>
        </p:sp>
      </p:grpSp>
      <p:sp>
        <p:nvSpPr>
          <p:cNvPr id="929" name="Google Shape;929;p5"/>
          <p:cNvSpPr/>
          <p:nvPr/>
        </p:nvSpPr>
        <p:spPr>
          <a:xfrm>
            <a:off x="4268216" y="1641476"/>
            <a:ext cx="768085" cy="768085"/>
          </a:xfrm>
          <a:prstGeom prst="ellipse">
            <a:avLst/>
          </a:prstGeom>
          <a:solidFill>
            <a:schemeClr val="l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30" name="Google Shape;930;p5"/>
          <p:cNvSpPr/>
          <p:nvPr/>
        </p:nvSpPr>
        <p:spPr>
          <a:xfrm>
            <a:off x="4244404" y="2985626"/>
            <a:ext cx="768085" cy="768085"/>
          </a:xfrm>
          <a:prstGeom prst="ellipse">
            <a:avLst/>
          </a:prstGeom>
          <a:solidFill>
            <a:schemeClr val="l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31" name="Google Shape;931;p5"/>
          <p:cNvSpPr/>
          <p:nvPr/>
        </p:nvSpPr>
        <p:spPr>
          <a:xfrm>
            <a:off x="4220592" y="4329775"/>
            <a:ext cx="768085" cy="768085"/>
          </a:xfrm>
          <a:prstGeom prst="ellipse">
            <a:avLst/>
          </a:prstGeom>
          <a:solidFill>
            <a:schemeClr val="l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32" name="Google Shape;932;p5"/>
          <p:cNvSpPr txBox="1"/>
          <p:nvPr/>
        </p:nvSpPr>
        <p:spPr>
          <a:xfrm>
            <a:off x="4223677" y="1728919"/>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E84C22"/>
                </a:solidFill>
                <a:latin typeface="Arial"/>
                <a:ea typeface="Arial"/>
                <a:cs typeface="Arial"/>
                <a:sym typeface="Arial"/>
              </a:rPr>
              <a:t>04</a:t>
            </a:r>
            <a:endParaRPr sz="3200" b="1" i="0" u="none" strike="noStrike" cap="none">
              <a:solidFill>
                <a:srgbClr val="E84C22"/>
              </a:solidFill>
              <a:latin typeface="Arial"/>
              <a:ea typeface="Arial"/>
              <a:cs typeface="Arial"/>
              <a:sym typeface="Arial"/>
            </a:endParaRPr>
          </a:p>
        </p:txBody>
      </p:sp>
      <p:sp>
        <p:nvSpPr>
          <p:cNvPr id="933" name="Google Shape;933;p5"/>
          <p:cNvSpPr txBox="1"/>
          <p:nvPr/>
        </p:nvSpPr>
        <p:spPr>
          <a:xfrm>
            <a:off x="4176053" y="3061891"/>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E84C22"/>
                </a:solidFill>
                <a:latin typeface="Arial"/>
                <a:ea typeface="Arial"/>
                <a:cs typeface="Arial"/>
                <a:sym typeface="Arial"/>
              </a:rPr>
              <a:t>05</a:t>
            </a:r>
            <a:endParaRPr sz="3200" b="1" i="0" u="none" strike="noStrike" cap="none">
              <a:solidFill>
                <a:srgbClr val="E84C22"/>
              </a:solidFill>
              <a:latin typeface="Arial"/>
              <a:ea typeface="Arial"/>
              <a:cs typeface="Arial"/>
              <a:sym typeface="Arial"/>
            </a:endParaRPr>
          </a:p>
        </p:txBody>
      </p:sp>
      <p:sp>
        <p:nvSpPr>
          <p:cNvPr id="934" name="Google Shape;934;p5"/>
          <p:cNvSpPr txBox="1"/>
          <p:nvPr/>
        </p:nvSpPr>
        <p:spPr>
          <a:xfrm>
            <a:off x="4176053" y="4406041"/>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E84C22"/>
                </a:solidFill>
                <a:latin typeface="Arial"/>
                <a:ea typeface="Arial"/>
                <a:cs typeface="Arial"/>
                <a:sym typeface="Arial"/>
              </a:rPr>
              <a:t>06</a:t>
            </a:r>
            <a:endParaRPr sz="3200" b="1" i="0" u="none" strike="noStrike" cap="none">
              <a:solidFill>
                <a:srgbClr val="E84C22"/>
              </a:solidFill>
              <a:latin typeface="Arial"/>
              <a:ea typeface="Arial"/>
              <a:cs typeface="Arial"/>
              <a:sym typeface="Arial"/>
            </a:endParaRPr>
          </a:p>
        </p:txBody>
      </p:sp>
      <p:grpSp>
        <p:nvGrpSpPr>
          <p:cNvPr id="935" name="Google Shape;935;p5"/>
          <p:cNvGrpSpPr/>
          <p:nvPr/>
        </p:nvGrpSpPr>
        <p:grpSpPr>
          <a:xfrm>
            <a:off x="593612" y="4146644"/>
            <a:ext cx="3719659" cy="1248231"/>
            <a:chOff x="-1435625" y="5275258"/>
            <a:chExt cx="2068416" cy="936174"/>
          </a:xfrm>
        </p:grpSpPr>
        <p:sp>
          <p:nvSpPr>
            <p:cNvPr id="936" name="Google Shape;936;p5"/>
            <p:cNvSpPr txBox="1"/>
            <p:nvPr/>
          </p:nvSpPr>
          <p:spPr>
            <a:xfrm>
              <a:off x="-1435625" y="5588184"/>
              <a:ext cx="2059657" cy="623248"/>
            </a:xfrm>
            <a:prstGeom prst="rect">
              <a:avLst/>
            </a:prstGeom>
            <a:noFill/>
            <a:ln>
              <a:noFill/>
            </a:ln>
          </p:spPr>
          <p:txBody>
            <a:bodyPr spcFirstLastPara="1" wrap="square" lIns="91425" tIns="45700" rIns="91425" bIns="45700" anchor="t" anchorCtr="0">
              <a:spAutoFit/>
            </a:bodyPr>
            <a:lstStyle/>
            <a:p>
              <a:pPr marL="479988" marR="20851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Open Sans"/>
                  <a:ea typeface="Open Sans"/>
                  <a:cs typeface="Open Sans"/>
                  <a:sym typeface="Open Sans"/>
                </a:rPr>
                <a:t>Sekolah menentukan sub-elemen PPP yang akan menjadi fokus pengembangan bagi peserta didik di setiap kegiatan.</a:t>
              </a:r>
              <a:endParaRPr sz="1200" b="0" i="0" u="none" strike="noStrike" cap="none">
                <a:solidFill>
                  <a:schemeClr val="lt1"/>
                </a:solidFill>
                <a:latin typeface="Open Sans"/>
                <a:ea typeface="Open Sans"/>
                <a:cs typeface="Open Sans"/>
                <a:sym typeface="Open Sans"/>
              </a:endParaRPr>
            </a:p>
          </p:txBody>
        </p:sp>
        <p:sp>
          <p:nvSpPr>
            <p:cNvPr id="937" name="Google Shape;937;p5"/>
            <p:cNvSpPr txBox="1"/>
            <p:nvPr/>
          </p:nvSpPr>
          <p:spPr>
            <a:xfrm>
              <a:off x="-1426866" y="5275258"/>
              <a:ext cx="2059657" cy="346249"/>
            </a:xfrm>
            <a:prstGeom prst="rect">
              <a:avLst/>
            </a:prstGeom>
            <a:noFill/>
            <a:ln>
              <a:noFill/>
            </a:ln>
          </p:spPr>
          <p:txBody>
            <a:bodyPr spcFirstLastPara="1" wrap="square" lIns="91425" tIns="45700" rIns="91425" bIns="45700" anchor="t" anchorCtr="0">
              <a:spAutoFit/>
            </a:bodyPr>
            <a:lstStyle/>
            <a:p>
              <a:pPr marL="479988"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Penentuan Sub-elemen Profil Pelajar Pancasila </a:t>
              </a:r>
              <a:endParaRPr sz="1400" b="0" i="0" u="none" strike="noStrike" cap="none">
                <a:solidFill>
                  <a:srgbClr val="000000"/>
                </a:solidFill>
                <a:latin typeface="Arial"/>
                <a:ea typeface="Arial"/>
                <a:cs typeface="Arial"/>
                <a:sym typeface="Arial"/>
              </a:endParaRPr>
            </a:p>
          </p:txBody>
        </p:sp>
      </p:grpSp>
      <p:grpSp>
        <p:nvGrpSpPr>
          <p:cNvPr id="938" name="Google Shape;938;p5"/>
          <p:cNvGrpSpPr/>
          <p:nvPr/>
        </p:nvGrpSpPr>
        <p:grpSpPr>
          <a:xfrm>
            <a:off x="4678272" y="1441750"/>
            <a:ext cx="3351672" cy="1435284"/>
            <a:chOff x="856823" y="2289660"/>
            <a:chExt cx="2064722" cy="1076465"/>
          </a:xfrm>
        </p:grpSpPr>
        <p:sp>
          <p:nvSpPr>
            <p:cNvPr id="939" name="Google Shape;939;p5"/>
            <p:cNvSpPr txBox="1"/>
            <p:nvPr/>
          </p:nvSpPr>
          <p:spPr>
            <a:xfrm>
              <a:off x="856823" y="2604377"/>
              <a:ext cx="2059657" cy="761748"/>
            </a:xfrm>
            <a:prstGeom prst="rect">
              <a:avLst/>
            </a:prstGeom>
            <a:noFill/>
            <a:ln>
              <a:noFill/>
            </a:ln>
          </p:spPr>
          <p:txBody>
            <a:bodyPr spcFirstLastPara="1" wrap="square" lIns="91425" tIns="45700" rIns="91425" bIns="45700" anchor="t" anchorCtr="0">
              <a:spAutoFit/>
            </a:bodyPr>
            <a:lstStyle/>
            <a:p>
              <a:pPr marL="479988"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Open Sans"/>
                  <a:ea typeface="Open Sans"/>
                  <a:cs typeface="Open Sans"/>
                  <a:sym typeface="Open Sans"/>
                </a:rPr>
                <a:t>Sekolah menentukan guru-guru yang akan mengelola dan mendampingi peserta didik dalam melakukan kegiatan.</a:t>
              </a:r>
              <a:endParaRPr sz="1200" b="0" i="0" u="none" strike="noStrike" cap="none">
                <a:solidFill>
                  <a:schemeClr val="lt1"/>
                </a:solidFill>
                <a:latin typeface="Open Sans"/>
                <a:ea typeface="Open Sans"/>
                <a:cs typeface="Open Sans"/>
                <a:sym typeface="Open Sans"/>
              </a:endParaRPr>
            </a:p>
            <a:p>
              <a:pPr marL="479988"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Open Sans"/>
                <a:ea typeface="Open Sans"/>
                <a:cs typeface="Open Sans"/>
                <a:sym typeface="Open Sans"/>
              </a:endParaRPr>
            </a:p>
          </p:txBody>
        </p:sp>
        <p:sp>
          <p:nvSpPr>
            <p:cNvPr id="940" name="Google Shape;940;p5"/>
            <p:cNvSpPr txBox="1"/>
            <p:nvPr/>
          </p:nvSpPr>
          <p:spPr>
            <a:xfrm>
              <a:off x="861888" y="2289660"/>
              <a:ext cx="2059657" cy="346219"/>
            </a:xfrm>
            <a:prstGeom prst="rect">
              <a:avLst/>
            </a:prstGeom>
            <a:noFill/>
            <a:ln>
              <a:noFill/>
            </a:ln>
          </p:spPr>
          <p:txBody>
            <a:bodyPr spcFirstLastPara="1" wrap="square" lIns="91425" tIns="45700" rIns="91425" bIns="45700" anchor="t" anchorCtr="0">
              <a:spAutoFit/>
            </a:bodyPr>
            <a:lstStyle/>
            <a:p>
              <a:pPr marL="479988"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Pembentukan Tim Fasilitasi Projek Sikap kerja dan  5R</a:t>
              </a:r>
              <a:endParaRPr sz="1200" b="1" i="0" u="none" strike="noStrike" cap="none">
                <a:solidFill>
                  <a:schemeClr val="lt1"/>
                </a:solidFill>
                <a:latin typeface="Open Sans"/>
                <a:ea typeface="Open Sans"/>
                <a:cs typeface="Open Sans"/>
                <a:sym typeface="Open Sans"/>
              </a:endParaRPr>
            </a:p>
          </p:txBody>
        </p:sp>
      </p:grpSp>
      <p:grpSp>
        <p:nvGrpSpPr>
          <p:cNvPr id="941" name="Google Shape;941;p5"/>
          <p:cNvGrpSpPr/>
          <p:nvPr/>
        </p:nvGrpSpPr>
        <p:grpSpPr>
          <a:xfrm>
            <a:off x="4675140" y="2918008"/>
            <a:ext cx="3659971" cy="1021985"/>
            <a:chOff x="851644" y="2284351"/>
            <a:chExt cx="2063706" cy="509909"/>
          </a:xfrm>
        </p:grpSpPr>
        <p:sp>
          <p:nvSpPr>
            <p:cNvPr id="942" name="Google Shape;942;p5"/>
            <p:cNvSpPr txBox="1"/>
            <p:nvPr/>
          </p:nvSpPr>
          <p:spPr>
            <a:xfrm>
              <a:off x="851644" y="2471800"/>
              <a:ext cx="2059657" cy="322460"/>
            </a:xfrm>
            <a:prstGeom prst="rect">
              <a:avLst/>
            </a:prstGeom>
            <a:noFill/>
            <a:ln>
              <a:noFill/>
            </a:ln>
          </p:spPr>
          <p:txBody>
            <a:bodyPr spcFirstLastPara="1" wrap="square" lIns="91425" tIns="45700" rIns="91425" bIns="45700" anchor="t" anchorCtr="0">
              <a:spAutoFit/>
            </a:bodyPr>
            <a:lstStyle/>
            <a:p>
              <a:pPr marL="479988" marR="20851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Open Sans"/>
                  <a:ea typeface="Open Sans"/>
                  <a:cs typeface="Open Sans"/>
                  <a:sym typeface="Open Sans"/>
                </a:rPr>
                <a:t>Mengatur waktu dan durasi pelaksanaan setiap kegiatan yang dipilih.</a:t>
              </a:r>
              <a:endParaRPr sz="1400" b="0" i="0" u="none" strike="noStrike" cap="none">
                <a:solidFill>
                  <a:srgbClr val="000000"/>
                </a:solidFill>
                <a:latin typeface="Arial"/>
                <a:ea typeface="Arial"/>
                <a:cs typeface="Arial"/>
                <a:sym typeface="Arial"/>
              </a:endParaRPr>
            </a:p>
          </p:txBody>
        </p:sp>
        <p:sp>
          <p:nvSpPr>
            <p:cNvPr id="943" name="Google Shape;943;p5"/>
            <p:cNvSpPr txBox="1"/>
            <p:nvPr/>
          </p:nvSpPr>
          <p:spPr>
            <a:xfrm>
              <a:off x="855693" y="2284351"/>
              <a:ext cx="2059657" cy="207749"/>
            </a:xfrm>
            <a:prstGeom prst="rect">
              <a:avLst/>
            </a:prstGeom>
            <a:noFill/>
            <a:ln>
              <a:noFill/>
            </a:ln>
          </p:spPr>
          <p:txBody>
            <a:bodyPr spcFirstLastPara="1" wrap="square" lIns="91425" tIns="45700" rIns="91425" bIns="45700" anchor="t" anchorCtr="0">
              <a:spAutoFit/>
            </a:bodyPr>
            <a:lstStyle/>
            <a:p>
              <a:pPr marL="479988"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Penentuan Alokasi Waktu </a:t>
              </a:r>
              <a:endParaRPr sz="1200" b="1" i="0" u="none" strike="noStrike" cap="none">
                <a:solidFill>
                  <a:schemeClr val="lt1"/>
                </a:solidFill>
                <a:latin typeface="Open Sans"/>
                <a:ea typeface="Open Sans"/>
                <a:cs typeface="Open Sans"/>
                <a:sym typeface="Open Sans"/>
              </a:endParaRPr>
            </a:p>
          </p:txBody>
        </p:sp>
      </p:grpSp>
      <p:sp>
        <p:nvSpPr>
          <p:cNvPr id="944" name="Google Shape;944;p5"/>
          <p:cNvSpPr/>
          <p:nvPr/>
        </p:nvSpPr>
        <p:spPr>
          <a:xfrm>
            <a:off x="8135312" y="1534515"/>
            <a:ext cx="48000" cy="3600000"/>
          </a:xfrm>
          <a:prstGeom prst="rect">
            <a:avLst/>
          </a:prstGeom>
          <a:solidFill>
            <a:schemeClr val="l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45" name="Google Shape;945;p5"/>
          <p:cNvSpPr/>
          <p:nvPr/>
        </p:nvSpPr>
        <p:spPr>
          <a:xfrm>
            <a:off x="8378979" y="1641541"/>
            <a:ext cx="768085" cy="768085"/>
          </a:xfrm>
          <a:prstGeom prst="ellipse">
            <a:avLst/>
          </a:prstGeom>
          <a:solidFill>
            <a:schemeClr val="l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46" name="Google Shape;946;p5"/>
          <p:cNvSpPr/>
          <p:nvPr/>
        </p:nvSpPr>
        <p:spPr>
          <a:xfrm>
            <a:off x="8355167" y="2985691"/>
            <a:ext cx="768085" cy="768085"/>
          </a:xfrm>
          <a:prstGeom prst="ellipse">
            <a:avLst/>
          </a:prstGeom>
          <a:solidFill>
            <a:schemeClr val="l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47" name="Google Shape;947;p5"/>
          <p:cNvSpPr/>
          <p:nvPr/>
        </p:nvSpPr>
        <p:spPr>
          <a:xfrm>
            <a:off x="8331355" y="4329840"/>
            <a:ext cx="768085" cy="768085"/>
          </a:xfrm>
          <a:prstGeom prst="ellipse">
            <a:avLst/>
          </a:prstGeom>
          <a:solidFill>
            <a:schemeClr val="l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48" name="Google Shape;948;p5"/>
          <p:cNvSpPr txBox="1"/>
          <p:nvPr/>
        </p:nvSpPr>
        <p:spPr>
          <a:xfrm>
            <a:off x="8334440" y="1728984"/>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E84C22"/>
                </a:solidFill>
                <a:latin typeface="Arial"/>
                <a:ea typeface="Arial"/>
                <a:cs typeface="Arial"/>
                <a:sym typeface="Arial"/>
              </a:rPr>
              <a:t>07</a:t>
            </a:r>
            <a:endParaRPr sz="3200" b="1" i="0" u="none" strike="noStrike" cap="none">
              <a:solidFill>
                <a:srgbClr val="E84C22"/>
              </a:solidFill>
              <a:latin typeface="Arial"/>
              <a:ea typeface="Arial"/>
              <a:cs typeface="Arial"/>
              <a:sym typeface="Arial"/>
            </a:endParaRPr>
          </a:p>
        </p:txBody>
      </p:sp>
      <p:sp>
        <p:nvSpPr>
          <p:cNvPr id="949" name="Google Shape;949;p5"/>
          <p:cNvSpPr txBox="1"/>
          <p:nvPr/>
        </p:nvSpPr>
        <p:spPr>
          <a:xfrm>
            <a:off x="8286816" y="3061956"/>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E84C22"/>
                </a:solidFill>
                <a:latin typeface="Arial"/>
                <a:ea typeface="Arial"/>
                <a:cs typeface="Arial"/>
                <a:sym typeface="Arial"/>
              </a:rPr>
              <a:t>08</a:t>
            </a:r>
            <a:endParaRPr sz="3200" b="1" i="0" u="none" strike="noStrike" cap="none">
              <a:solidFill>
                <a:srgbClr val="E84C22"/>
              </a:solidFill>
              <a:latin typeface="Arial"/>
              <a:ea typeface="Arial"/>
              <a:cs typeface="Arial"/>
              <a:sym typeface="Arial"/>
            </a:endParaRPr>
          </a:p>
        </p:txBody>
      </p:sp>
      <p:sp>
        <p:nvSpPr>
          <p:cNvPr id="950" name="Google Shape;950;p5"/>
          <p:cNvSpPr txBox="1"/>
          <p:nvPr/>
        </p:nvSpPr>
        <p:spPr>
          <a:xfrm>
            <a:off x="8286816" y="4406106"/>
            <a:ext cx="857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E84C22"/>
                </a:solidFill>
                <a:latin typeface="Arial"/>
                <a:ea typeface="Arial"/>
                <a:cs typeface="Arial"/>
                <a:sym typeface="Arial"/>
              </a:rPr>
              <a:t>09</a:t>
            </a:r>
            <a:endParaRPr sz="3200" b="1" i="0" u="none" strike="noStrike" cap="none">
              <a:solidFill>
                <a:srgbClr val="E84C22"/>
              </a:solidFill>
              <a:latin typeface="Arial"/>
              <a:ea typeface="Arial"/>
              <a:cs typeface="Arial"/>
              <a:sym typeface="Arial"/>
            </a:endParaRPr>
          </a:p>
        </p:txBody>
      </p:sp>
      <p:grpSp>
        <p:nvGrpSpPr>
          <p:cNvPr id="951" name="Google Shape;951;p5"/>
          <p:cNvGrpSpPr/>
          <p:nvPr/>
        </p:nvGrpSpPr>
        <p:grpSpPr>
          <a:xfrm>
            <a:off x="4641500" y="4095811"/>
            <a:ext cx="3578429" cy="1079856"/>
            <a:chOff x="803640" y="3362836"/>
            <a:chExt cx="2074751" cy="809893"/>
          </a:xfrm>
        </p:grpSpPr>
        <p:sp>
          <p:nvSpPr>
            <p:cNvPr id="952" name="Google Shape;952;p5"/>
            <p:cNvSpPr txBox="1"/>
            <p:nvPr/>
          </p:nvSpPr>
          <p:spPr>
            <a:xfrm>
              <a:off x="818734" y="3549511"/>
              <a:ext cx="2059657" cy="623218"/>
            </a:xfrm>
            <a:prstGeom prst="rect">
              <a:avLst/>
            </a:prstGeom>
            <a:noFill/>
            <a:ln>
              <a:noFill/>
            </a:ln>
          </p:spPr>
          <p:txBody>
            <a:bodyPr spcFirstLastPara="1" wrap="square" lIns="91425" tIns="45700" rIns="91425" bIns="45700" anchor="t" anchorCtr="0">
              <a:spAutoFit/>
            </a:bodyPr>
            <a:lstStyle/>
            <a:p>
              <a:pPr marL="479988" marR="20851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Open Sans"/>
                  <a:ea typeface="Open Sans"/>
                  <a:cs typeface="Open Sans"/>
                  <a:sym typeface="Open Sans"/>
                </a:rPr>
                <a:t>Tim fasilitasi mengeksplorasi isu Sikap Kerja dan 5R. Di tahap ini,  tim fasilitasi dapat mengidentifikasi mitra (dunia kerja) untuk bekerja sama</a:t>
              </a:r>
              <a:endParaRPr sz="1200" b="0" i="0" u="none" strike="noStrike" cap="none">
                <a:solidFill>
                  <a:schemeClr val="lt1"/>
                </a:solidFill>
                <a:latin typeface="Open Sans"/>
                <a:ea typeface="Open Sans"/>
                <a:cs typeface="Open Sans"/>
                <a:sym typeface="Open Sans"/>
              </a:endParaRPr>
            </a:p>
          </p:txBody>
        </p:sp>
        <p:sp>
          <p:nvSpPr>
            <p:cNvPr id="953" name="Google Shape;953;p5"/>
            <p:cNvSpPr txBox="1"/>
            <p:nvPr/>
          </p:nvSpPr>
          <p:spPr>
            <a:xfrm>
              <a:off x="803640" y="3362836"/>
              <a:ext cx="2059657" cy="207749"/>
            </a:xfrm>
            <a:prstGeom prst="rect">
              <a:avLst/>
            </a:prstGeom>
            <a:noFill/>
            <a:ln>
              <a:noFill/>
            </a:ln>
          </p:spPr>
          <p:txBody>
            <a:bodyPr spcFirstLastPara="1" wrap="square" lIns="91425" tIns="45700" rIns="91425" bIns="45700" anchor="t" anchorCtr="0">
              <a:spAutoFit/>
            </a:bodyPr>
            <a:lstStyle/>
            <a:p>
              <a:pPr marL="479988"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Eksplorasi dan pengembangan</a:t>
              </a:r>
              <a:endParaRPr sz="1200" b="1" i="0" u="none" strike="noStrike" cap="none">
                <a:solidFill>
                  <a:schemeClr val="lt1"/>
                </a:solidFill>
                <a:latin typeface="Open Sans"/>
                <a:ea typeface="Open Sans"/>
                <a:cs typeface="Open Sans"/>
                <a:sym typeface="Open Sans"/>
              </a:endParaRPr>
            </a:p>
          </p:txBody>
        </p:sp>
      </p:grpSp>
      <p:grpSp>
        <p:nvGrpSpPr>
          <p:cNvPr id="954" name="Google Shape;954;p5"/>
          <p:cNvGrpSpPr/>
          <p:nvPr/>
        </p:nvGrpSpPr>
        <p:grpSpPr>
          <a:xfrm>
            <a:off x="8677020" y="1363554"/>
            <a:ext cx="3343452" cy="1144109"/>
            <a:chOff x="787819" y="2160678"/>
            <a:chExt cx="2059658" cy="858082"/>
          </a:xfrm>
        </p:grpSpPr>
        <p:sp>
          <p:nvSpPr>
            <p:cNvPr id="955" name="Google Shape;955;p5"/>
            <p:cNvSpPr txBox="1"/>
            <p:nvPr/>
          </p:nvSpPr>
          <p:spPr>
            <a:xfrm>
              <a:off x="787819" y="2534042"/>
              <a:ext cx="2059657" cy="484718"/>
            </a:xfrm>
            <a:prstGeom prst="rect">
              <a:avLst/>
            </a:prstGeom>
            <a:noFill/>
            <a:ln>
              <a:noFill/>
            </a:ln>
          </p:spPr>
          <p:txBody>
            <a:bodyPr spcFirstLastPara="1" wrap="square" lIns="91425" tIns="45700" rIns="91425" bIns="45700" anchor="t" anchorCtr="0">
              <a:spAutoFit/>
            </a:bodyPr>
            <a:lstStyle/>
            <a:p>
              <a:pPr marL="479988"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Open Sans"/>
                  <a:ea typeface="Open Sans"/>
                  <a:cs typeface="Open Sans"/>
                  <a:sym typeface="Open Sans"/>
                </a:rPr>
                <a:t>Tim fasilitasi membuat alur kegiatan Sikap Kerja dan 5R dan bentuk asesmen kinerjanya.</a:t>
              </a:r>
              <a:endParaRPr sz="1400" b="0" i="0" u="none" strike="noStrike" cap="none">
                <a:solidFill>
                  <a:srgbClr val="000000"/>
                </a:solidFill>
                <a:latin typeface="Arial"/>
                <a:ea typeface="Arial"/>
                <a:cs typeface="Arial"/>
                <a:sym typeface="Arial"/>
              </a:endParaRPr>
            </a:p>
          </p:txBody>
        </p:sp>
        <p:sp>
          <p:nvSpPr>
            <p:cNvPr id="956" name="Google Shape;956;p5"/>
            <p:cNvSpPr txBox="1"/>
            <p:nvPr/>
          </p:nvSpPr>
          <p:spPr>
            <a:xfrm>
              <a:off x="787820" y="2160678"/>
              <a:ext cx="2059657" cy="346218"/>
            </a:xfrm>
            <a:prstGeom prst="rect">
              <a:avLst/>
            </a:prstGeom>
            <a:noFill/>
            <a:ln>
              <a:noFill/>
            </a:ln>
          </p:spPr>
          <p:txBody>
            <a:bodyPr spcFirstLastPara="1" wrap="square" lIns="91425" tIns="45700" rIns="91425" bIns="45700" anchor="t" anchorCtr="0">
              <a:spAutoFit/>
            </a:bodyPr>
            <a:lstStyle/>
            <a:p>
              <a:pPr marL="479988"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Pembuatan alur kegiatan dan asesmen </a:t>
              </a:r>
              <a:endParaRPr sz="1200" b="1" i="0" u="none" strike="noStrike" cap="none">
                <a:solidFill>
                  <a:schemeClr val="lt1"/>
                </a:solidFill>
                <a:latin typeface="Open Sans"/>
                <a:ea typeface="Open Sans"/>
                <a:cs typeface="Open Sans"/>
                <a:sym typeface="Open Sans"/>
              </a:endParaRPr>
            </a:p>
          </p:txBody>
        </p:sp>
      </p:grpSp>
      <p:grpSp>
        <p:nvGrpSpPr>
          <p:cNvPr id="957" name="Google Shape;957;p5"/>
          <p:cNvGrpSpPr/>
          <p:nvPr/>
        </p:nvGrpSpPr>
        <p:grpSpPr>
          <a:xfrm>
            <a:off x="8677020" y="2855491"/>
            <a:ext cx="3468687" cy="1202829"/>
            <a:chOff x="788782" y="2380697"/>
            <a:chExt cx="2063712" cy="843085"/>
          </a:xfrm>
        </p:grpSpPr>
        <p:sp>
          <p:nvSpPr>
            <p:cNvPr id="958" name="Google Shape;958;p5"/>
            <p:cNvSpPr txBox="1"/>
            <p:nvPr/>
          </p:nvSpPr>
          <p:spPr>
            <a:xfrm>
              <a:off x="792694" y="2770782"/>
              <a:ext cx="2059800" cy="453000"/>
            </a:xfrm>
            <a:prstGeom prst="rect">
              <a:avLst/>
            </a:prstGeom>
            <a:noFill/>
            <a:ln>
              <a:noFill/>
            </a:ln>
          </p:spPr>
          <p:txBody>
            <a:bodyPr spcFirstLastPara="1" wrap="square" lIns="91425" tIns="45700" rIns="91425" bIns="45700" anchor="t" anchorCtr="0">
              <a:spAutoFit/>
            </a:bodyPr>
            <a:lstStyle/>
            <a:p>
              <a:pPr marL="479988" marR="20851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Open Sans"/>
                  <a:ea typeface="Open Sans"/>
                  <a:cs typeface="Open Sans"/>
                  <a:sym typeface="Open Sans"/>
                </a:rPr>
                <a:t>Mengonfirmasi narasumber atau organisasi mitra, memastikan waktu dan tempat kegiatan </a:t>
              </a:r>
              <a:endParaRPr sz="1400" b="0" i="0" u="none" strike="noStrike" cap="none">
                <a:solidFill>
                  <a:srgbClr val="000000"/>
                </a:solidFill>
                <a:latin typeface="Arial"/>
                <a:ea typeface="Arial"/>
                <a:cs typeface="Arial"/>
                <a:sym typeface="Arial"/>
              </a:endParaRPr>
            </a:p>
          </p:txBody>
        </p:sp>
        <p:sp>
          <p:nvSpPr>
            <p:cNvPr id="959" name="Google Shape;959;p5"/>
            <p:cNvSpPr txBox="1"/>
            <p:nvPr/>
          </p:nvSpPr>
          <p:spPr>
            <a:xfrm>
              <a:off x="788782" y="2380697"/>
              <a:ext cx="2059800" cy="452997"/>
            </a:xfrm>
            <a:prstGeom prst="rect">
              <a:avLst/>
            </a:prstGeom>
            <a:noFill/>
            <a:ln>
              <a:noFill/>
            </a:ln>
          </p:spPr>
          <p:txBody>
            <a:bodyPr spcFirstLastPara="1" wrap="square" lIns="91425" tIns="45700" rIns="91425" bIns="45700" anchor="t" anchorCtr="0">
              <a:spAutoFit/>
            </a:bodyPr>
            <a:lstStyle/>
            <a:p>
              <a:pPr marL="479988"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Penetapan faktor pendukung penguatan sesuai dengan perencanaan</a:t>
              </a:r>
              <a:endParaRPr sz="1200" b="1" i="0" u="none" strike="noStrike" cap="none">
                <a:solidFill>
                  <a:schemeClr val="lt1"/>
                </a:solidFill>
                <a:latin typeface="Open Sans"/>
                <a:ea typeface="Open Sans"/>
                <a:cs typeface="Open Sans"/>
                <a:sym typeface="Open Sans"/>
              </a:endParaRPr>
            </a:p>
          </p:txBody>
        </p:sp>
      </p:grpSp>
      <p:sp>
        <p:nvSpPr>
          <p:cNvPr id="960" name="Google Shape;960;p5"/>
          <p:cNvSpPr txBox="1"/>
          <p:nvPr/>
        </p:nvSpPr>
        <p:spPr>
          <a:xfrm>
            <a:off x="4070582" y="5792253"/>
            <a:ext cx="777965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70C0"/>
                </a:solidFill>
                <a:latin typeface="Open Sans"/>
                <a:ea typeface="Open Sans"/>
                <a:cs typeface="Open Sans"/>
                <a:sym typeface="Open Sans"/>
              </a:rPr>
              <a:t>* Persiapan ini dapat dimodifikasi sesuai dengan kebutuhan dan kondisi </a:t>
            </a:r>
            <a:r>
              <a:rPr lang="en-US" sz="1800" b="1">
                <a:solidFill>
                  <a:srgbClr val="0070C0"/>
                </a:solidFill>
                <a:latin typeface="Open Sans"/>
                <a:ea typeface="Open Sans"/>
                <a:cs typeface="Open Sans"/>
                <a:sym typeface="Open Sans"/>
              </a:rPr>
              <a:t>sekolah</a:t>
            </a:r>
            <a:r>
              <a:rPr lang="en-US" sz="1800" b="1" i="0" u="none" strike="noStrike" cap="none">
                <a:solidFill>
                  <a:srgbClr val="0070C0"/>
                </a:solidFill>
                <a:latin typeface="Open Sans"/>
                <a:ea typeface="Open Sans"/>
                <a:cs typeface="Open Sans"/>
                <a:sym typeface="Open Sans"/>
              </a:rPr>
              <a:t>.</a:t>
            </a:r>
            <a:endParaRPr sz="2800" b="0" i="0" u="none" strike="noStrike" cap="none">
              <a:solidFill>
                <a:srgbClr val="0070C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70C0"/>
              </a:solidFill>
              <a:latin typeface="Open Sans"/>
              <a:ea typeface="Open Sans"/>
              <a:cs typeface="Open Sans"/>
              <a:sym typeface="Open Sans"/>
            </a:endParaRPr>
          </a:p>
        </p:txBody>
      </p:sp>
      <p:sp>
        <p:nvSpPr>
          <p:cNvPr id="961" name="Google Shape;961;p5"/>
          <p:cNvSpPr txBox="1"/>
          <p:nvPr/>
        </p:nvSpPr>
        <p:spPr>
          <a:xfrm>
            <a:off x="8638765" y="4208911"/>
            <a:ext cx="3462112" cy="1015622"/>
          </a:xfrm>
          <a:prstGeom prst="rect">
            <a:avLst/>
          </a:prstGeom>
          <a:noFill/>
          <a:ln>
            <a:noFill/>
          </a:ln>
        </p:spPr>
        <p:txBody>
          <a:bodyPr spcFirstLastPara="1" wrap="square" lIns="91425" tIns="45700" rIns="91425" bIns="45700" anchor="t" anchorCtr="0">
            <a:spAutoFit/>
          </a:bodyPr>
          <a:lstStyle/>
          <a:p>
            <a:pPr marL="479988"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Penentuan kegiatan refleksi </a:t>
            </a:r>
            <a:endParaRPr/>
          </a:p>
          <a:p>
            <a:pPr marL="479988"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Open Sans"/>
              <a:ea typeface="Open Sans"/>
              <a:cs typeface="Open Sans"/>
              <a:sym typeface="Open Sans"/>
            </a:endParaRPr>
          </a:p>
          <a:p>
            <a:pPr marL="479988"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Open Sans"/>
                <a:ea typeface="Open Sans"/>
                <a:cs typeface="Open Sans"/>
                <a:sym typeface="Open Sans"/>
              </a:rPr>
              <a:t>Merumuskan Instrumen untuk kegiatan refleksi bagi fasilitator dan peserta didik.</a:t>
            </a:r>
            <a:endParaRPr sz="12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6"/>
          <p:cNvSpPr/>
          <p:nvPr/>
        </p:nvSpPr>
        <p:spPr>
          <a:xfrm>
            <a:off x="0" y="0"/>
            <a:ext cx="3918857" cy="6858000"/>
          </a:xfrm>
          <a:prstGeom prst="rect">
            <a:avLst/>
          </a:prstGeom>
          <a:solidFill>
            <a:srgbClr val="E84C2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7" name="Google Shape;967;p6"/>
          <p:cNvSpPr txBox="1"/>
          <p:nvPr/>
        </p:nvSpPr>
        <p:spPr>
          <a:xfrm>
            <a:off x="4222774" y="211076"/>
            <a:ext cx="7621563" cy="689599"/>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Pembentukan Sikap Kerja dan Budaya 5R</a:t>
            </a:r>
            <a:endParaRPr sz="3200" b="1" i="0" u="none" strike="noStrike" cap="none">
              <a:solidFill>
                <a:schemeClr val="dk1"/>
              </a:solidFill>
              <a:latin typeface="Arial"/>
              <a:ea typeface="Arial"/>
              <a:cs typeface="Arial"/>
              <a:sym typeface="Arial"/>
            </a:endParaRPr>
          </a:p>
        </p:txBody>
      </p:sp>
      <p:sp>
        <p:nvSpPr>
          <p:cNvPr id="968" name="Google Shape;968;p6"/>
          <p:cNvSpPr txBox="1"/>
          <p:nvPr/>
        </p:nvSpPr>
        <p:spPr>
          <a:xfrm>
            <a:off x="479351" y="384565"/>
            <a:ext cx="4074000" cy="5727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567"/>
              <a:buFont typeface="Arial"/>
              <a:buNone/>
            </a:pPr>
            <a:r>
              <a:rPr lang="en-US" sz="2567" b="1" i="0" u="none" strike="noStrike" cap="none">
                <a:solidFill>
                  <a:schemeClr val="lt1"/>
                </a:solidFill>
                <a:latin typeface="Arial"/>
                <a:ea typeface="Arial"/>
                <a:cs typeface="Arial"/>
                <a:sym typeface="Arial"/>
              </a:rPr>
              <a:t>Tahapan </a:t>
            </a:r>
            <a:endParaRPr sz="2567" b="1" i="0" u="none" strike="noStrike" cap="none">
              <a:solidFill>
                <a:schemeClr val="lt1"/>
              </a:solidFill>
              <a:latin typeface="Arial"/>
              <a:ea typeface="Arial"/>
              <a:cs typeface="Arial"/>
              <a:sym typeface="Arial"/>
            </a:endParaRPr>
          </a:p>
        </p:txBody>
      </p:sp>
      <p:sp>
        <p:nvSpPr>
          <p:cNvPr id="969" name="Google Shape;969;p6"/>
          <p:cNvSpPr txBox="1"/>
          <p:nvPr/>
        </p:nvSpPr>
        <p:spPr>
          <a:xfrm>
            <a:off x="479350" y="853175"/>
            <a:ext cx="3383400" cy="2618647"/>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44"/>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Projek Sikap Kerja dan 5R ini menggunakan alur kegiatan yang dimulai dari tahap (1) Kontrak Belajar; (2) Bekerja sama mencapai sukses; (3) Melatih kepercayaan diri; (4) Pelatihan 5R; (5) Penerapan 5R; </a:t>
            </a:r>
            <a:endParaRPr sz="18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44"/>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44"/>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970" name="Google Shape;970;p6"/>
          <p:cNvSpPr/>
          <p:nvPr/>
        </p:nvSpPr>
        <p:spPr>
          <a:xfrm rot="1800288">
            <a:off x="6943365" y="2099701"/>
            <a:ext cx="2406051" cy="2406051"/>
          </a:xfrm>
          <a:prstGeom prst="blockArc">
            <a:avLst>
              <a:gd name="adj1" fmla="val 14352419"/>
              <a:gd name="adj2" fmla="val 18739186"/>
              <a:gd name="adj3" fmla="val 19109"/>
            </a:avLst>
          </a:prstGeom>
          <a:solidFill>
            <a:srgbClr val="ACD4C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
        <p:nvSpPr>
          <p:cNvPr id="971" name="Google Shape;971;p6"/>
          <p:cNvSpPr/>
          <p:nvPr/>
        </p:nvSpPr>
        <p:spPr>
          <a:xfrm rot="-1800288" flipH="1">
            <a:off x="6945806" y="2095380"/>
            <a:ext cx="2406051" cy="2406051"/>
          </a:xfrm>
          <a:prstGeom prst="blockArc">
            <a:avLst>
              <a:gd name="adj1" fmla="val 14368019"/>
              <a:gd name="adj2" fmla="val 18873641"/>
              <a:gd name="adj3" fmla="val 19269"/>
            </a:avLst>
          </a:prstGeom>
          <a:solidFill>
            <a:srgbClr val="63A5C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72" name="Google Shape;972;p6"/>
          <p:cNvSpPr/>
          <p:nvPr/>
        </p:nvSpPr>
        <p:spPr>
          <a:xfrm rot="9000416">
            <a:off x="6941671" y="2099105"/>
            <a:ext cx="2405304" cy="2405304"/>
          </a:xfrm>
          <a:prstGeom prst="blockArc">
            <a:avLst>
              <a:gd name="adj1" fmla="val 20157919"/>
              <a:gd name="adj2" fmla="val 2813980"/>
              <a:gd name="adj3" fmla="val 19409"/>
            </a:avLst>
          </a:prstGeom>
          <a:solidFill>
            <a:srgbClr val="F2B18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73" name="Google Shape;973;p6"/>
          <p:cNvSpPr/>
          <p:nvPr/>
        </p:nvSpPr>
        <p:spPr>
          <a:xfrm rot="-9000416" flipH="1">
            <a:off x="6945686" y="2100186"/>
            <a:ext cx="2405304" cy="2405304"/>
          </a:xfrm>
          <a:prstGeom prst="blockArc">
            <a:avLst>
              <a:gd name="adj1" fmla="val 20174017"/>
              <a:gd name="adj2" fmla="val 2884776"/>
              <a:gd name="adj3" fmla="val 19203"/>
            </a:avLst>
          </a:prstGeom>
          <a:solidFill>
            <a:srgbClr val="3047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74" name="Google Shape;974;p6"/>
          <p:cNvSpPr/>
          <p:nvPr/>
        </p:nvSpPr>
        <p:spPr>
          <a:xfrm rot="9000416">
            <a:off x="6948161" y="2100186"/>
            <a:ext cx="2405304" cy="2405304"/>
          </a:xfrm>
          <a:prstGeom prst="blockArc">
            <a:avLst>
              <a:gd name="adj1" fmla="val 15823825"/>
              <a:gd name="adj2" fmla="val 20207951"/>
              <a:gd name="adj3" fmla="val 19285"/>
            </a:avLst>
          </a:prstGeom>
          <a:solidFill>
            <a:srgbClr val="E29F7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75" name="Google Shape;975;p6"/>
          <p:cNvSpPr/>
          <p:nvPr/>
        </p:nvSpPr>
        <p:spPr>
          <a:xfrm rot="1800288">
            <a:off x="6946330" y="2100472"/>
            <a:ext cx="2406051" cy="2406051"/>
          </a:xfrm>
          <a:prstGeom prst="blockArc">
            <a:avLst>
              <a:gd name="adj1" fmla="val 14414370"/>
              <a:gd name="adj2" fmla="val 18809239"/>
              <a:gd name="adj3" fmla="val 9129"/>
            </a:avLst>
          </a:prstGeom>
          <a:solidFill>
            <a:srgbClr val="B7E1CD"/>
          </a:solidFill>
          <a:ln w="9525" cap="flat" cmpd="sng">
            <a:solidFill>
              <a:srgbClr val="BFEBD6"/>
            </a:solidFill>
            <a:prstDash val="solid"/>
            <a:round/>
            <a:headEnd type="none" w="sm" len="sm"/>
            <a:tailEnd type="none" w="sm" len="sm"/>
          </a:ln>
          <a:effectLst>
            <a:outerShdw blurRad="85725" dist="9525" dir="5400000" algn="bl" rotWithShape="0">
              <a:srgbClr val="000000">
                <a:alpha val="1450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76" name="Google Shape;976;p6"/>
          <p:cNvSpPr/>
          <p:nvPr/>
        </p:nvSpPr>
        <p:spPr>
          <a:xfrm rot="-9000416" flipH="1">
            <a:off x="6947491" y="2099169"/>
            <a:ext cx="2405304" cy="2405304"/>
          </a:xfrm>
          <a:prstGeom prst="blockArc">
            <a:avLst>
              <a:gd name="adj1" fmla="val 20178804"/>
              <a:gd name="adj2" fmla="val 2623923"/>
              <a:gd name="adj3" fmla="val 8858"/>
            </a:avLst>
          </a:prstGeom>
          <a:solidFill>
            <a:srgbClr val="30475E"/>
          </a:solidFill>
          <a:ln w="9525" cap="flat" cmpd="sng">
            <a:solidFill>
              <a:srgbClr val="30475E"/>
            </a:solidFill>
            <a:prstDash val="solid"/>
            <a:round/>
            <a:headEnd type="none" w="sm" len="sm"/>
            <a:tailEnd type="none" w="sm" len="sm"/>
          </a:ln>
          <a:effectLst>
            <a:outerShdw blurRad="142875" dist="19050" dir="5400000" algn="bl" rotWithShape="0">
              <a:srgbClr val="000000">
                <a:alpha val="1450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77" name="Google Shape;977;p6"/>
          <p:cNvSpPr/>
          <p:nvPr/>
        </p:nvSpPr>
        <p:spPr>
          <a:xfrm rot="9000416">
            <a:off x="6935386" y="2101694"/>
            <a:ext cx="2405304" cy="2405304"/>
          </a:xfrm>
          <a:prstGeom prst="blockArc">
            <a:avLst>
              <a:gd name="adj1" fmla="val 20147017"/>
              <a:gd name="adj2" fmla="val 2874752"/>
              <a:gd name="adj3" fmla="val 9268"/>
            </a:avLst>
          </a:prstGeom>
          <a:solidFill>
            <a:srgbClr val="F2B186"/>
          </a:solidFill>
          <a:ln>
            <a:noFill/>
          </a:ln>
          <a:effectLst>
            <a:outerShdw blurRad="142875" dist="19050" dir="5400000" algn="bl" rotWithShape="0">
              <a:srgbClr val="000000">
                <a:alpha val="1450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78" name="Google Shape;978;p6"/>
          <p:cNvSpPr/>
          <p:nvPr/>
        </p:nvSpPr>
        <p:spPr>
          <a:xfrm rot="-3783381">
            <a:off x="9035921" y="2796480"/>
            <a:ext cx="324863" cy="324863"/>
          </a:xfrm>
          <a:prstGeom prst="rtTriangle">
            <a:avLst/>
          </a:prstGeom>
          <a:solidFill>
            <a:srgbClr val="B7E1C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79" name="Google Shape;979;p6"/>
          <p:cNvSpPr/>
          <p:nvPr/>
        </p:nvSpPr>
        <p:spPr>
          <a:xfrm rot="-9000416" flipH="1">
            <a:off x="6935487" y="2103058"/>
            <a:ext cx="2405304" cy="2405304"/>
          </a:xfrm>
          <a:prstGeom prst="blockArc">
            <a:avLst>
              <a:gd name="adj1" fmla="val 15738599"/>
              <a:gd name="adj2" fmla="val 20008131"/>
              <a:gd name="adj3" fmla="val 9063"/>
            </a:avLst>
          </a:prstGeom>
          <a:solidFill>
            <a:srgbClr val="DD915E"/>
          </a:solidFill>
          <a:ln w="9525" cap="flat" cmpd="sng">
            <a:solidFill>
              <a:srgbClr val="E29F7B"/>
            </a:solidFill>
            <a:prstDash val="solid"/>
            <a:round/>
            <a:headEnd type="none" w="sm" len="sm"/>
            <a:tailEnd type="none" w="sm" len="sm"/>
          </a:ln>
          <a:effectLst>
            <a:outerShdw blurRad="142875" dist="19050" dir="5400000" algn="bl" rotWithShape="0">
              <a:srgbClr val="000000">
                <a:alpha val="1450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80" name="Google Shape;980;p6"/>
          <p:cNvSpPr/>
          <p:nvPr/>
        </p:nvSpPr>
        <p:spPr>
          <a:xfrm rot="476413">
            <a:off x="8645372" y="4025233"/>
            <a:ext cx="324309" cy="324309"/>
          </a:xfrm>
          <a:prstGeom prst="rtTriangle">
            <a:avLst/>
          </a:prstGeom>
          <a:solidFill>
            <a:srgbClr val="30475E"/>
          </a:solidFill>
          <a:ln w="9525" cap="flat" cmpd="sng">
            <a:solidFill>
              <a:srgbClr val="30475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81" name="Google Shape;981;p6"/>
          <p:cNvSpPr/>
          <p:nvPr/>
        </p:nvSpPr>
        <p:spPr>
          <a:xfrm rot="4859439">
            <a:off x="7334469" y="4025117"/>
            <a:ext cx="324403" cy="324403"/>
          </a:xfrm>
          <a:prstGeom prst="rtTriangle">
            <a:avLst/>
          </a:prstGeom>
          <a:solidFill>
            <a:srgbClr val="DD91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82" name="Google Shape;982;p6"/>
          <p:cNvSpPr/>
          <p:nvPr/>
        </p:nvSpPr>
        <p:spPr>
          <a:xfrm rot="9117144">
            <a:off x="6939664" y="2822999"/>
            <a:ext cx="324965" cy="324965"/>
          </a:xfrm>
          <a:prstGeom prst="rtTriangle">
            <a:avLst/>
          </a:prstGeom>
          <a:solidFill>
            <a:srgbClr val="FFA66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83" name="Google Shape;983;p6"/>
          <p:cNvSpPr/>
          <p:nvPr/>
        </p:nvSpPr>
        <p:spPr>
          <a:xfrm rot="-8100000">
            <a:off x="7990462" y="2041881"/>
            <a:ext cx="324704" cy="324704"/>
          </a:xfrm>
          <a:prstGeom prst="rtTriangle">
            <a:avLst/>
          </a:prstGeom>
          <a:solidFill>
            <a:srgbClr val="63A5C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nvGrpSpPr>
          <p:cNvPr id="984" name="Google Shape;984;p6"/>
          <p:cNvGrpSpPr/>
          <p:nvPr/>
        </p:nvGrpSpPr>
        <p:grpSpPr>
          <a:xfrm>
            <a:off x="8858871" y="1474529"/>
            <a:ext cx="3231729" cy="1997293"/>
            <a:chOff x="5340381" y="490871"/>
            <a:chExt cx="3156910" cy="1253400"/>
          </a:xfrm>
        </p:grpSpPr>
        <p:cxnSp>
          <p:nvCxnSpPr>
            <p:cNvPr id="985" name="Google Shape;985;p6"/>
            <p:cNvCxnSpPr/>
            <p:nvPr/>
          </p:nvCxnSpPr>
          <p:spPr>
            <a:xfrm flipH="1">
              <a:off x="5340381" y="804713"/>
              <a:ext cx="273000" cy="378300"/>
            </a:xfrm>
            <a:prstGeom prst="straightConnector1">
              <a:avLst/>
            </a:prstGeom>
            <a:noFill/>
            <a:ln w="19050" cap="flat" cmpd="sng">
              <a:solidFill>
                <a:srgbClr val="B7E1CD"/>
              </a:solidFill>
              <a:prstDash val="solid"/>
              <a:round/>
              <a:headEnd type="oval" w="med" len="med"/>
              <a:tailEnd type="none" w="sm" len="sm"/>
            </a:ln>
          </p:spPr>
        </p:cxnSp>
        <p:sp>
          <p:nvSpPr>
            <p:cNvPr id="986" name="Google Shape;986;p6"/>
            <p:cNvSpPr txBox="1"/>
            <p:nvPr/>
          </p:nvSpPr>
          <p:spPr>
            <a:xfrm>
              <a:off x="5514339" y="490871"/>
              <a:ext cx="2982952" cy="1253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467"/>
                <a:buFont typeface="Arial"/>
                <a:buNone/>
              </a:pPr>
              <a:r>
                <a:rPr lang="en-US" sz="1467" b="1" i="0" u="none" strike="noStrike" cap="none">
                  <a:solidFill>
                    <a:srgbClr val="383838"/>
                  </a:solidFill>
                  <a:latin typeface="Open Sans"/>
                  <a:ea typeface="Open Sans"/>
                  <a:cs typeface="Open Sans"/>
                  <a:sym typeface="Open Sans"/>
                </a:rPr>
                <a:t>Komitmen Belajar, 8 JP</a:t>
              </a:r>
              <a:endParaRPr sz="1467" b="1" i="0" u="none" strike="noStrike" cap="none">
                <a:solidFill>
                  <a:srgbClr val="383838"/>
                </a:solidFill>
                <a:latin typeface="Open Sans"/>
                <a:ea typeface="Open Sans"/>
                <a:cs typeface="Open Sans"/>
                <a:sym typeface="Open Sans"/>
              </a:endParaRPr>
            </a:p>
            <a:p>
              <a:pPr marL="609584" marR="0" lvl="0" indent="-397922" algn="l" rtl="0">
                <a:lnSpc>
                  <a:spcPct val="115000"/>
                </a:lnSpc>
                <a:spcBef>
                  <a:spcPts val="0"/>
                </a:spcBef>
                <a:spcAft>
                  <a:spcPts val="0"/>
                </a:spcAft>
                <a:buClr>
                  <a:srgbClr val="383838"/>
                </a:buClr>
                <a:buSzPts val="1100"/>
                <a:buFont typeface="Josefin Sans"/>
                <a:buChar char="●"/>
              </a:pPr>
              <a:r>
                <a:rPr lang="en-US" sz="1400" b="0" i="0" u="none" strike="noStrike" cap="none">
                  <a:solidFill>
                    <a:schemeClr val="dk1"/>
                  </a:solidFill>
                  <a:latin typeface="Open Sans"/>
                  <a:ea typeface="Open Sans"/>
                  <a:cs typeface="Open Sans"/>
                  <a:sym typeface="Open Sans"/>
                </a:rPr>
                <a:t>Pemahaman diri dan situasi</a:t>
              </a:r>
              <a:endParaRPr sz="1400" b="0" i="0" u="none" strike="noStrike" cap="none">
                <a:solidFill>
                  <a:schemeClr val="dk1"/>
                </a:solidFill>
                <a:latin typeface="Open Sans"/>
                <a:ea typeface="Open Sans"/>
                <a:cs typeface="Open Sans"/>
                <a:sym typeface="Open Sans"/>
              </a:endParaRPr>
            </a:p>
            <a:p>
              <a:pPr marL="609584" marR="0" lvl="0" indent="-397922" algn="l" rtl="0">
                <a:lnSpc>
                  <a:spcPct val="115000"/>
                </a:lnSpc>
                <a:spcBef>
                  <a:spcPts val="0"/>
                </a:spcBef>
                <a:spcAft>
                  <a:spcPts val="0"/>
                </a:spcAft>
                <a:buClr>
                  <a:srgbClr val="383838"/>
                </a:buClr>
                <a:buSzPts val="1100"/>
                <a:buFont typeface="Josefin Sans"/>
                <a:buChar char="●"/>
              </a:pPr>
              <a:r>
                <a:rPr lang="en-US" sz="1400" b="0" i="0" u="none" strike="noStrike" cap="none">
                  <a:solidFill>
                    <a:schemeClr val="dk1"/>
                  </a:solidFill>
                  <a:latin typeface="Open Sans"/>
                  <a:ea typeface="Open Sans"/>
                  <a:cs typeface="Open Sans"/>
                  <a:sym typeface="Open Sans"/>
                </a:rPr>
                <a:t>Regulasi diri</a:t>
              </a:r>
              <a:endParaRPr sz="1400" b="0" i="0" u="none" strike="noStrike" cap="none">
                <a:solidFill>
                  <a:schemeClr val="dk1"/>
                </a:solidFill>
                <a:latin typeface="Open Sans"/>
                <a:ea typeface="Open Sans"/>
                <a:cs typeface="Open Sans"/>
                <a:sym typeface="Open Sans"/>
              </a:endParaRPr>
            </a:p>
            <a:p>
              <a:pPr marL="609584" marR="0" lvl="0" indent="-397922" algn="l" rtl="0">
                <a:lnSpc>
                  <a:spcPct val="115000"/>
                </a:lnSpc>
                <a:spcBef>
                  <a:spcPts val="0"/>
                </a:spcBef>
                <a:spcAft>
                  <a:spcPts val="0"/>
                </a:spcAft>
                <a:buClr>
                  <a:srgbClr val="383838"/>
                </a:buClr>
                <a:buSzPts val="1100"/>
                <a:buFont typeface="Josefin Sans"/>
                <a:buChar char="●"/>
              </a:pPr>
              <a:r>
                <a:rPr lang="en-US" sz="1400" b="0" i="0" u="none" strike="noStrike" cap="none">
                  <a:solidFill>
                    <a:schemeClr val="dk1"/>
                  </a:solidFill>
                  <a:latin typeface="Open Sans"/>
                  <a:ea typeface="Open Sans"/>
                  <a:cs typeface="Open Sans"/>
                  <a:sym typeface="Open Sans"/>
                </a:rPr>
                <a:t>Merefleksi pemikiran dan proses berpikir </a:t>
              </a:r>
              <a:endParaRPr sz="1400" b="0" i="0" u="none" strike="noStrike" cap="none">
                <a:solidFill>
                  <a:schemeClr val="dk1"/>
                </a:solidFill>
                <a:latin typeface="Open Sans"/>
                <a:ea typeface="Open Sans"/>
                <a:cs typeface="Open Sans"/>
                <a:sym typeface="Open Sans"/>
              </a:endParaRPr>
            </a:p>
            <a:p>
              <a:pPr marL="609585" marR="0" lvl="0" indent="-328071" algn="l" rtl="0">
                <a:lnSpc>
                  <a:spcPct val="115000"/>
                </a:lnSpc>
                <a:spcBef>
                  <a:spcPts val="0"/>
                </a:spcBef>
                <a:spcAft>
                  <a:spcPts val="0"/>
                </a:spcAft>
                <a:buClr>
                  <a:srgbClr val="383838"/>
                </a:buClr>
                <a:buSzPts val="1100"/>
                <a:buFont typeface="Josefin Sans"/>
                <a:buNone/>
              </a:pPr>
              <a:endParaRPr sz="1400" b="0" i="0" u="none" strike="noStrike" cap="none">
                <a:solidFill>
                  <a:srgbClr val="383838"/>
                </a:solidFill>
                <a:latin typeface="Open Sans"/>
                <a:ea typeface="Open Sans"/>
                <a:cs typeface="Open Sans"/>
                <a:sym typeface="Open Sans"/>
              </a:endParaRPr>
            </a:p>
          </p:txBody>
        </p:sp>
      </p:grpSp>
      <p:grpSp>
        <p:nvGrpSpPr>
          <p:cNvPr id="987" name="Google Shape;987;p6"/>
          <p:cNvGrpSpPr/>
          <p:nvPr/>
        </p:nvGrpSpPr>
        <p:grpSpPr>
          <a:xfrm>
            <a:off x="4222767" y="1128146"/>
            <a:ext cx="3088132" cy="1433990"/>
            <a:chOff x="1737082" y="567131"/>
            <a:chExt cx="3453900" cy="1603836"/>
          </a:xfrm>
        </p:grpSpPr>
        <p:cxnSp>
          <p:nvCxnSpPr>
            <p:cNvPr id="988" name="Google Shape;988;p6"/>
            <p:cNvCxnSpPr/>
            <p:nvPr/>
          </p:nvCxnSpPr>
          <p:spPr>
            <a:xfrm>
              <a:off x="4917982" y="1792666"/>
              <a:ext cx="273000" cy="378301"/>
            </a:xfrm>
            <a:prstGeom prst="straightConnector1">
              <a:avLst/>
            </a:prstGeom>
            <a:noFill/>
            <a:ln w="19050" cap="flat" cmpd="sng">
              <a:solidFill>
                <a:srgbClr val="63A5CD"/>
              </a:solidFill>
              <a:prstDash val="solid"/>
              <a:round/>
              <a:headEnd type="oval" w="med" len="med"/>
              <a:tailEnd type="none" w="sm" len="sm"/>
            </a:ln>
          </p:spPr>
        </p:cxnSp>
        <p:sp>
          <p:nvSpPr>
            <p:cNvPr id="989" name="Google Shape;989;p6"/>
            <p:cNvSpPr txBox="1"/>
            <p:nvPr/>
          </p:nvSpPr>
          <p:spPr>
            <a:xfrm>
              <a:off x="1737082" y="567131"/>
              <a:ext cx="3453900" cy="6696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latin typeface="Open Sans"/>
                  <a:ea typeface="Open Sans"/>
                  <a:cs typeface="Open Sans"/>
                  <a:sym typeface="Open Sans"/>
                </a:rPr>
                <a:t>Penerapan 5R di sekolah, 16 JP</a:t>
              </a:r>
              <a:endParaRPr sz="1400" b="1" i="0" u="none" strike="noStrike" cap="none">
                <a:solidFill>
                  <a:srgbClr val="383838"/>
                </a:solidFill>
                <a:latin typeface="Open Sans"/>
                <a:ea typeface="Open Sans"/>
                <a:cs typeface="Open Sans"/>
                <a:sym typeface="Open Sans"/>
              </a:endParaRPr>
            </a:p>
            <a:p>
              <a:pPr marL="609585" marR="0" lvl="0" indent="-397921" algn="l" rtl="0">
                <a:lnSpc>
                  <a:spcPct val="115000"/>
                </a:lnSpc>
                <a:spcBef>
                  <a:spcPts val="0"/>
                </a:spcBef>
                <a:spcAft>
                  <a:spcPts val="0"/>
                </a:spcAft>
                <a:buClr>
                  <a:srgbClr val="383838"/>
                </a:buClr>
                <a:buSzPts val="1100"/>
                <a:buFont typeface="Josefin Sans"/>
                <a:buChar char="●"/>
              </a:pPr>
              <a:r>
                <a:rPr lang="en-US" sz="1400" b="0" i="0" u="none" strike="noStrike" cap="none">
                  <a:solidFill>
                    <a:schemeClr val="dk1"/>
                  </a:solidFill>
                  <a:latin typeface="Open Sans"/>
                  <a:ea typeface="Open Sans"/>
                  <a:cs typeface="Open Sans"/>
                  <a:sym typeface="Open Sans"/>
                </a:rPr>
                <a:t>Menganalisis dan mengevaluasi penalaran </a:t>
              </a:r>
              <a:endParaRPr sz="1400" b="0" i="0" u="none" strike="noStrike" cap="none">
                <a:solidFill>
                  <a:srgbClr val="000000"/>
                </a:solidFill>
                <a:latin typeface="Arial"/>
                <a:ea typeface="Arial"/>
                <a:cs typeface="Arial"/>
                <a:sym typeface="Arial"/>
              </a:endParaRPr>
            </a:p>
            <a:p>
              <a:pPr marL="609585" marR="0" lvl="0" indent="-397921" algn="l" rtl="0">
                <a:lnSpc>
                  <a:spcPct val="115000"/>
                </a:lnSpc>
                <a:spcBef>
                  <a:spcPts val="0"/>
                </a:spcBef>
                <a:spcAft>
                  <a:spcPts val="0"/>
                </a:spcAft>
                <a:buClr>
                  <a:srgbClr val="383838"/>
                </a:buClr>
                <a:buSzPts val="1100"/>
                <a:buFont typeface="Josefin Sans"/>
                <a:buChar char="●"/>
              </a:pPr>
              <a:r>
                <a:rPr lang="en-US" sz="1400" b="0" i="0" u="none" strike="noStrike" cap="none">
                  <a:solidFill>
                    <a:schemeClr val="dk1"/>
                  </a:solidFill>
                  <a:latin typeface="Open Sans"/>
                  <a:ea typeface="Open Sans"/>
                  <a:cs typeface="Open Sans"/>
                  <a:sym typeface="Open Sans"/>
                </a:rPr>
                <a:t>Menghasilkan karya dan tindakan yang orisinal</a:t>
              </a:r>
              <a:r>
                <a:rPr lang="en-US" sz="1400" b="0" i="0" u="none" strike="noStrike" cap="none">
                  <a:solidFill>
                    <a:srgbClr val="383838"/>
                  </a:solidFill>
                  <a:latin typeface="Open Sans"/>
                  <a:ea typeface="Open Sans"/>
                  <a:cs typeface="Open Sans"/>
                  <a:sym typeface="Open Sans"/>
                </a:rPr>
                <a:t> </a:t>
              </a:r>
              <a:endParaRPr sz="1400" b="0" i="0" u="none" strike="noStrike" cap="none">
                <a:solidFill>
                  <a:srgbClr val="383838"/>
                </a:solidFill>
                <a:latin typeface="Open Sans"/>
                <a:ea typeface="Open Sans"/>
                <a:cs typeface="Open Sans"/>
                <a:sym typeface="Open Sans"/>
              </a:endParaRPr>
            </a:p>
            <a:p>
              <a:pPr marL="0" marR="0" lvl="0" indent="0" algn="r" rtl="0">
                <a:lnSpc>
                  <a:spcPct val="115000"/>
                </a:lnSpc>
                <a:spcBef>
                  <a:spcPts val="0"/>
                </a:spcBef>
                <a:spcAft>
                  <a:spcPts val="0"/>
                </a:spcAft>
                <a:buClr>
                  <a:srgbClr val="000000"/>
                </a:buClr>
                <a:buSzPts val="667"/>
                <a:buFont typeface="Arial"/>
                <a:buNone/>
              </a:pPr>
              <a:endParaRPr sz="667" b="0" i="0" u="none" strike="noStrike" cap="none">
                <a:solidFill>
                  <a:srgbClr val="383838"/>
                </a:solidFill>
                <a:latin typeface="Open Sans"/>
                <a:ea typeface="Open Sans"/>
                <a:cs typeface="Open Sans"/>
                <a:sym typeface="Open Sans"/>
              </a:endParaRPr>
            </a:p>
            <a:p>
              <a:pPr marL="0" marR="0" lvl="0" indent="0" algn="r" rtl="0">
                <a:lnSpc>
                  <a:spcPct val="115000"/>
                </a:lnSpc>
                <a:spcBef>
                  <a:spcPts val="0"/>
                </a:spcBef>
                <a:spcAft>
                  <a:spcPts val="0"/>
                </a:spcAft>
                <a:buClr>
                  <a:srgbClr val="000000"/>
                </a:buClr>
                <a:buSzPts val="667"/>
                <a:buFont typeface="Arial"/>
                <a:buNone/>
              </a:pPr>
              <a:endParaRPr sz="667" b="0" i="0" u="none" strike="noStrike" cap="none">
                <a:solidFill>
                  <a:srgbClr val="383838"/>
                </a:solidFill>
                <a:latin typeface="Open Sans"/>
                <a:ea typeface="Open Sans"/>
                <a:cs typeface="Open Sans"/>
                <a:sym typeface="Open Sans"/>
              </a:endParaRPr>
            </a:p>
          </p:txBody>
        </p:sp>
      </p:grpSp>
      <p:cxnSp>
        <p:nvCxnSpPr>
          <p:cNvPr id="990" name="Google Shape;990;p6"/>
          <p:cNvCxnSpPr/>
          <p:nvPr/>
        </p:nvCxnSpPr>
        <p:spPr>
          <a:xfrm rot="10800000">
            <a:off x="9097535" y="3737228"/>
            <a:ext cx="440748" cy="633160"/>
          </a:xfrm>
          <a:prstGeom prst="straightConnector1">
            <a:avLst/>
          </a:prstGeom>
          <a:noFill/>
          <a:ln w="19050" cap="flat" cmpd="sng">
            <a:solidFill>
              <a:srgbClr val="30475E"/>
            </a:solidFill>
            <a:prstDash val="solid"/>
            <a:round/>
            <a:headEnd type="oval" w="med" len="med"/>
            <a:tailEnd type="none" w="sm" len="sm"/>
          </a:ln>
        </p:spPr>
      </p:cxnSp>
      <p:sp>
        <p:nvSpPr>
          <p:cNvPr id="991" name="Google Shape;991;p6"/>
          <p:cNvSpPr txBox="1"/>
          <p:nvPr/>
        </p:nvSpPr>
        <p:spPr>
          <a:xfrm>
            <a:off x="4146465" y="3047903"/>
            <a:ext cx="2878200" cy="25203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470"/>
              <a:buFont typeface="Arial"/>
              <a:buNone/>
            </a:pPr>
            <a:r>
              <a:rPr lang="en-US" sz="1470" b="1" i="1" u="none" strike="noStrike" cap="none" dirty="0">
                <a:solidFill>
                  <a:srgbClr val="383838"/>
                </a:solidFill>
                <a:latin typeface="Open Sans"/>
                <a:ea typeface="Open Sans"/>
                <a:cs typeface="Open Sans"/>
                <a:sym typeface="Open Sans"/>
              </a:rPr>
              <a:t>Training</a:t>
            </a:r>
            <a:r>
              <a:rPr lang="en-US" sz="1470" b="1" i="0" u="none" strike="noStrike" cap="none" dirty="0">
                <a:solidFill>
                  <a:srgbClr val="383838"/>
                </a:solidFill>
                <a:latin typeface="Open Sans"/>
                <a:ea typeface="Open Sans"/>
                <a:cs typeface="Open Sans"/>
                <a:sym typeface="Open Sans"/>
              </a:rPr>
              <a:t> 5R, 18 JP</a:t>
            </a:r>
            <a:endParaRPr sz="1300" b="0" i="0" u="none" strike="noStrike" cap="none" dirty="0">
              <a:solidFill>
                <a:schemeClr val="dk1"/>
              </a:solidFill>
              <a:latin typeface="Open Sans"/>
              <a:ea typeface="Open Sans"/>
              <a:cs typeface="Open Sans"/>
              <a:sym typeface="Open Sans"/>
            </a:endParaRPr>
          </a:p>
          <a:p>
            <a:pPr marL="285750" marR="0" lvl="0" indent="-279400" algn="l" rtl="0">
              <a:lnSpc>
                <a:spcPct val="100000"/>
              </a:lnSpc>
              <a:spcBef>
                <a:spcPts val="0"/>
              </a:spcBef>
              <a:spcAft>
                <a:spcPts val="0"/>
              </a:spcAft>
              <a:buClr>
                <a:schemeClr val="dk1"/>
              </a:buClr>
              <a:buSzPts val="1300"/>
              <a:buFont typeface="Open Sans"/>
              <a:buChar char="•"/>
            </a:pPr>
            <a:r>
              <a:rPr lang="en-US" sz="1300" b="0" i="0" u="none" strike="noStrike" cap="none" dirty="0" err="1">
                <a:solidFill>
                  <a:schemeClr val="dk1"/>
                </a:solidFill>
                <a:latin typeface="Open Sans"/>
                <a:ea typeface="Open Sans"/>
                <a:cs typeface="Open Sans"/>
                <a:sym typeface="Open Sans"/>
              </a:rPr>
              <a:t>Integritas</a:t>
            </a:r>
            <a:r>
              <a:rPr lang="en-US" sz="1300" b="0" i="0" u="none" strike="noStrike" cap="none" dirty="0">
                <a:solidFill>
                  <a:schemeClr val="dk1"/>
                </a:solidFill>
                <a:latin typeface="Open Sans"/>
                <a:ea typeface="Open Sans"/>
                <a:cs typeface="Open Sans"/>
                <a:sym typeface="Open Sans"/>
              </a:rPr>
              <a:t> </a:t>
            </a:r>
            <a:endParaRPr sz="1300" b="0" i="0" u="none" strike="noStrike" cap="none" dirty="0">
              <a:solidFill>
                <a:schemeClr val="dk1"/>
              </a:solidFill>
              <a:latin typeface="Open Sans"/>
              <a:ea typeface="Open Sans"/>
              <a:cs typeface="Open Sans"/>
              <a:sym typeface="Open Sans"/>
            </a:endParaRPr>
          </a:p>
          <a:p>
            <a:pPr marL="285750" marR="0" lvl="0" indent="-279400" algn="l" rtl="0">
              <a:lnSpc>
                <a:spcPct val="100000"/>
              </a:lnSpc>
              <a:spcBef>
                <a:spcPts val="0"/>
              </a:spcBef>
              <a:spcAft>
                <a:spcPts val="0"/>
              </a:spcAft>
              <a:buClr>
                <a:schemeClr val="dk1"/>
              </a:buClr>
              <a:buSzPts val="1300"/>
              <a:buFont typeface="Open Sans"/>
              <a:buChar char="•"/>
            </a:pPr>
            <a:r>
              <a:rPr lang="en-US" sz="1300" b="0" i="0" u="none" strike="noStrike" cap="none" dirty="0" err="1">
                <a:solidFill>
                  <a:schemeClr val="dk1"/>
                </a:solidFill>
                <a:latin typeface="Open Sans"/>
                <a:ea typeface="Open Sans"/>
                <a:cs typeface="Open Sans"/>
                <a:sym typeface="Open Sans"/>
              </a:rPr>
              <a:t>Merawat</a:t>
            </a:r>
            <a:r>
              <a:rPr lang="en-US" sz="1300" b="0" i="0" u="none" strike="noStrike" cap="none" dirty="0">
                <a:solidFill>
                  <a:schemeClr val="dk1"/>
                </a:solidFill>
                <a:latin typeface="Open Sans"/>
                <a:ea typeface="Open Sans"/>
                <a:cs typeface="Open Sans"/>
                <a:sym typeface="Open Sans"/>
              </a:rPr>
              <a:t> </a:t>
            </a:r>
            <a:r>
              <a:rPr lang="en-US" sz="1300" b="0" i="0" u="none" strike="noStrike" cap="none" dirty="0" err="1">
                <a:solidFill>
                  <a:schemeClr val="dk1"/>
                </a:solidFill>
                <a:latin typeface="Open Sans"/>
                <a:ea typeface="Open Sans"/>
                <a:cs typeface="Open Sans"/>
                <a:sym typeface="Open Sans"/>
              </a:rPr>
              <a:t>diri</a:t>
            </a:r>
            <a:r>
              <a:rPr lang="en-US" sz="1300" b="0" i="0" u="none" strike="noStrike" cap="none" dirty="0">
                <a:solidFill>
                  <a:schemeClr val="dk1"/>
                </a:solidFill>
                <a:latin typeface="Open Sans"/>
                <a:ea typeface="Open Sans"/>
                <a:cs typeface="Open Sans"/>
                <a:sym typeface="Open Sans"/>
              </a:rPr>
              <a:t> </a:t>
            </a:r>
            <a:r>
              <a:rPr lang="en-US" sz="1300" b="0" i="0" u="none" strike="noStrike" cap="none" dirty="0" err="1">
                <a:solidFill>
                  <a:schemeClr val="dk1"/>
                </a:solidFill>
                <a:latin typeface="Open Sans"/>
                <a:ea typeface="Open Sans"/>
                <a:cs typeface="Open Sans"/>
                <a:sym typeface="Open Sans"/>
              </a:rPr>
              <a:t>secara</a:t>
            </a:r>
            <a:r>
              <a:rPr lang="en-US" sz="1300" b="0" i="0" u="none" strike="noStrike" cap="none" dirty="0">
                <a:solidFill>
                  <a:schemeClr val="dk1"/>
                </a:solidFill>
                <a:latin typeface="Open Sans"/>
                <a:ea typeface="Open Sans"/>
                <a:cs typeface="Open Sans"/>
                <a:sym typeface="Open Sans"/>
              </a:rPr>
              <a:t> </a:t>
            </a:r>
            <a:r>
              <a:rPr lang="en-US" sz="1300" b="0" i="0" u="none" strike="noStrike" cap="none" dirty="0" err="1">
                <a:solidFill>
                  <a:schemeClr val="dk1"/>
                </a:solidFill>
                <a:latin typeface="Open Sans"/>
                <a:ea typeface="Open Sans"/>
                <a:cs typeface="Open Sans"/>
                <a:sym typeface="Open Sans"/>
              </a:rPr>
              <a:t>fisik</a:t>
            </a:r>
            <a:r>
              <a:rPr lang="en-US" sz="1300" b="0" i="0" u="none" strike="noStrike" cap="none" dirty="0">
                <a:solidFill>
                  <a:schemeClr val="dk1"/>
                </a:solidFill>
                <a:latin typeface="Open Sans"/>
                <a:ea typeface="Open Sans"/>
                <a:cs typeface="Open Sans"/>
                <a:sym typeface="Open Sans"/>
              </a:rPr>
              <a:t> mental </a:t>
            </a:r>
            <a:r>
              <a:rPr lang="en-US" sz="1300" b="0" i="0" u="none" strike="noStrike" cap="none" dirty="0" err="1">
                <a:solidFill>
                  <a:schemeClr val="dk1"/>
                </a:solidFill>
                <a:latin typeface="Open Sans"/>
                <a:ea typeface="Open Sans"/>
                <a:cs typeface="Open Sans"/>
                <a:sym typeface="Open Sans"/>
              </a:rPr>
              <a:t>dan</a:t>
            </a:r>
            <a:r>
              <a:rPr lang="en-US" sz="1300" b="0" i="0" u="none" strike="noStrike" cap="none" dirty="0">
                <a:solidFill>
                  <a:schemeClr val="dk1"/>
                </a:solidFill>
                <a:latin typeface="Open Sans"/>
                <a:ea typeface="Open Sans"/>
                <a:cs typeface="Open Sans"/>
                <a:sym typeface="Open Sans"/>
              </a:rPr>
              <a:t> spiritual</a:t>
            </a:r>
            <a:endParaRPr sz="1300" b="0" i="0" u="none" strike="noStrike" cap="none" dirty="0">
              <a:solidFill>
                <a:schemeClr val="dk1"/>
              </a:solidFill>
              <a:latin typeface="Open Sans"/>
              <a:ea typeface="Open Sans"/>
              <a:cs typeface="Open Sans"/>
              <a:sym typeface="Open Sans"/>
            </a:endParaRPr>
          </a:p>
          <a:p>
            <a:pPr marL="285750" marR="0" lvl="0" indent="-279400" algn="l" rtl="0">
              <a:lnSpc>
                <a:spcPct val="100000"/>
              </a:lnSpc>
              <a:spcBef>
                <a:spcPts val="0"/>
              </a:spcBef>
              <a:spcAft>
                <a:spcPts val="0"/>
              </a:spcAft>
              <a:buClr>
                <a:schemeClr val="dk1"/>
              </a:buClr>
              <a:buSzPts val="1300"/>
              <a:buFont typeface="Open Sans"/>
              <a:buChar char="•"/>
            </a:pPr>
            <a:r>
              <a:rPr lang="en-US" sz="1300" b="0" i="0" u="none" strike="noStrike" cap="none" dirty="0" err="1">
                <a:solidFill>
                  <a:schemeClr val="dk1"/>
                </a:solidFill>
                <a:latin typeface="Open Sans"/>
                <a:ea typeface="Open Sans"/>
                <a:cs typeface="Open Sans"/>
                <a:sym typeface="Open Sans"/>
              </a:rPr>
              <a:t>Berempati</a:t>
            </a:r>
            <a:r>
              <a:rPr lang="en-US" sz="1300" b="0" i="0" u="none" strike="noStrike" cap="none" dirty="0">
                <a:solidFill>
                  <a:schemeClr val="dk1"/>
                </a:solidFill>
                <a:latin typeface="Open Sans"/>
                <a:ea typeface="Open Sans"/>
                <a:cs typeface="Open Sans"/>
                <a:sym typeface="Open Sans"/>
              </a:rPr>
              <a:t> </a:t>
            </a:r>
            <a:r>
              <a:rPr lang="en-US" sz="1300" b="0" i="0" u="none" strike="noStrike" cap="none" dirty="0" err="1">
                <a:solidFill>
                  <a:schemeClr val="dk1"/>
                </a:solidFill>
                <a:latin typeface="Open Sans"/>
                <a:ea typeface="Open Sans"/>
                <a:cs typeface="Open Sans"/>
                <a:sym typeface="Open Sans"/>
              </a:rPr>
              <a:t>kepada</a:t>
            </a:r>
            <a:r>
              <a:rPr lang="en-US" sz="1300" b="0" i="0" u="none" strike="noStrike" cap="none" dirty="0">
                <a:solidFill>
                  <a:schemeClr val="dk1"/>
                </a:solidFill>
                <a:latin typeface="Open Sans"/>
                <a:ea typeface="Open Sans"/>
                <a:cs typeface="Open Sans"/>
                <a:sym typeface="Open Sans"/>
              </a:rPr>
              <a:t> orang lain</a:t>
            </a:r>
            <a:endParaRPr sz="1300" b="0" i="0" u="none" strike="noStrike" cap="none" dirty="0">
              <a:solidFill>
                <a:schemeClr val="dk1"/>
              </a:solidFill>
              <a:latin typeface="Open Sans"/>
              <a:ea typeface="Open Sans"/>
              <a:cs typeface="Open Sans"/>
              <a:sym typeface="Open Sans"/>
            </a:endParaRPr>
          </a:p>
          <a:p>
            <a:pPr marL="285750" marR="0" lvl="0" indent="-279400" algn="l" rtl="0">
              <a:lnSpc>
                <a:spcPct val="100000"/>
              </a:lnSpc>
              <a:spcBef>
                <a:spcPts val="0"/>
              </a:spcBef>
              <a:spcAft>
                <a:spcPts val="0"/>
              </a:spcAft>
              <a:buClr>
                <a:schemeClr val="dk1"/>
              </a:buClr>
              <a:buSzPts val="1300"/>
              <a:buFont typeface="Open Sans"/>
              <a:buChar char="•"/>
            </a:pPr>
            <a:r>
              <a:rPr lang="en-US" sz="1300" b="0" i="0" u="none" strike="noStrike" cap="none" dirty="0" err="1">
                <a:solidFill>
                  <a:schemeClr val="dk1"/>
                </a:solidFill>
                <a:latin typeface="Open Sans"/>
                <a:ea typeface="Open Sans"/>
                <a:cs typeface="Open Sans"/>
                <a:sym typeface="Open Sans"/>
              </a:rPr>
              <a:t>Menjaga</a:t>
            </a:r>
            <a:r>
              <a:rPr lang="en-US" sz="1300" b="0" i="0" u="none" strike="noStrike" cap="none" dirty="0">
                <a:solidFill>
                  <a:schemeClr val="dk1"/>
                </a:solidFill>
                <a:latin typeface="Open Sans"/>
                <a:ea typeface="Open Sans"/>
                <a:cs typeface="Open Sans"/>
                <a:sym typeface="Open Sans"/>
              </a:rPr>
              <a:t> </a:t>
            </a:r>
            <a:r>
              <a:rPr lang="en-US" sz="1300" b="0" i="0" u="none" strike="noStrike" cap="none" dirty="0" err="1">
                <a:solidFill>
                  <a:schemeClr val="dk1"/>
                </a:solidFill>
                <a:latin typeface="Open Sans"/>
                <a:ea typeface="Open Sans"/>
                <a:cs typeface="Open Sans"/>
                <a:sym typeface="Open Sans"/>
              </a:rPr>
              <a:t>lingkungan</a:t>
            </a:r>
            <a:r>
              <a:rPr lang="en-US" sz="1300" b="0" i="0" u="none" strike="noStrike" cap="none" dirty="0">
                <a:solidFill>
                  <a:schemeClr val="dk1"/>
                </a:solidFill>
                <a:latin typeface="Open Sans"/>
                <a:ea typeface="Open Sans"/>
                <a:cs typeface="Open Sans"/>
                <a:sym typeface="Open Sans"/>
              </a:rPr>
              <a:t> </a:t>
            </a:r>
            <a:r>
              <a:rPr lang="en-US" sz="1300" b="0" i="0" u="none" strike="noStrike" cap="none" dirty="0" err="1">
                <a:solidFill>
                  <a:schemeClr val="dk1"/>
                </a:solidFill>
                <a:latin typeface="Open Sans"/>
                <a:ea typeface="Open Sans"/>
                <a:cs typeface="Open Sans"/>
                <a:sym typeface="Open Sans"/>
              </a:rPr>
              <a:t>sekitar</a:t>
            </a:r>
            <a:endParaRPr sz="1300" b="0" i="0" u="none" strike="noStrike" cap="none" dirty="0">
              <a:solidFill>
                <a:schemeClr val="dk1"/>
              </a:solidFill>
              <a:latin typeface="Open Sans"/>
              <a:ea typeface="Open Sans"/>
              <a:cs typeface="Open Sans"/>
              <a:sym typeface="Open Sans"/>
            </a:endParaRPr>
          </a:p>
          <a:p>
            <a:pPr marL="285750" marR="0" lvl="0" indent="-279400" algn="l" rtl="0">
              <a:lnSpc>
                <a:spcPct val="100000"/>
              </a:lnSpc>
              <a:spcBef>
                <a:spcPts val="0"/>
              </a:spcBef>
              <a:spcAft>
                <a:spcPts val="0"/>
              </a:spcAft>
              <a:buClr>
                <a:schemeClr val="dk1"/>
              </a:buClr>
              <a:buSzPts val="1300"/>
              <a:buFont typeface="Open Sans"/>
              <a:buChar char="•"/>
            </a:pPr>
            <a:r>
              <a:rPr lang="en-US" sz="1300" b="0" i="0" u="none" strike="noStrike" cap="none" dirty="0" smtClean="0">
                <a:solidFill>
                  <a:schemeClr val="dk1"/>
                </a:solidFill>
                <a:latin typeface="Open Sans"/>
                <a:ea typeface="Open Sans"/>
                <a:cs typeface="Open Sans"/>
                <a:sym typeface="Open Sans"/>
              </a:rPr>
              <a:t>Gotong royong</a:t>
            </a:r>
            <a:endParaRPr sz="1300" b="0" i="0" u="none" strike="noStrike" cap="none" dirty="0">
              <a:solidFill>
                <a:schemeClr val="dk1"/>
              </a:solidFill>
              <a:latin typeface="Open Sans"/>
              <a:ea typeface="Open Sans"/>
              <a:cs typeface="Open Sans"/>
              <a:sym typeface="Open Sans"/>
            </a:endParaRPr>
          </a:p>
          <a:p>
            <a:pPr marL="285750" marR="0" lvl="0" indent="-279400" algn="l" rtl="0">
              <a:lnSpc>
                <a:spcPct val="100000"/>
              </a:lnSpc>
              <a:spcBef>
                <a:spcPts val="0"/>
              </a:spcBef>
              <a:spcAft>
                <a:spcPts val="0"/>
              </a:spcAft>
              <a:buClr>
                <a:schemeClr val="dk1"/>
              </a:buClr>
              <a:buSzPts val="1300"/>
              <a:buFont typeface="Open Sans"/>
              <a:buChar char="•"/>
            </a:pPr>
            <a:r>
              <a:rPr lang="en-US" sz="1300" b="0" i="0" u="none" strike="noStrike" cap="none" dirty="0" err="1">
                <a:solidFill>
                  <a:schemeClr val="dk1"/>
                </a:solidFill>
                <a:latin typeface="Open Sans"/>
                <a:ea typeface="Open Sans"/>
                <a:cs typeface="Open Sans"/>
                <a:sym typeface="Open Sans"/>
              </a:rPr>
              <a:t>Regulasi</a:t>
            </a:r>
            <a:r>
              <a:rPr lang="en-US" sz="1300" b="0" i="0" u="none" strike="noStrike" cap="none" dirty="0">
                <a:solidFill>
                  <a:schemeClr val="dk1"/>
                </a:solidFill>
                <a:latin typeface="Open Sans"/>
                <a:ea typeface="Open Sans"/>
                <a:cs typeface="Open Sans"/>
                <a:sym typeface="Open Sans"/>
              </a:rPr>
              <a:t> </a:t>
            </a:r>
            <a:r>
              <a:rPr lang="en-US" sz="1300" b="0" i="0" u="none" strike="noStrike" cap="none" dirty="0" err="1">
                <a:solidFill>
                  <a:schemeClr val="dk1"/>
                </a:solidFill>
                <a:latin typeface="Open Sans"/>
                <a:ea typeface="Open Sans"/>
                <a:cs typeface="Open Sans"/>
                <a:sym typeface="Open Sans"/>
              </a:rPr>
              <a:t>diri</a:t>
            </a:r>
            <a:endParaRPr sz="1300" b="0" i="0" u="none" strike="noStrike" cap="none" dirty="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Open Sans"/>
              <a:ea typeface="Open Sans"/>
              <a:cs typeface="Open Sans"/>
              <a:sym typeface="Open Sans"/>
            </a:endParaRPr>
          </a:p>
        </p:txBody>
      </p:sp>
      <p:sp>
        <p:nvSpPr>
          <p:cNvPr id="992" name="Google Shape;992;p6"/>
          <p:cNvSpPr txBox="1"/>
          <p:nvPr/>
        </p:nvSpPr>
        <p:spPr>
          <a:xfrm>
            <a:off x="4812857" y="5074531"/>
            <a:ext cx="2878268" cy="598712"/>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latin typeface="Open Sans"/>
                <a:ea typeface="Open Sans"/>
                <a:cs typeface="Open Sans"/>
                <a:sym typeface="Open Sans"/>
              </a:rPr>
              <a:t>Membangun Kepercayaan Diri, </a:t>
            </a:r>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latin typeface="Open Sans"/>
                <a:ea typeface="Open Sans"/>
                <a:cs typeface="Open Sans"/>
                <a:sym typeface="Open Sans"/>
              </a:rPr>
              <a:t>36 JP</a:t>
            </a:r>
            <a:endParaRPr sz="1400" b="1" i="0" u="none" strike="noStrike" cap="none">
              <a:solidFill>
                <a:srgbClr val="383838"/>
              </a:solidFill>
              <a:latin typeface="Open Sans"/>
              <a:ea typeface="Open Sans"/>
              <a:cs typeface="Open Sans"/>
              <a:sym typeface="Open Sans"/>
            </a:endParaRPr>
          </a:p>
          <a:p>
            <a:pPr marL="609585" marR="0" lvl="0" indent="-397921" algn="l" rtl="0">
              <a:lnSpc>
                <a:spcPct val="115000"/>
              </a:lnSpc>
              <a:spcBef>
                <a:spcPts val="0"/>
              </a:spcBef>
              <a:spcAft>
                <a:spcPts val="0"/>
              </a:spcAft>
              <a:buClr>
                <a:srgbClr val="383838"/>
              </a:buClr>
              <a:buSzPts val="1100"/>
              <a:buFont typeface="Josefin Sans"/>
              <a:buChar char="●"/>
            </a:pPr>
            <a:r>
              <a:rPr lang="en-US" sz="1400" b="0" i="0" u="none" strike="noStrike" cap="none">
                <a:solidFill>
                  <a:schemeClr val="dk1"/>
                </a:solidFill>
                <a:latin typeface="Open Sans"/>
                <a:ea typeface="Open Sans"/>
                <a:cs typeface="Open Sans"/>
                <a:sym typeface="Open Sans"/>
              </a:rPr>
              <a:t>Regulasi diri</a:t>
            </a:r>
            <a:endParaRPr sz="1400" b="0" i="0" u="none" strike="noStrike" cap="none">
              <a:solidFill>
                <a:schemeClr val="dk1"/>
              </a:solidFill>
              <a:latin typeface="Open Sans"/>
              <a:ea typeface="Open Sans"/>
              <a:cs typeface="Open Sans"/>
              <a:sym typeface="Open Sans"/>
            </a:endParaRPr>
          </a:p>
          <a:p>
            <a:pPr marL="609585" marR="0" lvl="0" indent="-397921" algn="l" rtl="0">
              <a:lnSpc>
                <a:spcPct val="115000"/>
              </a:lnSpc>
              <a:spcBef>
                <a:spcPts val="0"/>
              </a:spcBef>
              <a:spcAft>
                <a:spcPts val="0"/>
              </a:spcAft>
              <a:buClr>
                <a:srgbClr val="383838"/>
              </a:buClr>
              <a:buSzPts val="1100"/>
              <a:buFont typeface="Josefin Sans"/>
              <a:buChar char="●"/>
            </a:pPr>
            <a:r>
              <a:rPr lang="en-US" sz="1400" b="0" i="0" u="none" strike="noStrike" cap="none">
                <a:solidFill>
                  <a:schemeClr val="dk1"/>
                </a:solidFill>
                <a:latin typeface="Open Sans"/>
                <a:ea typeface="Open Sans"/>
                <a:cs typeface="Open Sans"/>
                <a:sym typeface="Open Sans"/>
              </a:rPr>
              <a:t>Kepedulian</a:t>
            </a:r>
            <a:endParaRPr sz="1400" b="0" i="0" u="none" strike="noStrike" cap="none">
              <a:solidFill>
                <a:srgbClr val="383838"/>
              </a:solidFill>
              <a:latin typeface="Open Sans"/>
              <a:ea typeface="Open Sans"/>
              <a:cs typeface="Open Sans"/>
              <a:sym typeface="Open Sans"/>
            </a:endParaRPr>
          </a:p>
          <a:p>
            <a:pPr marL="609585" marR="0" lvl="0" indent="-315374" algn="l" rtl="0">
              <a:lnSpc>
                <a:spcPct val="115000"/>
              </a:lnSpc>
              <a:spcBef>
                <a:spcPts val="0"/>
              </a:spcBef>
              <a:spcAft>
                <a:spcPts val="0"/>
              </a:spcAft>
              <a:buClr>
                <a:srgbClr val="383838"/>
              </a:buClr>
              <a:buSzPts val="500"/>
              <a:buFont typeface="Josefin Sans"/>
              <a:buNone/>
            </a:pPr>
            <a:endParaRPr sz="667" b="0" i="0" u="none" strike="noStrike" cap="none">
              <a:solidFill>
                <a:srgbClr val="383838"/>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667"/>
              <a:buFont typeface="Arial"/>
              <a:buNone/>
            </a:pPr>
            <a:endParaRPr sz="667" b="0" i="0" u="none" strike="noStrike" cap="none">
              <a:solidFill>
                <a:srgbClr val="383838"/>
              </a:solidFill>
              <a:latin typeface="Open Sans"/>
              <a:ea typeface="Open Sans"/>
              <a:cs typeface="Open Sans"/>
              <a:sym typeface="Open Sans"/>
            </a:endParaRPr>
          </a:p>
        </p:txBody>
      </p:sp>
      <p:sp>
        <p:nvSpPr>
          <p:cNvPr id="993" name="Google Shape;993;p6"/>
          <p:cNvSpPr txBox="1"/>
          <p:nvPr/>
        </p:nvSpPr>
        <p:spPr>
          <a:xfrm>
            <a:off x="8807511" y="4543877"/>
            <a:ext cx="3262276" cy="598711"/>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latin typeface="Open Sans"/>
                <a:ea typeface="Open Sans"/>
                <a:cs typeface="Open Sans"/>
                <a:sym typeface="Open Sans"/>
              </a:rPr>
              <a:t>Membangun Kerjasama mencapai  sukses ,18 JP</a:t>
            </a:r>
            <a:endParaRPr sz="1400" b="0" i="0" u="none" strike="noStrike" cap="none">
              <a:solidFill>
                <a:srgbClr val="000000"/>
              </a:solidFill>
              <a:latin typeface="Arial"/>
              <a:ea typeface="Arial"/>
              <a:cs typeface="Arial"/>
              <a:sym typeface="Arial"/>
            </a:endParaRPr>
          </a:p>
          <a:p>
            <a:pPr marL="497413" marR="0" lvl="0" indent="-285750" algn="l" rtl="0">
              <a:lnSpc>
                <a:spcPct val="115000"/>
              </a:lnSpc>
              <a:spcBef>
                <a:spcPts val="0"/>
              </a:spcBef>
              <a:spcAft>
                <a:spcPts val="0"/>
              </a:spcAft>
              <a:buClr>
                <a:srgbClr val="383838"/>
              </a:buClr>
              <a:buSzPts val="1100"/>
              <a:buFont typeface="Arial"/>
              <a:buChar char="•"/>
            </a:pPr>
            <a:r>
              <a:rPr lang="en-US" sz="1400" b="0" i="0" u="none" strike="noStrike" cap="none">
                <a:solidFill>
                  <a:schemeClr val="dk1"/>
                </a:solidFill>
                <a:latin typeface="Open Sans"/>
                <a:ea typeface="Open Sans"/>
                <a:cs typeface="Open Sans"/>
                <a:sym typeface="Open Sans"/>
              </a:rPr>
              <a:t>Komunikasi dan interaksi antar budaya Kolaborasi.</a:t>
            </a:r>
            <a:endParaRPr/>
          </a:p>
          <a:p>
            <a:pPr marL="497413" marR="0" lvl="0" indent="-285750" algn="l" rtl="0">
              <a:lnSpc>
                <a:spcPct val="115000"/>
              </a:lnSpc>
              <a:spcBef>
                <a:spcPts val="0"/>
              </a:spcBef>
              <a:spcAft>
                <a:spcPts val="0"/>
              </a:spcAft>
              <a:buClr>
                <a:srgbClr val="383838"/>
              </a:buClr>
              <a:buSzPts val="1100"/>
              <a:buFont typeface="Arial"/>
              <a:buChar char="•"/>
            </a:pPr>
            <a:r>
              <a:rPr lang="en-US" sz="1400" b="0" i="0" u="none" strike="noStrike" cap="none">
                <a:solidFill>
                  <a:schemeClr val="dk1"/>
                </a:solidFill>
                <a:latin typeface="Open Sans"/>
                <a:ea typeface="Open Sans"/>
                <a:cs typeface="Open Sans"/>
                <a:sym typeface="Open Sans"/>
              </a:rPr>
              <a:t>Memperoleh dan memproses. informasi dan gagasan</a:t>
            </a:r>
            <a:endParaRPr sz="1400" b="0" i="0" u="none" strike="noStrike" cap="none">
              <a:solidFill>
                <a:schemeClr val="dk1"/>
              </a:solidFill>
              <a:latin typeface="Open Sans"/>
              <a:ea typeface="Open Sans"/>
              <a:cs typeface="Open Sans"/>
              <a:sym typeface="Open Sans"/>
            </a:endParaRPr>
          </a:p>
          <a:p>
            <a:pPr marL="497413" marR="0" lvl="0" indent="-285750" algn="l" rtl="0">
              <a:lnSpc>
                <a:spcPct val="115000"/>
              </a:lnSpc>
              <a:spcBef>
                <a:spcPts val="0"/>
              </a:spcBef>
              <a:spcAft>
                <a:spcPts val="0"/>
              </a:spcAft>
              <a:buClr>
                <a:srgbClr val="383838"/>
              </a:buClr>
              <a:buSzPts val="1100"/>
              <a:buFont typeface="Arial"/>
              <a:buChar char="•"/>
            </a:pPr>
            <a:r>
              <a:rPr lang="en-US" sz="1400" b="0" i="0" u="none" strike="noStrike" cap="none">
                <a:solidFill>
                  <a:schemeClr val="dk1"/>
                </a:solidFill>
                <a:latin typeface="Open Sans"/>
                <a:ea typeface="Open Sans"/>
                <a:cs typeface="Open Sans"/>
                <a:sym typeface="Open Sans"/>
              </a:rPr>
              <a:t>Menghasilkan gagasan yang orisinal</a:t>
            </a:r>
            <a:endParaRPr sz="1400" b="0" i="0" u="none" strike="noStrike" cap="none">
              <a:solidFill>
                <a:schemeClr val="dk1"/>
              </a:solidFill>
              <a:latin typeface="Open Sans"/>
              <a:ea typeface="Open Sans"/>
              <a:cs typeface="Open Sans"/>
              <a:sym typeface="Open Sans"/>
            </a:endParaRPr>
          </a:p>
          <a:p>
            <a:pPr marL="609585" marR="0" lvl="0" indent="-328071" algn="l" rtl="0">
              <a:lnSpc>
                <a:spcPct val="115000"/>
              </a:lnSpc>
              <a:spcBef>
                <a:spcPts val="0"/>
              </a:spcBef>
              <a:spcAft>
                <a:spcPts val="0"/>
              </a:spcAft>
              <a:buClr>
                <a:srgbClr val="383838"/>
              </a:buClr>
              <a:buSzPts val="1100"/>
              <a:buFont typeface="Josefin Sans"/>
              <a:buNone/>
            </a:pPr>
            <a:endParaRPr sz="1800" b="0" i="0" u="none" strike="noStrike" cap="none">
              <a:solidFill>
                <a:schemeClr val="dk1"/>
              </a:solidFill>
              <a:latin typeface="Open Sans"/>
              <a:ea typeface="Open Sans"/>
              <a:cs typeface="Open Sans"/>
              <a:sym typeface="Open Sans"/>
            </a:endParaRPr>
          </a:p>
          <a:p>
            <a:pPr marL="609585" marR="0" lvl="0" indent="-328071" algn="l" rtl="0">
              <a:lnSpc>
                <a:spcPct val="115000"/>
              </a:lnSpc>
              <a:spcBef>
                <a:spcPts val="0"/>
              </a:spcBef>
              <a:spcAft>
                <a:spcPts val="0"/>
              </a:spcAft>
              <a:buClr>
                <a:srgbClr val="383838"/>
              </a:buClr>
              <a:buSzPts val="1100"/>
              <a:buFont typeface="Josefin Sans"/>
              <a:buNone/>
            </a:pPr>
            <a:endParaRPr sz="1467" b="0" i="0" u="none" strike="noStrike" cap="none">
              <a:solidFill>
                <a:srgbClr val="383838"/>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467"/>
              <a:buFont typeface="Arial"/>
              <a:buNone/>
            </a:pPr>
            <a:endParaRPr sz="1467" b="0" i="0" u="none" strike="noStrike" cap="none">
              <a:solidFill>
                <a:srgbClr val="383838"/>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667"/>
              <a:buFont typeface="Arial"/>
              <a:buNone/>
            </a:pPr>
            <a:endParaRPr sz="667" b="0" i="0" u="none" strike="noStrike" cap="none">
              <a:solidFill>
                <a:srgbClr val="383838"/>
              </a:solidFill>
              <a:latin typeface="Open Sans"/>
              <a:ea typeface="Open Sans"/>
              <a:cs typeface="Open Sans"/>
              <a:sym typeface="Open Sans"/>
            </a:endParaRPr>
          </a:p>
        </p:txBody>
      </p:sp>
      <p:sp>
        <p:nvSpPr>
          <p:cNvPr id="994" name="Google Shape;994;p6"/>
          <p:cNvSpPr txBox="1"/>
          <p:nvPr/>
        </p:nvSpPr>
        <p:spPr>
          <a:xfrm>
            <a:off x="7354576" y="2710464"/>
            <a:ext cx="1538019" cy="1231066"/>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Tahapan Pelaksanaan Projek </a:t>
            </a:r>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(96 JP)</a:t>
            </a:r>
            <a:endParaRPr sz="1600" b="1" i="0" u="none" strike="noStrike" cap="none">
              <a:solidFill>
                <a:schemeClr val="dk1"/>
              </a:solidFill>
              <a:latin typeface="Open Sans"/>
              <a:ea typeface="Open Sans"/>
              <a:cs typeface="Open Sans"/>
              <a:sym typeface="Open Sans"/>
            </a:endParaRPr>
          </a:p>
        </p:txBody>
      </p:sp>
      <p:cxnSp>
        <p:nvCxnSpPr>
          <p:cNvPr id="995" name="Google Shape;995;p6"/>
          <p:cNvCxnSpPr/>
          <p:nvPr/>
        </p:nvCxnSpPr>
        <p:spPr>
          <a:xfrm>
            <a:off x="6282573" y="3298405"/>
            <a:ext cx="966137" cy="15775"/>
          </a:xfrm>
          <a:prstGeom prst="straightConnector1">
            <a:avLst/>
          </a:prstGeom>
          <a:noFill/>
          <a:ln w="19050" cap="flat" cmpd="sng">
            <a:solidFill>
              <a:schemeClr val="accent2"/>
            </a:solidFill>
            <a:prstDash val="solid"/>
            <a:miter lim="800000"/>
            <a:headEnd type="oval" w="med" len="med"/>
            <a:tailEnd type="none" w="sm" len="sm"/>
          </a:ln>
        </p:spPr>
      </p:cxnSp>
      <p:sp>
        <p:nvSpPr>
          <p:cNvPr id="996" name="Google Shape;996;p6"/>
          <p:cNvSpPr/>
          <p:nvPr/>
        </p:nvSpPr>
        <p:spPr>
          <a:xfrm>
            <a:off x="202515" y="574660"/>
            <a:ext cx="100055" cy="5947511"/>
          </a:xfrm>
          <a:prstGeom prst="roundRect">
            <a:avLst>
              <a:gd name="adj" fmla="val 16667"/>
            </a:avLst>
          </a:prstGeom>
          <a:solidFill>
            <a:srgbClr val="F19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97" name="Google Shape;997;p6"/>
          <p:cNvCxnSpPr/>
          <p:nvPr/>
        </p:nvCxnSpPr>
        <p:spPr>
          <a:xfrm rot="10800000" flipH="1">
            <a:off x="7040888" y="4344739"/>
            <a:ext cx="665199" cy="751318"/>
          </a:xfrm>
          <a:prstGeom prst="straightConnector1">
            <a:avLst/>
          </a:prstGeom>
          <a:noFill/>
          <a:ln w="19050" cap="flat" cmpd="sng">
            <a:solidFill>
              <a:srgbClr val="E29F7B"/>
            </a:solidFill>
            <a:prstDash val="solid"/>
            <a:round/>
            <a:headEnd type="oval" w="med" len="med"/>
            <a:tailEnd type="none" w="sm" len="sm"/>
          </a:ln>
        </p:spPr>
      </p:cxnSp>
    </p:spTree>
  </p:cSld>
  <p:clrMapOvr>
    <a:masterClrMapping/>
  </p:clrMapOvr>
</p:sld>
</file>

<file path=ppt/theme/theme1.xml><?xml version="1.0" encoding="utf-8"?>
<a:theme xmlns:a="http://schemas.openxmlformats.org/drawingml/2006/main" name="Cover and End Slide Master">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Contents Slide Master">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Contents Slide Master">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Contents Slide Master">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s Slide Master">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s Slide Master">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ntents Slide Master">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ontents Slide Master">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Contents Slide Master">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Contents Slide Master">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Contents Slide Master">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5062</Words>
  <Application>Microsoft Office PowerPoint</Application>
  <PresentationFormat>Widescreen</PresentationFormat>
  <Paragraphs>771</Paragraphs>
  <Slides>46</Slides>
  <Notes>46</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46</vt:i4>
      </vt:variant>
    </vt:vector>
  </HeadingPairs>
  <TitlesOfParts>
    <vt:vector size="64" baseType="lpstr">
      <vt:lpstr>Open Sans</vt:lpstr>
      <vt:lpstr>Arial</vt:lpstr>
      <vt:lpstr>Lato</vt:lpstr>
      <vt:lpstr>Bebas Neue</vt:lpstr>
      <vt:lpstr>Calibri</vt:lpstr>
      <vt:lpstr>Josefin Sans</vt:lpstr>
      <vt:lpstr>Cover and End Slide Master</vt:lpstr>
      <vt:lpstr>1_Contents Slide Master</vt:lpstr>
      <vt:lpstr>Contents Slide Master</vt:lpstr>
      <vt:lpstr>2_Contents Slide Master</vt:lpstr>
      <vt:lpstr>4_Contents Slide Master</vt:lpstr>
      <vt:lpstr>2_Office Theme</vt:lpstr>
      <vt:lpstr>10_Contents Slide Master</vt:lpstr>
      <vt:lpstr>11_Contents Slide Master</vt:lpstr>
      <vt:lpstr>14_Contents Slide Master</vt:lpstr>
      <vt:lpstr>12_Contents Slide Master</vt:lpstr>
      <vt:lpstr>5_Contents Slide Master</vt:lpstr>
      <vt:lpstr>13_Contents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sulipan</cp:lastModifiedBy>
  <cp:revision>6</cp:revision>
  <dcterms:created xsi:type="dcterms:W3CDTF">2020-08-25T05:04:36Z</dcterms:created>
  <dcterms:modified xsi:type="dcterms:W3CDTF">2021-07-13T01:59:18Z</dcterms:modified>
</cp:coreProperties>
</file>