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023" y="326262"/>
            <a:ext cx="8255952" cy="28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F46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9714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2945994" y="4389891"/>
                </a:moveTo>
                <a:lnTo>
                  <a:pt x="589198" y="4389891"/>
                </a:lnTo>
                <a:lnTo>
                  <a:pt x="540876" y="4387938"/>
                </a:lnTo>
                <a:lnTo>
                  <a:pt x="493629" y="4382179"/>
                </a:lnTo>
                <a:lnTo>
                  <a:pt x="447609" y="4372767"/>
                </a:lnTo>
                <a:lnTo>
                  <a:pt x="402968" y="4359852"/>
                </a:lnTo>
                <a:lnTo>
                  <a:pt x="359858" y="4343588"/>
                </a:lnTo>
                <a:lnTo>
                  <a:pt x="318430" y="4324124"/>
                </a:lnTo>
                <a:lnTo>
                  <a:pt x="278836" y="4301614"/>
                </a:lnTo>
                <a:lnTo>
                  <a:pt x="241228" y="4276208"/>
                </a:lnTo>
                <a:lnTo>
                  <a:pt x="205757" y="4248058"/>
                </a:lnTo>
                <a:lnTo>
                  <a:pt x="172574" y="4217316"/>
                </a:lnTo>
                <a:lnTo>
                  <a:pt x="141832" y="4184134"/>
                </a:lnTo>
                <a:lnTo>
                  <a:pt x="113682" y="4148662"/>
                </a:lnTo>
                <a:lnTo>
                  <a:pt x="88276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2"/>
                </a:lnTo>
                <a:lnTo>
                  <a:pt x="1953" y="3849015"/>
                </a:lnTo>
                <a:lnTo>
                  <a:pt x="0" y="3800692"/>
                </a:lnTo>
                <a:lnTo>
                  <a:pt x="0" y="589211"/>
                </a:ln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6" y="278840"/>
                </a:lnTo>
                <a:lnTo>
                  <a:pt x="113682" y="241231"/>
                </a:lnTo>
                <a:lnTo>
                  <a:pt x="141832" y="205759"/>
                </a:lnTo>
                <a:lnTo>
                  <a:pt x="172576" y="172574"/>
                </a:lnTo>
                <a:lnTo>
                  <a:pt x="205757" y="141833"/>
                </a:lnTo>
                <a:lnTo>
                  <a:pt x="241228" y="113683"/>
                </a:lnTo>
                <a:lnTo>
                  <a:pt x="278836" y="88277"/>
                </a:lnTo>
                <a:lnTo>
                  <a:pt x="318430" y="65766"/>
                </a:lnTo>
                <a:lnTo>
                  <a:pt x="359858" y="46303"/>
                </a:lnTo>
                <a:lnTo>
                  <a:pt x="402968" y="30038"/>
                </a:lnTo>
                <a:lnTo>
                  <a:pt x="447609" y="17124"/>
                </a:lnTo>
                <a:lnTo>
                  <a:pt x="493629" y="7711"/>
                </a:lnTo>
                <a:lnTo>
                  <a:pt x="540876" y="1953"/>
                </a:lnTo>
                <a:lnTo>
                  <a:pt x="589198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4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9" y="172576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5"/>
                </a:lnTo>
                <a:lnTo>
                  <a:pt x="3527481" y="3896262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10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8"/>
                </a:lnTo>
                <a:lnTo>
                  <a:pt x="2945994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F46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9474" y="1264340"/>
            <a:ext cx="3766820" cy="3550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49936" y="882831"/>
            <a:ext cx="3268979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2F46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9714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2945994" y="4389891"/>
                </a:moveTo>
                <a:lnTo>
                  <a:pt x="589198" y="4389891"/>
                </a:lnTo>
                <a:lnTo>
                  <a:pt x="540876" y="4387938"/>
                </a:lnTo>
                <a:lnTo>
                  <a:pt x="493629" y="4382179"/>
                </a:lnTo>
                <a:lnTo>
                  <a:pt x="447609" y="4372767"/>
                </a:lnTo>
                <a:lnTo>
                  <a:pt x="402968" y="4359852"/>
                </a:lnTo>
                <a:lnTo>
                  <a:pt x="359858" y="4343588"/>
                </a:lnTo>
                <a:lnTo>
                  <a:pt x="318430" y="4324124"/>
                </a:lnTo>
                <a:lnTo>
                  <a:pt x="278836" y="4301614"/>
                </a:lnTo>
                <a:lnTo>
                  <a:pt x="241228" y="4276208"/>
                </a:lnTo>
                <a:lnTo>
                  <a:pt x="205757" y="4248058"/>
                </a:lnTo>
                <a:lnTo>
                  <a:pt x="172574" y="4217316"/>
                </a:lnTo>
                <a:lnTo>
                  <a:pt x="141832" y="4184134"/>
                </a:lnTo>
                <a:lnTo>
                  <a:pt x="113682" y="4148662"/>
                </a:lnTo>
                <a:lnTo>
                  <a:pt x="88276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2"/>
                </a:lnTo>
                <a:lnTo>
                  <a:pt x="1953" y="3849015"/>
                </a:lnTo>
                <a:lnTo>
                  <a:pt x="0" y="3800692"/>
                </a:lnTo>
                <a:lnTo>
                  <a:pt x="0" y="589211"/>
                </a:ln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6" y="278840"/>
                </a:lnTo>
                <a:lnTo>
                  <a:pt x="113682" y="241231"/>
                </a:lnTo>
                <a:lnTo>
                  <a:pt x="141832" y="205759"/>
                </a:lnTo>
                <a:lnTo>
                  <a:pt x="172576" y="172574"/>
                </a:lnTo>
                <a:lnTo>
                  <a:pt x="205757" y="141833"/>
                </a:lnTo>
                <a:lnTo>
                  <a:pt x="241228" y="113683"/>
                </a:lnTo>
                <a:lnTo>
                  <a:pt x="278836" y="88277"/>
                </a:lnTo>
                <a:lnTo>
                  <a:pt x="318430" y="65766"/>
                </a:lnTo>
                <a:lnTo>
                  <a:pt x="359858" y="46303"/>
                </a:lnTo>
                <a:lnTo>
                  <a:pt x="402968" y="30038"/>
                </a:lnTo>
                <a:lnTo>
                  <a:pt x="447609" y="17124"/>
                </a:lnTo>
                <a:lnTo>
                  <a:pt x="493629" y="7711"/>
                </a:lnTo>
                <a:lnTo>
                  <a:pt x="540876" y="1953"/>
                </a:lnTo>
                <a:lnTo>
                  <a:pt x="589198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4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9" y="172576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5"/>
                </a:lnTo>
                <a:lnTo>
                  <a:pt x="3527481" y="3896262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10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8"/>
                </a:lnTo>
                <a:lnTo>
                  <a:pt x="2945994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76821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2945994" y="4389891"/>
                </a:moveTo>
                <a:lnTo>
                  <a:pt x="589211" y="4389891"/>
                </a:lnTo>
                <a:lnTo>
                  <a:pt x="540886" y="4387938"/>
                </a:lnTo>
                <a:lnTo>
                  <a:pt x="493638" y="4382179"/>
                </a:lnTo>
                <a:lnTo>
                  <a:pt x="447617" y="4372767"/>
                </a:lnTo>
                <a:lnTo>
                  <a:pt x="402975" y="4359852"/>
                </a:lnTo>
                <a:lnTo>
                  <a:pt x="359863" y="4343588"/>
                </a:lnTo>
                <a:lnTo>
                  <a:pt x="318435" y="4324124"/>
                </a:lnTo>
                <a:lnTo>
                  <a:pt x="278840" y="4301614"/>
                </a:lnTo>
                <a:lnTo>
                  <a:pt x="241231" y="4276208"/>
                </a:lnTo>
                <a:lnTo>
                  <a:pt x="205759" y="4248058"/>
                </a:lnTo>
                <a:lnTo>
                  <a:pt x="172576" y="4217316"/>
                </a:lnTo>
                <a:lnTo>
                  <a:pt x="141833" y="4184134"/>
                </a:lnTo>
                <a:lnTo>
                  <a:pt x="113683" y="4148662"/>
                </a:lnTo>
                <a:lnTo>
                  <a:pt x="88277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2"/>
                </a:lnTo>
                <a:lnTo>
                  <a:pt x="1953" y="3849015"/>
                </a:lnTo>
                <a:lnTo>
                  <a:pt x="0" y="3800692"/>
                </a:lnTo>
                <a:lnTo>
                  <a:pt x="0" y="589211"/>
                </a:ln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7" y="278840"/>
                </a:lnTo>
                <a:lnTo>
                  <a:pt x="113683" y="241231"/>
                </a:lnTo>
                <a:lnTo>
                  <a:pt x="141833" y="205759"/>
                </a:lnTo>
                <a:lnTo>
                  <a:pt x="172577" y="172574"/>
                </a:lnTo>
                <a:lnTo>
                  <a:pt x="205759" y="141833"/>
                </a:lnTo>
                <a:lnTo>
                  <a:pt x="241231" y="113683"/>
                </a:lnTo>
                <a:lnTo>
                  <a:pt x="278840" y="88277"/>
                </a:lnTo>
                <a:lnTo>
                  <a:pt x="318435" y="65766"/>
                </a:lnTo>
                <a:lnTo>
                  <a:pt x="359863" y="46303"/>
                </a:lnTo>
                <a:lnTo>
                  <a:pt x="402975" y="30038"/>
                </a:lnTo>
                <a:lnTo>
                  <a:pt x="447617" y="17124"/>
                </a:lnTo>
                <a:lnTo>
                  <a:pt x="493638" y="7711"/>
                </a:lnTo>
                <a:lnTo>
                  <a:pt x="540886" y="1953"/>
                </a:lnTo>
                <a:lnTo>
                  <a:pt x="589211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4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9" y="172576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5"/>
                </a:lnTo>
                <a:lnTo>
                  <a:pt x="3527481" y="3896262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10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8"/>
                </a:lnTo>
                <a:lnTo>
                  <a:pt x="2945994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366270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7120" y="575604"/>
                </a:moveTo>
                <a:lnTo>
                  <a:pt x="240327" y="571748"/>
                </a:lnTo>
                <a:lnTo>
                  <a:pt x="195630" y="560552"/>
                </a:lnTo>
                <a:lnTo>
                  <a:pt x="153749" y="542567"/>
                </a:lnTo>
                <a:lnTo>
                  <a:pt x="115406" y="518348"/>
                </a:lnTo>
                <a:lnTo>
                  <a:pt x="81321" y="488447"/>
                </a:lnTo>
                <a:lnTo>
                  <a:pt x="52217" y="453417"/>
                </a:lnTo>
                <a:lnTo>
                  <a:pt x="28814" y="413812"/>
                </a:lnTo>
                <a:lnTo>
                  <a:pt x="11833" y="370185"/>
                </a:lnTo>
                <a:lnTo>
                  <a:pt x="1996" y="323089"/>
                </a:lnTo>
                <a:lnTo>
                  <a:pt x="0" y="276241"/>
                </a:lnTo>
                <a:lnTo>
                  <a:pt x="5406" y="230928"/>
                </a:lnTo>
                <a:lnTo>
                  <a:pt x="17692" y="187805"/>
                </a:lnTo>
                <a:lnTo>
                  <a:pt x="36332" y="147525"/>
                </a:lnTo>
                <a:lnTo>
                  <a:pt x="60802" y="110744"/>
                </a:lnTo>
                <a:lnTo>
                  <a:pt x="90577" y="78115"/>
                </a:lnTo>
                <a:lnTo>
                  <a:pt x="125133" y="50292"/>
                </a:lnTo>
                <a:lnTo>
                  <a:pt x="163947" y="27930"/>
                </a:lnTo>
                <a:lnTo>
                  <a:pt x="206492" y="11684"/>
                </a:lnTo>
                <a:lnTo>
                  <a:pt x="252245" y="2207"/>
                </a:lnTo>
                <a:lnTo>
                  <a:pt x="288170" y="0"/>
                </a:lnTo>
                <a:lnTo>
                  <a:pt x="335126" y="3854"/>
                </a:lnTo>
                <a:lnTo>
                  <a:pt x="379951" y="15048"/>
                </a:lnTo>
                <a:lnTo>
                  <a:pt x="421928" y="33030"/>
                </a:lnTo>
                <a:lnTo>
                  <a:pt x="460340" y="57246"/>
                </a:lnTo>
                <a:lnTo>
                  <a:pt x="494471" y="87144"/>
                </a:lnTo>
                <a:lnTo>
                  <a:pt x="523603" y="122170"/>
                </a:lnTo>
                <a:lnTo>
                  <a:pt x="547020" y="161772"/>
                </a:lnTo>
                <a:lnTo>
                  <a:pt x="564007" y="205397"/>
                </a:lnTo>
                <a:lnTo>
                  <a:pt x="573844" y="252492"/>
                </a:lnTo>
                <a:lnTo>
                  <a:pt x="575840" y="299359"/>
                </a:lnTo>
                <a:lnTo>
                  <a:pt x="570428" y="344721"/>
                </a:lnTo>
                <a:lnTo>
                  <a:pt x="558129" y="387910"/>
                </a:lnTo>
                <a:lnTo>
                  <a:pt x="539462" y="428260"/>
                </a:lnTo>
                <a:lnTo>
                  <a:pt x="514948" y="465103"/>
                </a:lnTo>
                <a:lnTo>
                  <a:pt x="485106" y="497772"/>
                </a:lnTo>
                <a:lnTo>
                  <a:pt x="450458" y="525601"/>
                </a:lnTo>
                <a:lnTo>
                  <a:pt x="411522" y="547922"/>
                </a:lnTo>
                <a:lnTo>
                  <a:pt x="368820" y="564069"/>
                </a:lnTo>
                <a:lnTo>
                  <a:pt x="322870" y="573374"/>
                </a:lnTo>
                <a:lnTo>
                  <a:pt x="287120" y="575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6064" y="191231"/>
            <a:ext cx="511871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2F465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9665" y="1843456"/>
            <a:ext cx="6362700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hyperlink" Target="https://youtu.be/kDciVuAbKDc" TargetMode="External"/><Relationship Id="rId5" Type="http://schemas.openxmlformats.org/officeDocument/2006/relationships/hyperlink" Target="https://jamboard.google.com/d/1Wyqg1JMylRuc2_kMMXOCWCPPSTWBVuV3d74_sd3yyfU/copy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hyperlink" Target="https://docs.google.com/presentation/d/1aH1_LvNq4Cnrgjg9lI2xd4qedDawDsIPVYHeUF2tAuE/edit?usp=sharing" TargetMode="External"/><Relationship Id="rId4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3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32.png"/><Relationship Id="rId4" Type="http://schemas.openxmlformats.org/officeDocument/2006/relationships/hyperlink" Target="https://youtu.be/nERetJphLS8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3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44.png"/><Relationship Id="rId4" Type="http://schemas.openxmlformats.org/officeDocument/2006/relationships/hyperlink" Target="https://youtu.be/Ne5sz6WULCU" TargetMode="External"/><Relationship Id="rId5" Type="http://schemas.openxmlformats.org/officeDocument/2006/relationships/hyperlink" Target="https://docs.google.com/presentation/d/1aH1_LvNq4Cnrgjg9lI2xd4qedDawDsIPVYHeUF2tAuE/edit?usp=sharing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4.png"/><Relationship Id="rId4" Type="http://schemas.openxmlformats.org/officeDocument/2006/relationships/hyperlink" Target="https://katadata.co.id/ariayudhistira/analisisdata/607049e153f0d/perempuan-dan-milenial-dalam-aksi-teror-di-indonesia" TargetMode="External"/><Relationship Id="rId5" Type="http://schemas.openxmlformats.org/officeDocument/2006/relationships/hyperlink" Target="https://www.surveymonkey.com/mp/menulis-pertanyaan-survei/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3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hyperlink" Target="https://youtu.be/mof-TFH7esY" TargetMode="External"/><Relationship Id="rId5" Type="http://schemas.openxmlformats.org/officeDocument/2006/relationships/hyperlink" Target="https://youtu.be/Y2tm40uMhDI" TargetMode="External"/><Relationship Id="rId6" Type="http://schemas.openxmlformats.org/officeDocument/2006/relationships/hyperlink" Target="https://youtu.be/0qo78R_yYFA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hyperlink" Target="https://youtu.be/RAoo--SeUIk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Relationship Id="rId3" Type="http://schemas.openxmlformats.org/officeDocument/2006/relationships/hyperlink" Target="http://www.researchgate.net/&#64257;gure/SpaceX-Falcon-9-landed-stage-on-a-ASDS-left-Photo-by-SpaceX-CC0-10-and-sketch-of-an_&#64257;g2_338536312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44.png"/><Relationship Id="rId4" Type="http://schemas.openxmlformats.org/officeDocument/2006/relationships/hyperlink" Target="https://youtube.com/playlist?list=PLdYOu0DxNXP2ilKvgK7u9xjrVKD7I63yk" TargetMode="External"/><Relationship Id="rId5" Type="http://schemas.openxmlformats.org/officeDocument/2006/relationships/hyperlink" Target="https://www.youtube.com/watch?v=avqgV1zlNXA&amp;list=PLdYOu0DxNXP3YkMgTacc43DDZWR-M0Erb" TargetMode="External"/><Relationship Id="rId6" Type="http://schemas.openxmlformats.org/officeDocument/2006/relationships/hyperlink" Target="https://youtu.be/d8qfrMdjmcY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49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4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4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http://www.ideo.com/" TargetMode="External"/><Relationship Id="rId4" Type="http://schemas.openxmlformats.org/officeDocument/2006/relationships/hyperlink" Target="http://www.huffingtonpost.com/sorenpetersen/design-thinking---what-is_b_542088" TargetMode="External"/><Relationship Id="rId5" Type="http://schemas.openxmlformats.org/officeDocument/2006/relationships/hyperlink" Target="https://drive.google.com/drive/folders/1Ejixye4G-xX_U8-C4_Dn2ZI7g8BvIqjB?usp=sharing" TargetMode="External"/><Relationship Id="rId6" Type="http://schemas.openxmlformats.org/officeDocument/2006/relationships/hyperlink" Target="https://id.edu.assemblrworld.com/class-resources#educator-kit" TargetMode="External"/><Relationship Id="rId7" Type="http://schemas.openxmlformats.org/officeDocument/2006/relationships/hyperlink" Target="https://youtu.be/d8qfrMdjmcY" TargetMode="External"/><Relationship Id="rId8" Type="http://schemas.openxmlformats.org/officeDocument/2006/relationships/hyperlink" Target="mailto:pimaaditya@gmail.com" TargetMode="External"/><Relationship Id="rId9" Type="http://schemas.openxmlformats.org/officeDocument/2006/relationships/hyperlink" Target="mailto:monika@assemblrworld.com" TargetMode="External"/><Relationship Id="rId10" Type="http://schemas.openxmlformats.org/officeDocument/2006/relationships/hyperlink" Target="mailto:tazkia@assemblrworld.com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1302880"/>
            <a:ext cx="3422015" cy="18008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280"/>
              </a:spcBef>
            </a:pPr>
            <a:r>
              <a:rPr dirty="0" sz="3900" spc="90" b="1">
                <a:solidFill>
                  <a:srgbClr val="2F465D"/>
                </a:solidFill>
                <a:latin typeface="Arial"/>
                <a:cs typeface="Arial"/>
              </a:rPr>
              <a:t>MERANCANG  </a:t>
            </a:r>
            <a:r>
              <a:rPr dirty="0" sz="3900" spc="45" b="1">
                <a:solidFill>
                  <a:srgbClr val="2F465D"/>
                </a:solidFill>
                <a:latin typeface="Arial"/>
                <a:cs typeface="Arial"/>
              </a:rPr>
              <a:t>SIMULASI  </a:t>
            </a:r>
            <a:r>
              <a:rPr dirty="0" sz="3900" spc="35" b="1">
                <a:solidFill>
                  <a:srgbClr val="2F465D"/>
                </a:solidFill>
                <a:latin typeface="Arial"/>
                <a:cs typeface="Arial"/>
              </a:rPr>
              <a:t>DIGITAL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3" y="2949550"/>
            <a:ext cx="4416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2F465D"/>
                </a:solidFill>
                <a:latin typeface="Arial"/>
                <a:cs typeface="Arial"/>
              </a:rPr>
              <a:t>Panduan </a:t>
            </a:r>
            <a:r>
              <a:rPr dirty="0" sz="1500" spc="-20">
                <a:solidFill>
                  <a:srgbClr val="2F465D"/>
                </a:solidFill>
                <a:latin typeface="Arial"/>
                <a:cs typeface="Arial"/>
              </a:rPr>
              <a:t>Projek </a:t>
            </a:r>
            <a:r>
              <a:rPr dirty="0" sz="1500" spc="5">
                <a:solidFill>
                  <a:srgbClr val="2F465D"/>
                </a:solidFill>
                <a:latin typeface="Arial"/>
                <a:cs typeface="Arial"/>
              </a:rPr>
              <a:t>Penguatan </a:t>
            </a:r>
            <a:r>
              <a:rPr dirty="0" sz="1500" spc="15">
                <a:solidFill>
                  <a:srgbClr val="2F465D"/>
                </a:solidFill>
                <a:latin typeface="Arial"/>
                <a:cs typeface="Arial"/>
              </a:rPr>
              <a:t>Proﬁl </a:t>
            </a:r>
            <a:r>
              <a:rPr dirty="0" sz="1500" spc="10">
                <a:solidFill>
                  <a:srgbClr val="2F465D"/>
                </a:solidFill>
                <a:latin typeface="Arial"/>
                <a:cs typeface="Arial"/>
              </a:rPr>
              <a:t>Pelajar</a:t>
            </a:r>
            <a:r>
              <a:rPr dirty="0" sz="1500" spc="285">
                <a:solidFill>
                  <a:srgbClr val="2F465D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F465D"/>
                </a:solidFill>
                <a:latin typeface="Arial"/>
                <a:cs typeface="Arial"/>
              </a:rPr>
              <a:t>Pancasila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1799" y="0"/>
            <a:ext cx="8652510" cy="5125085"/>
            <a:chOff x="491799" y="0"/>
            <a:chExt cx="8652510" cy="5125085"/>
          </a:xfrm>
        </p:grpSpPr>
        <p:sp>
          <p:nvSpPr>
            <p:cNvPr id="5" name="object 5"/>
            <p:cNvSpPr/>
            <p:nvPr/>
          </p:nvSpPr>
          <p:spPr>
            <a:xfrm>
              <a:off x="5529738" y="0"/>
              <a:ext cx="3614242" cy="5125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1794" y="278625"/>
              <a:ext cx="7586980" cy="2863215"/>
            </a:xfrm>
            <a:custGeom>
              <a:avLst/>
              <a:gdLst/>
              <a:ahLst/>
              <a:cxnLst/>
              <a:rect l="l" t="t" r="r" b="b"/>
              <a:pathLst>
                <a:path w="7586980" h="2863215">
                  <a:moveTo>
                    <a:pt x="5547665" y="2845181"/>
                  </a:moveTo>
                  <a:lnTo>
                    <a:pt x="5542762" y="2840253"/>
                  </a:lnTo>
                  <a:lnTo>
                    <a:pt x="5495658" y="2840253"/>
                  </a:lnTo>
                  <a:lnTo>
                    <a:pt x="5490730" y="2845181"/>
                  </a:lnTo>
                  <a:lnTo>
                    <a:pt x="5490730" y="2857830"/>
                  </a:lnTo>
                  <a:lnTo>
                    <a:pt x="5495658" y="2862745"/>
                  </a:lnTo>
                  <a:lnTo>
                    <a:pt x="5542762" y="2862745"/>
                  </a:lnTo>
                  <a:lnTo>
                    <a:pt x="5547665" y="2857830"/>
                  </a:lnTo>
                  <a:lnTo>
                    <a:pt x="5547665" y="2845181"/>
                  </a:lnTo>
                  <a:close/>
                </a:path>
                <a:path w="7586980" h="2863215">
                  <a:moveTo>
                    <a:pt x="7586383" y="0"/>
                  </a:moveTo>
                  <a:lnTo>
                    <a:pt x="0" y="0"/>
                  </a:lnTo>
                  <a:lnTo>
                    <a:pt x="0" y="415505"/>
                  </a:lnTo>
                  <a:lnTo>
                    <a:pt x="7586383" y="415505"/>
                  </a:lnTo>
                  <a:lnTo>
                    <a:pt x="7586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8554" y="344029"/>
            <a:ext cx="6633209" cy="254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/>
              <a:t>TEMA: </a:t>
            </a:r>
            <a:r>
              <a:rPr dirty="0" sz="1500" spc="-45"/>
              <a:t>BEREKAYASA </a:t>
            </a:r>
            <a:r>
              <a:rPr dirty="0" sz="1500" spc="65"/>
              <a:t>DAN </a:t>
            </a:r>
            <a:r>
              <a:rPr dirty="0" sz="1500" spc="15"/>
              <a:t>BERTEKNOLOGI </a:t>
            </a:r>
            <a:r>
              <a:rPr dirty="0" sz="1500" spc="30"/>
              <a:t>UNTUK </a:t>
            </a:r>
            <a:r>
              <a:rPr dirty="0" sz="1500" spc="55"/>
              <a:t>MEMBANGUN</a:t>
            </a:r>
            <a:r>
              <a:rPr dirty="0" sz="1500" spc="360"/>
              <a:t> </a:t>
            </a:r>
            <a:r>
              <a:rPr dirty="0" sz="1500" spc="30"/>
              <a:t>NKRI</a:t>
            </a:r>
            <a:endParaRPr sz="1500"/>
          </a:p>
        </p:txBody>
      </p:sp>
      <p:sp>
        <p:nvSpPr>
          <p:cNvPr id="8" name="object 8"/>
          <p:cNvSpPr txBox="1"/>
          <p:nvPr/>
        </p:nvSpPr>
        <p:spPr>
          <a:xfrm>
            <a:off x="530223" y="3406749"/>
            <a:ext cx="3251835" cy="1460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20">
                <a:solidFill>
                  <a:srgbClr val="2F465D"/>
                </a:solidFill>
                <a:latin typeface="Arial"/>
                <a:cs typeface="Arial"/>
              </a:rPr>
              <a:t>Bagi </a:t>
            </a:r>
            <a:r>
              <a:rPr dirty="0" sz="1500" spc="-5">
                <a:solidFill>
                  <a:srgbClr val="2F465D"/>
                </a:solidFill>
                <a:latin typeface="Arial"/>
                <a:cs typeface="Arial"/>
              </a:rPr>
              <a:t>Guru </a:t>
            </a:r>
            <a:r>
              <a:rPr dirty="0" sz="1500" spc="20">
                <a:solidFill>
                  <a:srgbClr val="2F465D"/>
                </a:solidFill>
                <a:latin typeface="Arial"/>
                <a:cs typeface="Arial"/>
              </a:rPr>
              <a:t>SMA </a:t>
            </a:r>
            <a:r>
              <a:rPr dirty="0" sz="1500" spc="-45">
                <a:solidFill>
                  <a:srgbClr val="2F465D"/>
                </a:solidFill>
                <a:latin typeface="Arial"/>
                <a:cs typeface="Arial"/>
              </a:rPr>
              <a:t>- </a:t>
            </a:r>
            <a:r>
              <a:rPr dirty="0" sz="1500" spc="-70">
                <a:solidFill>
                  <a:srgbClr val="2F465D"/>
                </a:solidFill>
                <a:latin typeface="Arial"/>
                <a:cs typeface="Arial"/>
              </a:rPr>
              <a:t>Fase</a:t>
            </a:r>
            <a:r>
              <a:rPr dirty="0" sz="1500" spc="270">
                <a:solidFill>
                  <a:srgbClr val="2F465D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2F465D"/>
                </a:solidFill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60">
                <a:solidFill>
                  <a:srgbClr val="2F465D"/>
                </a:solidFill>
                <a:latin typeface="Arial"/>
                <a:cs typeface="Arial"/>
              </a:rPr>
              <a:t>Penyusun: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35">
                <a:solidFill>
                  <a:srgbClr val="2F465D"/>
                </a:solidFill>
                <a:latin typeface="Arial"/>
                <a:cs typeface="Arial"/>
              </a:rPr>
              <a:t>Marsaria </a:t>
            </a:r>
            <a:r>
              <a:rPr dirty="0" sz="1500" spc="10">
                <a:solidFill>
                  <a:srgbClr val="2F465D"/>
                </a:solidFill>
                <a:latin typeface="Arial"/>
                <a:cs typeface="Arial"/>
              </a:rPr>
              <a:t>Primadonna </a:t>
            </a:r>
            <a:r>
              <a:rPr dirty="0" sz="1500" spc="-45">
                <a:solidFill>
                  <a:srgbClr val="2F465D"/>
                </a:solidFill>
                <a:latin typeface="Arial"/>
                <a:cs typeface="Arial"/>
              </a:rPr>
              <a:t>- </a:t>
            </a:r>
            <a:r>
              <a:rPr dirty="0" sz="1500" spc="-20">
                <a:solidFill>
                  <a:srgbClr val="2F465D"/>
                </a:solidFill>
                <a:latin typeface="Arial"/>
                <a:cs typeface="Arial"/>
              </a:rPr>
              <a:t>Sekolah </a:t>
            </a:r>
            <a:r>
              <a:rPr dirty="0" sz="1500" spc="15">
                <a:solidFill>
                  <a:srgbClr val="2F465D"/>
                </a:solidFill>
                <a:latin typeface="Arial"/>
                <a:cs typeface="Arial"/>
              </a:rPr>
              <a:t>Cikal  </a:t>
            </a:r>
            <a:r>
              <a:rPr dirty="0" sz="1500">
                <a:solidFill>
                  <a:srgbClr val="2F465D"/>
                </a:solidFill>
                <a:latin typeface="Arial"/>
                <a:cs typeface="Arial"/>
              </a:rPr>
              <a:t>@missmetalguru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728" y="1091922"/>
            <a:ext cx="8553102" cy="378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3887" y="274931"/>
            <a:ext cx="533781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30">
                <a:solidFill>
                  <a:srgbClr val="000000"/>
                </a:solidFill>
              </a:rPr>
              <a:t>Cara </a:t>
            </a:r>
            <a:r>
              <a:rPr dirty="0" sz="2100">
                <a:solidFill>
                  <a:srgbClr val="000000"/>
                </a:solidFill>
              </a:rPr>
              <a:t>Penggunaan </a:t>
            </a:r>
            <a:r>
              <a:rPr dirty="0" sz="2100" spc="20">
                <a:solidFill>
                  <a:srgbClr val="000000"/>
                </a:solidFill>
              </a:rPr>
              <a:t>Perangkat </a:t>
            </a:r>
            <a:r>
              <a:rPr dirty="0" sz="2100" spc="75">
                <a:solidFill>
                  <a:srgbClr val="000000"/>
                </a:solidFill>
              </a:rPr>
              <a:t>Ajar </a:t>
            </a:r>
            <a:r>
              <a:rPr dirty="0" sz="2100" spc="-25">
                <a:solidFill>
                  <a:srgbClr val="000000"/>
                </a:solidFill>
              </a:rPr>
              <a:t>Projek</a:t>
            </a:r>
            <a:r>
              <a:rPr dirty="0" sz="2100" spc="275">
                <a:solidFill>
                  <a:srgbClr val="000000"/>
                </a:solidFill>
              </a:rPr>
              <a:t> </a:t>
            </a:r>
            <a:r>
              <a:rPr dirty="0" sz="2100" spc="40">
                <a:solidFill>
                  <a:srgbClr val="000000"/>
                </a:solidFill>
              </a:rPr>
              <a:t>ini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3619626" y="1383680"/>
            <a:ext cx="5201285" cy="3090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940" marR="20955">
              <a:lnSpc>
                <a:spcPct val="114999"/>
              </a:lnSpc>
              <a:spcBef>
                <a:spcPts val="100"/>
              </a:spcBef>
            </a:pP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Perangkat </a:t>
            </a:r>
            <a:r>
              <a:rPr dirty="0" sz="1050" spc="40" b="1">
                <a:solidFill>
                  <a:srgbClr val="2F465D"/>
                </a:solidFill>
                <a:latin typeface="Arial"/>
                <a:cs typeface="Arial"/>
              </a:rPr>
              <a:t>ajar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(toolkit)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ini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dirancang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membantu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guru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SMA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(Fase </a:t>
            </a:r>
            <a:r>
              <a:rPr dirty="0" sz="1050" spc="35" b="1">
                <a:solidFill>
                  <a:srgbClr val="2F465D"/>
                </a:solidFill>
                <a:latin typeface="Arial"/>
                <a:cs typeface="Arial"/>
              </a:rPr>
              <a:t>E)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yang 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berada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di </a:t>
            </a:r>
            <a:r>
              <a:rPr dirty="0" sz="1050" spc="-20" b="1">
                <a:solidFill>
                  <a:srgbClr val="2F465D"/>
                </a:solidFill>
                <a:latin typeface="Arial"/>
                <a:cs typeface="Arial"/>
              </a:rPr>
              <a:t>sekolah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penggerak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melaksanakan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kegiatan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ko-kurikuler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yang  </a:t>
            </a:r>
            <a:r>
              <a:rPr dirty="0" sz="1050" spc="-25" b="1">
                <a:solidFill>
                  <a:srgbClr val="2F465D"/>
                </a:solidFill>
                <a:latin typeface="Arial"/>
                <a:cs typeface="Arial"/>
              </a:rPr>
              <a:t>mengusung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tema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Berekayasa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dan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Berteknologi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NKRI.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algn="ctr" marL="12065" marR="5080" indent="-635">
              <a:lnSpc>
                <a:spcPct val="114999"/>
              </a:lnSpc>
            </a:pPr>
            <a:r>
              <a:rPr dirty="0" sz="1050" spc="25" b="1">
                <a:solidFill>
                  <a:srgbClr val="2F465D"/>
                </a:solidFill>
                <a:latin typeface="Arial"/>
                <a:cs typeface="Arial"/>
              </a:rPr>
              <a:t>Di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dalam perangkat </a:t>
            </a:r>
            <a:r>
              <a:rPr dirty="0" sz="1050" spc="40" b="1">
                <a:solidFill>
                  <a:srgbClr val="2F465D"/>
                </a:solidFill>
                <a:latin typeface="Arial"/>
                <a:cs typeface="Arial"/>
              </a:rPr>
              <a:t>ajar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projek “Merancang </a:t>
            </a:r>
            <a:r>
              <a:rPr dirty="0" sz="1050" spc="-25" b="1">
                <a:solidFill>
                  <a:srgbClr val="2F465D"/>
                </a:solidFill>
                <a:latin typeface="Arial"/>
                <a:cs typeface="Arial"/>
              </a:rPr>
              <a:t>Simulasi </a:t>
            </a:r>
            <a:r>
              <a:rPr dirty="0" sz="1050" spc="30" b="1">
                <a:solidFill>
                  <a:srgbClr val="2F465D"/>
                </a:solidFill>
                <a:latin typeface="Arial"/>
                <a:cs typeface="Arial"/>
              </a:rPr>
              <a:t>Digital </a:t>
            </a:r>
            <a:r>
              <a:rPr dirty="0" sz="1050" spc="-45" b="1">
                <a:solidFill>
                  <a:srgbClr val="2F465D"/>
                </a:solidFill>
                <a:latin typeface="Arial"/>
                <a:cs typeface="Arial"/>
              </a:rPr>
              <a:t>ini” </a:t>
            </a:r>
            <a:r>
              <a:rPr dirty="0" sz="1050" spc="-25" b="1">
                <a:solidFill>
                  <a:srgbClr val="2F465D"/>
                </a:solidFill>
                <a:latin typeface="Arial"/>
                <a:cs typeface="Arial"/>
              </a:rPr>
              <a:t>ini, </a:t>
            </a:r>
            <a:r>
              <a:rPr dirty="0" sz="1050" spc="45" b="1">
                <a:solidFill>
                  <a:srgbClr val="2F465D"/>
                </a:solidFill>
                <a:latin typeface="Arial"/>
                <a:cs typeface="Arial"/>
              </a:rPr>
              <a:t>ada 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28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aktivitas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yang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saling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berkaitan. </a:t>
            </a:r>
            <a:r>
              <a:rPr dirty="0" sz="1050" spc="-20" b="1">
                <a:solidFill>
                  <a:srgbClr val="2F465D"/>
                </a:solidFill>
                <a:latin typeface="Arial"/>
                <a:cs typeface="Arial"/>
              </a:rPr>
              <a:t>Tim </a:t>
            </a:r>
            <a:r>
              <a:rPr dirty="0" sz="1050" spc="-40" b="1">
                <a:solidFill>
                  <a:srgbClr val="2F465D"/>
                </a:solidFill>
                <a:latin typeface="Arial"/>
                <a:cs typeface="Arial"/>
              </a:rPr>
              <a:t>Penyusun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menyarankan </a:t>
            </a:r>
            <a:r>
              <a:rPr dirty="0" sz="1050" spc="40" b="1">
                <a:solidFill>
                  <a:srgbClr val="2F465D"/>
                </a:solidFill>
                <a:latin typeface="Arial"/>
                <a:cs typeface="Arial"/>
              </a:rPr>
              <a:t>agar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projek ini 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dilakukan </a:t>
            </a:r>
            <a:r>
              <a:rPr dirty="0" sz="1050" spc="35" b="1">
                <a:solidFill>
                  <a:srgbClr val="2F465D"/>
                </a:solidFill>
                <a:latin typeface="Arial"/>
                <a:cs typeface="Arial"/>
              </a:rPr>
              <a:t>pada </a:t>
            </a:r>
            <a:r>
              <a:rPr dirty="0" sz="1050" spc="-25" b="1">
                <a:solidFill>
                  <a:srgbClr val="2F465D"/>
                </a:solidFill>
                <a:latin typeface="Arial"/>
                <a:cs typeface="Arial"/>
              </a:rPr>
              <a:t>semester </a:t>
            </a:r>
            <a:r>
              <a:rPr dirty="0" sz="1050" spc="25" b="1">
                <a:solidFill>
                  <a:srgbClr val="2F465D"/>
                </a:solidFill>
                <a:latin typeface="Arial"/>
                <a:cs typeface="Arial"/>
              </a:rPr>
              <a:t>pertama </a:t>
            </a: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kelas </a:t>
            </a:r>
            <a:r>
              <a:rPr dirty="0" sz="1050" spc="-100" b="1">
                <a:solidFill>
                  <a:srgbClr val="2F465D"/>
                </a:solidFill>
                <a:latin typeface="Arial"/>
                <a:cs typeface="Arial"/>
              </a:rPr>
              <a:t>12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dikarenakan aktivitas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yang 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ditawarkan </a:t>
            </a:r>
            <a:r>
              <a:rPr dirty="0" sz="1050" spc="-45" b="1">
                <a:solidFill>
                  <a:srgbClr val="2F465D"/>
                </a:solidFill>
                <a:latin typeface="Arial"/>
                <a:cs typeface="Arial"/>
              </a:rPr>
              <a:t>disusun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dengan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sedemikian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rupa </a:t>
            </a:r>
            <a:r>
              <a:rPr dirty="0" sz="1050" spc="40" b="1">
                <a:solidFill>
                  <a:srgbClr val="2F465D"/>
                </a:solidFill>
                <a:latin typeface="Arial"/>
                <a:cs typeface="Arial"/>
              </a:rPr>
              <a:t>agar </a:t>
            </a:r>
            <a:r>
              <a:rPr dirty="0" sz="1050" spc="-60" b="1">
                <a:solidFill>
                  <a:srgbClr val="2F465D"/>
                </a:solidFill>
                <a:latin typeface="Arial"/>
                <a:cs typeface="Arial"/>
              </a:rPr>
              <a:t>siswa </a:t>
            </a:r>
            <a:r>
              <a:rPr dirty="0" sz="1050" spc="25" b="1">
                <a:solidFill>
                  <a:srgbClr val="2F465D"/>
                </a:solidFill>
                <a:latin typeface="Arial"/>
                <a:cs typeface="Arial"/>
              </a:rPr>
              <a:t>tidak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hanya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mengetahui  </a:t>
            </a:r>
            <a:r>
              <a:rPr dirty="0" sz="1050" spc="-45" b="1">
                <a:solidFill>
                  <a:srgbClr val="2F465D"/>
                </a:solidFill>
                <a:latin typeface="Arial"/>
                <a:cs typeface="Arial"/>
              </a:rPr>
              <a:t>proses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berpikir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desain </a:t>
            </a: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secara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teori </a:t>
            </a: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saja, </a:t>
            </a:r>
            <a:r>
              <a:rPr dirty="0" sz="1050" spc="30" b="1">
                <a:solidFill>
                  <a:srgbClr val="2F465D"/>
                </a:solidFill>
                <a:latin typeface="Arial"/>
                <a:cs typeface="Arial"/>
              </a:rPr>
              <a:t>tetapi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juga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bisa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menerapkannya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memecahkan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masalah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dan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mencari</a:t>
            </a:r>
            <a:r>
              <a:rPr dirty="0" sz="1050" spc="175" b="1">
                <a:solidFill>
                  <a:srgbClr val="2F465D"/>
                </a:solidFill>
                <a:latin typeface="Arial"/>
                <a:cs typeface="Arial"/>
              </a:rPr>
              <a:t> </a:t>
            </a:r>
            <a:r>
              <a:rPr dirty="0" sz="1050" spc="-60" b="1">
                <a:solidFill>
                  <a:srgbClr val="2F465D"/>
                </a:solidFill>
                <a:latin typeface="Arial"/>
                <a:cs typeface="Arial"/>
              </a:rPr>
              <a:t>solusi.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algn="ctr" marL="127635" marR="120014">
              <a:lnSpc>
                <a:spcPct val="114999"/>
              </a:lnSpc>
            </a:pP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Waktu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yang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direkomendasikan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pelaksanaan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projek ini </a:t>
            </a:r>
            <a:r>
              <a:rPr dirty="0" sz="1050" spc="30" b="1">
                <a:solidFill>
                  <a:srgbClr val="2F465D"/>
                </a:solidFill>
                <a:latin typeface="Arial"/>
                <a:cs typeface="Arial"/>
              </a:rPr>
              <a:t>adalah </a:t>
            </a:r>
            <a:r>
              <a:rPr dirty="0" sz="1050" spc="-225" b="1">
                <a:solidFill>
                  <a:srgbClr val="2F465D"/>
                </a:solidFill>
                <a:latin typeface="Arial"/>
                <a:cs typeface="Arial"/>
              </a:rPr>
              <a:t>1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(satu)  </a:t>
            </a:r>
            <a:r>
              <a:rPr dirty="0" sz="1050" spc="-30" b="1">
                <a:solidFill>
                  <a:srgbClr val="2F465D"/>
                </a:solidFill>
                <a:latin typeface="Arial"/>
                <a:cs typeface="Arial"/>
              </a:rPr>
              <a:t>semester,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dengan </a:t>
            </a:r>
            <a:r>
              <a:rPr dirty="0" sz="1050" spc="30" b="1">
                <a:solidFill>
                  <a:srgbClr val="2F465D"/>
                </a:solidFill>
                <a:latin typeface="Arial"/>
                <a:cs typeface="Arial"/>
              </a:rPr>
              <a:t>total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kurang lebih </a:t>
            </a:r>
            <a:r>
              <a:rPr dirty="0" sz="1050" spc="-114" b="1">
                <a:solidFill>
                  <a:srgbClr val="2F465D"/>
                </a:solidFill>
                <a:latin typeface="Arial"/>
                <a:cs typeface="Arial"/>
              </a:rPr>
              <a:t>... </a:t>
            </a: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jam.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Sebaiknya </a:t>
            </a:r>
            <a:r>
              <a:rPr dirty="0" sz="1050" spc="45" b="1">
                <a:solidFill>
                  <a:srgbClr val="2F465D"/>
                </a:solidFill>
                <a:latin typeface="Arial"/>
                <a:cs typeface="Arial"/>
              </a:rPr>
              <a:t>ada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jeda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waktu </a:t>
            </a:r>
            <a:r>
              <a:rPr dirty="0" sz="1050" spc="35" b="1">
                <a:solidFill>
                  <a:srgbClr val="2F465D"/>
                </a:solidFill>
                <a:latin typeface="Arial"/>
                <a:cs typeface="Arial"/>
              </a:rPr>
              <a:t>antar 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aktivitas </a:t>
            </a:r>
            <a:r>
              <a:rPr dirty="0" sz="1050" spc="40" b="1">
                <a:solidFill>
                  <a:srgbClr val="2F465D"/>
                </a:solidFill>
                <a:latin typeface="Arial"/>
                <a:cs typeface="Arial"/>
              </a:rPr>
              <a:t>agar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di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satu </a:t>
            </a:r>
            <a:r>
              <a:rPr dirty="0" sz="1050" spc="-55" b="1">
                <a:solidFill>
                  <a:srgbClr val="2F465D"/>
                </a:solidFill>
                <a:latin typeface="Arial"/>
                <a:cs typeface="Arial"/>
              </a:rPr>
              <a:t>sisi </a:t>
            </a:r>
            <a:r>
              <a:rPr dirty="0" sz="1050" spc="30" b="1">
                <a:solidFill>
                  <a:srgbClr val="2F465D"/>
                </a:solidFill>
                <a:latin typeface="Arial"/>
                <a:cs typeface="Arial"/>
              </a:rPr>
              <a:t>para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guru </a:t>
            </a: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mempunyai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waktu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yang </a:t>
            </a:r>
            <a:r>
              <a:rPr dirty="0" sz="1050" spc="-30" b="1">
                <a:solidFill>
                  <a:srgbClr val="2F465D"/>
                </a:solidFill>
                <a:latin typeface="Arial"/>
                <a:cs typeface="Arial"/>
              </a:rPr>
              <a:t>cukup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 </a:t>
            </a:r>
            <a:r>
              <a:rPr dirty="0" sz="1050" b="1">
                <a:solidFill>
                  <a:srgbClr val="2F465D"/>
                </a:solidFill>
                <a:latin typeface="Arial"/>
                <a:cs typeface="Arial"/>
              </a:rPr>
              <a:t>melakukan persiapan </a:t>
            </a:r>
            <a:r>
              <a:rPr dirty="0" sz="1050" spc="20" b="1">
                <a:solidFill>
                  <a:srgbClr val="2F465D"/>
                </a:solidFill>
                <a:latin typeface="Arial"/>
                <a:cs typeface="Arial"/>
              </a:rPr>
              <a:t>materi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memantik </a:t>
            </a:r>
            <a:r>
              <a:rPr dirty="0" sz="1050" spc="-35" b="1">
                <a:solidFill>
                  <a:srgbClr val="2F465D"/>
                </a:solidFill>
                <a:latin typeface="Arial"/>
                <a:cs typeface="Arial"/>
              </a:rPr>
              <a:t>diskusi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dan </a:t>
            </a: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reﬂeksi </a:t>
            </a:r>
            <a:r>
              <a:rPr dirty="0" sz="1050" spc="-70" b="1">
                <a:solidFill>
                  <a:srgbClr val="2F465D"/>
                </a:solidFill>
                <a:latin typeface="Arial"/>
                <a:cs typeface="Arial"/>
              </a:rPr>
              <a:t>siswa. </a:t>
            </a:r>
            <a:r>
              <a:rPr dirty="0" sz="1050" spc="-55" b="1">
                <a:solidFill>
                  <a:srgbClr val="2F465D"/>
                </a:solidFill>
                <a:latin typeface="Arial"/>
                <a:cs typeface="Arial"/>
              </a:rPr>
              <a:t>Siswa 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juga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mempunyai waktu </a:t>
            </a:r>
            <a:r>
              <a:rPr dirty="0" sz="1050" spc="-5" b="1">
                <a:solidFill>
                  <a:srgbClr val="2F465D"/>
                </a:solidFill>
                <a:latin typeface="Arial"/>
                <a:cs typeface="Arial"/>
              </a:rPr>
              <a:t>untuk berpikir, </a:t>
            </a:r>
            <a:r>
              <a:rPr dirty="0" sz="1050" spc="-20" b="1">
                <a:solidFill>
                  <a:srgbClr val="2F465D"/>
                </a:solidFill>
                <a:latin typeface="Arial"/>
                <a:cs typeface="Arial"/>
              </a:rPr>
              <a:t>bereﬂeksi, </a:t>
            </a:r>
            <a:r>
              <a:rPr dirty="0" sz="1050" spc="15" b="1">
                <a:solidFill>
                  <a:srgbClr val="2F465D"/>
                </a:solidFill>
                <a:latin typeface="Arial"/>
                <a:cs typeface="Arial"/>
              </a:rPr>
              <a:t>dan</a:t>
            </a:r>
            <a:r>
              <a:rPr dirty="0" sz="1050" spc="70" b="1">
                <a:solidFill>
                  <a:srgbClr val="2F465D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menjalankan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dirty="0" sz="1050" spc="-15" b="1">
                <a:solidFill>
                  <a:srgbClr val="2F465D"/>
                </a:solidFill>
                <a:latin typeface="Arial"/>
                <a:cs typeface="Arial"/>
              </a:rPr>
              <a:t>masing-masing </a:t>
            </a:r>
            <a:r>
              <a:rPr dirty="0" sz="1050" spc="10" b="1">
                <a:solidFill>
                  <a:srgbClr val="2F465D"/>
                </a:solidFill>
                <a:latin typeface="Arial"/>
                <a:cs typeface="Arial"/>
              </a:rPr>
              <a:t>aktivitas </a:t>
            </a:r>
            <a:r>
              <a:rPr dirty="0" sz="1050" spc="5" b="1">
                <a:solidFill>
                  <a:srgbClr val="2F465D"/>
                </a:solidFill>
                <a:latin typeface="Arial"/>
                <a:cs typeface="Arial"/>
              </a:rPr>
              <a:t>dengan</a:t>
            </a:r>
            <a:r>
              <a:rPr dirty="0" sz="1050" spc="135" b="1">
                <a:solidFill>
                  <a:srgbClr val="2F465D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2F465D"/>
                </a:solidFill>
                <a:latin typeface="Arial"/>
                <a:cs typeface="Arial"/>
              </a:rPr>
              <a:t>baik.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24" y="94887"/>
            <a:ext cx="357314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0000"/>
                </a:solidFill>
              </a:rPr>
              <a:t>Tahapan </a:t>
            </a:r>
            <a:r>
              <a:rPr dirty="0" sz="1400" spc="30">
                <a:solidFill>
                  <a:srgbClr val="000000"/>
                </a:solidFill>
              </a:rPr>
              <a:t>dalam </a:t>
            </a:r>
            <a:r>
              <a:rPr dirty="0" sz="1400" spc="20">
                <a:solidFill>
                  <a:srgbClr val="000000"/>
                </a:solidFill>
              </a:rPr>
              <a:t>Merancang </a:t>
            </a:r>
            <a:r>
              <a:rPr dirty="0" sz="1400" spc="-15">
                <a:solidFill>
                  <a:srgbClr val="000000"/>
                </a:solidFill>
              </a:rPr>
              <a:t>Simulasi</a:t>
            </a:r>
            <a:r>
              <a:rPr dirty="0" sz="1400" spc="130">
                <a:solidFill>
                  <a:srgbClr val="000000"/>
                </a:solidFill>
              </a:rPr>
              <a:t> </a:t>
            </a:r>
            <a:r>
              <a:rPr dirty="0" sz="1400" spc="55">
                <a:solidFill>
                  <a:srgbClr val="000000"/>
                </a:solidFill>
              </a:rPr>
              <a:t>Digital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92124" y="514348"/>
            <a:ext cx="8930640" cy="304800"/>
          </a:xfrm>
          <a:custGeom>
            <a:avLst/>
            <a:gdLst/>
            <a:ahLst/>
            <a:cxnLst/>
            <a:rect l="l" t="t" r="r" b="b"/>
            <a:pathLst>
              <a:path w="8930640" h="304800">
                <a:moveTo>
                  <a:pt x="8930357" y="304749"/>
                </a:moveTo>
                <a:lnTo>
                  <a:pt x="0" y="304749"/>
                </a:lnTo>
                <a:lnTo>
                  <a:pt x="0" y="0"/>
                </a:lnTo>
                <a:lnTo>
                  <a:pt x="8930357" y="0"/>
                </a:lnTo>
                <a:lnTo>
                  <a:pt x="8930357" y="304749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124" y="1245772"/>
            <a:ext cx="8930640" cy="304800"/>
          </a:xfrm>
          <a:custGeom>
            <a:avLst/>
            <a:gdLst/>
            <a:ahLst/>
            <a:cxnLst/>
            <a:rect l="l" t="t" r="r" b="b"/>
            <a:pathLst>
              <a:path w="8930640" h="304800">
                <a:moveTo>
                  <a:pt x="8930357" y="304749"/>
                </a:moveTo>
                <a:lnTo>
                  <a:pt x="0" y="304749"/>
                </a:lnTo>
                <a:lnTo>
                  <a:pt x="0" y="0"/>
                </a:lnTo>
                <a:lnTo>
                  <a:pt x="8930357" y="0"/>
                </a:lnTo>
                <a:lnTo>
                  <a:pt x="8930357" y="304749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124" y="1977195"/>
            <a:ext cx="8930640" cy="304800"/>
          </a:xfrm>
          <a:custGeom>
            <a:avLst/>
            <a:gdLst/>
            <a:ahLst/>
            <a:cxnLst/>
            <a:rect l="l" t="t" r="r" b="b"/>
            <a:pathLst>
              <a:path w="8930640" h="304800">
                <a:moveTo>
                  <a:pt x="8930357" y="304749"/>
                </a:moveTo>
                <a:lnTo>
                  <a:pt x="0" y="304749"/>
                </a:lnTo>
                <a:lnTo>
                  <a:pt x="0" y="0"/>
                </a:lnTo>
                <a:lnTo>
                  <a:pt x="8930357" y="0"/>
                </a:lnTo>
                <a:lnTo>
                  <a:pt x="8930357" y="304749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124" y="2389007"/>
          <a:ext cx="8930640" cy="25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714"/>
                <a:gridCol w="1595755"/>
                <a:gridCol w="1970404"/>
                <a:gridCol w="1756409"/>
                <a:gridCol w="1824990"/>
              </a:tblGrid>
              <a:tr h="868210">
                <a:tc>
                  <a:txBody>
                    <a:bodyPr/>
                    <a:lstStyle/>
                    <a:p>
                      <a:pPr marL="85090">
                        <a:lnSpc>
                          <a:spcPts val="760"/>
                        </a:lnSpc>
                      </a:pPr>
                      <a:r>
                        <a:rPr dirty="0" sz="800" spc="-55">
                          <a:latin typeface="Arial"/>
                          <a:cs typeface="Arial"/>
                        </a:rPr>
                        <a:t>9.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Menyamakan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persepsi</a:t>
                      </a:r>
                      <a:r>
                        <a:rPr dirty="0" sz="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kelompok.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14.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pertanyaan</a:t>
                      </a:r>
                      <a:r>
                        <a:rPr dirty="0" sz="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survey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760"/>
                        </a:lnSpc>
                      </a:pPr>
                      <a:r>
                        <a:rPr dirty="0" sz="800" spc="-75">
                          <a:latin typeface="Arial"/>
                          <a:cs typeface="Arial"/>
                        </a:rPr>
                        <a:t>10.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Curah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pendapat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 ide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7630" marR="3632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15.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pertanyaan 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wawancara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760"/>
                        </a:lnSpc>
                      </a:pPr>
                      <a:r>
                        <a:rPr dirty="0" sz="800" spc="-155">
                          <a:latin typeface="Arial"/>
                          <a:cs typeface="Arial"/>
                        </a:rPr>
                        <a:t>11.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Memilih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ide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untuk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dirty="0" sz="800">
                          <a:latin typeface="Arial"/>
                          <a:cs typeface="Arial"/>
                        </a:rPr>
                        <a:t>dikembangkan.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8130" marR="5232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16.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Diskusi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kelompok hasil 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pencarian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informasi.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760"/>
                        </a:lnSpc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12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spesiﬁk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dirty="0" sz="80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timeline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3980" marR="1365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00" spc="-110">
                          <a:latin typeface="Arial"/>
                          <a:cs typeface="Arial"/>
                        </a:rPr>
                        <a:t>17.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Presentasi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hasil 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diskusi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760"/>
                        </a:lnSpc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13.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Presentasi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kelompok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100">
                          <a:latin typeface="Arial"/>
                          <a:cs typeface="Arial"/>
                        </a:rPr>
                        <a:t>18.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Mengembangkan</a:t>
                      </a:r>
                      <a:r>
                        <a:rPr dirty="0" sz="8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ide.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047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20">
                          <a:latin typeface="Arial"/>
                          <a:cs typeface="Arial"/>
                        </a:rPr>
                        <a:t>Membuat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Prototype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</a:tr>
              <a:tr h="426674">
                <a:tc>
                  <a:txBody>
                    <a:bodyPr/>
                    <a:lstStyle/>
                    <a:p>
                      <a:pPr marL="85090" marR="1651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19..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Mengembangkan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ide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menjadi  </a:t>
                      </a:r>
                      <a:r>
                        <a:rPr dirty="0" sz="800" spc="40">
                          <a:latin typeface="Arial"/>
                          <a:cs typeface="Arial"/>
                        </a:rPr>
                        <a:t>draft 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gambar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coretan.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15">
                          <a:latin typeface="Arial"/>
                          <a:cs typeface="Arial"/>
                        </a:rPr>
                        <a:t>20.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alur</a:t>
                      </a:r>
                      <a:r>
                        <a:rPr dirty="0" sz="8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simulasi.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278130" marR="5619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95">
                          <a:latin typeface="Arial"/>
                          <a:cs typeface="Arial"/>
                        </a:rPr>
                        <a:t>21. 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Latihan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animasi 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atau 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Augmented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Reality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22.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Membuat</a:t>
                      </a:r>
                      <a:r>
                        <a:rPr dirty="0" sz="8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prototype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047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20">
                          <a:latin typeface="Arial"/>
                          <a:cs typeface="Arial"/>
                        </a:rPr>
                        <a:t>Uji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Coba </a:t>
                      </a:r>
                      <a:r>
                        <a:rPr dirty="0" sz="800" spc="45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Peluncuran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2CC"/>
                    </a:solidFill>
                  </a:tcPr>
                </a:tc>
              </a:tr>
              <a:tr h="432159">
                <a:tc>
                  <a:txBody>
                    <a:bodyPr/>
                    <a:lstStyle/>
                    <a:p>
                      <a:pPr marL="85090" marR="2298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23.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Presentasi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prototype 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dikelas.  Diskusi </a:t>
                      </a:r>
                      <a:r>
                        <a:rPr dirty="0" sz="800" spc="15">
                          <a:latin typeface="Arial"/>
                          <a:cs typeface="Arial"/>
                        </a:rPr>
                        <a:t>dan tanya</a:t>
                      </a:r>
                      <a:r>
                        <a:rPr dirty="0" sz="8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jawab..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24.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Perbaikan</a:t>
                      </a:r>
                      <a:r>
                        <a:rPr dirty="0" sz="8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prototipe.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278130" marR="863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20">
                          <a:latin typeface="Arial"/>
                          <a:cs typeface="Arial"/>
                        </a:rPr>
                        <a:t>25 </a:t>
                      </a:r>
                      <a:r>
                        <a:rPr dirty="0" sz="800" spc="20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presentasi 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video 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simulasi.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40">
                          <a:latin typeface="Arial"/>
                          <a:cs typeface="Arial"/>
                        </a:rPr>
                        <a:t>26.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Menyiapkan </a:t>
                      </a:r>
                      <a:r>
                        <a:rPr dirty="0" sz="800" spc="5">
                          <a:latin typeface="Arial"/>
                          <a:cs typeface="Arial"/>
                        </a:rPr>
                        <a:t>pameran</a:t>
                      </a:r>
                      <a:r>
                        <a:rPr dirty="0" sz="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karya.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00" spc="-55">
                          <a:latin typeface="Arial"/>
                          <a:cs typeface="Arial"/>
                        </a:rPr>
                        <a:t>27. 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Pameran</a:t>
                      </a:r>
                      <a:r>
                        <a:rPr dirty="0" sz="8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>
                          <a:latin typeface="Arial"/>
                          <a:cs typeface="Arial"/>
                        </a:rPr>
                        <a:t>karya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1280"/>
                </a:tc>
              </a:tr>
              <a:tr h="203175">
                <a:tc>
                  <a:txBody>
                    <a:bodyPr/>
                    <a:lstStyle/>
                    <a:p>
                      <a:pPr marL="85090">
                        <a:lnSpc>
                          <a:spcPts val="900"/>
                        </a:lnSpc>
                        <a:spcBef>
                          <a:spcPts val="600"/>
                        </a:spcBef>
                      </a:pPr>
                      <a:r>
                        <a:rPr dirty="0" sz="800" spc="-45">
                          <a:latin typeface="Arial"/>
                          <a:cs typeface="Arial"/>
                        </a:rPr>
                        <a:t>28.</a:t>
                      </a:r>
                      <a:r>
                        <a:rPr dirty="0" sz="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>
                          <a:latin typeface="Arial"/>
                          <a:cs typeface="Arial"/>
                        </a:rPr>
                        <a:t>Reﬂeksi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5149" y="583309"/>
            <a:ext cx="68656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Berempati: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Memantik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ketertarikan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dengan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teknologi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Augmented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Reality.Siswa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mengidentiﬁkasi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minat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masalah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yang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akan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menjadi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tujuan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projek.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149" y="888059"/>
            <a:ext cx="1571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35">
                <a:latin typeface="Arial"/>
                <a:cs typeface="Arial"/>
              </a:rPr>
              <a:t>1. </a:t>
            </a:r>
            <a:r>
              <a:rPr dirty="0" sz="800" spc="15">
                <a:latin typeface="Arial"/>
                <a:cs typeface="Arial"/>
              </a:rPr>
              <a:t>Kegiatan </a:t>
            </a:r>
            <a:r>
              <a:rPr dirty="0" sz="800" spc="-15">
                <a:latin typeface="Arial"/>
                <a:cs typeface="Arial"/>
              </a:rPr>
              <a:t>provokasi: </a:t>
            </a:r>
            <a:r>
              <a:rPr dirty="0" sz="800" spc="5">
                <a:latin typeface="Arial"/>
                <a:cs typeface="Arial"/>
              </a:rPr>
              <a:t>Augmented  Reality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Project.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1217" y="888059"/>
            <a:ext cx="159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Arial"/>
                <a:cs typeface="Arial"/>
              </a:rPr>
              <a:t>2. </a:t>
            </a:r>
            <a:r>
              <a:rPr dirty="0" sz="800">
                <a:latin typeface="Arial"/>
                <a:cs typeface="Arial"/>
              </a:rPr>
              <a:t>Curah </a:t>
            </a:r>
            <a:r>
              <a:rPr dirty="0" sz="800" spc="20">
                <a:latin typeface="Arial"/>
                <a:cs typeface="Arial"/>
              </a:rPr>
              <a:t>pendapat tentang </a:t>
            </a:r>
            <a:r>
              <a:rPr dirty="0" sz="800" spc="5">
                <a:latin typeface="Arial"/>
                <a:cs typeface="Arial"/>
              </a:rPr>
              <a:t>minat,  </a:t>
            </a:r>
            <a:r>
              <a:rPr dirty="0" sz="800">
                <a:latin typeface="Arial"/>
                <a:cs typeface="Arial"/>
              </a:rPr>
              <a:t>inspirasi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masalah.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7294" y="888059"/>
            <a:ext cx="13722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latin typeface="Arial"/>
                <a:cs typeface="Arial"/>
              </a:rPr>
              <a:t>3. </a:t>
            </a:r>
            <a:r>
              <a:rPr dirty="0" sz="800" spc="-5">
                <a:latin typeface="Arial"/>
                <a:cs typeface="Arial"/>
              </a:rPr>
              <a:t>Pengenalan </a:t>
            </a:r>
            <a:r>
              <a:rPr dirty="0" sz="800" spc="-25">
                <a:latin typeface="Arial"/>
                <a:cs typeface="Arial"/>
              </a:rPr>
              <a:t>proses </a:t>
            </a:r>
            <a:r>
              <a:rPr dirty="0" sz="800" spc="15">
                <a:latin typeface="Arial"/>
                <a:cs typeface="Arial"/>
              </a:rPr>
              <a:t>berpikir  </a:t>
            </a:r>
            <a:r>
              <a:rPr dirty="0" sz="800" spc="-15">
                <a:latin typeface="Arial"/>
                <a:cs typeface="Arial"/>
              </a:rPr>
              <a:t>design.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149" y="1314732"/>
            <a:ext cx="36169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 spc="-10">
                <a:latin typeface="Arial"/>
                <a:cs typeface="Arial"/>
              </a:rPr>
              <a:t>Deﬁnisi: </a:t>
            </a:r>
            <a:r>
              <a:rPr dirty="0" sz="800" spc="5">
                <a:latin typeface="Arial"/>
                <a:cs typeface="Arial"/>
              </a:rPr>
              <a:t>mengidentiﬁkasi </a:t>
            </a:r>
            <a:r>
              <a:rPr dirty="0" sz="800">
                <a:latin typeface="Arial"/>
                <a:cs typeface="Arial"/>
              </a:rPr>
              <a:t>masalah </a:t>
            </a:r>
            <a:r>
              <a:rPr dirty="0" sz="800" spc="5">
                <a:latin typeface="Arial"/>
                <a:cs typeface="Arial"/>
              </a:rPr>
              <a:t>yang akan </a:t>
            </a:r>
            <a:r>
              <a:rPr dirty="0" sz="800" spc="10">
                <a:latin typeface="Arial"/>
                <a:cs typeface="Arial"/>
              </a:rPr>
              <a:t>menjadi </a:t>
            </a:r>
            <a:r>
              <a:rPr dirty="0" sz="800" spc="15">
                <a:latin typeface="Arial"/>
                <a:cs typeface="Arial"/>
              </a:rPr>
              <a:t>tujuan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projek.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149" y="1619484"/>
            <a:ext cx="92836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Arial"/>
                <a:cs typeface="Arial"/>
              </a:rPr>
              <a:t>4. </a:t>
            </a:r>
            <a:r>
              <a:rPr dirty="0" sz="800" spc="15">
                <a:latin typeface="Arial"/>
                <a:cs typeface="Arial"/>
              </a:rPr>
              <a:t>Memilih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masalah.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217" y="1619484"/>
            <a:ext cx="28670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98320" algn="l"/>
              </a:tabLst>
            </a:pPr>
            <a:r>
              <a:rPr dirty="0" sz="800" spc="-60">
                <a:latin typeface="Arial"/>
                <a:cs typeface="Arial"/>
              </a:rPr>
              <a:t>5.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Membuat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pertanyaan	</a:t>
            </a:r>
            <a:r>
              <a:rPr dirty="0" sz="800" spc="-50">
                <a:latin typeface="Arial"/>
                <a:cs typeface="Arial"/>
              </a:rPr>
              <a:t>6. </a:t>
            </a:r>
            <a:r>
              <a:rPr dirty="0" sz="800" spc="10">
                <a:latin typeface="Arial"/>
                <a:cs typeface="Arial"/>
              </a:rPr>
              <a:t>Memahami </a:t>
            </a:r>
            <a:r>
              <a:rPr dirty="0" sz="800" spc="-10">
                <a:latin typeface="Arial"/>
                <a:cs typeface="Arial"/>
              </a:rPr>
              <a:t>masalah.  </a:t>
            </a:r>
            <a:r>
              <a:rPr dirty="0" sz="800" spc="10">
                <a:latin typeface="Arial"/>
                <a:cs typeface="Arial"/>
              </a:rPr>
              <a:t>Bagaimana </a:t>
            </a:r>
            <a:r>
              <a:rPr dirty="0" sz="800" spc="30">
                <a:latin typeface="Arial"/>
                <a:cs typeface="Arial"/>
              </a:rPr>
              <a:t>Kita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Bisa?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3361" y="1619484"/>
            <a:ext cx="99186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latin typeface="Arial"/>
                <a:cs typeface="Arial"/>
              </a:rPr>
              <a:t>7. </a:t>
            </a:r>
            <a:r>
              <a:rPr dirty="0" sz="800" spc="-15">
                <a:latin typeface="Arial"/>
                <a:cs typeface="Arial"/>
              </a:rPr>
              <a:t>Diskusi </a:t>
            </a:r>
            <a:r>
              <a:rPr dirty="0" sz="800" spc="-30">
                <a:latin typeface="Arial"/>
                <a:cs typeface="Arial"/>
              </a:rPr>
              <a:t>5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mengapa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9438" y="1619484"/>
            <a:ext cx="11125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latin typeface="Arial"/>
                <a:cs typeface="Arial"/>
              </a:rPr>
              <a:t>8. </a:t>
            </a:r>
            <a:r>
              <a:rPr dirty="0" sz="800">
                <a:latin typeface="Arial"/>
                <a:cs typeface="Arial"/>
              </a:rPr>
              <a:t>Pembagian</a:t>
            </a:r>
            <a:r>
              <a:rPr dirty="0" sz="800" spc="-7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kelompok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149" y="2046155"/>
            <a:ext cx="26320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latin typeface="Arial"/>
                <a:cs typeface="Arial"/>
              </a:rPr>
              <a:t>Mengembangkan </a:t>
            </a:r>
            <a:r>
              <a:rPr dirty="0" sz="800" spc="-15">
                <a:latin typeface="Arial"/>
                <a:cs typeface="Arial"/>
              </a:rPr>
              <a:t>Ide: </a:t>
            </a:r>
            <a:r>
              <a:rPr dirty="0" sz="800" spc="10">
                <a:latin typeface="Arial"/>
                <a:cs typeface="Arial"/>
              </a:rPr>
              <a:t>Mencari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>
                <a:latin typeface="Arial"/>
                <a:cs typeface="Arial"/>
              </a:rPr>
              <a:t>mengembangkan</a:t>
            </a:r>
            <a:r>
              <a:rPr dirty="0" sz="800" spc="14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ide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0925" y="191231"/>
            <a:ext cx="14668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660">
                <a:solidFill>
                  <a:srgbClr val="2F465D"/>
                </a:solidFill>
                <a:latin typeface="Arial"/>
                <a:cs typeface="Arial"/>
              </a:rPr>
              <a:t>1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0656" y="1269308"/>
            <a:ext cx="849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Be</a:t>
            </a:r>
            <a:r>
              <a:rPr dirty="0" sz="1400" spc="-40">
                <a:latin typeface="Arial"/>
                <a:cs typeface="Arial"/>
              </a:rPr>
              <a:t>r</a:t>
            </a:r>
            <a:r>
              <a:rPr dirty="0" sz="1400" spc="30">
                <a:latin typeface="Arial"/>
                <a:cs typeface="Arial"/>
              </a:rPr>
              <a:t>empati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580" y="1662195"/>
            <a:ext cx="1203325" cy="9626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065" marR="5080">
              <a:lnSpc>
                <a:spcPts val="1050"/>
              </a:lnSpc>
              <a:spcBef>
                <a:spcPts val="160"/>
              </a:spcBef>
            </a:pPr>
            <a:r>
              <a:rPr dirty="0" sz="900" spc="20">
                <a:latin typeface="Arial"/>
                <a:cs typeface="Arial"/>
              </a:rPr>
              <a:t>Memantik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ketertarikan  </a:t>
            </a:r>
            <a:r>
              <a:rPr dirty="0" sz="900" spc="5">
                <a:latin typeface="Arial"/>
                <a:cs typeface="Arial"/>
              </a:rPr>
              <a:t>dengan </a:t>
            </a:r>
            <a:r>
              <a:rPr dirty="0" sz="900" spc="10">
                <a:latin typeface="Arial"/>
                <a:cs typeface="Arial"/>
              </a:rPr>
              <a:t>teknologi  Augmented </a:t>
            </a:r>
            <a:r>
              <a:rPr dirty="0" sz="900" spc="-10">
                <a:latin typeface="Arial"/>
                <a:cs typeface="Arial"/>
              </a:rPr>
              <a:t>Reality. 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10">
                <a:latin typeface="Arial"/>
                <a:cs typeface="Arial"/>
              </a:rPr>
              <a:t>mengidentiﬁkasi  </a:t>
            </a:r>
            <a:r>
              <a:rPr dirty="0" sz="900" spc="20">
                <a:latin typeface="Arial"/>
                <a:cs typeface="Arial"/>
              </a:rPr>
              <a:t>minat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>
                <a:latin typeface="Arial"/>
                <a:cs typeface="Arial"/>
              </a:rPr>
              <a:t>masalah 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10">
                <a:latin typeface="Arial"/>
                <a:cs typeface="Arial"/>
              </a:rPr>
              <a:t>menjadi  </a:t>
            </a:r>
            <a:r>
              <a:rPr dirty="0" sz="900" spc="15">
                <a:latin typeface="Arial"/>
                <a:cs typeface="Arial"/>
              </a:rPr>
              <a:t>tujuan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projek.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024" y="3522852"/>
            <a:ext cx="110426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10">
                <a:latin typeface="Arial"/>
                <a:cs typeface="Arial"/>
              </a:rPr>
              <a:t>2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40640">
              <a:lnSpc>
                <a:spcPct val="100000"/>
              </a:lnSpc>
            </a:pPr>
            <a:r>
              <a:rPr dirty="0" sz="800" spc="5">
                <a:latin typeface="Arial"/>
                <a:cs typeface="Arial"/>
                <a:hlinkClick r:id="rId4"/>
              </a:rPr>
              <a:t>Video </a:t>
            </a:r>
            <a:r>
              <a:rPr dirty="0" sz="800" spc="20">
                <a:latin typeface="Arial"/>
                <a:cs typeface="Arial"/>
              </a:rPr>
              <a:t>tentang </a:t>
            </a:r>
            <a:r>
              <a:rPr dirty="0" sz="800" spc="-15">
                <a:latin typeface="Arial"/>
                <a:cs typeface="Arial"/>
              </a:rPr>
              <a:t>AR </a:t>
            </a:r>
            <a:r>
              <a:rPr dirty="0" sz="800" spc="25">
                <a:latin typeface="Arial"/>
                <a:cs typeface="Arial"/>
              </a:rPr>
              <a:t>dari  </a:t>
            </a:r>
            <a:r>
              <a:rPr dirty="0" sz="800" spc="-10">
                <a:latin typeface="Arial"/>
                <a:cs typeface="Arial"/>
              </a:rPr>
              <a:t>Assemblr </a:t>
            </a:r>
            <a:r>
              <a:rPr dirty="0" sz="800">
                <a:latin typeface="Arial"/>
                <a:cs typeface="Arial"/>
              </a:rPr>
              <a:t>Edu  </a:t>
            </a:r>
            <a:r>
              <a:rPr dirty="0" sz="800">
                <a:latin typeface="Arial"/>
                <a:cs typeface="Arial"/>
                <a:hlinkClick r:id="rId5"/>
              </a:rPr>
              <a:t>Jamboard </a:t>
            </a:r>
            <a:r>
              <a:rPr dirty="0" sz="800">
                <a:latin typeface="Arial"/>
                <a:cs typeface="Arial"/>
              </a:rPr>
              <a:t>bisa  </a:t>
            </a:r>
            <a:r>
              <a:rPr dirty="0" sz="800" spc="20">
                <a:latin typeface="Arial"/>
                <a:cs typeface="Arial"/>
              </a:rPr>
              <a:t>digantikan </a:t>
            </a:r>
            <a:r>
              <a:rPr dirty="0" sz="800" spc="5">
                <a:latin typeface="Arial"/>
                <a:cs typeface="Arial"/>
              </a:rPr>
              <a:t>dengan  </a:t>
            </a:r>
            <a:r>
              <a:rPr dirty="0" sz="800" spc="20">
                <a:latin typeface="Arial"/>
                <a:cs typeface="Arial"/>
              </a:rPr>
              <a:t>papan </a:t>
            </a:r>
            <a:r>
              <a:rPr dirty="0" sz="800" spc="5">
                <a:latin typeface="Arial"/>
                <a:cs typeface="Arial"/>
              </a:rPr>
              <a:t>tulis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>
                <a:latin typeface="Arial"/>
                <a:cs typeface="Arial"/>
              </a:rPr>
              <a:t>kertas  </a:t>
            </a:r>
            <a:r>
              <a:rPr dirty="0" sz="800" spc="5">
                <a:latin typeface="Arial"/>
                <a:cs typeface="Arial"/>
              </a:rPr>
              <a:t>tempel </a:t>
            </a:r>
            <a:r>
              <a:rPr dirty="0" sz="800">
                <a:latin typeface="Arial"/>
                <a:cs typeface="Arial"/>
              </a:rPr>
              <a:t>(sticky </a:t>
            </a:r>
            <a:r>
              <a:rPr dirty="0" sz="800" spc="15">
                <a:latin typeface="Arial"/>
                <a:cs typeface="Arial"/>
              </a:rPr>
              <a:t>note)  </a:t>
            </a:r>
            <a:r>
              <a:rPr dirty="0" sz="800" spc="-10">
                <a:latin typeface="Arial"/>
                <a:cs typeface="Arial"/>
              </a:rPr>
              <a:t>Peran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Guru: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-10">
                <a:latin typeface="Arial"/>
                <a:cs typeface="Arial"/>
              </a:rPr>
              <a:t>Penyedia </a:t>
            </a:r>
            <a:r>
              <a:rPr dirty="0" sz="800" spc="5">
                <a:latin typeface="Arial"/>
                <a:cs typeface="Arial"/>
              </a:rPr>
              <a:t>informasi </a:t>
            </a:r>
            <a:r>
              <a:rPr dirty="0" sz="800" spc="15">
                <a:latin typeface="Arial"/>
                <a:cs typeface="Arial"/>
              </a:rPr>
              <a:t>dan 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diskusi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3525" y="780318"/>
            <a:ext cx="6159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Persiapan: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9030" y="932718"/>
            <a:ext cx="24682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dirty="0" sz="1000" spc="-170">
                <a:latin typeface="Arial"/>
                <a:cs typeface="Arial"/>
              </a:rPr>
              <a:t>1.	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Video</a:t>
            </a:r>
            <a:r>
              <a:rPr dirty="0" sz="1000" spc="10">
                <a:latin typeface="Arial"/>
                <a:cs typeface="Arial"/>
                <a:hlinkClick r:id="rId4"/>
              </a:rPr>
              <a:t> </a:t>
            </a:r>
            <a:r>
              <a:rPr dirty="0" sz="1000" spc="25">
                <a:latin typeface="Arial"/>
                <a:cs typeface="Arial"/>
              </a:rPr>
              <a:t>tentang </a:t>
            </a:r>
            <a:r>
              <a:rPr dirty="0" sz="1000" spc="-15">
                <a:latin typeface="Arial"/>
                <a:cs typeface="Arial"/>
              </a:rPr>
              <a:t>AR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 spc="-15">
                <a:latin typeface="Arial"/>
                <a:cs typeface="Arial"/>
              </a:rPr>
              <a:t>Assemblr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Edu.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3525" y="1237517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Pelaksanaan: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1610" y="1389917"/>
            <a:ext cx="2914650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1470" marR="31115" indent="-292100">
              <a:lnSpc>
                <a:spcPct val="100000"/>
              </a:lnSpc>
              <a:spcBef>
                <a:spcPts val="100"/>
              </a:spcBef>
              <a:tabLst>
                <a:tab pos="331470" algn="l"/>
              </a:tabLst>
            </a:pPr>
            <a:r>
              <a:rPr dirty="0" sz="1000" spc="-170">
                <a:latin typeface="Arial"/>
                <a:cs typeface="Arial"/>
              </a:rPr>
              <a:t>1.	</a:t>
            </a:r>
            <a:r>
              <a:rPr dirty="0" sz="1000" spc="-5">
                <a:latin typeface="Arial"/>
                <a:cs typeface="Arial"/>
              </a:rPr>
              <a:t>Guru </a:t>
            </a:r>
            <a:r>
              <a:rPr dirty="0" sz="1000">
                <a:latin typeface="Arial"/>
                <a:cs typeface="Arial"/>
              </a:rPr>
              <a:t>memulai </a:t>
            </a:r>
            <a:r>
              <a:rPr dirty="0" sz="1000" spc="5">
                <a:latin typeface="Arial"/>
                <a:cs typeface="Arial"/>
              </a:rPr>
              <a:t>projek </a:t>
            </a:r>
            <a:r>
              <a:rPr dirty="0" sz="1000" spc="20">
                <a:latin typeface="Arial"/>
                <a:cs typeface="Arial"/>
              </a:rPr>
              <a:t>ini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15">
                <a:latin typeface="Arial"/>
                <a:cs typeface="Arial"/>
              </a:rPr>
              <a:t>pertanyaan  </a:t>
            </a:r>
            <a:r>
              <a:rPr dirty="0" sz="1000">
                <a:latin typeface="Arial"/>
                <a:cs typeface="Arial"/>
              </a:rPr>
              <a:t>pemantik:</a:t>
            </a:r>
            <a:endParaRPr sz="1000">
              <a:latin typeface="Arial"/>
              <a:cs typeface="Arial"/>
            </a:endParaRPr>
          </a:p>
          <a:p>
            <a:pPr marL="331470" indent="-267970">
              <a:lnSpc>
                <a:spcPct val="100000"/>
              </a:lnSpc>
              <a:buChar char="-"/>
              <a:tabLst>
                <a:tab pos="331470" algn="l"/>
                <a:tab pos="332105" algn="l"/>
              </a:tabLst>
            </a:pPr>
            <a:r>
              <a:rPr dirty="0" sz="1000" spc="15">
                <a:latin typeface="Arial"/>
                <a:cs typeface="Arial"/>
              </a:rPr>
              <a:t>Apakah </a:t>
            </a:r>
            <a:r>
              <a:rPr dirty="0" sz="1000" spc="30">
                <a:latin typeface="Arial"/>
                <a:cs typeface="Arial"/>
              </a:rPr>
              <a:t>itu </a:t>
            </a:r>
            <a:r>
              <a:rPr dirty="0" sz="1000" spc="10">
                <a:latin typeface="Arial"/>
                <a:cs typeface="Arial"/>
              </a:rPr>
              <a:t>Augmented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Reality?</a:t>
            </a:r>
            <a:endParaRPr sz="1000">
              <a:latin typeface="Arial"/>
              <a:cs typeface="Arial"/>
            </a:endParaRPr>
          </a:p>
          <a:p>
            <a:pPr marL="331470" marR="5080" indent="-267335">
              <a:lnSpc>
                <a:spcPct val="100000"/>
              </a:lnSpc>
              <a:buChar char="-"/>
              <a:tabLst>
                <a:tab pos="331470" algn="l"/>
                <a:tab pos="332105" algn="l"/>
              </a:tabLst>
            </a:pPr>
            <a:r>
              <a:rPr dirty="0" sz="1000" spc="10">
                <a:latin typeface="Arial"/>
                <a:cs typeface="Arial"/>
              </a:rPr>
              <a:t>Bagaimana teknologi </a:t>
            </a:r>
            <a:r>
              <a:rPr dirty="0" sz="1000" spc="40">
                <a:latin typeface="Arial"/>
                <a:cs typeface="Arial"/>
              </a:rPr>
              <a:t>dapat </a:t>
            </a:r>
            <a:r>
              <a:rPr dirty="0" sz="1000" spc="10">
                <a:latin typeface="Arial"/>
                <a:cs typeface="Arial"/>
              </a:rPr>
              <a:t>membantu </a:t>
            </a:r>
            <a:r>
              <a:rPr dirty="0" sz="1000" spc="35">
                <a:latin typeface="Arial"/>
                <a:cs typeface="Arial"/>
              </a:rPr>
              <a:t>kita  </a:t>
            </a:r>
            <a:r>
              <a:rPr dirty="0" sz="1000" spc="5">
                <a:latin typeface="Arial"/>
                <a:cs typeface="Arial"/>
              </a:rPr>
              <a:t>menciptakan </a:t>
            </a:r>
            <a:r>
              <a:rPr dirty="0" sz="1000" spc="-20">
                <a:latin typeface="Arial"/>
                <a:cs typeface="Arial"/>
              </a:rPr>
              <a:t>sesuatu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-5">
                <a:latin typeface="Arial"/>
                <a:cs typeface="Arial"/>
              </a:rPr>
              <a:t>mewujudkan  imajinasi? </a:t>
            </a:r>
            <a:r>
              <a:rPr dirty="0" sz="1000" spc="45">
                <a:latin typeface="Arial"/>
                <a:cs typeface="Arial"/>
              </a:rPr>
              <a:t>Mari </a:t>
            </a:r>
            <a:r>
              <a:rPr dirty="0" sz="1000" spc="35">
                <a:latin typeface="Arial"/>
                <a:cs typeface="Arial"/>
              </a:rPr>
              <a:t>kita </a:t>
            </a:r>
            <a:r>
              <a:rPr dirty="0" sz="1000" spc="30">
                <a:latin typeface="Arial"/>
                <a:cs typeface="Arial"/>
              </a:rPr>
              <a:t>lihat </a:t>
            </a:r>
            <a:r>
              <a:rPr dirty="0" sz="1000">
                <a:latin typeface="Arial"/>
                <a:cs typeface="Arial"/>
              </a:rPr>
              <a:t>video </a:t>
            </a:r>
            <a:r>
              <a:rPr dirty="0" sz="1000" spc="20">
                <a:latin typeface="Arial"/>
                <a:cs typeface="Arial"/>
              </a:rPr>
              <a:t>berikut </a:t>
            </a:r>
            <a:r>
              <a:rPr dirty="0" sz="1000" spc="10">
                <a:latin typeface="Arial"/>
                <a:cs typeface="Arial"/>
              </a:rPr>
              <a:t>untuk  </a:t>
            </a:r>
            <a:r>
              <a:rPr dirty="0" sz="1000">
                <a:latin typeface="Arial"/>
                <a:cs typeface="Arial"/>
              </a:rPr>
              <a:t>mencari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tahu.</a:t>
            </a:r>
            <a:endParaRPr sz="1000">
              <a:latin typeface="Arial"/>
              <a:cs typeface="Arial"/>
            </a:endParaRPr>
          </a:p>
          <a:p>
            <a:pPr marL="331470" marR="287020" indent="-319405">
              <a:lnSpc>
                <a:spcPct val="100000"/>
              </a:lnSpc>
              <a:buAutoNum type="arabicPeriod" startAt="2"/>
              <a:tabLst>
                <a:tab pos="331470" algn="l"/>
                <a:tab pos="332105" algn="l"/>
              </a:tabLst>
            </a:pPr>
            <a:r>
              <a:rPr dirty="0" sz="1000" spc="-5">
                <a:latin typeface="Arial"/>
                <a:cs typeface="Arial"/>
              </a:rPr>
              <a:t>Guru </a:t>
            </a:r>
            <a:r>
              <a:rPr dirty="0" sz="1000" spc="-10">
                <a:latin typeface="Arial"/>
                <a:cs typeface="Arial"/>
              </a:rPr>
              <a:t>memasang </a:t>
            </a:r>
            <a:r>
              <a:rPr dirty="0" u="sng" sz="10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Video</a:t>
            </a:r>
            <a:r>
              <a:rPr dirty="0" sz="1000" spc="10">
                <a:latin typeface="Arial"/>
                <a:cs typeface="Arial"/>
                <a:hlinkClick r:id="rId4"/>
              </a:rPr>
              <a:t> </a:t>
            </a:r>
            <a:r>
              <a:rPr dirty="0" sz="1000" spc="25">
                <a:latin typeface="Arial"/>
                <a:cs typeface="Arial"/>
              </a:rPr>
              <a:t>tentang </a:t>
            </a:r>
            <a:r>
              <a:rPr dirty="0" sz="1000" spc="-15">
                <a:latin typeface="Arial"/>
                <a:cs typeface="Arial"/>
              </a:rPr>
              <a:t>AR </a:t>
            </a:r>
            <a:r>
              <a:rPr dirty="0" sz="1000" spc="35">
                <a:latin typeface="Arial"/>
                <a:cs typeface="Arial"/>
              </a:rPr>
              <a:t>dari  </a:t>
            </a:r>
            <a:r>
              <a:rPr dirty="0" sz="1000" spc="-15">
                <a:latin typeface="Arial"/>
                <a:cs typeface="Arial"/>
              </a:rPr>
              <a:t>Assemblr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Edu.</a:t>
            </a:r>
            <a:endParaRPr sz="1000">
              <a:latin typeface="Arial"/>
              <a:cs typeface="Arial"/>
            </a:endParaRPr>
          </a:p>
          <a:p>
            <a:pPr marL="331470" marR="46990" indent="-316865">
              <a:lnSpc>
                <a:spcPct val="100000"/>
              </a:lnSpc>
              <a:buAutoNum type="arabicPeriod" startAt="2"/>
              <a:tabLst>
                <a:tab pos="331470" algn="l"/>
                <a:tab pos="332105" algn="l"/>
              </a:tabLst>
            </a:pPr>
            <a:r>
              <a:rPr dirty="0" sz="1000" spc="-15">
                <a:latin typeface="Arial"/>
                <a:cs typeface="Arial"/>
              </a:rPr>
              <a:t>Diskusi </a:t>
            </a:r>
            <a:r>
              <a:rPr dirty="0" sz="1000" spc="5">
                <a:latin typeface="Arial"/>
                <a:cs typeface="Arial"/>
              </a:rPr>
              <a:t>hubungan </a:t>
            </a:r>
            <a:r>
              <a:rPr dirty="0" sz="1000">
                <a:latin typeface="Arial"/>
                <a:cs typeface="Arial"/>
              </a:rPr>
              <a:t>video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15">
                <a:latin typeface="Arial"/>
                <a:cs typeface="Arial"/>
              </a:rPr>
              <a:t>pertanyaan  </a:t>
            </a:r>
            <a:r>
              <a:rPr dirty="0" sz="1000" spc="-25">
                <a:latin typeface="Arial"/>
                <a:cs typeface="Arial"/>
              </a:rPr>
              <a:t>sebelumnya.</a:t>
            </a:r>
            <a:endParaRPr sz="1000">
              <a:latin typeface="Arial"/>
              <a:cs typeface="Arial"/>
            </a:endParaRPr>
          </a:p>
          <a:p>
            <a:pPr marL="331470" marR="154305" indent="-267335">
              <a:lnSpc>
                <a:spcPct val="100000"/>
              </a:lnSpc>
              <a:buChar char="-"/>
              <a:tabLst>
                <a:tab pos="331470" algn="l"/>
                <a:tab pos="332105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5">
                <a:latin typeface="Arial"/>
                <a:cs typeface="Arial"/>
              </a:rPr>
              <a:t>bedanya </a:t>
            </a:r>
            <a:r>
              <a:rPr dirty="0" sz="1000" spc="-15">
                <a:latin typeface="Arial"/>
                <a:cs typeface="Arial"/>
              </a:rPr>
              <a:t>AR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>
                <a:latin typeface="Arial"/>
                <a:cs typeface="Arial"/>
              </a:rPr>
              <a:t>memakai </a:t>
            </a:r>
            <a:r>
              <a:rPr dirty="0" sz="1000" spc="10">
                <a:latin typeface="Arial"/>
                <a:cs typeface="Arial"/>
              </a:rPr>
              <a:t>benda  </a:t>
            </a:r>
            <a:r>
              <a:rPr dirty="0" sz="1000">
                <a:latin typeface="Arial"/>
                <a:cs typeface="Arial"/>
              </a:rPr>
              <a:t>nyata?</a:t>
            </a:r>
            <a:endParaRPr sz="1000">
              <a:latin typeface="Arial"/>
              <a:cs typeface="Arial"/>
            </a:endParaRPr>
          </a:p>
          <a:p>
            <a:pPr marL="331470" marR="32384" indent="-267335">
              <a:lnSpc>
                <a:spcPct val="100000"/>
              </a:lnSpc>
              <a:buChar char="-"/>
              <a:tabLst>
                <a:tab pos="331470" algn="l"/>
                <a:tab pos="332105" algn="l"/>
              </a:tabLst>
            </a:pPr>
            <a:r>
              <a:rPr dirty="0" sz="1000" spc="30">
                <a:latin typeface="Arial"/>
                <a:cs typeface="Arial"/>
              </a:rPr>
              <a:t>Apa manfaat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25">
                <a:latin typeface="Arial"/>
                <a:cs typeface="Arial"/>
              </a:rPr>
              <a:t>didapatkan </a:t>
            </a:r>
            <a:r>
              <a:rPr dirty="0" sz="1000" spc="30">
                <a:latin typeface="Arial"/>
                <a:cs typeface="Arial"/>
              </a:rPr>
              <a:t>apabila  </a:t>
            </a:r>
            <a:r>
              <a:rPr dirty="0" sz="1000" spc="-15">
                <a:latin typeface="Arial"/>
                <a:cs typeface="Arial"/>
              </a:rPr>
              <a:t>AR </a:t>
            </a:r>
            <a:r>
              <a:rPr dirty="0" sz="1000" spc="15">
                <a:latin typeface="Arial"/>
                <a:cs typeface="Arial"/>
              </a:rPr>
              <a:t>digunakan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-10">
                <a:latin typeface="Arial"/>
                <a:cs typeface="Arial"/>
              </a:rPr>
              <a:t>simulasi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belajar?</a:t>
            </a:r>
            <a:endParaRPr sz="1000">
              <a:latin typeface="Arial"/>
              <a:cs typeface="Arial"/>
            </a:endParaRPr>
          </a:p>
          <a:p>
            <a:pPr marL="331470" marR="250825" indent="-267335">
              <a:lnSpc>
                <a:spcPct val="100000"/>
              </a:lnSpc>
              <a:buChar char="-"/>
              <a:tabLst>
                <a:tab pos="331470" algn="l"/>
                <a:tab pos="332105" algn="l"/>
              </a:tabLst>
            </a:pPr>
            <a:r>
              <a:rPr dirty="0" sz="1000" spc="-10">
                <a:latin typeface="Arial"/>
                <a:cs typeface="Arial"/>
              </a:rPr>
              <a:t>Simulasi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>
                <a:latin typeface="Arial"/>
                <a:cs typeface="Arial"/>
              </a:rPr>
              <a:t>sajakah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15">
                <a:latin typeface="Arial"/>
                <a:cs typeface="Arial"/>
              </a:rPr>
              <a:t>kira-kira </a:t>
            </a:r>
            <a:r>
              <a:rPr dirty="0" sz="1000">
                <a:latin typeface="Arial"/>
                <a:cs typeface="Arial"/>
              </a:rPr>
              <a:t>bisa  </a:t>
            </a:r>
            <a:r>
              <a:rPr dirty="0" sz="1000" spc="10">
                <a:latin typeface="Arial"/>
                <a:cs typeface="Arial"/>
              </a:rPr>
              <a:t>dilakukan dengan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AR?</a:t>
            </a:r>
            <a:endParaRPr sz="1000">
              <a:latin typeface="Arial"/>
              <a:cs typeface="Arial"/>
            </a:endParaRPr>
          </a:p>
          <a:p>
            <a:pPr marL="331470" marR="132080" indent="-318135">
              <a:lnSpc>
                <a:spcPct val="100000"/>
              </a:lnSpc>
              <a:tabLst>
                <a:tab pos="331470" algn="l"/>
              </a:tabLst>
            </a:pPr>
            <a:r>
              <a:rPr dirty="0" sz="1000" spc="-70">
                <a:latin typeface="Arial"/>
                <a:cs typeface="Arial"/>
              </a:rPr>
              <a:t>4.	</a:t>
            </a:r>
            <a:r>
              <a:rPr dirty="0" sz="1000" spc="30">
                <a:latin typeface="Arial"/>
                <a:cs typeface="Arial"/>
              </a:rPr>
              <a:t>Apabila </a:t>
            </a:r>
            <a:r>
              <a:rPr dirty="0" sz="1000" spc="-10">
                <a:latin typeface="Arial"/>
                <a:cs typeface="Arial"/>
              </a:rPr>
              <a:t>cukup </a:t>
            </a:r>
            <a:r>
              <a:rPr dirty="0" sz="1000">
                <a:latin typeface="Arial"/>
                <a:cs typeface="Arial"/>
              </a:rPr>
              <a:t>waktunya </a:t>
            </a:r>
            <a:r>
              <a:rPr dirty="0" sz="1000" spc="-5">
                <a:latin typeface="Arial"/>
                <a:cs typeface="Arial"/>
              </a:rPr>
              <a:t>sambung </a:t>
            </a:r>
            <a:r>
              <a:rPr dirty="0" sz="1000" spc="10">
                <a:latin typeface="Arial"/>
                <a:cs typeface="Arial"/>
              </a:rPr>
              <a:t>dengan  </a:t>
            </a:r>
            <a:r>
              <a:rPr dirty="0" sz="1000" spc="15">
                <a:latin typeface="Arial"/>
                <a:cs typeface="Arial"/>
              </a:rPr>
              <a:t>kegiatan </a:t>
            </a:r>
            <a:r>
              <a:rPr dirty="0" sz="1000" spc="-45">
                <a:latin typeface="Arial"/>
                <a:cs typeface="Arial"/>
              </a:rPr>
              <a:t>2, </a:t>
            </a:r>
            <a:r>
              <a:rPr dirty="0" sz="1000" spc="30">
                <a:latin typeface="Arial"/>
                <a:cs typeface="Arial"/>
              </a:rPr>
              <a:t>apabila </a:t>
            </a:r>
            <a:r>
              <a:rPr dirty="0" sz="1000" spc="35">
                <a:latin typeface="Arial"/>
                <a:cs typeface="Arial"/>
              </a:rPr>
              <a:t>tidak </a:t>
            </a:r>
            <a:r>
              <a:rPr dirty="0" sz="1000" spc="-10">
                <a:latin typeface="Arial"/>
                <a:cs typeface="Arial"/>
              </a:rPr>
              <a:t>cukup </a:t>
            </a:r>
            <a:r>
              <a:rPr dirty="0" sz="1000">
                <a:latin typeface="Arial"/>
                <a:cs typeface="Arial"/>
              </a:rPr>
              <a:t>waktunya  </a:t>
            </a:r>
            <a:r>
              <a:rPr dirty="0" sz="1000" spc="-40">
                <a:latin typeface="Arial"/>
                <a:cs typeface="Arial"/>
              </a:rPr>
              <a:t>STOP </a:t>
            </a:r>
            <a:r>
              <a:rPr dirty="0" sz="1000">
                <a:latin typeface="Arial"/>
                <a:cs typeface="Arial"/>
              </a:rPr>
              <a:t>sampai </a:t>
            </a:r>
            <a:r>
              <a:rPr dirty="0" sz="1000" spc="5">
                <a:latin typeface="Arial"/>
                <a:cs typeface="Arial"/>
              </a:rPr>
              <a:t>disini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dulu.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3" name="object 13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579750" y="191231"/>
            <a:ext cx="22669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35">
                <a:solidFill>
                  <a:srgbClr val="2F465D"/>
                </a:solidFill>
                <a:latin typeface="Arial"/>
                <a:cs typeface="Arial"/>
              </a:rPr>
              <a:t>2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9936" y="807393"/>
            <a:ext cx="6159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Persiapan: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5441" y="959792"/>
            <a:ext cx="29629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 marR="5080" indent="-292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dirty="0" sz="1000" spc="-170">
                <a:latin typeface="Arial"/>
                <a:cs typeface="Arial"/>
              </a:rPr>
              <a:t>1.	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Jamboard</a:t>
            </a:r>
            <a:r>
              <a:rPr dirty="0" sz="1000">
                <a:latin typeface="Arial"/>
                <a:cs typeface="Arial"/>
                <a:hlinkClick r:id="rId5"/>
              </a:rPr>
              <a:t>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25">
                <a:latin typeface="Arial"/>
                <a:cs typeface="Arial"/>
              </a:rPr>
              <a:t>digantikan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25">
                <a:latin typeface="Arial"/>
                <a:cs typeface="Arial"/>
              </a:rPr>
              <a:t>papan </a:t>
            </a:r>
            <a:r>
              <a:rPr dirty="0" sz="1000" spc="5">
                <a:latin typeface="Arial"/>
                <a:cs typeface="Arial"/>
              </a:rPr>
              <a:t>tulis 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>
                <a:latin typeface="Arial"/>
                <a:cs typeface="Arial"/>
              </a:rPr>
              <a:t>kertas </a:t>
            </a:r>
            <a:r>
              <a:rPr dirty="0" sz="1000" spc="10">
                <a:latin typeface="Arial"/>
                <a:cs typeface="Arial"/>
              </a:rPr>
              <a:t>tempel </a:t>
            </a:r>
            <a:r>
              <a:rPr dirty="0" sz="1000" spc="5">
                <a:latin typeface="Arial"/>
                <a:cs typeface="Arial"/>
              </a:rPr>
              <a:t>(sticky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20">
                <a:latin typeface="Arial"/>
                <a:cs typeface="Arial"/>
              </a:rPr>
              <a:t>note)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9936" y="1416991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Pelaksanaan: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88021" y="1569391"/>
            <a:ext cx="2997200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1470" marR="5080" indent="-292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1470" algn="l"/>
                <a:tab pos="332105" algn="l"/>
              </a:tabLst>
            </a:pPr>
            <a:r>
              <a:rPr dirty="0" sz="1000" spc="-5">
                <a:latin typeface="Arial"/>
                <a:cs typeface="Arial"/>
              </a:rPr>
              <a:t>Guru membuka </a:t>
            </a:r>
            <a:r>
              <a:rPr dirty="0" sz="1000">
                <a:latin typeface="Arial"/>
                <a:cs typeface="Arial"/>
              </a:rPr>
              <a:t>Jamboard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10">
                <a:latin typeface="Arial"/>
                <a:cs typeface="Arial"/>
              </a:rPr>
              <a:t>meminta </a:t>
            </a:r>
            <a:r>
              <a:rPr dirty="0" sz="1000" spc="15">
                <a:latin typeface="Arial"/>
                <a:cs typeface="Arial"/>
              </a:rPr>
              <a:t>murid  </a:t>
            </a:r>
            <a:r>
              <a:rPr dirty="0" sz="1000" spc="-20">
                <a:latin typeface="Arial"/>
                <a:cs typeface="Arial"/>
              </a:rPr>
              <a:t>mengisi:</a:t>
            </a:r>
            <a:endParaRPr sz="1000">
              <a:latin typeface="Arial"/>
              <a:cs typeface="Arial"/>
            </a:endParaRPr>
          </a:p>
          <a:p>
            <a:pPr marL="331470" marR="92075" indent="-319405">
              <a:lnSpc>
                <a:spcPct val="100000"/>
              </a:lnSpc>
              <a:buAutoNum type="arabicPeriod"/>
              <a:tabLst>
                <a:tab pos="331470" algn="l"/>
                <a:tab pos="332105" algn="l"/>
              </a:tabLst>
            </a:pPr>
            <a:r>
              <a:rPr dirty="0" sz="1000" spc="-5">
                <a:latin typeface="Arial"/>
                <a:cs typeface="Arial"/>
              </a:rPr>
              <a:t>Guru </a:t>
            </a:r>
            <a:r>
              <a:rPr dirty="0" sz="1000" spc="20">
                <a:latin typeface="Arial"/>
                <a:cs typeface="Arial"/>
              </a:rPr>
              <a:t>juga </a:t>
            </a:r>
            <a:r>
              <a:rPr dirty="0" sz="1000" spc="-5">
                <a:latin typeface="Arial"/>
                <a:cs typeface="Arial"/>
              </a:rPr>
              <a:t>mengisi </a:t>
            </a:r>
            <a:r>
              <a:rPr dirty="0" sz="1000">
                <a:latin typeface="Arial"/>
                <a:cs typeface="Arial"/>
              </a:rPr>
              <a:t>Jamboard </a:t>
            </a:r>
            <a:r>
              <a:rPr dirty="0" sz="1000" spc="5">
                <a:latin typeface="Arial"/>
                <a:cs typeface="Arial"/>
              </a:rPr>
              <a:t>sebagai </a:t>
            </a:r>
            <a:r>
              <a:rPr dirty="0" sz="1000">
                <a:latin typeface="Arial"/>
                <a:cs typeface="Arial"/>
              </a:rPr>
              <a:t>contoh  </a:t>
            </a:r>
            <a:r>
              <a:rPr dirty="0" sz="1000" spc="10">
                <a:latin typeface="Arial"/>
                <a:cs typeface="Arial"/>
              </a:rPr>
              <a:t>cara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mengisi.</a:t>
            </a:r>
            <a:endParaRPr sz="1000">
              <a:latin typeface="Arial"/>
              <a:cs typeface="Arial"/>
            </a:endParaRPr>
          </a:p>
          <a:p>
            <a:pPr algn="just" marL="331470" marR="88265" indent="-267335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25">
                <a:latin typeface="Arial"/>
                <a:cs typeface="Arial"/>
              </a:rPr>
              <a:t>minat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-15">
                <a:latin typeface="Arial"/>
                <a:cs typeface="Arial"/>
              </a:rPr>
              <a:t>passion </a:t>
            </a:r>
            <a:r>
              <a:rPr dirty="0" sz="1000" spc="-20">
                <a:latin typeface="Arial"/>
                <a:cs typeface="Arial"/>
              </a:rPr>
              <a:t>kamu? </a:t>
            </a:r>
            <a:r>
              <a:rPr dirty="0" sz="1000" spc="20">
                <a:latin typeface="Arial"/>
                <a:cs typeface="Arial"/>
              </a:rPr>
              <a:t>Kegiatan </a:t>
            </a:r>
            <a:r>
              <a:rPr dirty="0" sz="1000" spc="30">
                <a:latin typeface="Arial"/>
                <a:cs typeface="Arial"/>
              </a:rPr>
              <a:t>apa 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-25">
                <a:latin typeface="Arial"/>
                <a:cs typeface="Arial"/>
              </a:rPr>
              <a:t>suka </a:t>
            </a:r>
            <a:r>
              <a:rPr dirty="0" sz="1000" spc="-5">
                <a:latin typeface="Arial"/>
                <a:cs typeface="Arial"/>
              </a:rPr>
              <a:t>kamu </a:t>
            </a:r>
            <a:r>
              <a:rPr dirty="0" sz="1000" spc="5">
                <a:latin typeface="Arial"/>
                <a:cs typeface="Arial"/>
              </a:rPr>
              <a:t>lakukan </a:t>
            </a:r>
            <a:r>
              <a:rPr dirty="0" sz="1000">
                <a:latin typeface="Arial"/>
                <a:cs typeface="Arial"/>
              </a:rPr>
              <a:t>sehingga </a:t>
            </a:r>
            <a:r>
              <a:rPr dirty="0" sz="1000" spc="10">
                <a:latin typeface="Arial"/>
                <a:cs typeface="Arial"/>
              </a:rPr>
              <a:t>membuat  </a:t>
            </a:r>
            <a:r>
              <a:rPr dirty="0" sz="1000" spc="-5">
                <a:latin typeface="Arial"/>
                <a:cs typeface="Arial"/>
              </a:rPr>
              <a:t>kamu </a:t>
            </a:r>
            <a:r>
              <a:rPr dirty="0" sz="1000" spc="20">
                <a:latin typeface="Arial"/>
                <a:cs typeface="Arial"/>
              </a:rPr>
              <a:t>lupa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waktu?</a:t>
            </a:r>
            <a:endParaRPr sz="1000">
              <a:latin typeface="Arial"/>
              <a:cs typeface="Arial"/>
            </a:endParaRPr>
          </a:p>
          <a:p>
            <a:pPr algn="just" marL="331470" marR="130175" indent="-267335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dirty="0" sz="1000" spc="5">
                <a:latin typeface="Arial"/>
                <a:cs typeface="Arial"/>
              </a:rPr>
              <a:t>Siapa </a:t>
            </a:r>
            <a:r>
              <a:rPr dirty="0" sz="1000" spc="30">
                <a:latin typeface="Arial"/>
                <a:cs typeface="Arial"/>
              </a:rPr>
              <a:t>atau apa </a:t>
            </a:r>
            <a:r>
              <a:rPr dirty="0" sz="1000" spc="10">
                <a:latin typeface="Arial"/>
                <a:cs typeface="Arial"/>
              </a:rPr>
              <a:t>yang menjadi </a:t>
            </a:r>
            <a:r>
              <a:rPr dirty="0" sz="1000">
                <a:latin typeface="Arial"/>
                <a:cs typeface="Arial"/>
              </a:rPr>
              <a:t>inspirasi </a:t>
            </a:r>
            <a:r>
              <a:rPr dirty="0" sz="1000" spc="30">
                <a:latin typeface="Arial"/>
                <a:cs typeface="Arial"/>
              </a:rPr>
              <a:t>atau  </a:t>
            </a:r>
            <a:r>
              <a:rPr dirty="0" sz="1000" spc="10">
                <a:latin typeface="Arial"/>
                <a:cs typeface="Arial"/>
              </a:rPr>
              <a:t>pengaruh </a:t>
            </a:r>
            <a:r>
              <a:rPr dirty="0" sz="1000">
                <a:latin typeface="Arial"/>
                <a:cs typeface="Arial"/>
              </a:rPr>
              <a:t>buatmu? </a:t>
            </a:r>
            <a:r>
              <a:rPr dirty="0" sz="1000" spc="-30">
                <a:latin typeface="Arial"/>
                <a:cs typeface="Arial"/>
              </a:rPr>
              <a:t>Seseorang? </a:t>
            </a:r>
            <a:r>
              <a:rPr dirty="0" sz="1000" spc="5">
                <a:latin typeface="Arial"/>
                <a:cs typeface="Arial"/>
              </a:rPr>
              <a:t>Lagu? </a:t>
            </a:r>
            <a:r>
              <a:rPr dirty="0" sz="1000" spc="-20">
                <a:latin typeface="Arial"/>
                <a:cs typeface="Arial"/>
              </a:rPr>
              <a:t>Film?  </a:t>
            </a:r>
            <a:r>
              <a:rPr dirty="0" sz="1000" spc="10">
                <a:latin typeface="Arial"/>
                <a:cs typeface="Arial"/>
              </a:rPr>
              <a:t>Mengapa?</a:t>
            </a:r>
            <a:endParaRPr sz="1000">
              <a:latin typeface="Arial"/>
              <a:cs typeface="Arial"/>
            </a:endParaRPr>
          </a:p>
          <a:p>
            <a:pPr algn="just" marL="331470" marR="120650" indent="-267335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5">
                <a:latin typeface="Arial"/>
                <a:cs typeface="Arial"/>
              </a:rPr>
              <a:t>membuatmu </a:t>
            </a:r>
            <a:r>
              <a:rPr dirty="0" sz="1000" spc="30">
                <a:latin typeface="Arial"/>
                <a:cs typeface="Arial"/>
              </a:rPr>
              <a:t>prihatin </a:t>
            </a:r>
            <a:r>
              <a:rPr dirty="0" sz="1000" spc="10">
                <a:latin typeface="Arial"/>
                <a:cs typeface="Arial"/>
              </a:rPr>
              <a:t>ketika </a:t>
            </a:r>
            <a:r>
              <a:rPr dirty="0" sz="1000" spc="-5">
                <a:latin typeface="Arial"/>
                <a:cs typeface="Arial"/>
              </a:rPr>
              <a:t>kamu  </a:t>
            </a:r>
            <a:r>
              <a:rPr dirty="0" sz="1000" spc="15">
                <a:latin typeface="Arial"/>
                <a:cs typeface="Arial"/>
              </a:rPr>
              <a:t>melihat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sekitarmu?</a:t>
            </a:r>
            <a:endParaRPr sz="1000">
              <a:latin typeface="Arial"/>
              <a:cs typeface="Arial"/>
            </a:endParaRPr>
          </a:p>
          <a:p>
            <a:pPr algn="just" marL="331470" marR="140335" indent="-267335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15">
                <a:latin typeface="Arial"/>
                <a:cs typeface="Arial"/>
              </a:rPr>
              <a:t>ingin </a:t>
            </a:r>
            <a:r>
              <a:rPr dirty="0" sz="1000" spc="-5">
                <a:latin typeface="Arial"/>
                <a:cs typeface="Arial"/>
              </a:rPr>
              <a:t>kamu </a:t>
            </a:r>
            <a:r>
              <a:rPr dirty="0" sz="1000" spc="5">
                <a:latin typeface="Arial"/>
                <a:cs typeface="Arial"/>
              </a:rPr>
              <a:t>lakukan </a:t>
            </a:r>
            <a:r>
              <a:rPr dirty="0" sz="1000" spc="10">
                <a:latin typeface="Arial"/>
                <a:cs typeface="Arial"/>
              </a:rPr>
              <a:t>ketika </a:t>
            </a:r>
            <a:r>
              <a:rPr dirty="0" sz="1000" spc="-5">
                <a:latin typeface="Arial"/>
                <a:cs typeface="Arial"/>
              </a:rPr>
              <a:t>kamu  </a:t>
            </a:r>
            <a:r>
              <a:rPr dirty="0" sz="1000" spc="15">
                <a:latin typeface="Arial"/>
                <a:cs typeface="Arial"/>
              </a:rPr>
              <a:t>melihat </a:t>
            </a:r>
            <a:r>
              <a:rPr dirty="0" sz="1000" spc="-20">
                <a:latin typeface="Arial"/>
                <a:cs typeface="Arial"/>
              </a:rPr>
              <a:t>sesuatu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5">
                <a:latin typeface="Arial"/>
                <a:cs typeface="Arial"/>
              </a:rPr>
              <a:t>membuatmu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prihatin?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2636" y="3855387"/>
            <a:ext cx="3600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90"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ugas: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52643" y="4007786"/>
            <a:ext cx="31007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67335">
              <a:lnSpc>
                <a:spcPct val="100000"/>
              </a:lnSpc>
              <a:spcBef>
                <a:spcPts val="100"/>
              </a:spcBef>
              <a:tabLst>
                <a:tab pos="266700" algn="l"/>
              </a:tabLst>
            </a:pPr>
            <a:r>
              <a:rPr dirty="0" sz="1000" spc="-30">
                <a:latin typeface="Arial"/>
                <a:cs typeface="Arial"/>
              </a:rPr>
              <a:t>-	</a:t>
            </a: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-229">
                <a:latin typeface="Arial"/>
                <a:cs typeface="Arial"/>
              </a:rPr>
              <a:t>1 </a:t>
            </a:r>
            <a:r>
              <a:rPr dirty="0" sz="1000" spc="5">
                <a:latin typeface="Arial"/>
                <a:cs typeface="Arial"/>
              </a:rPr>
              <a:t>permasalahan </a:t>
            </a:r>
            <a:r>
              <a:rPr dirty="0" sz="1000" spc="10">
                <a:latin typeface="Arial"/>
                <a:cs typeface="Arial"/>
              </a:rPr>
              <a:t>yang membuat </a:t>
            </a:r>
            <a:r>
              <a:rPr dirty="0" sz="1000" spc="15">
                <a:latin typeface="Arial"/>
                <a:cs typeface="Arial"/>
              </a:rPr>
              <a:t>prihatin,  </a:t>
            </a:r>
            <a:r>
              <a:rPr dirty="0" sz="1000" spc="10">
                <a:latin typeface="Arial"/>
                <a:cs typeface="Arial"/>
              </a:rPr>
              <a:t>melalui </a:t>
            </a:r>
            <a:r>
              <a:rPr dirty="0" sz="1000" spc="30">
                <a:latin typeface="Arial"/>
                <a:cs typeface="Arial"/>
              </a:rPr>
              <a:t>berita di </a:t>
            </a:r>
            <a:r>
              <a:rPr dirty="0" sz="1000" spc="15">
                <a:latin typeface="Arial"/>
                <a:cs typeface="Arial"/>
              </a:rPr>
              <a:t>internet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15">
                <a:latin typeface="Arial"/>
                <a:cs typeface="Arial"/>
              </a:rPr>
              <a:t>dibawa </a:t>
            </a:r>
            <a:r>
              <a:rPr dirty="0" sz="1000" spc="-30">
                <a:latin typeface="Arial"/>
                <a:cs typeface="Arial"/>
              </a:rPr>
              <a:t>ke  </a:t>
            </a:r>
            <a:r>
              <a:rPr dirty="0" sz="1000" spc="10">
                <a:latin typeface="Arial"/>
                <a:cs typeface="Arial"/>
              </a:rPr>
              <a:t>pertemuan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berikutnya.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6154" y="361809"/>
            <a:ext cx="22002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">
                <a:latin typeface="Arial"/>
                <a:cs typeface="Arial"/>
              </a:rPr>
              <a:t>Kegiatan </a:t>
            </a:r>
            <a:r>
              <a:rPr dirty="0" sz="800" spc="-15">
                <a:latin typeface="Arial"/>
                <a:cs typeface="Arial"/>
              </a:rPr>
              <a:t>provokasi: </a:t>
            </a:r>
            <a:r>
              <a:rPr dirty="0" sz="800" spc="5">
                <a:latin typeface="Arial"/>
                <a:cs typeface="Arial"/>
              </a:rPr>
              <a:t>Augmented Reality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Project.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7568" y="361809"/>
            <a:ext cx="25355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Curah </a:t>
            </a:r>
            <a:r>
              <a:rPr dirty="0" sz="800" spc="20">
                <a:latin typeface="Arial"/>
                <a:cs typeface="Arial"/>
              </a:rPr>
              <a:t>pendapat tentang </a:t>
            </a:r>
            <a:r>
              <a:rPr dirty="0" sz="800" spc="5">
                <a:latin typeface="Arial"/>
                <a:cs typeface="Arial"/>
              </a:rPr>
              <a:t>minat, </a:t>
            </a:r>
            <a:r>
              <a:rPr dirty="0" sz="800">
                <a:latin typeface="Arial"/>
                <a:cs typeface="Arial"/>
              </a:rPr>
              <a:t>inspirasi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masalah.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821" y="296824"/>
            <a:ext cx="7324725" cy="4733925"/>
          </a:xfrm>
          <a:custGeom>
            <a:avLst/>
            <a:gdLst/>
            <a:ahLst/>
            <a:cxnLst/>
            <a:rect l="l" t="t" r="r" b="b"/>
            <a:pathLst>
              <a:path w="7324725" h="4733925">
                <a:moveTo>
                  <a:pt x="6535261" y="4733390"/>
                </a:moveTo>
                <a:lnTo>
                  <a:pt x="788913" y="4733390"/>
                </a:lnTo>
                <a:lnTo>
                  <a:pt x="740855" y="4731950"/>
                </a:lnTo>
                <a:lnTo>
                  <a:pt x="693558" y="4727686"/>
                </a:lnTo>
                <a:lnTo>
                  <a:pt x="647105" y="4720680"/>
                </a:lnTo>
                <a:lnTo>
                  <a:pt x="601579" y="4711014"/>
                </a:lnTo>
                <a:lnTo>
                  <a:pt x="557061" y="4698772"/>
                </a:lnTo>
                <a:lnTo>
                  <a:pt x="513636" y="4684035"/>
                </a:lnTo>
                <a:lnTo>
                  <a:pt x="471384" y="4666886"/>
                </a:lnTo>
                <a:lnTo>
                  <a:pt x="430389" y="4647407"/>
                </a:lnTo>
                <a:lnTo>
                  <a:pt x="390734" y="4625682"/>
                </a:lnTo>
                <a:lnTo>
                  <a:pt x="352499" y="4601792"/>
                </a:lnTo>
                <a:lnTo>
                  <a:pt x="315770" y="4575821"/>
                </a:lnTo>
                <a:lnTo>
                  <a:pt x="280626" y="4547850"/>
                </a:lnTo>
                <a:lnTo>
                  <a:pt x="247152" y="4517962"/>
                </a:lnTo>
                <a:lnTo>
                  <a:pt x="215430" y="4486240"/>
                </a:lnTo>
                <a:lnTo>
                  <a:pt x="185542" y="4452766"/>
                </a:lnTo>
                <a:lnTo>
                  <a:pt x="157571" y="4417622"/>
                </a:lnTo>
                <a:lnTo>
                  <a:pt x="131599" y="4380892"/>
                </a:lnTo>
                <a:lnTo>
                  <a:pt x="107709" y="4342657"/>
                </a:lnTo>
                <a:lnTo>
                  <a:pt x="85984" y="4303001"/>
                </a:lnTo>
                <a:lnTo>
                  <a:pt x="66505" y="4262005"/>
                </a:lnTo>
                <a:lnTo>
                  <a:pt x="49356" y="4219753"/>
                </a:lnTo>
                <a:lnTo>
                  <a:pt x="34619" y="4176326"/>
                </a:lnTo>
                <a:lnTo>
                  <a:pt x="22376" y="4131808"/>
                </a:lnTo>
                <a:lnTo>
                  <a:pt x="12710" y="4086280"/>
                </a:lnTo>
                <a:lnTo>
                  <a:pt x="5704" y="4039826"/>
                </a:lnTo>
                <a:lnTo>
                  <a:pt x="1439" y="3992527"/>
                </a:lnTo>
                <a:lnTo>
                  <a:pt x="0" y="3944467"/>
                </a:lnTo>
                <a:lnTo>
                  <a:pt x="0" y="788913"/>
                </a:lnTo>
                <a:lnTo>
                  <a:pt x="1439" y="740855"/>
                </a:lnTo>
                <a:lnTo>
                  <a:pt x="5704" y="693558"/>
                </a:lnTo>
                <a:lnTo>
                  <a:pt x="12710" y="647105"/>
                </a:lnTo>
                <a:lnTo>
                  <a:pt x="22376" y="601579"/>
                </a:lnTo>
                <a:lnTo>
                  <a:pt x="34619" y="557061"/>
                </a:lnTo>
                <a:lnTo>
                  <a:pt x="49356" y="513636"/>
                </a:lnTo>
                <a:lnTo>
                  <a:pt x="66505" y="471384"/>
                </a:lnTo>
                <a:lnTo>
                  <a:pt x="85984" y="430389"/>
                </a:lnTo>
                <a:lnTo>
                  <a:pt x="107709" y="390734"/>
                </a:lnTo>
                <a:lnTo>
                  <a:pt x="131599" y="352499"/>
                </a:lnTo>
                <a:lnTo>
                  <a:pt x="157571" y="315770"/>
                </a:lnTo>
                <a:lnTo>
                  <a:pt x="185542" y="280626"/>
                </a:lnTo>
                <a:lnTo>
                  <a:pt x="215430" y="247152"/>
                </a:lnTo>
                <a:lnTo>
                  <a:pt x="247152" y="215430"/>
                </a:lnTo>
                <a:lnTo>
                  <a:pt x="280626" y="185542"/>
                </a:lnTo>
                <a:lnTo>
                  <a:pt x="315770" y="157571"/>
                </a:lnTo>
                <a:lnTo>
                  <a:pt x="352499" y="131599"/>
                </a:lnTo>
                <a:lnTo>
                  <a:pt x="390734" y="107709"/>
                </a:lnTo>
                <a:lnTo>
                  <a:pt x="430389" y="85984"/>
                </a:lnTo>
                <a:lnTo>
                  <a:pt x="471384" y="66505"/>
                </a:lnTo>
                <a:lnTo>
                  <a:pt x="513636" y="49356"/>
                </a:lnTo>
                <a:lnTo>
                  <a:pt x="557061" y="34619"/>
                </a:lnTo>
                <a:lnTo>
                  <a:pt x="601579" y="22376"/>
                </a:lnTo>
                <a:lnTo>
                  <a:pt x="647105" y="12710"/>
                </a:lnTo>
                <a:lnTo>
                  <a:pt x="693558" y="5704"/>
                </a:lnTo>
                <a:lnTo>
                  <a:pt x="740855" y="1439"/>
                </a:lnTo>
                <a:lnTo>
                  <a:pt x="788913" y="0"/>
                </a:lnTo>
                <a:lnTo>
                  <a:pt x="6535261" y="0"/>
                </a:lnTo>
                <a:lnTo>
                  <a:pt x="6583377" y="1467"/>
                </a:lnTo>
                <a:lnTo>
                  <a:pt x="6631067" y="5835"/>
                </a:lnTo>
                <a:lnTo>
                  <a:pt x="6678211" y="13054"/>
                </a:lnTo>
                <a:lnTo>
                  <a:pt x="6724688" y="23074"/>
                </a:lnTo>
                <a:lnTo>
                  <a:pt x="6770377" y="35846"/>
                </a:lnTo>
                <a:lnTo>
                  <a:pt x="6815160" y="51318"/>
                </a:lnTo>
                <a:lnTo>
                  <a:pt x="6858914" y="69442"/>
                </a:lnTo>
                <a:lnTo>
                  <a:pt x="6901521" y="90167"/>
                </a:lnTo>
                <a:lnTo>
                  <a:pt x="6942858" y="113444"/>
                </a:lnTo>
                <a:lnTo>
                  <a:pt x="6982806" y="139222"/>
                </a:lnTo>
                <a:lnTo>
                  <a:pt x="7021244" y="167452"/>
                </a:lnTo>
                <a:lnTo>
                  <a:pt x="7058053" y="198083"/>
                </a:lnTo>
                <a:lnTo>
                  <a:pt x="7093110" y="231067"/>
                </a:lnTo>
                <a:lnTo>
                  <a:pt x="7126093" y="266124"/>
                </a:lnTo>
                <a:lnTo>
                  <a:pt x="7156725" y="302933"/>
                </a:lnTo>
                <a:lnTo>
                  <a:pt x="7184955" y="341373"/>
                </a:lnTo>
                <a:lnTo>
                  <a:pt x="7210734" y="381322"/>
                </a:lnTo>
                <a:lnTo>
                  <a:pt x="7234012" y="422660"/>
                </a:lnTo>
                <a:lnTo>
                  <a:pt x="7254738" y="465267"/>
                </a:lnTo>
                <a:lnTo>
                  <a:pt x="7272863" y="509022"/>
                </a:lnTo>
                <a:lnTo>
                  <a:pt x="7288336" y="553805"/>
                </a:lnTo>
                <a:lnTo>
                  <a:pt x="7301108" y="599495"/>
                </a:lnTo>
                <a:lnTo>
                  <a:pt x="7311129" y="645971"/>
                </a:lnTo>
                <a:lnTo>
                  <a:pt x="7318349" y="693113"/>
                </a:lnTo>
                <a:lnTo>
                  <a:pt x="7322717" y="740801"/>
                </a:lnTo>
                <a:lnTo>
                  <a:pt x="7324185" y="788913"/>
                </a:lnTo>
                <a:lnTo>
                  <a:pt x="7324185" y="3944467"/>
                </a:lnTo>
                <a:lnTo>
                  <a:pt x="7322745" y="3992527"/>
                </a:lnTo>
                <a:lnTo>
                  <a:pt x="7318481" y="4039826"/>
                </a:lnTo>
                <a:lnTo>
                  <a:pt x="7311475" y="4086280"/>
                </a:lnTo>
                <a:lnTo>
                  <a:pt x="7301809" y="4131808"/>
                </a:lnTo>
                <a:lnTo>
                  <a:pt x="7289566" y="4176326"/>
                </a:lnTo>
                <a:lnTo>
                  <a:pt x="7274829" y="4219753"/>
                </a:lnTo>
                <a:lnTo>
                  <a:pt x="7257680" y="4262005"/>
                </a:lnTo>
                <a:lnTo>
                  <a:pt x="7238202" y="4303001"/>
                </a:lnTo>
                <a:lnTo>
                  <a:pt x="7216477" y="4342657"/>
                </a:lnTo>
                <a:lnTo>
                  <a:pt x="7192587" y="4380892"/>
                </a:lnTo>
                <a:lnTo>
                  <a:pt x="7166615" y="4417622"/>
                </a:lnTo>
                <a:lnTo>
                  <a:pt x="7138644" y="4452766"/>
                </a:lnTo>
                <a:lnTo>
                  <a:pt x="7108757" y="4486240"/>
                </a:lnTo>
                <a:lnTo>
                  <a:pt x="7077034" y="4517962"/>
                </a:lnTo>
                <a:lnTo>
                  <a:pt x="7043560" y="4547850"/>
                </a:lnTo>
                <a:lnTo>
                  <a:pt x="7008417" y="4575821"/>
                </a:lnTo>
                <a:lnTo>
                  <a:pt x="6971687" y="4601792"/>
                </a:lnTo>
                <a:lnTo>
                  <a:pt x="6933452" y="4625682"/>
                </a:lnTo>
                <a:lnTo>
                  <a:pt x="6893796" y="4647407"/>
                </a:lnTo>
                <a:lnTo>
                  <a:pt x="6852800" y="4666886"/>
                </a:lnTo>
                <a:lnTo>
                  <a:pt x="6810548" y="4684035"/>
                </a:lnTo>
                <a:lnTo>
                  <a:pt x="6767121" y="4698772"/>
                </a:lnTo>
                <a:lnTo>
                  <a:pt x="6722603" y="4711014"/>
                </a:lnTo>
                <a:lnTo>
                  <a:pt x="6677075" y="4720680"/>
                </a:lnTo>
                <a:lnTo>
                  <a:pt x="6630620" y="4727686"/>
                </a:lnTo>
                <a:lnTo>
                  <a:pt x="6583322" y="4731950"/>
                </a:lnTo>
                <a:lnTo>
                  <a:pt x="6535261" y="473339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138162" y="111847"/>
            <a:ext cx="652145" cy="652145"/>
            <a:chOff x="8138162" y="111847"/>
            <a:chExt cx="652145" cy="652145"/>
          </a:xfrm>
        </p:grpSpPr>
        <p:sp>
          <p:nvSpPr>
            <p:cNvPr id="4" name="object 4"/>
            <p:cNvSpPr/>
            <p:nvPr/>
          </p:nvSpPr>
          <p:spPr>
            <a:xfrm>
              <a:off x="81762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1762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55201" y="191231"/>
            <a:ext cx="2184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00">
                <a:solidFill>
                  <a:srgbClr val="2F465D"/>
                </a:solidFill>
                <a:latin typeface="Arial"/>
                <a:cs typeface="Arial"/>
              </a:rPr>
              <a:t>3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24" y="3599051"/>
            <a:ext cx="10699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654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30">
                <a:latin typeface="Arial"/>
                <a:cs typeface="Arial"/>
              </a:rPr>
              <a:t>3 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11303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  <a:hlinkClick r:id="rId3"/>
              </a:rPr>
              <a:t>Slide </a:t>
            </a:r>
            <a:r>
              <a:rPr dirty="0" sz="800" spc="-40">
                <a:latin typeface="Arial"/>
                <a:cs typeface="Arial"/>
                <a:hlinkClick r:id="rId3"/>
              </a:rPr>
              <a:t>Proses </a:t>
            </a:r>
            <a:r>
              <a:rPr dirty="0" sz="800" spc="5">
                <a:latin typeface="Arial"/>
                <a:cs typeface="Arial"/>
                <a:hlinkClick r:id="rId3"/>
              </a:rPr>
              <a:t>Berpikir 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  <a:hlinkClick r:id="rId3"/>
              </a:rPr>
              <a:t>Desain </a:t>
            </a:r>
            <a:r>
              <a:rPr dirty="0" sz="800" spc="-75">
                <a:latin typeface="Arial"/>
                <a:cs typeface="Arial"/>
                <a:hlinkClick r:id="rId3"/>
              </a:rPr>
              <a:t>1-6 </a:t>
            </a:r>
            <a:r>
              <a:rPr dirty="0" sz="800" spc="-7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Jamboard </a:t>
            </a:r>
            <a:r>
              <a:rPr dirty="0" sz="800" spc="25">
                <a:latin typeface="Arial"/>
                <a:cs typeface="Arial"/>
              </a:rPr>
              <a:t>atau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hasil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15">
                <a:latin typeface="Arial"/>
                <a:cs typeface="Arial"/>
              </a:rPr>
              <a:t>diskusi </a:t>
            </a:r>
            <a:r>
              <a:rPr dirty="0" sz="800" spc="5">
                <a:latin typeface="Arial"/>
                <a:cs typeface="Arial"/>
              </a:rPr>
              <a:t>pertemuan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lalu.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024" y="4452490"/>
            <a:ext cx="1015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-10">
                <a:latin typeface="Arial"/>
                <a:cs typeface="Arial"/>
              </a:rPr>
              <a:t>Penyedia  </a:t>
            </a:r>
            <a:r>
              <a:rPr dirty="0" sz="800" spc="5">
                <a:latin typeface="Arial"/>
                <a:cs typeface="Arial"/>
              </a:rPr>
              <a:t>informasi </a:t>
            </a:r>
            <a:r>
              <a:rPr dirty="0" sz="800" spc="15">
                <a:latin typeface="Arial"/>
                <a:cs typeface="Arial"/>
              </a:rPr>
              <a:t>dan 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diskusi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8545" y="400081"/>
            <a:ext cx="52705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Persiapan: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2705" y="400081"/>
            <a:ext cx="36449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155" algn="l"/>
              </a:tabLst>
            </a:pPr>
            <a:r>
              <a:rPr dirty="0" u="sng" sz="850">
                <a:uFill>
                  <a:solidFill>
                    <a:srgbClr val="0097A7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3518" y="529620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5744" y="529620"/>
            <a:ext cx="394398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mempersiapkan </a:t>
            </a:r>
            <a:r>
              <a:rPr dirty="0" sz="850">
                <a:solidFill>
                  <a:srgbClr val="0097A7"/>
                </a:solidFill>
                <a:latin typeface="Arial"/>
                <a:cs typeface="Arial"/>
                <a:hlinkClick r:id="rId3"/>
              </a:rPr>
              <a:t>SLIDE </a:t>
            </a:r>
            <a:r>
              <a:rPr dirty="0" sz="850" spc="5">
                <a:latin typeface="Arial"/>
                <a:cs typeface="Arial"/>
              </a:rPr>
              <a:t>(slide </a:t>
            </a:r>
            <a:r>
              <a:rPr dirty="0" sz="850" spc="-45">
                <a:latin typeface="Arial"/>
                <a:cs typeface="Arial"/>
              </a:rPr>
              <a:t>1-6) </a:t>
            </a:r>
            <a:r>
              <a:rPr dirty="0" sz="850" spc="-5">
                <a:latin typeface="Arial"/>
                <a:cs typeface="Arial"/>
              </a:rPr>
              <a:t>presentasi </a:t>
            </a:r>
            <a:r>
              <a:rPr dirty="0" sz="850" spc="20">
                <a:latin typeface="Arial"/>
                <a:cs typeface="Arial"/>
              </a:rPr>
              <a:t>bagan </a:t>
            </a:r>
            <a:r>
              <a:rPr dirty="0" sz="850" spc="-40">
                <a:latin typeface="Arial"/>
                <a:cs typeface="Arial"/>
              </a:rPr>
              <a:t>Proses </a:t>
            </a:r>
            <a:r>
              <a:rPr dirty="0" sz="850" spc="10">
                <a:latin typeface="Arial"/>
                <a:cs typeface="Arial"/>
              </a:rPr>
              <a:t>Berpikir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Desain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8545" y="788700"/>
            <a:ext cx="662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Pelaksanaan: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3518" y="918240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060212" y="3379495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2585" y="3638574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61291" y="3897654"/>
            <a:ext cx="10160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Arial"/>
                <a:cs typeface="Arial"/>
              </a:rPr>
              <a:t>4.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62585" y="4156733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5.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60212" y="4415813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6.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6254" y="4674892"/>
            <a:ext cx="9652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80">
                <a:latin typeface="Arial"/>
                <a:cs typeface="Arial"/>
              </a:rPr>
              <a:t>7.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5744" y="918240"/>
            <a:ext cx="6374130" cy="404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432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Slide </a:t>
            </a:r>
            <a:r>
              <a:rPr dirty="0" sz="850" spc="-140">
                <a:latin typeface="Arial"/>
                <a:cs typeface="Arial"/>
              </a:rPr>
              <a:t>1: </a:t>
            </a: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5">
                <a:latin typeface="Arial"/>
                <a:cs typeface="Arial"/>
              </a:rPr>
              <a:t>mempertunjukkan </a:t>
            </a:r>
            <a:r>
              <a:rPr dirty="0" sz="850" spc="-5">
                <a:latin typeface="Arial"/>
                <a:cs typeface="Arial"/>
              </a:rPr>
              <a:t>slide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berpikir </a:t>
            </a:r>
            <a:r>
              <a:rPr dirty="0" sz="850" spc="-20">
                <a:latin typeface="Arial"/>
                <a:cs typeface="Arial"/>
              </a:rPr>
              <a:t>desain. </a:t>
            </a:r>
            <a:r>
              <a:rPr dirty="0" sz="850" spc="-15">
                <a:latin typeface="Arial"/>
                <a:cs typeface="Arial"/>
              </a:rPr>
              <a:t>Diskusi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20">
                <a:latin typeface="Arial"/>
                <a:cs typeface="Arial"/>
              </a:rPr>
              <a:t>alur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berpikir </a:t>
            </a:r>
            <a:r>
              <a:rPr dirty="0" sz="850" spc="-5">
                <a:latin typeface="Arial"/>
                <a:cs typeface="Arial"/>
              </a:rPr>
              <a:t>desain </a:t>
            </a:r>
            <a:r>
              <a:rPr dirty="0" sz="850" spc="20">
                <a:latin typeface="Arial"/>
                <a:cs typeface="Arial"/>
              </a:rPr>
              <a:t>adalah </a:t>
            </a:r>
            <a:r>
              <a:rPr dirty="0" sz="850">
                <a:latin typeface="Arial"/>
                <a:cs typeface="Arial"/>
              </a:rPr>
              <a:t>Berempati,  </a:t>
            </a:r>
            <a:r>
              <a:rPr dirty="0" sz="850" spc="20">
                <a:latin typeface="Arial"/>
                <a:cs typeface="Arial"/>
              </a:rPr>
              <a:t>Membuat </a:t>
            </a:r>
            <a:r>
              <a:rPr dirty="0" sz="850" spc="-5">
                <a:latin typeface="Arial"/>
                <a:cs typeface="Arial"/>
              </a:rPr>
              <a:t>Deﬁnisi, </a:t>
            </a:r>
            <a:r>
              <a:rPr dirty="0" sz="850" spc="10">
                <a:latin typeface="Arial"/>
                <a:cs typeface="Arial"/>
              </a:rPr>
              <a:t>Mengembangkan </a:t>
            </a:r>
            <a:r>
              <a:rPr dirty="0" sz="850" spc="-10">
                <a:latin typeface="Arial"/>
                <a:cs typeface="Arial"/>
              </a:rPr>
              <a:t>Ide, </a:t>
            </a:r>
            <a:r>
              <a:rPr dirty="0" sz="850" spc="20">
                <a:latin typeface="Arial"/>
                <a:cs typeface="Arial"/>
              </a:rPr>
              <a:t>Membuat </a:t>
            </a:r>
            <a:r>
              <a:rPr dirty="0" sz="850">
                <a:latin typeface="Arial"/>
                <a:cs typeface="Arial"/>
              </a:rPr>
              <a:t>Prototype,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20">
                <a:latin typeface="Arial"/>
                <a:cs typeface="Arial"/>
              </a:rPr>
              <a:t>Uji</a:t>
            </a:r>
            <a:r>
              <a:rPr dirty="0" sz="850" spc="190">
                <a:latin typeface="Arial"/>
                <a:cs typeface="Arial"/>
              </a:rPr>
              <a:t> </a:t>
            </a:r>
            <a:r>
              <a:rPr dirty="0" sz="850" spc="-15">
                <a:latin typeface="Arial"/>
                <a:cs typeface="Arial"/>
              </a:rPr>
              <a:t>Coba.</a:t>
            </a:r>
            <a:endParaRPr sz="85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5">
                <a:latin typeface="Arial"/>
                <a:cs typeface="Arial"/>
              </a:rPr>
              <a:t>menceritakan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berpikir </a:t>
            </a:r>
            <a:r>
              <a:rPr dirty="0" sz="850" spc="-5">
                <a:latin typeface="Arial"/>
                <a:cs typeface="Arial"/>
              </a:rPr>
              <a:t>desain </a:t>
            </a:r>
            <a:r>
              <a:rPr dirty="0" sz="850" spc="20">
                <a:latin typeface="Arial"/>
                <a:cs typeface="Arial"/>
              </a:rPr>
              <a:t>adalah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berpikir </a:t>
            </a:r>
            <a:r>
              <a:rPr dirty="0" sz="850" spc="-5">
                <a:latin typeface="Arial"/>
                <a:cs typeface="Arial"/>
              </a:rPr>
              <a:t>seorang </a:t>
            </a:r>
            <a:r>
              <a:rPr dirty="0" sz="850" spc="-10">
                <a:latin typeface="Arial"/>
                <a:cs typeface="Arial"/>
              </a:rPr>
              <a:t>desainer,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-5">
                <a:latin typeface="Arial"/>
                <a:cs typeface="Arial"/>
              </a:rPr>
              <a:t>arsitek,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>
                <a:latin typeface="Arial"/>
                <a:cs typeface="Arial"/>
              </a:rPr>
              <a:t>inovator, </a:t>
            </a:r>
            <a:r>
              <a:rPr dirty="0" sz="850" spc="25">
                <a:latin typeface="Arial"/>
                <a:cs typeface="Arial"/>
              </a:rPr>
              <a:t>atau  </a:t>
            </a:r>
            <a:r>
              <a:rPr dirty="0" sz="850" spc="-20">
                <a:latin typeface="Arial"/>
                <a:cs typeface="Arial"/>
              </a:rPr>
              <a:t>insinyur. </a:t>
            </a:r>
            <a:r>
              <a:rPr dirty="0" sz="850" spc="10">
                <a:latin typeface="Arial"/>
                <a:cs typeface="Arial"/>
              </a:rPr>
              <a:t>Berpikir </a:t>
            </a:r>
            <a:r>
              <a:rPr dirty="0" sz="850" spc="5">
                <a:latin typeface="Arial"/>
                <a:cs typeface="Arial"/>
              </a:rPr>
              <a:t>sebagai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desainer.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>
                <a:latin typeface="Arial"/>
                <a:cs typeface="Arial"/>
              </a:rPr>
              <a:t>Pertanyaan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pemantik:</a:t>
            </a:r>
            <a:endParaRPr sz="850">
              <a:latin typeface="Arial"/>
              <a:cs typeface="Arial"/>
            </a:endParaRPr>
          </a:p>
          <a:p>
            <a:pPr marL="12700" marR="2938145">
              <a:lnSpc>
                <a:spcPct val="100000"/>
              </a:lnSpc>
            </a:pP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5">
                <a:latin typeface="Arial"/>
                <a:cs typeface="Arial"/>
              </a:rPr>
              <a:t>dibutuhkan </a:t>
            </a:r>
            <a:r>
              <a:rPr dirty="0" sz="850" spc="-5">
                <a:latin typeface="Arial"/>
                <a:cs typeface="Arial"/>
              </a:rPr>
              <a:t>seorang desainer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>
                <a:latin typeface="Arial"/>
                <a:cs typeface="Arial"/>
              </a:rPr>
              <a:t>merancang </a:t>
            </a:r>
            <a:r>
              <a:rPr dirty="0" sz="850" spc="-15">
                <a:latin typeface="Arial"/>
                <a:cs typeface="Arial"/>
              </a:rPr>
              <a:t>desainnya?  </a:t>
            </a:r>
            <a:r>
              <a:rPr dirty="0" sz="850" spc="10">
                <a:latin typeface="Arial"/>
                <a:cs typeface="Arial"/>
              </a:rPr>
              <a:t>Untuk </a:t>
            </a:r>
            <a:r>
              <a:rPr dirty="0" sz="850" spc="5">
                <a:latin typeface="Arial"/>
                <a:cs typeface="Arial"/>
              </a:rPr>
              <a:t>siapa </a:t>
            </a:r>
            <a:r>
              <a:rPr dirty="0" sz="850" spc="-5">
                <a:latin typeface="Arial"/>
                <a:cs typeface="Arial"/>
              </a:rPr>
              <a:t>desainer </a:t>
            </a:r>
            <a:r>
              <a:rPr dirty="0" sz="850" spc="5">
                <a:latin typeface="Arial"/>
                <a:cs typeface="Arial"/>
              </a:rPr>
              <a:t>tersebut </a:t>
            </a:r>
            <a:r>
              <a:rPr dirty="0" sz="850">
                <a:latin typeface="Arial"/>
                <a:cs typeface="Arial"/>
              </a:rPr>
              <a:t>merancang</a:t>
            </a:r>
            <a:r>
              <a:rPr dirty="0" sz="850" spc="13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sesuatu?</a:t>
            </a:r>
            <a:endParaRPr sz="850">
              <a:latin typeface="Arial"/>
              <a:cs typeface="Arial"/>
            </a:endParaRPr>
          </a:p>
          <a:p>
            <a:pPr marL="12700" marR="3822700">
              <a:lnSpc>
                <a:spcPct val="100000"/>
              </a:lnSpc>
            </a:pPr>
            <a:r>
              <a:rPr dirty="0" sz="850" spc="10">
                <a:latin typeface="Arial"/>
                <a:cs typeface="Arial"/>
              </a:rPr>
              <a:t>Untuk </a:t>
            </a:r>
            <a:r>
              <a:rPr dirty="0" sz="850" spc="5">
                <a:latin typeface="Arial"/>
                <a:cs typeface="Arial"/>
              </a:rPr>
              <a:t>siapa arsitek </a:t>
            </a:r>
            <a:r>
              <a:rPr dirty="0" sz="850">
                <a:latin typeface="Arial"/>
                <a:cs typeface="Arial"/>
              </a:rPr>
              <a:t>merancang </a:t>
            </a:r>
            <a:r>
              <a:rPr dirty="0" sz="850" spc="10">
                <a:latin typeface="Arial"/>
                <a:cs typeface="Arial"/>
              </a:rPr>
              <a:t>bangunan </a:t>
            </a:r>
            <a:r>
              <a:rPr dirty="0" sz="850" spc="-5">
                <a:latin typeface="Arial"/>
                <a:cs typeface="Arial"/>
              </a:rPr>
              <a:t>tersebut?  </a:t>
            </a:r>
            <a:r>
              <a:rPr dirty="0" sz="850" spc="10">
                <a:latin typeface="Arial"/>
                <a:cs typeface="Arial"/>
              </a:rPr>
              <a:t>Untuk </a:t>
            </a:r>
            <a:r>
              <a:rPr dirty="0" sz="850" spc="5">
                <a:latin typeface="Arial"/>
                <a:cs typeface="Arial"/>
              </a:rPr>
              <a:t>siapa </a:t>
            </a:r>
            <a:r>
              <a:rPr dirty="0" sz="850" spc="-5">
                <a:latin typeface="Arial"/>
                <a:cs typeface="Arial"/>
              </a:rPr>
              <a:t>insinyur </a:t>
            </a:r>
            <a:r>
              <a:rPr dirty="0" sz="850">
                <a:latin typeface="Arial"/>
                <a:cs typeface="Arial"/>
              </a:rPr>
              <a:t>merancang </a:t>
            </a:r>
            <a:r>
              <a:rPr dirty="0" sz="850" spc="-20">
                <a:latin typeface="Arial"/>
                <a:cs typeface="Arial"/>
              </a:rPr>
              <a:t>mesin</a:t>
            </a:r>
            <a:r>
              <a:rPr dirty="0" sz="850" spc="13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tersebut?</a:t>
            </a:r>
            <a:endParaRPr sz="850">
              <a:latin typeface="Arial"/>
              <a:cs typeface="Arial"/>
            </a:endParaRPr>
          </a:p>
          <a:p>
            <a:pPr marL="12700" marR="3188970">
              <a:lnSpc>
                <a:spcPct val="100000"/>
              </a:lnSpc>
            </a:pP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5">
                <a:latin typeface="Arial"/>
                <a:cs typeface="Arial"/>
              </a:rPr>
              <a:t>diinginkan </a:t>
            </a:r>
            <a:r>
              <a:rPr dirty="0" sz="850" spc="-15">
                <a:latin typeface="Arial"/>
                <a:cs typeface="Arial"/>
              </a:rPr>
              <a:t>klien? </a:t>
            </a: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5">
                <a:latin typeface="Arial"/>
                <a:cs typeface="Arial"/>
              </a:rPr>
              <a:t>dibutuhkan </a:t>
            </a:r>
            <a:r>
              <a:rPr dirty="0" sz="850" spc="-15">
                <a:latin typeface="Arial"/>
                <a:cs typeface="Arial"/>
              </a:rPr>
              <a:t>klien?  </a:t>
            </a:r>
            <a:r>
              <a:rPr dirty="0" sz="850" spc="10">
                <a:latin typeface="Arial"/>
                <a:cs typeface="Arial"/>
              </a:rPr>
              <a:t>Bagaimana </a:t>
            </a:r>
            <a:r>
              <a:rPr dirty="0" sz="850" spc="5">
                <a:latin typeface="Arial"/>
                <a:cs typeface="Arial"/>
              </a:rPr>
              <a:t>mengetahui </a:t>
            </a:r>
            <a:r>
              <a:rPr dirty="0" sz="850" spc="-5">
                <a:latin typeface="Arial"/>
                <a:cs typeface="Arial"/>
              </a:rPr>
              <a:t>suatu </a:t>
            </a:r>
            <a:r>
              <a:rPr dirty="0" sz="850" spc="5">
                <a:latin typeface="Arial"/>
                <a:cs typeface="Arial"/>
              </a:rPr>
              <a:t>kebutuhan </a:t>
            </a:r>
            <a:r>
              <a:rPr dirty="0" sz="850" spc="-30">
                <a:latin typeface="Arial"/>
                <a:cs typeface="Arial"/>
              </a:rPr>
              <a:t>khusus </a:t>
            </a:r>
            <a:r>
              <a:rPr dirty="0" sz="850" spc="30">
                <a:latin typeface="Arial"/>
                <a:cs typeface="Arial"/>
              </a:rPr>
              <a:t>dari</a:t>
            </a:r>
            <a:r>
              <a:rPr dirty="0" sz="850" spc="20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seseorang?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spc="10">
                <a:latin typeface="Arial"/>
                <a:cs typeface="Arial"/>
              </a:rPr>
              <a:t>Bagaimana </a:t>
            </a:r>
            <a:r>
              <a:rPr dirty="0" sz="850" spc="-5">
                <a:latin typeface="Arial"/>
                <a:cs typeface="Arial"/>
              </a:rPr>
              <a:t>seorang desainer </a:t>
            </a:r>
            <a:r>
              <a:rPr dirty="0" sz="850" spc="35">
                <a:latin typeface="Arial"/>
                <a:cs typeface="Arial"/>
              </a:rPr>
              <a:t>dapat </a:t>
            </a:r>
            <a:r>
              <a:rPr dirty="0" sz="850" spc="-5">
                <a:latin typeface="Arial"/>
                <a:cs typeface="Arial"/>
              </a:rPr>
              <a:t>mewujudkan </a:t>
            </a:r>
            <a:r>
              <a:rPr dirty="0" sz="850" spc="5">
                <a:latin typeface="Arial"/>
                <a:cs typeface="Arial"/>
              </a:rPr>
              <a:t>kebutuhan</a:t>
            </a:r>
            <a:r>
              <a:rPr dirty="0" sz="850" spc="145">
                <a:latin typeface="Arial"/>
                <a:cs typeface="Arial"/>
              </a:rPr>
              <a:t> </a:t>
            </a:r>
            <a:r>
              <a:rPr dirty="0" sz="850" spc="10">
                <a:latin typeface="Arial"/>
                <a:cs typeface="Arial"/>
              </a:rPr>
              <a:t>kliennya/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-10">
                <a:latin typeface="Arial"/>
                <a:cs typeface="Arial"/>
              </a:rPr>
              <a:t>harus </a:t>
            </a:r>
            <a:r>
              <a:rPr dirty="0" sz="850" spc="10">
                <a:latin typeface="Arial"/>
                <a:cs typeface="Arial"/>
              </a:rPr>
              <a:t>dilakukan </a:t>
            </a:r>
            <a:r>
              <a:rPr dirty="0" sz="850" spc="-5">
                <a:latin typeface="Arial"/>
                <a:cs typeface="Arial"/>
              </a:rPr>
              <a:t>oleh </a:t>
            </a:r>
            <a:r>
              <a:rPr dirty="0" sz="850" spc="-10">
                <a:latin typeface="Arial"/>
                <a:cs typeface="Arial"/>
              </a:rPr>
              <a:t>sang </a:t>
            </a:r>
            <a:r>
              <a:rPr dirty="0" sz="850" spc="-5">
                <a:latin typeface="Arial"/>
                <a:cs typeface="Arial"/>
              </a:rPr>
              <a:t>desainer </a:t>
            </a:r>
            <a:r>
              <a:rPr dirty="0" sz="850" spc="5">
                <a:latin typeface="Arial"/>
                <a:cs typeface="Arial"/>
              </a:rPr>
              <a:t>untuk mengetahui kebutuhan</a:t>
            </a:r>
            <a:r>
              <a:rPr dirty="0" sz="850" spc="50">
                <a:latin typeface="Arial"/>
                <a:cs typeface="Arial"/>
              </a:rPr>
              <a:t> </a:t>
            </a:r>
            <a:r>
              <a:rPr dirty="0" sz="850" spc="-15">
                <a:latin typeface="Arial"/>
                <a:cs typeface="Arial"/>
              </a:rPr>
              <a:t>klien?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50" spc="-40">
                <a:latin typeface="Arial"/>
                <a:cs typeface="Arial"/>
              </a:rPr>
              <a:t>Proses </a:t>
            </a:r>
            <a:r>
              <a:rPr dirty="0" sz="850">
                <a:latin typeface="Arial"/>
                <a:cs typeface="Arial"/>
              </a:rPr>
              <a:t>selanjutnya </a:t>
            </a:r>
            <a:r>
              <a:rPr dirty="0" sz="850" spc="20">
                <a:latin typeface="Arial"/>
                <a:cs typeface="Arial"/>
              </a:rPr>
              <a:t>adalah Membuat </a:t>
            </a:r>
            <a:r>
              <a:rPr dirty="0" sz="850" spc="-10">
                <a:latin typeface="Arial"/>
                <a:cs typeface="Arial"/>
              </a:rPr>
              <a:t>Deﬁnisi. </a:t>
            </a:r>
            <a:r>
              <a:rPr dirty="0" sz="850" spc="5">
                <a:latin typeface="Arial"/>
                <a:cs typeface="Arial"/>
              </a:rPr>
              <a:t>Pada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ini </a:t>
            </a:r>
            <a:r>
              <a:rPr dirty="0" sz="850" spc="-5">
                <a:latin typeface="Arial"/>
                <a:cs typeface="Arial"/>
              </a:rPr>
              <a:t>seorang desainer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 spc="25">
                <a:latin typeface="Arial"/>
                <a:cs typeface="Arial"/>
              </a:rPr>
              <a:t>tahap </a:t>
            </a:r>
            <a:r>
              <a:rPr dirty="0" sz="850">
                <a:latin typeface="Arial"/>
                <a:cs typeface="Arial"/>
              </a:rPr>
              <a:t>memahami </a:t>
            </a:r>
            <a:r>
              <a:rPr dirty="0" sz="850" spc="-10">
                <a:latin typeface="Arial"/>
                <a:cs typeface="Arial"/>
              </a:rPr>
              <a:t>masalah,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>
                <a:latin typeface="Arial"/>
                <a:cs typeface="Arial"/>
              </a:rPr>
              <a:t>kemudian  </a:t>
            </a:r>
            <a:r>
              <a:rPr dirty="0" sz="850" spc="10">
                <a:latin typeface="Arial"/>
                <a:cs typeface="Arial"/>
              </a:rPr>
              <a:t>membuat </a:t>
            </a:r>
            <a:r>
              <a:rPr dirty="0" sz="850" spc="5">
                <a:latin typeface="Arial"/>
                <a:cs typeface="Arial"/>
              </a:rPr>
              <a:t>deﬁnisi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-5">
                <a:latin typeface="Arial"/>
                <a:cs typeface="Arial"/>
              </a:rPr>
              <a:t>tersebut. </a:t>
            </a:r>
            <a:r>
              <a:rPr dirty="0" sz="850" spc="15">
                <a:latin typeface="Arial"/>
                <a:cs typeface="Arial"/>
              </a:rPr>
              <a:t>Kegiatan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0">
                <a:latin typeface="Arial"/>
                <a:cs typeface="Arial"/>
              </a:rPr>
              <a:t>dilakukan </a:t>
            </a:r>
            <a:r>
              <a:rPr dirty="0" sz="850" spc="20">
                <a:latin typeface="Arial"/>
                <a:cs typeface="Arial"/>
              </a:rPr>
              <a:t>adalah </a:t>
            </a:r>
            <a:r>
              <a:rPr dirty="0" sz="850" spc="10">
                <a:latin typeface="Arial"/>
                <a:cs typeface="Arial"/>
              </a:rPr>
              <a:t>membuat </a:t>
            </a:r>
            <a:r>
              <a:rPr dirty="0" sz="850" spc="20">
                <a:latin typeface="Arial"/>
                <a:cs typeface="Arial"/>
              </a:rPr>
              <a:t>kalimat </a:t>
            </a:r>
            <a:r>
              <a:rPr dirty="0" sz="850" spc="5">
                <a:latin typeface="Arial"/>
                <a:cs typeface="Arial"/>
              </a:rPr>
              <a:t>permasalah </a:t>
            </a:r>
            <a:r>
              <a:rPr dirty="0" sz="850" spc="15">
                <a:latin typeface="Arial"/>
                <a:cs typeface="Arial"/>
              </a:rPr>
              <a:t>(problem </a:t>
            </a:r>
            <a:r>
              <a:rPr dirty="0" sz="850" spc="10">
                <a:latin typeface="Arial"/>
                <a:cs typeface="Arial"/>
              </a:rPr>
              <a:t>statement) 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>
                <a:latin typeface="Arial"/>
                <a:cs typeface="Arial"/>
              </a:rPr>
              <a:t>kemudian </a:t>
            </a:r>
            <a:r>
              <a:rPr dirty="0" sz="850" spc="15">
                <a:latin typeface="Arial"/>
                <a:cs typeface="Arial"/>
              </a:rPr>
              <a:t>diubah </a:t>
            </a:r>
            <a:r>
              <a:rPr dirty="0" sz="850" spc="10">
                <a:latin typeface="Arial"/>
                <a:cs typeface="Arial"/>
              </a:rPr>
              <a:t>menjadi </a:t>
            </a:r>
            <a:r>
              <a:rPr dirty="0" sz="850" spc="20">
                <a:latin typeface="Arial"/>
                <a:cs typeface="Arial"/>
              </a:rPr>
              <a:t>kalimat </a:t>
            </a:r>
            <a:r>
              <a:rPr dirty="0" sz="850" spc="15">
                <a:latin typeface="Arial"/>
                <a:cs typeface="Arial"/>
              </a:rPr>
              <a:t>tanya </a:t>
            </a:r>
            <a:r>
              <a:rPr dirty="0" sz="850" spc="5">
                <a:latin typeface="Arial"/>
                <a:cs typeface="Arial"/>
              </a:rPr>
              <a:t>‘Bagaimana </a:t>
            </a:r>
            <a:r>
              <a:rPr dirty="0" sz="850" spc="25">
                <a:latin typeface="Arial"/>
                <a:cs typeface="Arial"/>
              </a:rPr>
              <a:t>kita </a:t>
            </a:r>
            <a:r>
              <a:rPr dirty="0" sz="850" spc="-15">
                <a:latin typeface="Arial"/>
                <a:cs typeface="Arial"/>
              </a:rPr>
              <a:t>bisa..’Berikutnya </a:t>
            </a:r>
            <a:r>
              <a:rPr dirty="0" sz="850" spc="20">
                <a:latin typeface="Arial"/>
                <a:cs typeface="Arial"/>
              </a:rPr>
              <a:t>adalah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5">
                <a:latin typeface="Arial"/>
                <a:cs typeface="Arial"/>
              </a:rPr>
              <a:t>pengembangan </a:t>
            </a:r>
            <a:r>
              <a:rPr dirty="0" sz="850" spc="-20">
                <a:latin typeface="Arial"/>
                <a:cs typeface="Arial"/>
              </a:rPr>
              <a:t>ide. </a:t>
            </a:r>
            <a:r>
              <a:rPr dirty="0" sz="850" spc="10">
                <a:latin typeface="Arial"/>
                <a:cs typeface="Arial"/>
              </a:rPr>
              <a:t>Melakukan  </a:t>
            </a:r>
            <a:r>
              <a:rPr dirty="0" sz="850">
                <a:latin typeface="Arial"/>
                <a:cs typeface="Arial"/>
              </a:rPr>
              <a:t>curah </a:t>
            </a:r>
            <a:r>
              <a:rPr dirty="0" sz="850" spc="20">
                <a:latin typeface="Arial"/>
                <a:cs typeface="Arial"/>
              </a:rPr>
              <a:t>pendapat </a:t>
            </a:r>
            <a:r>
              <a:rPr dirty="0" sz="850" spc="-10">
                <a:latin typeface="Arial"/>
                <a:cs typeface="Arial"/>
              </a:rPr>
              <a:t>ide, </a:t>
            </a:r>
            <a:r>
              <a:rPr dirty="0" sz="850">
                <a:latin typeface="Arial"/>
                <a:cs typeface="Arial"/>
              </a:rPr>
              <a:t>mencari </a:t>
            </a:r>
            <a:r>
              <a:rPr dirty="0" sz="850" spc="10">
                <a:latin typeface="Arial"/>
                <a:cs typeface="Arial"/>
              </a:rPr>
              <a:t>cara </a:t>
            </a:r>
            <a:r>
              <a:rPr dirty="0" sz="850" spc="20">
                <a:latin typeface="Arial"/>
                <a:cs typeface="Arial"/>
              </a:rPr>
              <a:t>bagaimana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5">
                <a:latin typeface="Arial"/>
                <a:cs typeface="Arial"/>
              </a:rPr>
              <a:t>membantu </a:t>
            </a:r>
            <a:r>
              <a:rPr dirty="0" sz="850" spc="-10">
                <a:latin typeface="Arial"/>
                <a:cs typeface="Arial"/>
              </a:rPr>
              <a:t>menyelesaikan masalah. </a:t>
            </a:r>
            <a:r>
              <a:rPr dirty="0" sz="850" spc="15">
                <a:latin typeface="Arial"/>
                <a:cs typeface="Arial"/>
              </a:rPr>
              <a:t>Memilih </a:t>
            </a:r>
            <a:r>
              <a:rPr dirty="0" sz="850">
                <a:latin typeface="Arial"/>
                <a:cs typeface="Arial"/>
              </a:rPr>
              <a:t>satu </a:t>
            </a:r>
            <a:r>
              <a:rPr dirty="0" sz="850" spc="5">
                <a:latin typeface="Arial"/>
                <a:cs typeface="Arial"/>
              </a:rPr>
              <a:t>ide untuk dikembangkan </a:t>
            </a:r>
            <a:r>
              <a:rPr dirty="0" sz="850" spc="15">
                <a:latin typeface="Arial"/>
                <a:cs typeface="Arial"/>
              </a:rPr>
              <a:t>dan  </a:t>
            </a:r>
            <a:r>
              <a:rPr dirty="0" sz="850" spc="10">
                <a:latin typeface="Arial"/>
                <a:cs typeface="Arial"/>
              </a:rPr>
              <a:t>membuat </a:t>
            </a:r>
            <a:r>
              <a:rPr dirty="0" sz="850">
                <a:latin typeface="Arial"/>
                <a:cs typeface="Arial"/>
              </a:rPr>
              <a:t>tujuan. </a:t>
            </a:r>
            <a:r>
              <a:rPr dirty="0" sz="850" spc="20">
                <a:latin typeface="Arial"/>
                <a:cs typeface="Arial"/>
              </a:rPr>
              <a:t>Membuat </a:t>
            </a:r>
            <a:r>
              <a:rPr dirty="0" sz="850" spc="15">
                <a:latin typeface="Arial"/>
                <a:cs typeface="Arial"/>
              </a:rPr>
              <a:t>prototype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5">
                <a:latin typeface="Arial"/>
                <a:cs typeface="Arial"/>
              </a:rPr>
              <a:t>ide yang </a:t>
            </a:r>
            <a:r>
              <a:rPr dirty="0" sz="850" spc="-10">
                <a:latin typeface="Arial"/>
                <a:cs typeface="Arial"/>
              </a:rPr>
              <a:t>sudah </a:t>
            </a:r>
            <a:r>
              <a:rPr dirty="0" sz="850">
                <a:latin typeface="Arial"/>
                <a:cs typeface="Arial"/>
              </a:rPr>
              <a:t>dikembangkan. </a:t>
            </a:r>
            <a:r>
              <a:rPr dirty="0" sz="850" spc="15">
                <a:latin typeface="Arial"/>
                <a:cs typeface="Arial"/>
              </a:rPr>
              <a:t>Menguji </a:t>
            </a:r>
            <a:r>
              <a:rPr dirty="0" sz="850">
                <a:latin typeface="Arial"/>
                <a:cs typeface="Arial"/>
              </a:rPr>
              <a:t>coba </a:t>
            </a:r>
            <a:r>
              <a:rPr dirty="0" sz="850" spc="20">
                <a:latin typeface="Arial"/>
                <a:cs typeface="Arial"/>
              </a:rPr>
              <a:t>prototipe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15">
                <a:latin typeface="Arial"/>
                <a:cs typeface="Arial"/>
              </a:rPr>
              <a:t>tujuan </a:t>
            </a:r>
            <a:r>
              <a:rPr dirty="0" sz="850" spc="10">
                <a:latin typeface="Arial"/>
                <a:cs typeface="Arial"/>
              </a:rPr>
              <a:t>mendapatkan  </a:t>
            </a:r>
            <a:r>
              <a:rPr dirty="0" sz="850" spc="5">
                <a:latin typeface="Arial"/>
                <a:cs typeface="Arial"/>
              </a:rPr>
              <a:t>umpan </a:t>
            </a:r>
            <a:r>
              <a:rPr dirty="0" sz="850" spc="20">
                <a:latin typeface="Arial"/>
                <a:cs typeface="Arial"/>
              </a:rPr>
              <a:t>balik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10">
                <a:latin typeface="Arial"/>
                <a:cs typeface="Arial"/>
              </a:rPr>
              <a:t>audiens </a:t>
            </a:r>
            <a:r>
              <a:rPr dirty="0" sz="850" spc="25">
                <a:latin typeface="Arial"/>
                <a:cs typeface="Arial"/>
              </a:rPr>
              <a:t>atau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pengguna.</a:t>
            </a:r>
            <a:endParaRPr sz="850">
              <a:latin typeface="Arial"/>
              <a:cs typeface="Arial"/>
            </a:endParaRPr>
          </a:p>
          <a:p>
            <a:pPr marL="12700" marR="41275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Slide </a:t>
            </a:r>
            <a:r>
              <a:rPr dirty="0" sz="850" spc="-50">
                <a:latin typeface="Arial"/>
                <a:cs typeface="Arial"/>
              </a:rPr>
              <a:t>2: </a:t>
            </a:r>
            <a:r>
              <a:rPr dirty="0" sz="850" spc="-10">
                <a:latin typeface="Arial"/>
                <a:cs typeface="Arial"/>
              </a:rPr>
              <a:t>Bahwa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perjalanan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 spc="-10">
                <a:latin typeface="Arial"/>
                <a:cs typeface="Arial"/>
              </a:rPr>
              <a:t>mendesain </a:t>
            </a:r>
            <a:r>
              <a:rPr dirty="0" sz="850" spc="-20">
                <a:latin typeface="Arial"/>
                <a:cs typeface="Arial"/>
              </a:rPr>
              <a:t>sesuatu </a:t>
            </a:r>
            <a:r>
              <a:rPr dirty="0" sz="850" spc="20">
                <a:latin typeface="Arial"/>
                <a:cs typeface="Arial"/>
              </a:rPr>
              <a:t>adalah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-10">
                <a:latin typeface="Arial"/>
                <a:cs typeface="Arial"/>
              </a:rPr>
              <a:t>kusut </a:t>
            </a:r>
            <a:r>
              <a:rPr dirty="0" sz="850">
                <a:latin typeface="Arial"/>
                <a:cs typeface="Arial"/>
              </a:rPr>
              <a:t>diawal,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10">
                <a:latin typeface="Arial"/>
                <a:cs typeface="Arial"/>
              </a:rPr>
              <a:t>maju </a:t>
            </a:r>
            <a:r>
              <a:rPr dirty="0" sz="850" spc="5">
                <a:latin typeface="Arial"/>
                <a:cs typeface="Arial"/>
              </a:rPr>
              <a:t>mundur </a:t>
            </a:r>
            <a:r>
              <a:rPr dirty="0" sz="850" spc="25">
                <a:latin typeface="Arial"/>
                <a:cs typeface="Arial"/>
              </a:rPr>
              <a:t>atau  </a:t>
            </a:r>
            <a:r>
              <a:rPr dirty="0" sz="850" spc="10">
                <a:latin typeface="Arial"/>
                <a:cs typeface="Arial"/>
              </a:rPr>
              <a:t>memutar </a:t>
            </a:r>
            <a:r>
              <a:rPr dirty="0" sz="850" spc="5">
                <a:latin typeface="Arial"/>
                <a:cs typeface="Arial"/>
              </a:rPr>
              <a:t>kembali </a:t>
            </a:r>
            <a:r>
              <a:rPr dirty="0" sz="850" spc="-30">
                <a:latin typeface="Arial"/>
                <a:cs typeface="Arial"/>
              </a:rPr>
              <a:t>proses,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25">
                <a:latin typeface="Arial"/>
                <a:cs typeface="Arial"/>
              </a:rPr>
              <a:t>pada </a:t>
            </a:r>
            <a:r>
              <a:rPr dirty="0" sz="850" spc="5">
                <a:latin typeface="Arial"/>
                <a:cs typeface="Arial"/>
              </a:rPr>
              <a:t>akhirnya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10">
                <a:latin typeface="Arial"/>
                <a:cs typeface="Arial"/>
              </a:rPr>
              <a:t>membuat </a:t>
            </a:r>
            <a:r>
              <a:rPr dirty="0" sz="850" spc="15">
                <a:latin typeface="Arial"/>
                <a:cs typeface="Arial"/>
              </a:rPr>
              <a:t>prototype dan </a:t>
            </a:r>
            <a:r>
              <a:rPr dirty="0" sz="850" spc="-5">
                <a:latin typeface="Arial"/>
                <a:cs typeface="Arial"/>
              </a:rPr>
              <a:t>meluncurkan</a:t>
            </a:r>
            <a:r>
              <a:rPr dirty="0" sz="850" spc="7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projeknya.</a:t>
            </a:r>
            <a:endParaRPr sz="850">
              <a:latin typeface="Arial"/>
              <a:cs typeface="Arial"/>
            </a:endParaRPr>
          </a:p>
          <a:p>
            <a:pPr marL="12700" marR="69532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Slide </a:t>
            </a:r>
            <a:r>
              <a:rPr dirty="0" sz="850" spc="-60">
                <a:latin typeface="Arial"/>
                <a:cs typeface="Arial"/>
              </a:rPr>
              <a:t>3: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 spc="-25">
                <a:latin typeface="Arial"/>
                <a:cs typeface="Arial"/>
              </a:rPr>
              <a:t>prosesnya, </a:t>
            </a:r>
            <a:r>
              <a:rPr dirty="0" sz="850" spc="30">
                <a:latin typeface="Arial"/>
                <a:cs typeface="Arial"/>
              </a:rPr>
              <a:t>tidak </a:t>
            </a:r>
            <a:r>
              <a:rPr dirty="0" sz="850" spc="-10">
                <a:latin typeface="Arial"/>
                <a:cs typeface="Arial"/>
              </a:rPr>
              <a:t>harus </a:t>
            </a:r>
            <a:r>
              <a:rPr dirty="0" sz="850" spc="10">
                <a:latin typeface="Arial"/>
                <a:cs typeface="Arial"/>
              </a:rPr>
              <a:t>terburu-buru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-5">
                <a:latin typeface="Arial"/>
                <a:cs typeface="Arial"/>
              </a:rPr>
              <a:t>mewujudkan </a:t>
            </a:r>
            <a:r>
              <a:rPr dirty="0" sz="850" spc="-30">
                <a:latin typeface="Arial"/>
                <a:cs typeface="Arial"/>
              </a:rPr>
              <a:t>solusi, </a:t>
            </a:r>
            <a:r>
              <a:rPr dirty="0" sz="850">
                <a:latin typeface="Arial"/>
                <a:cs typeface="Arial"/>
              </a:rPr>
              <a:t>namun </a:t>
            </a:r>
            <a:r>
              <a:rPr dirty="0" sz="850" spc="10">
                <a:latin typeface="Arial"/>
                <a:cs typeface="Arial"/>
              </a:rPr>
              <a:t>lebih </a:t>
            </a:r>
            <a:r>
              <a:rPr dirty="0" sz="850" spc="5">
                <a:latin typeface="Arial"/>
                <a:cs typeface="Arial"/>
              </a:rPr>
              <a:t>banyak </a:t>
            </a:r>
            <a:r>
              <a:rPr dirty="0" sz="850" spc="15">
                <a:latin typeface="Arial"/>
                <a:cs typeface="Arial"/>
              </a:rPr>
              <a:t>aktivitas  </a:t>
            </a:r>
            <a:r>
              <a:rPr dirty="0" sz="850" spc="5">
                <a:latin typeface="Arial"/>
                <a:cs typeface="Arial"/>
              </a:rPr>
              <a:t>pengembangan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ide.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Bahwa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ide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yang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dikembangkan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harus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30">
                <a:latin typeface="Arial"/>
                <a:cs typeface="Arial"/>
              </a:rPr>
              <a:t>dari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banyak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ide.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Bahwa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curah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20">
                <a:latin typeface="Arial"/>
                <a:cs typeface="Arial"/>
              </a:rPr>
              <a:t>pendapat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10">
                <a:latin typeface="Arial"/>
                <a:cs typeface="Arial"/>
              </a:rPr>
              <a:t>sangat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perlu.</a:t>
            </a:r>
            <a:endParaRPr sz="850">
              <a:latin typeface="Arial"/>
              <a:cs typeface="Arial"/>
            </a:endParaRPr>
          </a:p>
          <a:p>
            <a:pPr marL="12700" marR="40005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Slide </a:t>
            </a:r>
            <a:r>
              <a:rPr dirty="0" sz="850" spc="-55">
                <a:latin typeface="Arial"/>
                <a:cs typeface="Arial"/>
              </a:rPr>
              <a:t>4: </a:t>
            </a:r>
            <a:r>
              <a:rPr dirty="0" sz="850" spc="-10">
                <a:latin typeface="Arial"/>
                <a:cs typeface="Arial"/>
              </a:rPr>
              <a:t>memecahkan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20">
                <a:latin typeface="Arial"/>
                <a:cs typeface="Arial"/>
              </a:rPr>
              <a:t>adalah bagian </a:t>
            </a:r>
            <a:r>
              <a:rPr dirty="0" sz="850" spc="15">
                <a:latin typeface="Arial"/>
                <a:cs typeface="Arial"/>
              </a:rPr>
              <a:t>terakhir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30">
                <a:latin typeface="Arial"/>
                <a:cs typeface="Arial"/>
              </a:rPr>
              <a:t>proses, </a:t>
            </a:r>
            <a:r>
              <a:rPr dirty="0" sz="850" spc="5">
                <a:latin typeface="Arial"/>
                <a:cs typeface="Arial"/>
              </a:rPr>
              <a:t>bukan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-15">
                <a:latin typeface="Arial"/>
                <a:cs typeface="Arial"/>
              </a:rPr>
              <a:t>awal. </a:t>
            </a:r>
            <a:r>
              <a:rPr dirty="0" sz="850" spc="-10">
                <a:latin typeface="Arial"/>
                <a:cs typeface="Arial"/>
              </a:rPr>
              <a:t>Bahwa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5">
                <a:latin typeface="Arial"/>
                <a:cs typeface="Arial"/>
              </a:rPr>
              <a:t>awal </a:t>
            </a:r>
            <a:r>
              <a:rPr dirty="0" sz="850" spc="-30">
                <a:latin typeface="Arial"/>
                <a:cs typeface="Arial"/>
              </a:rPr>
              <a:t>proses, </a:t>
            </a:r>
            <a:r>
              <a:rPr dirty="0" sz="850" spc="10">
                <a:latin typeface="Arial"/>
                <a:cs typeface="Arial"/>
              </a:rPr>
              <a:t>perlu </a:t>
            </a:r>
            <a:r>
              <a:rPr dirty="0" sz="850" spc="-10">
                <a:latin typeface="Arial"/>
                <a:cs typeface="Arial"/>
              </a:rPr>
              <a:t>sekali </a:t>
            </a:r>
            <a:r>
              <a:rPr dirty="0" sz="850" spc="5">
                <a:latin typeface="Arial"/>
                <a:cs typeface="Arial"/>
              </a:rPr>
              <a:t>untuk  </a:t>
            </a:r>
            <a:r>
              <a:rPr dirty="0" sz="850">
                <a:latin typeface="Arial"/>
                <a:cs typeface="Arial"/>
              </a:rPr>
              <a:t>memahami masalahnya terdahulu. </a:t>
            </a:r>
            <a:r>
              <a:rPr dirty="0" sz="850" spc="10">
                <a:latin typeface="Arial"/>
                <a:cs typeface="Arial"/>
              </a:rPr>
              <a:t>Memahami mengapa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5">
                <a:latin typeface="Arial"/>
                <a:cs typeface="Arial"/>
              </a:rPr>
              <a:t>tersebut </a:t>
            </a:r>
            <a:r>
              <a:rPr dirty="0" sz="850" spc="15">
                <a:latin typeface="Arial"/>
                <a:cs typeface="Arial"/>
              </a:rPr>
              <a:t>penting </a:t>
            </a:r>
            <a:r>
              <a:rPr dirty="0" sz="850" spc="5">
                <a:latin typeface="Arial"/>
                <a:cs typeface="Arial"/>
              </a:rPr>
              <a:t>untuk</a:t>
            </a:r>
            <a:r>
              <a:rPr dirty="0" sz="850" spc="24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dibahas.</a:t>
            </a:r>
            <a:endParaRPr sz="850">
              <a:latin typeface="Arial"/>
              <a:cs typeface="Arial"/>
            </a:endParaRPr>
          </a:p>
          <a:p>
            <a:pPr marL="12700" marR="2730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Slide </a:t>
            </a:r>
            <a:r>
              <a:rPr dirty="0" sz="850" spc="-60">
                <a:latin typeface="Arial"/>
                <a:cs typeface="Arial"/>
              </a:rPr>
              <a:t>5: </a:t>
            </a:r>
            <a:r>
              <a:rPr dirty="0" sz="850" spc="20">
                <a:latin typeface="Arial"/>
                <a:cs typeface="Arial"/>
              </a:rPr>
              <a:t>adalah kutipan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10">
                <a:latin typeface="Arial"/>
                <a:cs typeface="Arial"/>
              </a:rPr>
              <a:t>CEO </a:t>
            </a:r>
            <a:r>
              <a:rPr dirty="0" sz="850" spc="5">
                <a:latin typeface="Arial"/>
                <a:cs typeface="Arial"/>
              </a:rPr>
              <a:t>IDEO, </a:t>
            </a:r>
            <a:r>
              <a:rPr dirty="0" sz="850">
                <a:latin typeface="Arial"/>
                <a:cs typeface="Arial"/>
              </a:rPr>
              <a:t>Patrice </a:t>
            </a:r>
            <a:r>
              <a:rPr dirty="0" sz="850" spc="20">
                <a:latin typeface="Arial"/>
                <a:cs typeface="Arial"/>
              </a:rPr>
              <a:t>Martin,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>
                <a:latin typeface="Arial"/>
                <a:cs typeface="Arial"/>
              </a:rPr>
              <a:t>namanya </a:t>
            </a:r>
            <a:r>
              <a:rPr dirty="0" sz="850" spc="-25">
                <a:latin typeface="Arial"/>
                <a:cs typeface="Arial"/>
              </a:rPr>
              <a:t>solusi </a:t>
            </a:r>
            <a:r>
              <a:rPr dirty="0" sz="850" spc="10">
                <a:latin typeface="Arial"/>
                <a:cs typeface="Arial"/>
              </a:rPr>
              <a:t>akan </a:t>
            </a:r>
            <a:r>
              <a:rPr dirty="0" sz="850" spc="-10">
                <a:latin typeface="Arial"/>
                <a:cs typeface="Arial"/>
              </a:rPr>
              <a:t>muncul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-5">
                <a:latin typeface="Arial"/>
                <a:cs typeface="Arial"/>
              </a:rPr>
              <a:t>sendirinya </a:t>
            </a:r>
            <a:r>
              <a:rPr dirty="0" sz="850" spc="25">
                <a:latin typeface="Arial"/>
                <a:cs typeface="Arial"/>
              </a:rPr>
              <a:t>apabila kita  </a:t>
            </a:r>
            <a:r>
              <a:rPr dirty="0" sz="850">
                <a:latin typeface="Arial"/>
                <a:cs typeface="Arial"/>
              </a:rPr>
              <a:t>melakukan </a:t>
            </a:r>
            <a:r>
              <a:rPr dirty="0" sz="850" spc="-10">
                <a:latin typeface="Arial"/>
                <a:cs typeface="Arial"/>
              </a:rPr>
              <a:t>eksplorasi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-20">
                <a:latin typeface="Arial"/>
                <a:cs typeface="Arial"/>
              </a:rPr>
              <a:t>luas,</a:t>
            </a:r>
            <a:r>
              <a:rPr dirty="0" sz="850" spc="8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20">
                <a:latin typeface="Arial"/>
                <a:cs typeface="Arial"/>
              </a:rPr>
              <a:t>dalam terhadap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>
                <a:latin typeface="Arial"/>
                <a:cs typeface="Arial"/>
              </a:rPr>
              <a:t>ide-ide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25">
                <a:latin typeface="Arial"/>
                <a:cs typeface="Arial"/>
              </a:rPr>
              <a:t>kita </a:t>
            </a:r>
            <a:r>
              <a:rPr dirty="0" sz="850" spc="-15">
                <a:latin typeface="Arial"/>
                <a:cs typeface="Arial"/>
              </a:rPr>
              <a:t>punya.</a:t>
            </a:r>
            <a:endParaRPr sz="85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dirty="0" sz="850" spc="15">
                <a:latin typeface="Arial"/>
                <a:cs typeface="Arial"/>
              </a:rPr>
              <a:t>Dibutuhkan </a:t>
            </a:r>
            <a:r>
              <a:rPr dirty="0" sz="850">
                <a:latin typeface="Arial"/>
                <a:cs typeface="Arial"/>
              </a:rPr>
              <a:t>mindset </a:t>
            </a:r>
            <a:r>
              <a:rPr dirty="0" sz="850" spc="-5">
                <a:latin typeface="Arial"/>
                <a:cs typeface="Arial"/>
              </a:rPr>
              <a:t>pemula, </a:t>
            </a:r>
            <a:r>
              <a:rPr dirty="0" sz="850" spc="15">
                <a:latin typeface="Arial"/>
                <a:cs typeface="Arial"/>
              </a:rPr>
              <a:t>yaitu </a:t>
            </a:r>
            <a:r>
              <a:rPr dirty="0" sz="850">
                <a:latin typeface="Arial"/>
                <a:cs typeface="Arial"/>
              </a:rPr>
              <a:t>mindset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-15">
                <a:latin typeface="Arial"/>
                <a:cs typeface="Arial"/>
              </a:rPr>
              <a:t>seolah </a:t>
            </a:r>
            <a:r>
              <a:rPr dirty="0" sz="850" spc="25">
                <a:latin typeface="Arial"/>
                <a:cs typeface="Arial"/>
              </a:rPr>
              <a:t>kita </a:t>
            </a:r>
            <a:r>
              <a:rPr dirty="0" sz="850" spc="30">
                <a:latin typeface="Arial"/>
                <a:cs typeface="Arial"/>
              </a:rPr>
              <a:t>tidak </a:t>
            </a:r>
            <a:r>
              <a:rPr dirty="0" sz="850" spc="20">
                <a:latin typeface="Arial"/>
                <a:cs typeface="Arial"/>
              </a:rPr>
              <a:t>tahu </a:t>
            </a:r>
            <a:r>
              <a:rPr dirty="0" sz="850" spc="5">
                <a:latin typeface="Arial"/>
                <a:cs typeface="Arial"/>
              </a:rPr>
              <a:t>sedikitpun </a:t>
            </a:r>
            <a:r>
              <a:rPr dirty="0" sz="850" spc="20">
                <a:latin typeface="Arial"/>
                <a:cs typeface="Arial"/>
              </a:rPr>
              <a:t>tentang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-5">
                <a:latin typeface="Arial"/>
                <a:cs typeface="Arial"/>
              </a:rPr>
              <a:t>tersebut, oleh </a:t>
            </a:r>
            <a:r>
              <a:rPr dirty="0" sz="850" spc="5">
                <a:latin typeface="Arial"/>
                <a:cs typeface="Arial"/>
              </a:rPr>
              <a:t>karena </a:t>
            </a:r>
            <a:r>
              <a:rPr dirty="0" sz="850" spc="25">
                <a:latin typeface="Arial"/>
                <a:cs typeface="Arial"/>
              </a:rPr>
              <a:t>itu kita  </a:t>
            </a:r>
            <a:r>
              <a:rPr dirty="0" sz="850" spc="10">
                <a:latin typeface="Arial"/>
                <a:cs typeface="Arial"/>
              </a:rPr>
              <a:t>perlu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untuk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banyak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mempertanyakan,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banyak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mencari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tahu,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banyak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melakukan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eksplorasi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15">
                <a:latin typeface="Arial"/>
                <a:cs typeface="Arial"/>
              </a:rPr>
              <a:t>sebelum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25">
                <a:latin typeface="Arial"/>
                <a:cs typeface="Arial"/>
              </a:rPr>
              <a:t>kita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mencari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35">
                <a:latin typeface="Arial"/>
                <a:cs typeface="Arial"/>
              </a:rPr>
              <a:t>solusi.</a:t>
            </a:r>
            <a:endParaRPr sz="850">
              <a:latin typeface="Arial"/>
              <a:cs typeface="Arial"/>
            </a:endParaRPr>
          </a:p>
          <a:p>
            <a:pPr marL="12700" marR="88900">
              <a:lnSpc>
                <a:spcPct val="100000"/>
              </a:lnSpc>
            </a:pPr>
            <a:r>
              <a:rPr dirty="0" sz="850" spc="25">
                <a:latin typeface="Arial"/>
                <a:cs typeface="Arial"/>
              </a:rPr>
              <a:t>Ditutup </a:t>
            </a:r>
            <a:r>
              <a:rPr dirty="0" sz="850" spc="5">
                <a:latin typeface="Arial"/>
                <a:cs typeface="Arial"/>
              </a:rPr>
              <a:t>dengan pertanyaan: </a:t>
            </a:r>
            <a:r>
              <a:rPr dirty="0" sz="850" spc="15">
                <a:latin typeface="Arial"/>
                <a:cs typeface="Arial"/>
              </a:rPr>
              <a:t>hal </a:t>
            </a: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20">
                <a:latin typeface="Arial"/>
                <a:cs typeface="Arial"/>
              </a:rPr>
              <a:t>baru </a:t>
            </a:r>
            <a:r>
              <a:rPr dirty="0" sz="850">
                <a:latin typeface="Arial"/>
                <a:cs typeface="Arial"/>
              </a:rPr>
              <a:t>kamu </a:t>
            </a:r>
            <a:r>
              <a:rPr dirty="0" sz="850" spc="10">
                <a:latin typeface="Arial"/>
                <a:cs typeface="Arial"/>
              </a:rPr>
              <a:t>sadari </a:t>
            </a:r>
            <a:r>
              <a:rPr dirty="0" sz="850" spc="-5">
                <a:latin typeface="Arial"/>
                <a:cs typeface="Arial"/>
              </a:rPr>
              <a:t>setelah </a:t>
            </a:r>
            <a:r>
              <a:rPr dirty="0" sz="850">
                <a:latin typeface="Arial"/>
                <a:cs typeface="Arial"/>
              </a:rPr>
              <a:t>kamu </a:t>
            </a:r>
            <a:r>
              <a:rPr dirty="0" sz="850" spc="5">
                <a:latin typeface="Arial"/>
                <a:cs typeface="Arial"/>
              </a:rPr>
              <a:t>mengetahui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15">
                <a:latin typeface="Arial"/>
                <a:cs typeface="Arial"/>
              </a:rPr>
              <a:t>berpikir </a:t>
            </a:r>
            <a:r>
              <a:rPr dirty="0" sz="850" spc="-15">
                <a:latin typeface="Arial"/>
                <a:cs typeface="Arial"/>
              </a:rPr>
              <a:t>design? </a:t>
            </a:r>
            <a:r>
              <a:rPr dirty="0" sz="850" spc="15">
                <a:latin typeface="Arial"/>
                <a:cs typeface="Arial"/>
              </a:rPr>
              <a:t>Aktivitas </a:t>
            </a:r>
            <a:r>
              <a:rPr dirty="0" sz="850" spc="20">
                <a:latin typeface="Arial"/>
                <a:cs typeface="Arial"/>
              </a:rPr>
              <a:t>berbagi  </a:t>
            </a:r>
            <a:r>
              <a:rPr dirty="0" sz="850" spc="5">
                <a:latin typeface="Arial"/>
                <a:cs typeface="Arial"/>
              </a:rPr>
              <a:t>dengan pasangan </a:t>
            </a:r>
            <a:r>
              <a:rPr dirty="0" sz="850" spc="20">
                <a:latin typeface="Arial"/>
                <a:cs typeface="Arial"/>
              </a:rPr>
              <a:t>dalam</a:t>
            </a:r>
            <a:r>
              <a:rPr dirty="0" sz="850" spc="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grup.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49827" y="133210"/>
            <a:ext cx="16338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Pengenalan </a:t>
            </a:r>
            <a:r>
              <a:rPr dirty="0" sz="800" spc="-40">
                <a:latin typeface="Arial"/>
                <a:cs typeface="Arial"/>
              </a:rPr>
              <a:t>Proses </a:t>
            </a:r>
            <a:r>
              <a:rPr dirty="0" sz="800" spc="5">
                <a:latin typeface="Arial"/>
                <a:cs typeface="Arial"/>
              </a:rPr>
              <a:t>Berpikir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Desain.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0656" y="1269308"/>
            <a:ext cx="849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Be</a:t>
            </a:r>
            <a:r>
              <a:rPr dirty="0" sz="1400" spc="-40">
                <a:latin typeface="Arial"/>
                <a:cs typeface="Arial"/>
              </a:rPr>
              <a:t>r</a:t>
            </a:r>
            <a:r>
              <a:rPr dirty="0" sz="1400" spc="30">
                <a:latin typeface="Arial"/>
                <a:cs typeface="Arial"/>
              </a:rPr>
              <a:t>empati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0580" y="1662195"/>
            <a:ext cx="1203325" cy="9626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065" marR="5080">
              <a:lnSpc>
                <a:spcPts val="1050"/>
              </a:lnSpc>
              <a:spcBef>
                <a:spcPts val="160"/>
              </a:spcBef>
            </a:pPr>
            <a:r>
              <a:rPr dirty="0" sz="900" spc="20">
                <a:latin typeface="Arial"/>
                <a:cs typeface="Arial"/>
              </a:rPr>
              <a:t>Memantik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ketertarikan  </a:t>
            </a:r>
            <a:r>
              <a:rPr dirty="0" sz="900" spc="5">
                <a:latin typeface="Arial"/>
                <a:cs typeface="Arial"/>
              </a:rPr>
              <a:t>dengan </a:t>
            </a:r>
            <a:r>
              <a:rPr dirty="0" sz="900" spc="10">
                <a:latin typeface="Arial"/>
                <a:cs typeface="Arial"/>
              </a:rPr>
              <a:t>teknologi  Augmented </a:t>
            </a:r>
            <a:r>
              <a:rPr dirty="0" sz="900" spc="-10">
                <a:latin typeface="Arial"/>
                <a:cs typeface="Arial"/>
              </a:rPr>
              <a:t>Reality. 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10">
                <a:latin typeface="Arial"/>
                <a:cs typeface="Arial"/>
              </a:rPr>
              <a:t>mengidentiﬁkasi  </a:t>
            </a:r>
            <a:r>
              <a:rPr dirty="0" sz="900" spc="20">
                <a:latin typeface="Arial"/>
                <a:cs typeface="Arial"/>
              </a:rPr>
              <a:t>minat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>
                <a:latin typeface="Arial"/>
                <a:cs typeface="Arial"/>
              </a:rPr>
              <a:t>masalah 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10">
                <a:latin typeface="Arial"/>
                <a:cs typeface="Arial"/>
              </a:rPr>
              <a:t>menjadi  </a:t>
            </a:r>
            <a:r>
              <a:rPr dirty="0" sz="900" spc="15">
                <a:latin typeface="Arial"/>
                <a:cs typeface="Arial"/>
              </a:rPr>
              <a:t>tujuan</a:t>
            </a:r>
            <a:r>
              <a:rPr dirty="0" sz="900" spc="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projek.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4393" y="1283882"/>
            <a:ext cx="2797810" cy="2795270"/>
            <a:chOff x="3034393" y="1283882"/>
            <a:chExt cx="2797810" cy="2795270"/>
          </a:xfrm>
        </p:grpSpPr>
        <p:sp>
          <p:nvSpPr>
            <p:cNvPr id="3" name="object 3"/>
            <p:cNvSpPr/>
            <p:nvPr/>
          </p:nvSpPr>
          <p:spPr>
            <a:xfrm>
              <a:off x="4416116" y="1413849"/>
              <a:ext cx="1206500" cy="1014094"/>
            </a:xfrm>
            <a:custGeom>
              <a:avLst/>
              <a:gdLst/>
              <a:ahLst/>
              <a:cxnLst/>
              <a:rect l="l" t="t" r="r" b="b"/>
              <a:pathLst>
                <a:path w="1206500" h="1014094">
                  <a:moveTo>
                    <a:pt x="751548" y="1013567"/>
                  </a:moveTo>
                  <a:lnTo>
                    <a:pt x="735487" y="968090"/>
                  </a:lnTo>
                  <a:lnTo>
                    <a:pt x="716818" y="924123"/>
                  </a:lnTo>
                  <a:lnTo>
                    <a:pt x="695645" y="881743"/>
                  </a:lnTo>
                  <a:lnTo>
                    <a:pt x="672074" y="841027"/>
                  </a:lnTo>
                  <a:lnTo>
                    <a:pt x="646211" y="802049"/>
                  </a:lnTo>
                  <a:lnTo>
                    <a:pt x="618160" y="764886"/>
                  </a:lnTo>
                  <a:lnTo>
                    <a:pt x="588027" y="729613"/>
                  </a:lnTo>
                  <a:lnTo>
                    <a:pt x="555917" y="696307"/>
                  </a:lnTo>
                  <a:lnTo>
                    <a:pt x="521936" y="665043"/>
                  </a:lnTo>
                  <a:lnTo>
                    <a:pt x="486189" y="635898"/>
                  </a:lnTo>
                  <a:lnTo>
                    <a:pt x="448781" y="608946"/>
                  </a:lnTo>
                  <a:lnTo>
                    <a:pt x="409817" y="584265"/>
                  </a:lnTo>
                  <a:lnTo>
                    <a:pt x="369404" y="561929"/>
                  </a:lnTo>
                  <a:lnTo>
                    <a:pt x="327645" y="542015"/>
                  </a:lnTo>
                  <a:lnTo>
                    <a:pt x="284647" y="524598"/>
                  </a:lnTo>
                  <a:lnTo>
                    <a:pt x="240515" y="509756"/>
                  </a:lnTo>
                  <a:lnTo>
                    <a:pt x="195353" y="497562"/>
                  </a:lnTo>
                  <a:lnTo>
                    <a:pt x="149268" y="488094"/>
                  </a:lnTo>
                  <a:lnTo>
                    <a:pt x="102365" y="481426"/>
                  </a:lnTo>
                  <a:lnTo>
                    <a:pt x="54749" y="477636"/>
                  </a:lnTo>
                  <a:lnTo>
                    <a:pt x="6524" y="476799"/>
                  </a:lnTo>
                  <a:lnTo>
                    <a:pt x="0" y="0"/>
                  </a:lnTo>
                  <a:lnTo>
                    <a:pt x="48316" y="266"/>
                  </a:lnTo>
                  <a:lnTo>
                    <a:pt x="96283" y="2373"/>
                  </a:lnTo>
                  <a:lnTo>
                    <a:pt x="143859" y="6292"/>
                  </a:lnTo>
                  <a:lnTo>
                    <a:pt x="191004" y="11995"/>
                  </a:lnTo>
                  <a:lnTo>
                    <a:pt x="237679" y="19453"/>
                  </a:lnTo>
                  <a:lnTo>
                    <a:pt x="283843" y="28636"/>
                  </a:lnTo>
                  <a:lnTo>
                    <a:pt x="329455" y="39515"/>
                  </a:lnTo>
                  <a:lnTo>
                    <a:pt x="374477" y="52062"/>
                  </a:lnTo>
                  <a:lnTo>
                    <a:pt x="418866" y="66248"/>
                  </a:lnTo>
                  <a:lnTo>
                    <a:pt x="462585" y="82043"/>
                  </a:lnTo>
                  <a:lnTo>
                    <a:pt x="505591" y="99419"/>
                  </a:lnTo>
                  <a:lnTo>
                    <a:pt x="547846" y="118347"/>
                  </a:lnTo>
                  <a:lnTo>
                    <a:pt x="589308" y="138798"/>
                  </a:lnTo>
                  <a:lnTo>
                    <a:pt x="629938" y="160743"/>
                  </a:lnTo>
                  <a:lnTo>
                    <a:pt x="669695" y="184153"/>
                  </a:lnTo>
                  <a:lnTo>
                    <a:pt x="708540" y="208999"/>
                  </a:lnTo>
                  <a:lnTo>
                    <a:pt x="746432" y="235252"/>
                  </a:lnTo>
                  <a:lnTo>
                    <a:pt x="783332" y="262884"/>
                  </a:lnTo>
                  <a:lnTo>
                    <a:pt x="819198" y="291865"/>
                  </a:lnTo>
                  <a:lnTo>
                    <a:pt x="853990" y="322166"/>
                  </a:lnTo>
                  <a:lnTo>
                    <a:pt x="887669" y="353758"/>
                  </a:lnTo>
                  <a:lnTo>
                    <a:pt x="920195" y="386613"/>
                  </a:lnTo>
                  <a:lnTo>
                    <a:pt x="951527" y="420702"/>
                  </a:lnTo>
                  <a:lnTo>
                    <a:pt x="981625" y="455995"/>
                  </a:lnTo>
                  <a:lnTo>
                    <a:pt x="1010448" y="492464"/>
                  </a:lnTo>
                  <a:lnTo>
                    <a:pt x="1037958" y="530079"/>
                  </a:lnTo>
                  <a:lnTo>
                    <a:pt x="1064112" y="568813"/>
                  </a:lnTo>
                  <a:lnTo>
                    <a:pt x="1088873" y="608635"/>
                  </a:lnTo>
                  <a:lnTo>
                    <a:pt x="1112198" y="649517"/>
                  </a:lnTo>
                  <a:lnTo>
                    <a:pt x="1134049" y="691430"/>
                  </a:lnTo>
                  <a:lnTo>
                    <a:pt x="1154384" y="734345"/>
                  </a:lnTo>
                  <a:lnTo>
                    <a:pt x="1173164" y="778233"/>
                  </a:lnTo>
                  <a:lnTo>
                    <a:pt x="1190348" y="823065"/>
                  </a:lnTo>
                  <a:lnTo>
                    <a:pt x="1205897" y="868813"/>
                  </a:lnTo>
                  <a:lnTo>
                    <a:pt x="751548" y="1013567"/>
                  </a:lnTo>
                  <a:close/>
                </a:path>
              </a:pathLst>
            </a:custGeom>
            <a:solidFill>
              <a:srgbClr val="ACD4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33243" y="1409302"/>
              <a:ext cx="1214755" cy="1043940"/>
            </a:xfrm>
            <a:custGeom>
              <a:avLst/>
              <a:gdLst/>
              <a:ahLst/>
              <a:cxnLst/>
              <a:rect l="l" t="t" r="r" b="b"/>
              <a:pathLst>
                <a:path w="1214754" h="1043939">
                  <a:moveTo>
                    <a:pt x="463499" y="1043595"/>
                  </a:moveTo>
                  <a:lnTo>
                    <a:pt x="0" y="915653"/>
                  </a:lnTo>
                  <a:lnTo>
                    <a:pt x="13742" y="869351"/>
                  </a:lnTo>
                  <a:lnTo>
                    <a:pt x="29149" y="823908"/>
                  </a:lnTo>
                  <a:lnTo>
                    <a:pt x="46181" y="779353"/>
                  </a:lnTo>
                  <a:lnTo>
                    <a:pt x="64798" y="735717"/>
                  </a:lnTo>
                  <a:lnTo>
                    <a:pt x="84962" y="693029"/>
                  </a:lnTo>
                  <a:lnTo>
                    <a:pt x="106632" y="651318"/>
                  </a:lnTo>
                  <a:lnTo>
                    <a:pt x="129770" y="610614"/>
                  </a:lnTo>
                  <a:lnTo>
                    <a:pt x="154337" y="570947"/>
                  </a:lnTo>
                  <a:lnTo>
                    <a:pt x="180292" y="532346"/>
                  </a:lnTo>
                  <a:lnTo>
                    <a:pt x="207598" y="494842"/>
                  </a:lnTo>
                  <a:lnTo>
                    <a:pt x="236214" y="458462"/>
                  </a:lnTo>
                  <a:lnTo>
                    <a:pt x="266102" y="423238"/>
                  </a:lnTo>
                  <a:lnTo>
                    <a:pt x="297222" y="389199"/>
                  </a:lnTo>
                  <a:lnTo>
                    <a:pt x="329535" y="356374"/>
                  </a:lnTo>
                  <a:lnTo>
                    <a:pt x="363002" y="324792"/>
                  </a:lnTo>
                  <a:lnTo>
                    <a:pt x="397583" y="294485"/>
                  </a:lnTo>
                  <a:lnTo>
                    <a:pt x="433239" y="265480"/>
                  </a:lnTo>
                  <a:lnTo>
                    <a:pt x="469931" y="237809"/>
                  </a:lnTo>
                  <a:lnTo>
                    <a:pt x="507620" y="211500"/>
                  </a:lnTo>
                  <a:lnTo>
                    <a:pt x="546266" y="186582"/>
                  </a:lnTo>
                  <a:lnTo>
                    <a:pt x="585830" y="163087"/>
                  </a:lnTo>
                  <a:lnTo>
                    <a:pt x="626273" y="141042"/>
                  </a:lnTo>
                  <a:lnTo>
                    <a:pt x="667556" y="120479"/>
                  </a:lnTo>
                  <a:lnTo>
                    <a:pt x="709639" y="101426"/>
                  </a:lnTo>
                  <a:lnTo>
                    <a:pt x="752483" y="83913"/>
                  </a:lnTo>
                  <a:lnTo>
                    <a:pt x="796049" y="67969"/>
                  </a:lnTo>
                  <a:lnTo>
                    <a:pt x="840297" y="53625"/>
                  </a:lnTo>
                  <a:lnTo>
                    <a:pt x="885189" y="40910"/>
                  </a:lnTo>
                  <a:lnTo>
                    <a:pt x="930685" y="29853"/>
                  </a:lnTo>
                  <a:lnTo>
                    <a:pt x="976745" y="20485"/>
                  </a:lnTo>
                  <a:lnTo>
                    <a:pt x="1023332" y="12834"/>
                  </a:lnTo>
                  <a:lnTo>
                    <a:pt x="1070404" y="6930"/>
                  </a:lnTo>
                  <a:lnTo>
                    <a:pt x="1117924" y="2804"/>
                  </a:lnTo>
                  <a:lnTo>
                    <a:pt x="1165851" y="483"/>
                  </a:lnTo>
                  <a:lnTo>
                    <a:pt x="1214147" y="0"/>
                  </a:lnTo>
                  <a:lnTo>
                    <a:pt x="1209747" y="480816"/>
                  </a:lnTo>
                  <a:lnTo>
                    <a:pt x="1160400" y="481940"/>
                  </a:lnTo>
                  <a:lnTo>
                    <a:pt x="1111727" y="486164"/>
                  </a:lnTo>
                  <a:lnTo>
                    <a:pt x="1063839" y="493406"/>
                  </a:lnTo>
                  <a:lnTo>
                    <a:pt x="1016849" y="503581"/>
                  </a:lnTo>
                  <a:lnTo>
                    <a:pt x="970867" y="516603"/>
                  </a:lnTo>
                  <a:lnTo>
                    <a:pt x="926005" y="532390"/>
                  </a:lnTo>
                  <a:lnTo>
                    <a:pt x="882376" y="550857"/>
                  </a:lnTo>
                  <a:lnTo>
                    <a:pt x="840090" y="571919"/>
                  </a:lnTo>
                  <a:lnTo>
                    <a:pt x="799260" y="595493"/>
                  </a:lnTo>
                  <a:lnTo>
                    <a:pt x="759997" y="621494"/>
                  </a:lnTo>
                  <a:lnTo>
                    <a:pt x="722414" y="649837"/>
                  </a:lnTo>
                  <a:lnTo>
                    <a:pt x="686621" y="680440"/>
                  </a:lnTo>
                  <a:lnTo>
                    <a:pt x="652730" y="713216"/>
                  </a:lnTo>
                  <a:lnTo>
                    <a:pt x="620854" y="748083"/>
                  </a:lnTo>
                  <a:lnTo>
                    <a:pt x="591103" y="784955"/>
                  </a:lnTo>
                  <a:lnTo>
                    <a:pt x="563590" y="823750"/>
                  </a:lnTo>
                  <a:lnTo>
                    <a:pt x="538427" y="864381"/>
                  </a:lnTo>
                  <a:lnTo>
                    <a:pt x="515724" y="906765"/>
                  </a:lnTo>
                  <a:lnTo>
                    <a:pt x="495594" y="950819"/>
                  </a:lnTo>
                  <a:lnTo>
                    <a:pt x="478148" y="996457"/>
                  </a:lnTo>
                  <a:lnTo>
                    <a:pt x="463499" y="1043595"/>
                  </a:lnTo>
                  <a:close/>
                </a:path>
              </a:pathLst>
            </a:custGeom>
            <a:solidFill>
              <a:srgbClr val="62A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83993" y="2297765"/>
              <a:ext cx="799465" cy="1372235"/>
            </a:xfrm>
            <a:custGeom>
              <a:avLst/>
              <a:gdLst/>
              <a:ahLst/>
              <a:cxnLst/>
              <a:rect l="l" t="t" r="r" b="b"/>
              <a:pathLst>
                <a:path w="799464" h="1372235">
                  <a:moveTo>
                    <a:pt x="514549" y="1372202"/>
                  </a:moveTo>
                  <a:lnTo>
                    <a:pt x="474918" y="1342224"/>
                  </a:lnTo>
                  <a:lnTo>
                    <a:pt x="436743" y="1310900"/>
                  </a:lnTo>
                  <a:lnTo>
                    <a:pt x="400041" y="1278281"/>
                  </a:lnTo>
                  <a:lnTo>
                    <a:pt x="364828" y="1244418"/>
                  </a:lnTo>
                  <a:lnTo>
                    <a:pt x="331122" y="1209363"/>
                  </a:lnTo>
                  <a:lnTo>
                    <a:pt x="298941" y="1173168"/>
                  </a:lnTo>
                  <a:lnTo>
                    <a:pt x="268301" y="1135882"/>
                  </a:lnTo>
                  <a:lnTo>
                    <a:pt x="239220" y="1097559"/>
                  </a:lnTo>
                  <a:lnTo>
                    <a:pt x="211715" y="1058249"/>
                  </a:lnTo>
                  <a:lnTo>
                    <a:pt x="185803" y="1018004"/>
                  </a:lnTo>
                  <a:lnTo>
                    <a:pt x="161502" y="976875"/>
                  </a:lnTo>
                  <a:lnTo>
                    <a:pt x="138829" y="934914"/>
                  </a:lnTo>
                  <a:lnTo>
                    <a:pt x="117801" y="892171"/>
                  </a:lnTo>
                  <a:lnTo>
                    <a:pt x="98435" y="848699"/>
                  </a:lnTo>
                  <a:lnTo>
                    <a:pt x="80749" y="804549"/>
                  </a:lnTo>
                  <a:lnTo>
                    <a:pt x="64759" y="759771"/>
                  </a:lnTo>
                  <a:lnTo>
                    <a:pt x="50484" y="714418"/>
                  </a:lnTo>
                  <a:lnTo>
                    <a:pt x="37940" y="668541"/>
                  </a:lnTo>
                  <a:lnTo>
                    <a:pt x="27144" y="622191"/>
                  </a:lnTo>
                  <a:lnTo>
                    <a:pt x="18115" y="575419"/>
                  </a:lnTo>
                  <a:lnTo>
                    <a:pt x="10868" y="528278"/>
                  </a:lnTo>
                  <a:lnTo>
                    <a:pt x="5422" y="480818"/>
                  </a:lnTo>
                  <a:lnTo>
                    <a:pt x="1793" y="433091"/>
                  </a:lnTo>
                  <a:lnTo>
                    <a:pt x="0" y="385148"/>
                  </a:lnTo>
                  <a:lnTo>
                    <a:pt x="58" y="337040"/>
                  </a:lnTo>
                  <a:lnTo>
                    <a:pt x="1986" y="288820"/>
                  </a:lnTo>
                  <a:lnTo>
                    <a:pt x="5800" y="240537"/>
                  </a:lnTo>
                  <a:lnTo>
                    <a:pt x="11518" y="192245"/>
                  </a:lnTo>
                  <a:lnTo>
                    <a:pt x="19158" y="143993"/>
                  </a:lnTo>
                  <a:lnTo>
                    <a:pt x="28735" y="95834"/>
                  </a:lnTo>
                  <a:lnTo>
                    <a:pt x="40269" y="47819"/>
                  </a:lnTo>
                  <a:lnTo>
                    <a:pt x="53775" y="0"/>
                  </a:lnTo>
                  <a:lnTo>
                    <a:pt x="517049" y="140804"/>
                  </a:lnTo>
                  <a:lnTo>
                    <a:pt x="504406" y="187675"/>
                  </a:lnTo>
                  <a:lnTo>
                    <a:pt x="494838" y="234803"/>
                  </a:lnTo>
                  <a:lnTo>
                    <a:pt x="488300" y="282060"/>
                  </a:lnTo>
                  <a:lnTo>
                    <a:pt x="484749" y="329318"/>
                  </a:lnTo>
                  <a:lnTo>
                    <a:pt x="484142" y="376447"/>
                  </a:lnTo>
                  <a:lnTo>
                    <a:pt x="486437" y="423318"/>
                  </a:lnTo>
                  <a:lnTo>
                    <a:pt x="491588" y="469803"/>
                  </a:lnTo>
                  <a:lnTo>
                    <a:pt x="499555" y="515773"/>
                  </a:lnTo>
                  <a:lnTo>
                    <a:pt x="510293" y="561100"/>
                  </a:lnTo>
                  <a:lnTo>
                    <a:pt x="523758" y="605653"/>
                  </a:lnTo>
                  <a:lnTo>
                    <a:pt x="539909" y="649305"/>
                  </a:lnTo>
                  <a:lnTo>
                    <a:pt x="558701" y="691927"/>
                  </a:lnTo>
                  <a:lnTo>
                    <a:pt x="580091" y="733390"/>
                  </a:lnTo>
                  <a:lnTo>
                    <a:pt x="604037" y="773564"/>
                  </a:lnTo>
                  <a:lnTo>
                    <a:pt x="630494" y="812322"/>
                  </a:lnTo>
                  <a:lnTo>
                    <a:pt x="659421" y="849535"/>
                  </a:lnTo>
                  <a:lnTo>
                    <a:pt x="690772" y="885073"/>
                  </a:lnTo>
                  <a:lnTo>
                    <a:pt x="724506" y="918808"/>
                  </a:lnTo>
                  <a:lnTo>
                    <a:pt x="760579" y="950610"/>
                  </a:lnTo>
                  <a:lnTo>
                    <a:pt x="798948" y="980353"/>
                  </a:lnTo>
                  <a:lnTo>
                    <a:pt x="514549" y="1372202"/>
                  </a:lnTo>
                  <a:close/>
                </a:path>
              </a:pathLst>
            </a:custGeom>
            <a:solidFill>
              <a:srgbClr val="F2B1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89490" y="2274387"/>
              <a:ext cx="793750" cy="1393825"/>
            </a:xfrm>
            <a:custGeom>
              <a:avLst/>
              <a:gdLst/>
              <a:ahLst/>
              <a:cxnLst/>
              <a:rect l="l" t="t" r="r" b="b"/>
              <a:pathLst>
                <a:path w="793750" h="1393825">
                  <a:moveTo>
                    <a:pt x="283199" y="1393279"/>
                  </a:moveTo>
                  <a:lnTo>
                    <a:pt x="0" y="1006880"/>
                  </a:lnTo>
                  <a:lnTo>
                    <a:pt x="38996" y="976333"/>
                  </a:lnTo>
                  <a:lnTo>
                    <a:pt x="75602" y="943674"/>
                  </a:lnTo>
                  <a:lnTo>
                    <a:pt x="109774" y="909036"/>
                  </a:lnTo>
                  <a:lnTo>
                    <a:pt x="141468" y="872556"/>
                  </a:lnTo>
                  <a:lnTo>
                    <a:pt x="170642" y="834368"/>
                  </a:lnTo>
                  <a:lnTo>
                    <a:pt x="197251" y="794609"/>
                  </a:lnTo>
                  <a:lnTo>
                    <a:pt x="221251" y="753413"/>
                  </a:lnTo>
                  <a:lnTo>
                    <a:pt x="242601" y="710917"/>
                  </a:lnTo>
                  <a:lnTo>
                    <a:pt x="261255" y="667254"/>
                  </a:lnTo>
                  <a:lnTo>
                    <a:pt x="277171" y="622560"/>
                  </a:lnTo>
                  <a:lnTo>
                    <a:pt x="290305" y="576972"/>
                  </a:lnTo>
                  <a:lnTo>
                    <a:pt x="300613" y="530623"/>
                  </a:lnTo>
                  <a:lnTo>
                    <a:pt x="308053" y="483650"/>
                  </a:lnTo>
                  <a:lnTo>
                    <a:pt x="312580" y="436188"/>
                  </a:lnTo>
                  <a:lnTo>
                    <a:pt x="314152" y="388372"/>
                  </a:lnTo>
                  <a:lnTo>
                    <a:pt x="312724" y="340337"/>
                  </a:lnTo>
                  <a:lnTo>
                    <a:pt x="308253" y="292219"/>
                  </a:lnTo>
                  <a:lnTo>
                    <a:pt x="300696" y="244153"/>
                  </a:lnTo>
                  <a:lnTo>
                    <a:pt x="290009" y="196275"/>
                  </a:lnTo>
                  <a:lnTo>
                    <a:pt x="276149" y="148719"/>
                  </a:lnTo>
                  <a:lnTo>
                    <a:pt x="731523" y="0"/>
                  </a:lnTo>
                  <a:lnTo>
                    <a:pt x="745782" y="46719"/>
                  </a:lnTo>
                  <a:lnTo>
                    <a:pt x="758139" y="93663"/>
                  </a:lnTo>
                  <a:lnTo>
                    <a:pt x="768608" y="140782"/>
                  </a:lnTo>
                  <a:lnTo>
                    <a:pt x="777206" y="188027"/>
                  </a:lnTo>
                  <a:lnTo>
                    <a:pt x="783948" y="235349"/>
                  </a:lnTo>
                  <a:lnTo>
                    <a:pt x="788850" y="282699"/>
                  </a:lnTo>
                  <a:lnTo>
                    <a:pt x="791928" y="330030"/>
                  </a:lnTo>
                  <a:lnTo>
                    <a:pt x="793198" y="377290"/>
                  </a:lnTo>
                  <a:lnTo>
                    <a:pt x="792674" y="424433"/>
                  </a:lnTo>
                  <a:lnTo>
                    <a:pt x="790374" y="471408"/>
                  </a:lnTo>
                  <a:lnTo>
                    <a:pt x="786313" y="518168"/>
                  </a:lnTo>
                  <a:lnTo>
                    <a:pt x="780506" y="564662"/>
                  </a:lnTo>
                  <a:lnTo>
                    <a:pt x="772969" y="610843"/>
                  </a:lnTo>
                  <a:lnTo>
                    <a:pt x="763718" y="656661"/>
                  </a:lnTo>
                  <a:lnTo>
                    <a:pt x="752769" y="702067"/>
                  </a:lnTo>
                  <a:lnTo>
                    <a:pt x="740137" y="747013"/>
                  </a:lnTo>
                  <a:lnTo>
                    <a:pt x="725838" y="791450"/>
                  </a:lnTo>
                  <a:lnTo>
                    <a:pt x="709888" y="835328"/>
                  </a:lnTo>
                  <a:lnTo>
                    <a:pt x="692303" y="878600"/>
                  </a:lnTo>
                  <a:lnTo>
                    <a:pt x="673098" y="921215"/>
                  </a:lnTo>
                  <a:lnTo>
                    <a:pt x="652289" y="963126"/>
                  </a:lnTo>
                  <a:lnTo>
                    <a:pt x="629892" y="1004282"/>
                  </a:lnTo>
                  <a:lnTo>
                    <a:pt x="605922" y="1044637"/>
                  </a:lnTo>
                  <a:lnTo>
                    <a:pt x="580396" y="1084139"/>
                  </a:lnTo>
                  <a:lnTo>
                    <a:pt x="553328" y="1122742"/>
                  </a:lnTo>
                  <a:lnTo>
                    <a:pt x="524735" y="1160395"/>
                  </a:lnTo>
                  <a:lnTo>
                    <a:pt x="494633" y="1197049"/>
                  </a:lnTo>
                  <a:lnTo>
                    <a:pt x="463037" y="1232657"/>
                  </a:lnTo>
                  <a:lnTo>
                    <a:pt x="429963" y="1267169"/>
                  </a:lnTo>
                  <a:lnTo>
                    <a:pt x="395426" y="1300536"/>
                  </a:lnTo>
                  <a:lnTo>
                    <a:pt x="359443" y="1332709"/>
                  </a:lnTo>
                  <a:lnTo>
                    <a:pt x="322028" y="1363640"/>
                  </a:lnTo>
                  <a:lnTo>
                    <a:pt x="283199" y="1393279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90642" y="3275118"/>
              <a:ext cx="1485265" cy="633730"/>
            </a:xfrm>
            <a:custGeom>
              <a:avLst/>
              <a:gdLst/>
              <a:ahLst/>
              <a:cxnLst/>
              <a:rect l="l" t="t" r="r" b="b"/>
              <a:pathLst>
                <a:path w="1485264" h="633729">
                  <a:moveTo>
                    <a:pt x="765113" y="633711"/>
                  </a:moveTo>
                  <a:lnTo>
                    <a:pt x="717660" y="633486"/>
                  </a:lnTo>
                  <a:lnTo>
                    <a:pt x="670244" y="631460"/>
                  </a:lnTo>
                  <a:lnTo>
                    <a:pt x="622917" y="627635"/>
                  </a:lnTo>
                  <a:lnTo>
                    <a:pt x="575733" y="622009"/>
                  </a:lnTo>
                  <a:lnTo>
                    <a:pt x="528748" y="614584"/>
                  </a:lnTo>
                  <a:lnTo>
                    <a:pt x="482013" y="605359"/>
                  </a:lnTo>
                  <a:lnTo>
                    <a:pt x="435585" y="594336"/>
                  </a:lnTo>
                  <a:lnTo>
                    <a:pt x="389516" y="581513"/>
                  </a:lnTo>
                  <a:lnTo>
                    <a:pt x="343861" y="566892"/>
                  </a:lnTo>
                  <a:lnTo>
                    <a:pt x="298674" y="550472"/>
                  </a:lnTo>
                  <a:lnTo>
                    <a:pt x="254009" y="532254"/>
                  </a:lnTo>
                  <a:lnTo>
                    <a:pt x="209919" y="512238"/>
                  </a:lnTo>
                  <a:lnTo>
                    <a:pt x="166459" y="490425"/>
                  </a:lnTo>
                  <a:lnTo>
                    <a:pt x="123683" y="466814"/>
                  </a:lnTo>
                  <a:lnTo>
                    <a:pt x="81645" y="441405"/>
                  </a:lnTo>
                  <a:lnTo>
                    <a:pt x="40400" y="414200"/>
                  </a:lnTo>
                  <a:lnTo>
                    <a:pt x="0" y="385199"/>
                  </a:lnTo>
                  <a:lnTo>
                    <a:pt x="288249" y="0"/>
                  </a:lnTo>
                  <a:lnTo>
                    <a:pt x="327481" y="27501"/>
                  </a:lnTo>
                  <a:lnTo>
                    <a:pt x="367951" y="52277"/>
                  </a:lnTo>
                  <a:lnTo>
                    <a:pt x="409527" y="74326"/>
                  </a:lnTo>
                  <a:lnTo>
                    <a:pt x="452083" y="93649"/>
                  </a:lnTo>
                  <a:lnTo>
                    <a:pt x="495489" y="110244"/>
                  </a:lnTo>
                  <a:lnTo>
                    <a:pt x="539616" y="124110"/>
                  </a:lnTo>
                  <a:lnTo>
                    <a:pt x="584336" y="135248"/>
                  </a:lnTo>
                  <a:lnTo>
                    <a:pt x="629520" y="143657"/>
                  </a:lnTo>
                  <a:lnTo>
                    <a:pt x="675039" y="149336"/>
                  </a:lnTo>
                  <a:lnTo>
                    <a:pt x="720764" y="152284"/>
                  </a:lnTo>
                  <a:lnTo>
                    <a:pt x="1309222" y="152501"/>
                  </a:lnTo>
                  <a:lnTo>
                    <a:pt x="1485097" y="392249"/>
                  </a:lnTo>
                  <a:lnTo>
                    <a:pt x="1444423" y="420865"/>
                  </a:lnTo>
                  <a:lnTo>
                    <a:pt x="1402921" y="447676"/>
                  </a:lnTo>
                  <a:lnTo>
                    <a:pt x="1360644" y="472683"/>
                  </a:lnTo>
                  <a:lnTo>
                    <a:pt x="1317646" y="495886"/>
                  </a:lnTo>
                  <a:lnTo>
                    <a:pt x="1273982" y="517286"/>
                  </a:lnTo>
                  <a:lnTo>
                    <a:pt x="1229704" y="536882"/>
                  </a:lnTo>
                  <a:lnTo>
                    <a:pt x="1184868" y="554675"/>
                  </a:lnTo>
                  <a:lnTo>
                    <a:pt x="1139527" y="570665"/>
                  </a:lnTo>
                  <a:lnTo>
                    <a:pt x="1093735" y="584853"/>
                  </a:lnTo>
                  <a:lnTo>
                    <a:pt x="1047547" y="597238"/>
                  </a:lnTo>
                  <a:lnTo>
                    <a:pt x="1001016" y="607821"/>
                  </a:lnTo>
                  <a:lnTo>
                    <a:pt x="954196" y="616601"/>
                  </a:lnTo>
                  <a:lnTo>
                    <a:pt x="907142" y="623581"/>
                  </a:lnTo>
                  <a:lnTo>
                    <a:pt x="859908" y="628758"/>
                  </a:lnTo>
                  <a:lnTo>
                    <a:pt x="812546" y="632135"/>
                  </a:lnTo>
                  <a:lnTo>
                    <a:pt x="765113" y="633711"/>
                  </a:lnTo>
                  <a:close/>
                </a:path>
                <a:path w="1485264" h="633729">
                  <a:moveTo>
                    <a:pt x="1309222" y="152501"/>
                  </a:moveTo>
                  <a:lnTo>
                    <a:pt x="766567" y="152501"/>
                  </a:lnTo>
                  <a:lnTo>
                    <a:pt x="812318" y="149986"/>
                  </a:lnTo>
                  <a:lnTo>
                    <a:pt x="857889" y="144739"/>
                  </a:lnTo>
                  <a:lnTo>
                    <a:pt x="903151" y="136758"/>
                  </a:lnTo>
                  <a:lnTo>
                    <a:pt x="947976" y="126045"/>
                  </a:lnTo>
                  <a:lnTo>
                    <a:pt x="992234" y="112597"/>
                  </a:lnTo>
                  <a:lnTo>
                    <a:pt x="1035797" y="96414"/>
                  </a:lnTo>
                  <a:lnTo>
                    <a:pt x="1078537" y="77496"/>
                  </a:lnTo>
                  <a:lnTo>
                    <a:pt x="1120323" y="55843"/>
                  </a:lnTo>
                  <a:lnTo>
                    <a:pt x="1161028" y="31452"/>
                  </a:lnTo>
                  <a:lnTo>
                    <a:pt x="1200522" y="4324"/>
                  </a:lnTo>
                  <a:lnTo>
                    <a:pt x="1309222" y="152501"/>
                  </a:lnTo>
                  <a:close/>
                </a:path>
              </a:pathLst>
            </a:custGeom>
            <a:solidFill>
              <a:srgbClr val="E19E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50191" y="1333582"/>
              <a:ext cx="1372854" cy="1138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40691" y="1414542"/>
              <a:ext cx="1191895" cy="958215"/>
            </a:xfrm>
            <a:custGeom>
              <a:avLst/>
              <a:gdLst/>
              <a:ahLst/>
              <a:cxnLst/>
              <a:rect l="l" t="t" r="r" b="b"/>
              <a:pathLst>
                <a:path w="1191895" h="958214">
                  <a:moveTo>
                    <a:pt x="973448" y="957940"/>
                  </a:moveTo>
                  <a:lnTo>
                    <a:pt x="958151" y="910558"/>
                  </a:lnTo>
                  <a:lnTo>
                    <a:pt x="940716" y="864335"/>
                  </a:lnTo>
                  <a:lnTo>
                    <a:pt x="921208" y="819319"/>
                  </a:lnTo>
                  <a:lnTo>
                    <a:pt x="899691" y="775558"/>
                  </a:lnTo>
                  <a:lnTo>
                    <a:pt x="876231" y="733102"/>
                  </a:lnTo>
                  <a:lnTo>
                    <a:pt x="850892" y="691999"/>
                  </a:lnTo>
                  <a:lnTo>
                    <a:pt x="823740" y="652299"/>
                  </a:lnTo>
                  <a:lnTo>
                    <a:pt x="794839" y="614049"/>
                  </a:lnTo>
                  <a:lnTo>
                    <a:pt x="764255" y="577299"/>
                  </a:lnTo>
                  <a:lnTo>
                    <a:pt x="732053" y="542097"/>
                  </a:lnTo>
                  <a:lnTo>
                    <a:pt x="698297" y="508492"/>
                  </a:lnTo>
                  <a:lnTo>
                    <a:pt x="663053" y="476533"/>
                  </a:lnTo>
                  <a:lnTo>
                    <a:pt x="626386" y="446269"/>
                  </a:lnTo>
                  <a:lnTo>
                    <a:pt x="588360" y="417748"/>
                  </a:lnTo>
                  <a:lnTo>
                    <a:pt x="549041" y="391019"/>
                  </a:lnTo>
                  <a:lnTo>
                    <a:pt x="508494" y="366131"/>
                  </a:lnTo>
                  <a:lnTo>
                    <a:pt x="466783" y="343132"/>
                  </a:lnTo>
                  <a:lnTo>
                    <a:pt x="423975" y="322072"/>
                  </a:lnTo>
                  <a:lnTo>
                    <a:pt x="380132" y="302999"/>
                  </a:lnTo>
                  <a:lnTo>
                    <a:pt x="335322" y="285962"/>
                  </a:lnTo>
                  <a:lnTo>
                    <a:pt x="289608" y="271009"/>
                  </a:lnTo>
                  <a:lnTo>
                    <a:pt x="243057" y="258190"/>
                  </a:lnTo>
                  <a:lnTo>
                    <a:pt x="195732" y="247553"/>
                  </a:lnTo>
                  <a:lnTo>
                    <a:pt x="147698" y="239147"/>
                  </a:lnTo>
                  <a:lnTo>
                    <a:pt x="99022" y="233021"/>
                  </a:lnTo>
                  <a:lnTo>
                    <a:pt x="49767" y="229222"/>
                  </a:lnTo>
                  <a:lnTo>
                    <a:pt x="0" y="227802"/>
                  </a:lnTo>
                  <a:lnTo>
                    <a:pt x="974" y="0"/>
                  </a:lnTo>
                  <a:lnTo>
                    <a:pt x="49375" y="1140"/>
                  </a:lnTo>
                  <a:lnTo>
                    <a:pt x="97389" y="4123"/>
                  </a:lnTo>
                  <a:lnTo>
                    <a:pt x="144978" y="8917"/>
                  </a:lnTo>
                  <a:lnTo>
                    <a:pt x="192102" y="15493"/>
                  </a:lnTo>
                  <a:lnTo>
                    <a:pt x="238720" y="23821"/>
                  </a:lnTo>
                  <a:lnTo>
                    <a:pt x="284792" y="33872"/>
                  </a:lnTo>
                  <a:lnTo>
                    <a:pt x="330280" y="45615"/>
                  </a:lnTo>
                  <a:lnTo>
                    <a:pt x="375144" y="59020"/>
                  </a:lnTo>
                  <a:lnTo>
                    <a:pt x="419342" y="74057"/>
                  </a:lnTo>
                  <a:lnTo>
                    <a:pt x="462836" y="90698"/>
                  </a:lnTo>
                  <a:lnTo>
                    <a:pt x="505586" y="108911"/>
                  </a:lnTo>
                  <a:lnTo>
                    <a:pt x="547552" y="128667"/>
                  </a:lnTo>
                  <a:lnTo>
                    <a:pt x="588695" y="149937"/>
                  </a:lnTo>
                  <a:lnTo>
                    <a:pt x="628973" y="172689"/>
                  </a:lnTo>
                  <a:lnTo>
                    <a:pt x="668349" y="196895"/>
                  </a:lnTo>
                  <a:lnTo>
                    <a:pt x="706780" y="222525"/>
                  </a:lnTo>
                  <a:lnTo>
                    <a:pt x="744229" y="249548"/>
                  </a:lnTo>
                  <a:lnTo>
                    <a:pt x="780655" y="277935"/>
                  </a:lnTo>
                  <a:lnTo>
                    <a:pt x="816019" y="307656"/>
                  </a:lnTo>
                  <a:lnTo>
                    <a:pt x="850279" y="338680"/>
                  </a:lnTo>
                  <a:lnTo>
                    <a:pt x="883398" y="370979"/>
                  </a:lnTo>
                  <a:lnTo>
                    <a:pt x="915334" y="404523"/>
                  </a:lnTo>
                  <a:lnTo>
                    <a:pt x="946048" y="439280"/>
                  </a:lnTo>
                  <a:lnTo>
                    <a:pt x="975501" y="475222"/>
                  </a:lnTo>
                  <a:lnTo>
                    <a:pt x="1003652" y="512319"/>
                  </a:lnTo>
                  <a:lnTo>
                    <a:pt x="1030462" y="550541"/>
                  </a:lnTo>
                  <a:lnTo>
                    <a:pt x="1055890" y="589857"/>
                  </a:lnTo>
                  <a:lnTo>
                    <a:pt x="1079898" y="630239"/>
                  </a:lnTo>
                  <a:lnTo>
                    <a:pt x="1102444" y="671656"/>
                  </a:lnTo>
                  <a:lnTo>
                    <a:pt x="1123491" y="714078"/>
                  </a:lnTo>
                  <a:lnTo>
                    <a:pt x="1142996" y="757476"/>
                  </a:lnTo>
                  <a:lnTo>
                    <a:pt x="1160921" y="801819"/>
                  </a:lnTo>
                  <a:lnTo>
                    <a:pt x="1177227" y="847078"/>
                  </a:lnTo>
                  <a:lnTo>
                    <a:pt x="1191872" y="893223"/>
                  </a:lnTo>
                  <a:lnTo>
                    <a:pt x="973448" y="957940"/>
                  </a:lnTo>
                  <a:close/>
                </a:path>
              </a:pathLst>
            </a:custGeom>
            <a:solidFill>
              <a:srgbClr val="B6E1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40690" y="1414542"/>
              <a:ext cx="1191895" cy="958215"/>
            </a:xfrm>
            <a:custGeom>
              <a:avLst/>
              <a:gdLst/>
              <a:ahLst/>
              <a:cxnLst/>
              <a:rect l="l" t="t" r="r" b="b"/>
              <a:pathLst>
                <a:path w="1191895" h="958214">
                  <a:moveTo>
                    <a:pt x="974" y="0"/>
                  </a:moveTo>
                  <a:lnTo>
                    <a:pt x="49375" y="1140"/>
                  </a:lnTo>
                  <a:lnTo>
                    <a:pt x="97389" y="4123"/>
                  </a:lnTo>
                  <a:lnTo>
                    <a:pt x="144978" y="8917"/>
                  </a:lnTo>
                  <a:lnTo>
                    <a:pt x="192102" y="15493"/>
                  </a:lnTo>
                  <a:lnTo>
                    <a:pt x="238720" y="23821"/>
                  </a:lnTo>
                  <a:lnTo>
                    <a:pt x="284792" y="33872"/>
                  </a:lnTo>
                  <a:lnTo>
                    <a:pt x="330280" y="45615"/>
                  </a:lnTo>
                  <a:lnTo>
                    <a:pt x="375144" y="59020"/>
                  </a:lnTo>
                  <a:lnTo>
                    <a:pt x="419342" y="74057"/>
                  </a:lnTo>
                  <a:lnTo>
                    <a:pt x="462836" y="90698"/>
                  </a:lnTo>
                  <a:lnTo>
                    <a:pt x="505586" y="108911"/>
                  </a:lnTo>
                  <a:lnTo>
                    <a:pt x="547552" y="128667"/>
                  </a:lnTo>
                  <a:lnTo>
                    <a:pt x="588695" y="149937"/>
                  </a:lnTo>
                  <a:lnTo>
                    <a:pt x="628973" y="172689"/>
                  </a:lnTo>
                  <a:lnTo>
                    <a:pt x="668348" y="196895"/>
                  </a:lnTo>
                  <a:lnTo>
                    <a:pt x="706780" y="222525"/>
                  </a:lnTo>
                  <a:lnTo>
                    <a:pt x="744229" y="249548"/>
                  </a:lnTo>
                  <a:lnTo>
                    <a:pt x="780655" y="277935"/>
                  </a:lnTo>
                  <a:lnTo>
                    <a:pt x="816018" y="307656"/>
                  </a:lnTo>
                  <a:lnTo>
                    <a:pt x="850279" y="338680"/>
                  </a:lnTo>
                  <a:lnTo>
                    <a:pt x="883398" y="370979"/>
                  </a:lnTo>
                  <a:lnTo>
                    <a:pt x="915334" y="404523"/>
                  </a:lnTo>
                  <a:lnTo>
                    <a:pt x="946048" y="439280"/>
                  </a:lnTo>
                  <a:lnTo>
                    <a:pt x="975501" y="475222"/>
                  </a:lnTo>
                  <a:lnTo>
                    <a:pt x="1003652" y="512319"/>
                  </a:lnTo>
                  <a:lnTo>
                    <a:pt x="1030462" y="550541"/>
                  </a:lnTo>
                  <a:lnTo>
                    <a:pt x="1055890" y="589857"/>
                  </a:lnTo>
                  <a:lnTo>
                    <a:pt x="1079898" y="630239"/>
                  </a:lnTo>
                  <a:lnTo>
                    <a:pt x="1102444" y="671656"/>
                  </a:lnTo>
                  <a:lnTo>
                    <a:pt x="1123491" y="714078"/>
                  </a:lnTo>
                  <a:lnTo>
                    <a:pt x="1142996" y="757476"/>
                  </a:lnTo>
                  <a:lnTo>
                    <a:pt x="1160921" y="801819"/>
                  </a:lnTo>
                  <a:lnTo>
                    <a:pt x="1177227" y="847078"/>
                  </a:lnTo>
                  <a:lnTo>
                    <a:pt x="1191872" y="893223"/>
                  </a:lnTo>
                  <a:lnTo>
                    <a:pt x="973448" y="957940"/>
                  </a:lnTo>
                  <a:lnTo>
                    <a:pt x="958151" y="910558"/>
                  </a:lnTo>
                  <a:lnTo>
                    <a:pt x="940716" y="864335"/>
                  </a:lnTo>
                  <a:lnTo>
                    <a:pt x="921208" y="819319"/>
                  </a:lnTo>
                  <a:lnTo>
                    <a:pt x="899691" y="775558"/>
                  </a:lnTo>
                  <a:lnTo>
                    <a:pt x="876231" y="733102"/>
                  </a:lnTo>
                  <a:lnTo>
                    <a:pt x="850892" y="691999"/>
                  </a:lnTo>
                  <a:lnTo>
                    <a:pt x="823740" y="652299"/>
                  </a:lnTo>
                  <a:lnTo>
                    <a:pt x="794839" y="614049"/>
                  </a:lnTo>
                  <a:lnTo>
                    <a:pt x="764255" y="577299"/>
                  </a:lnTo>
                  <a:lnTo>
                    <a:pt x="732053" y="542097"/>
                  </a:lnTo>
                  <a:lnTo>
                    <a:pt x="698297" y="508492"/>
                  </a:lnTo>
                  <a:lnTo>
                    <a:pt x="663053" y="476533"/>
                  </a:lnTo>
                  <a:lnTo>
                    <a:pt x="626386" y="446269"/>
                  </a:lnTo>
                  <a:lnTo>
                    <a:pt x="588360" y="417748"/>
                  </a:lnTo>
                  <a:lnTo>
                    <a:pt x="549041" y="391019"/>
                  </a:lnTo>
                  <a:lnTo>
                    <a:pt x="508494" y="366130"/>
                  </a:lnTo>
                  <a:lnTo>
                    <a:pt x="466783" y="343132"/>
                  </a:lnTo>
                  <a:lnTo>
                    <a:pt x="423975" y="322072"/>
                  </a:lnTo>
                  <a:lnTo>
                    <a:pt x="380132" y="302999"/>
                  </a:lnTo>
                  <a:lnTo>
                    <a:pt x="335322" y="285962"/>
                  </a:lnTo>
                  <a:lnTo>
                    <a:pt x="289608" y="271009"/>
                  </a:lnTo>
                  <a:lnTo>
                    <a:pt x="243057" y="258190"/>
                  </a:lnTo>
                  <a:lnTo>
                    <a:pt x="195732" y="247553"/>
                  </a:lnTo>
                  <a:lnTo>
                    <a:pt x="147698" y="239147"/>
                  </a:lnTo>
                  <a:lnTo>
                    <a:pt x="99022" y="233021"/>
                  </a:lnTo>
                  <a:lnTo>
                    <a:pt x="49767" y="229222"/>
                  </a:lnTo>
                  <a:lnTo>
                    <a:pt x="0" y="227802"/>
                  </a:lnTo>
                  <a:lnTo>
                    <a:pt x="974" y="0"/>
                  </a:lnTo>
                  <a:close/>
                </a:path>
              </a:pathLst>
            </a:custGeom>
            <a:ln w="9524">
              <a:solidFill>
                <a:srgbClr val="BFEB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97440" y="2235750"/>
              <a:ext cx="934768" cy="15965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45089" y="2364330"/>
              <a:ext cx="639445" cy="1301750"/>
            </a:xfrm>
            <a:custGeom>
              <a:avLst/>
              <a:gdLst/>
              <a:ahLst/>
              <a:cxnLst/>
              <a:rect l="l" t="t" r="r" b="b"/>
              <a:pathLst>
                <a:path w="639445" h="1301750">
                  <a:moveTo>
                    <a:pt x="130874" y="1301237"/>
                  </a:moveTo>
                  <a:lnTo>
                    <a:pt x="0" y="1123187"/>
                  </a:lnTo>
                  <a:lnTo>
                    <a:pt x="39214" y="1092885"/>
                  </a:lnTo>
                  <a:lnTo>
                    <a:pt x="76668" y="1060960"/>
                  </a:lnTo>
                  <a:lnTo>
                    <a:pt x="112334" y="1027488"/>
                  </a:lnTo>
                  <a:lnTo>
                    <a:pt x="146184" y="992545"/>
                  </a:lnTo>
                  <a:lnTo>
                    <a:pt x="178192" y="956205"/>
                  </a:lnTo>
                  <a:lnTo>
                    <a:pt x="208329" y="918545"/>
                  </a:lnTo>
                  <a:lnTo>
                    <a:pt x="236568" y="879640"/>
                  </a:lnTo>
                  <a:lnTo>
                    <a:pt x="262882" y="839565"/>
                  </a:lnTo>
                  <a:lnTo>
                    <a:pt x="287243" y="798396"/>
                  </a:lnTo>
                  <a:lnTo>
                    <a:pt x="309624" y="756208"/>
                  </a:lnTo>
                  <a:lnTo>
                    <a:pt x="329997" y="713077"/>
                  </a:lnTo>
                  <a:lnTo>
                    <a:pt x="348336" y="669079"/>
                  </a:lnTo>
                  <a:lnTo>
                    <a:pt x="364612" y="624288"/>
                  </a:lnTo>
                  <a:lnTo>
                    <a:pt x="378798" y="578781"/>
                  </a:lnTo>
                  <a:lnTo>
                    <a:pt x="390867" y="532632"/>
                  </a:lnTo>
                  <a:lnTo>
                    <a:pt x="400791" y="485918"/>
                  </a:lnTo>
                  <a:lnTo>
                    <a:pt x="408543" y="438713"/>
                  </a:lnTo>
                  <a:lnTo>
                    <a:pt x="414096" y="391093"/>
                  </a:lnTo>
                  <a:lnTo>
                    <a:pt x="417422" y="343134"/>
                  </a:lnTo>
                  <a:lnTo>
                    <a:pt x="418493" y="294911"/>
                  </a:lnTo>
                  <a:lnTo>
                    <a:pt x="417283" y="246500"/>
                  </a:lnTo>
                  <a:lnTo>
                    <a:pt x="413763" y="197976"/>
                  </a:lnTo>
                  <a:lnTo>
                    <a:pt x="407906" y="149415"/>
                  </a:lnTo>
                  <a:lnTo>
                    <a:pt x="399686" y="100892"/>
                  </a:lnTo>
                  <a:lnTo>
                    <a:pt x="389074" y="52482"/>
                  </a:lnTo>
                  <a:lnTo>
                    <a:pt x="603748" y="0"/>
                  </a:lnTo>
                  <a:lnTo>
                    <a:pt x="614374" y="47431"/>
                  </a:lnTo>
                  <a:lnTo>
                    <a:pt x="623106" y="94964"/>
                  </a:lnTo>
                  <a:lnTo>
                    <a:pt x="629961" y="142551"/>
                  </a:lnTo>
                  <a:lnTo>
                    <a:pt x="634957" y="190142"/>
                  </a:lnTo>
                  <a:lnTo>
                    <a:pt x="638110" y="237690"/>
                  </a:lnTo>
                  <a:lnTo>
                    <a:pt x="639440" y="285148"/>
                  </a:lnTo>
                  <a:lnTo>
                    <a:pt x="638962" y="332466"/>
                  </a:lnTo>
                  <a:lnTo>
                    <a:pt x="636696" y="379596"/>
                  </a:lnTo>
                  <a:lnTo>
                    <a:pt x="632657" y="426492"/>
                  </a:lnTo>
                  <a:lnTo>
                    <a:pt x="626863" y="473103"/>
                  </a:lnTo>
                  <a:lnTo>
                    <a:pt x="619333" y="519383"/>
                  </a:lnTo>
                  <a:lnTo>
                    <a:pt x="610083" y="565284"/>
                  </a:lnTo>
                  <a:lnTo>
                    <a:pt x="599132" y="610756"/>
                  </a:lnTo>
                  <a:lnTo>
                    <a:pt x="586495" y="655752"/>
                  </a:lnTo>
                  <a:lnTo>
                    <a:pt x="572192" y="700224"/>
                  </a:lnTo>
                  <a:lnTo>
                    <a:pt x="556239" y="744124"/>
                  </a:lnTo>
                  <a:lnTo>
                    <a:pt x="538653" y="787404"/>
                  </a:lnTo>
                  <a:lnTo>
                    <a:pt x="519454" y="830015"/>
                  </a:lnTo>
                  <a:lnTo>
                    <a:pt x="498657" y="871909"/>
                  </a:lnTo>
                  <a:lnTo>
                    <a:pt x="476280" y="913039"/>
                  </a:lnTo>
                  <a:lnTo>
                    <a:pt x="452341" y="953356"/>
                  </a:lnTo>
                  <a:lnTo>
                    <a:pt x="426857" y="992812"/>
                  </a:lnTo>
                  <a:lnTo>
                    <a:pt x="399846" y="1031359"/>
                  </a:lnTo>
                  <a:lnTo>
                    <a:pt x="371325" y="1068949"/>
                  </a:lnTo>
                  <a:lnTo>
                    <a:pt x="341312" y="1105534"/>
                  </a:lnTo>
                  <a:lnTo>
                    <a:pt x="309825" y="1141065"/>
                  </a:lnTo>
                  <a:lnTo>
                    <a:pt x="276879" y="1175495"/>
                  </a:lnTo>
                  <a:lnTo>
                    <a:pt x="242494" y="1208775"/>
                  </a:lnTo>
                  <a:lnTo>
                    <a:pt x="206687" y="1240857"/>
                  </a:lnTo>
                  <a:lnTo>
                    <a:pt x="169474" y="1271694"/>
                  </a:lnTo>
                  <a:lnTo>
                    <a:pt x="130874" y="1301237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45089" y="2364330"/>
              <a:ext cx="639445" cy="1301750"/>
            </a:xfrm>
            <a:custGeom>
              <a:avLst/>
              <a:gdLst/>
              <a:ahLst/>
              <a:cxnLst/>
              <a:rect l="l" t="t" r="r" b="b"/>
              <a:pathLst>
                <a:path w="639445" h="1301750">
                  <a:moveTo>
                    <a:pt x="130874" y="1301237"/>
                  </a:moveTo>
                  <a:lnTo>
                    <a:pt x="169474" y="1271694"/>
                  </a:lnTo>
                  <a:lnTo>
                    <a:pt x="206687" y="1240857"/>
                  </a:lnTo>
                  <a:lnTo>
                    <a:pt x="242494" y="1208775"/>
                  </a:lnTo>
                  <a:lnTo>
                    <a:pt x="276879" y="1175495"/>
                  </a:lnTo>
                  <a:lnTo>
                    <a:pt x="309825" y="1141065"/>
                  </a:lnTo>
                  <a:lnTo>
                    <a:pt x="341312" y="1105534"/>
                  </a:lnTo>
                  <a:lnTo>
                    <a:pt x="371325" y="1068949"/>
                  </a:lnTo>
                  <a:lnTo>
                    <a:pt x="399846" y="1031359"/>
                  </a:lnTo>
                  <a:lnTo>
                    <a:pt x="426857" y="992812"/>
                  </a:lnTo>
                  <a:lnTo>
                    <a:pt x="452341" y="953356"/>
                  </a:lnTo>
                  <a:lnTo>
                    <a:pt x="476280" y="913039"/>
                  </a:lnTo>
                  <a:lnTo>
                    <a:pt x="498657" y="871909"/>
                  </a:lnTo>
                  <a:lnTo>
                    <a:pt x="519454" y="830015"/>
                  </a:lnTo>
                  <a:lnTo>
                    <a:pt x="538653" y="787404"/>
                  </a:lnTo>
                  <a:lnTo>
                    <a:pt x="556239" y="744124"/>
                  </a:lnTo>
                  <a:lnTo>
                    <a:pt x="572192" y="700224"/>
                  </a:lnTo>
                  <a:lnTo>
                    <a:pt x="586495" y="655752"/>
                  </a:lnTo>
                  <a:lnTo>
                    <a:pt x="599132" y="610756"/>
                  </a:lnTo>
                  <a:lnTo>
                    <a:pt x="610083" y="565284"/>
                  </a:lnTo>
                  <a:lnTo>
                    <a:pt x="619333" y="519383"/>
                  </a:lnTo>
                  <a:lnTo>
                    <a:pt x="626863" y="473103"/>
                  </a:lnTo>
                  <a:lnTo>
                    <a:pt x="632657" y="426492"/>
                  </a:lnTo>
                  <a:lnTo>
                    <a:pt x="636696" y="379596"/>
                  </a:lnTo>
                  <a:lnTo>
                    <a:pt x="638962" y="332466"/>
                  </a:lnTo>
                  <a:lnTo>
                    <a:pt x="639440" y="285148"/>
                  </a:lnTo>
                  <a:lnTo>
                    <a:pt x="638110" y="237690"/>
                  </a:lnTo>
                  <a:lnTo>
                    <a:pt x="634957" y="190142"/>
                  </a:lnTo>
                  <a:lnTo>
                    <a:pt x="629961" y="142551"/>
                  </a:lnTo>
                  <a:lnTo>
                    <a:pt x="623106" y="94964"/>
                  </a:lnTo>
                  <a:lnTo>
                    <a:pt x="614374" y="47431"/>
                  </a:lnTo>
                  <a:lnTo>
                    <a:pt x="603748" y="0"/>
                  </a:lnTo>
                  <a:lnTo>
                    <a:pt x="389074" y="52482"/>
                  </a:lnTo>
                  <a:lnTo>
                    <a:pt x="399686" y="100892"/>
                  </a:lnTo>
                  <a:lnTo>
                    <a:pt x="407906" y="149415"/>
                  </a:lnTo>
                  <a:lnTo>
                    <a:pt x="413763" y="197976"/>
                  </a:lnTo>
                  <a:lnTo>
                    <a:pt x="417283" y="246500"/>
                  </a:lnTo>
                  <a:lnTo>
                    <a:pt x="418493" y="294911"/>
                  </a:lnTo>
                  <a:lnTo>
                    <a:pt x="417422" y="343134"/>
                  </a:lnTo>
                  <a:lnTo>
                    <a:pt x="414096" y="391093"/>
                  </a:lnTo>
                  <a:lnTo>
                    <a:pt x="408543" y="438713"/>
                  </a:lnTo>
                  <a:lnTo>
                    <a:pt x="400791" y="485918"/>
                  </a:lnTo>
                  <a:lnTo>
                    <a:pt x="390867" y="532632"/>
                  </a:lnTo>
                  <a:lnTo>
                    <a:pt x="378798" y="578781"/>
                  </a:lnTo>
                  <a:lnTo>
                    <a:pt x="364612" y="624288"/>
                  </a:lnTo>
                  <a:lnTo>
                    <a:pt x="348336" y="669079"/>
                  </a:lnTo>
                  <a:lnTo>
                    <a:pt x="329997" y="713077"/>
                  </a:lnTo>
                  <a:lnTo>
                    <a:pt x="309624" y="756208"/>
                  </a:lnTo>
                  <a:lnTo>
                    <a:pt x="287243" y="798396"/>
                  </a:lnTo>
                  <a:lnTo>
                    <a:pt x="262882" y="839565"/>
                  </a:lnTo>
                  <a:lnTo>
                    <a:pt x="236568" y="879640"/>
                  </a:lnTo>
                  <a:lnTo>
                    <a:pt x="208329" y="918545"/>
                  </a:lnTo>
                  <a:lnTo>
                    <a:pt x="178192" y="956205"/>
                  </a:lnTo>
                  <a:lnTo>
                    <a:pt x="146184" y="992545"/>
                  </a:lnTo>
                  <a:lnTo>
                    <a:pt x="112334" y="1027488"/>
                  </a:lnTo>
                  <a:lnTo>
                    <a:pt x="76668" y="1060960"/>
                  </a:lnTo>
                  <a:lnTo>
                    <a:pt x="39214" y="1092885"/>
                  </a:lnTo>
                  <a:lnTo>
                    <a:pt x="0" y="1123187"/>
                  </a:lnTo>
                  <a:lnTo>
                    <a:pt x="130874" y="1301237"/>
                  </a:lnTo>
                  <a:close/>
                </a:path>
              </a:pathLst>
            </a:custGeom>
            <a:ln w="9524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34393" y="2155598"/>
              <a:ext cx="938923" cy="16813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77262" y="2279410"/>
              <a:ext cx="653415" cy="1395730"/>
            </a:xfrm>
            <a:custGeom>
              <a:avLst/>
              <a:gdLst/>
              <a:ahLst/>
              <a:cxnLst/>
              <a:rect l="l" t="t" r="r" b="b"/>
              <a:pathLst>
                <a:path w="653414" h="1395729">
                  <a:moveTo>
                    <a:pt x="517954" y="1395582"/>
                  </a:moveTo>
                  <a:lnTo>
                    <a:pt x="478733" y="1366123"/>
                  </a:lnTo>
                  <a:lnTo>
                    <a:pt x="440929" y="1335352"/>
                  </a:lnTo>
                  <a:lnTo>
                    <a:pt x="404560" y="1303318"/>
                  </a:lnTo>
                  <a:lnTo>
                    <a:pt x="369640" y="1270071"/>
                  </a:lnTo>
                  <a:lnTo>
                    <a:pt x="336187" y="1235659"/>
                  </a:lnTo>
                  <a:lnTo>
                    <a:pt x="304217" y="1200133"/>
                  </a:lnTo>
                  <a:lnTo>
                    <a:pt x="273745" y="1163542"/>
                  </a:lnTo>
                  <a:lnTo>
                    <a:pt x="244789" y="1125935"/>
                  </a:lnTo>
                  <a:lnTo>
                    <a:pt x="217363" y="1087361"/>
                  </a:lnTo>
                  <a:lnTo>
                    <a:pt x="191485" y="1047870"/>
                  </a:lnTo>
                  <a:lnTo>
                    <a:pt x="167171" y="1007511"/>
                  </a:lnTo>
                  <a:lnTo>
                    <a:pt x="144436" y="966334"/>
                  </a:lnTo>
                  <a:lnTo>
                    <a:pt x="123297" y="924387"/>
                  </a:lnTo>
                  <a:lnTo>
                    <a:pt x="103770" y="881721"/>
                  </a:lnTo>
                  <a:lnTo>
                    <a:pt x="85871" y="838385"/>
                  </a:lnTo>
                  <a:lnTo>
                    <a:pt x="69617" y="794428"/>
                  </a:lnTo>
                  <a:lnTo>
                    <a:pt x="55023" y="749899"/>
                  </a:lnTo>
                  <a:lnTo>
                    <a:pt x="42106" y="704848"/>
                  </a:lnTo>
                  <a:lnTo>
                    <a:pt x="30883" y="659324"/>
                  </a:lnTo>
                  <a:lnTo>
                    <a:pt x="21368" y="613377"/>
                  </a:lnTo>
                  <a:lnTo>
                    <a:pt x="13579" y="567056"/>
                  </a:lnTo>
                  <a:lnTo>
                    <a:pt x="7531" y="520410"/>
                  </a:lnTo>
                  <a:lnTo>
                    <a:pt x="3241" y="473489"/>
                  </a:lnTo>
                  <a:lnTo>
                    <a:pt x="725" y="426342"/>
                  </a:lnTo>
                  <a:lnTo>
                    <a:pt x="0" y="379018"/>
                  </a:lnTo>
                  <a:lnTo>
                    <a:pt x="1080" y="331568"/>
                  </a:lnTo>
                  <a:lnTo>
                    <a:pt x="3983" y="284039"/>
                  </a:lnTo>
                  <a:lnTo>
                    <a:pt x="8725" y="236482"/>
                  </a:lnTo>
                  <a:lnTo>
                    <a:pt x="15321" y="188946"/>
                  </a:lnTo>
                  <a:lnTo>
                    <a:pt x="23789" y="141481"/>
                  </a:lnTo>
                  <a:lnTo>
                    <a:pt x="34144" y="94135"/>
                  </a:lnTo>
                  <a:lnTo>
                    <a:pt x="46402" y="46958"/>
                  </a:lnTo>
                  <a:lnTo>
                    <a:pt x="60580" y="0"/>
                  </a:lnTo>
                  <a:lnTo>
                    <a:pt x="280580" y="71137"/>
                  </a:lnTo>
                  <a:lnTo>
                    <a:pt x="266676" y="117918"/>
                  </a:lnTo>
                  <a:lnTo>
                    <a:pt x="255104" y="164951"/>
                  </a:lnTo>
                  <a:lnTo>
                    <a:pt x="245839" y="212164"/>
                  </a:lnTo>
                  <a:lnTo>
                    <a:pt x="238858" y="259482"/>
                  </a:lnTo>
                  <a:lnTo>
                    <a:pt x="234136" y="306832"/>
                  </a:lnTo>
                  <a:lnTo>
                    <a:pt x="231650" y="354141"/>
                  </a:lnTo>
                  <a:lnTo>
                    <a:pt x="231375" y="401335"/>
                  </a:lnTo>
                  <a:lnTo>
                    <a:pt x="233288" y="448342"/>
                  </a:lnTo>
                  <a:lnTo>
                    <a:pt x="237363" y="495086"/>
                  </a:lnTo>
                  <a:lnTo>
                    <a:pt x="243578" y="541496"/>
                  </a:lnTo>
                  <a:lnTo>
                    <a:pt x="251907" y="587497"/>
                  </a:lnTo>
                  <a:lnTo>
                    <a:pt x="262328" y="633016"/>
                  </a:lnTo>
                  <a:lnTo>
                    <a:pt x="274815" y="677980"/>
                  </a:lnTo>
                  <a:lnTo>
                    <a:pt x="289345" y="722315"/>
                  </a:lnTo>
                  <a:lnTo>
                    <a:pt x="305894" y="765947"/>
                  </a:lnTo>
                  <a:lnTo>
                    <a:pt x="324438" y="808804"/>
                  </a:lnTo>
                  <a:lnTo>
                    <a:pt x="344952" y="850812"/>
                  </a:lnTo>
                  <a:lnTo>
                    <a:pt x="367413" y="891898"/>
                  </a:lnTo>
                  <a:lnTo>
                    <a:pt x="391796" y="931987"/>
                  </a:lnTo>
                  <a:lnTo>
                    <a:pt x="418077" y="971007"/>
                  </a:lnTo>
                  <a:lnTo>
                    <a:pt x="446233" y="1008884"/>
                  </a:lnTo>
                  <a:lnTo>
                    <a:pt x="476239" y="1045544"/>
                  </a:lnTo>
                  <a:lnTo>
                    <a:pt x="508071" y="1080915"/>
                  </a:lnTo>
                  <a:lnTo>
                    <a:pt x="541705" y="1114923"/>
                  </a:lnTo>
                  <a:lnTo>
                    <a:pt x="577117" y="1147494"/>
                  </a:lnTo>
                  <a:lnTo>
                    <a:pt x="614283" y="1178555"/>
                  </a:lnTo>
                  <a:lnTo>
                    <a:pt x="653179" y="1208032"/>
                  </a:lnTo>
                  <a:lnTo>
                    <a:pt x="517954" y="1395582"/>
                  </a:lnTo>
                  <a:close/>
                </a:path>
              </a:pathLst>
            </a:custGeom>
            <a:solidFill>
              <a:srgbClr val="F2B1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97864" y="2231127"/>
              <a:ext cx="453390" cy="300355"/>
            </a:xfrm>
            <a:custGeom>
              <a:avLst/>
              <a:gdLst/>
              <a:ahLst/>
              <a:cxnLst/>
              <a:rect l="l" t="t" r="r" b="b"/>
              <a:pathLst>
                <a:path w="453389" h="300355">
                  <a:moveTo>
                    <a:pt x="300299" y="300291"/>
                  </a:moveTo>
                  <a:lnTo>
                    <a:pt x="0" y="147599"/>
                  </a:lnTo>
                  <a:lnTo>
                    <a:pt x="452999" y="0"/>
                  </a:lnTo>
                  <a:lnTo>
                    <a:pt x="300299" y="300291"/>
                  </a:lnTo>
                  <a:close/>
                </a:path>
              </a:pathLst>
            </a:custGeom>
            <a:solidFill>
              <a:srgbClr val="B6E1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514592" y="3344213"/>
              <a:ext cx="1745779" cy="734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62242" y="3472817"/>
              <a:ext cx="1450975" cy="439420"/>
            </a:xfrm>
            <a:custGeom>
              <a:avLst/>
              <a:gdLst/>
              <a:ahLst/>
              <a:cxnLst/>
              <a:rect l="l" t="t" r="r" b="b"/>
              <a:pathLst>
                <a:path w="1450975" h="439420">
                  <a:moveTo>
                    <a:pt x="764375" y="439113"/>
                  </a:moveTo>
                  <a:lnTo>
                    <a:pt x="716689" y="438270"/>
                  </a:lnTo>
                  <a:lnTo>
                    <a:pt x="669069" y="435610"/>
                  </a:lnTo>
                  <a:lnTo>
                    <a:pt x="621572" y="431135"/>
                  </a:lnTo>
                  <a:lnTo>
                    <a:pt x="574250" y="424845"/>
                  </a:lnTo>
                  <a:lnTo>
                    <a:pt x="527160" y="416743"/>
                  </a:lnTo>
                  <a:lnTo>
                    <a:pt x="480355" y="406831"/>
                  </a:lnTo>
                  <a:lnTo>
                    <a:pt x="433891" y="395112"/>
                  </a:lnTo>
                  <a:lnTo>
                    <a:pt x="387821" y="381586"/>
                  </a:lnTo>
                  <a:lnTo>
                    <a:pt x="342202" y="366257"/>
                  </a:lnTo>
                  <a:lnTo>
                    <a:pt x="297086" y="349126"/>
                  </a:lnTo>
                  <a:lnTo>
                    <a:pt x="252530" y="330195"/>
                  </a:lnTo>
                  <a:lnTo>
                    <a:pt x="208588" y="309466"/>
                  </a:lnTo>
                  <a:lnTo>
                    <a:pt x="165315" y="286941"/>
                  </a:lnTo>
                  <a:lnTo>
                    <a:pt x="122764" y="262623"/>
                  </a:lnTo>
                  <a:lnTo>
                    <a:pt x="80992" y="236512"/>
                  </a:lnTo>
                  <a:lnTo>
                    <a:pt x="40052" y="208612"/>
                  </a:lnTo>
                  <a:lnTo>
                    <a:pt x="0" y="178924"/>
                  </a:lnTo>
                  <a:lnTo>
                    <a:pt x="138199" y="0"/>
                  </a:lnTo>
                  <a:lnTo>
                    <a:pt x="177148" y="28647"/>
                  </a:lnTo>
                  <a:lnTo>
                    <a:pt x="217105" y="55238"/>
                  </a:lnTo>
                  <a:lnTo>
                    <a:pt x="257996" y="79770"/>
                  </a:lnTo>
                  <a:lnTo>
                    <a:pt x="299747" y="102240"/>
                  </a:lnTo>
                  <a:lnTo>
                    <a:pt x="342282" y="122646"/>
                  </a:lnTo>
                  <a:lnTo>
                    <a:pt x="385528" y="140984"/>
                  </a:lnTo>
                  <a:lnTo>
                    <a:pt x="429410" y="157251"/>
                  </a:lnTo>
                  <a:lnTo>
                    <a:pt x="473853" y="171446"/>
                  </a:lnTo>
                  <a:lnTo>
                    <a:pt x="518783" y="183565"/>
                  </a:lnTo>
                  <a:lnTo>
                    <a:pt x="564125" y="193605"/>
                  </a:lnTo>
                  <a:lnTo>
                    <a:pt x="609804" y="201565"/>
                  </a:lnTo>
                  <a:lnTo>
                    <a:pt x="655747" y="207440"/>
                  </a:lnTo>
                  <a:lnTo>
                    <a:pt x="701879" y="211229"/>
                  </a:lnTo>
                  <a:lnTo>
                    <a:pt x="748124" y="212928"/>
                  </a:lnTo>
                  <a:lnTo>
                    <a:pt x="794409" y="212535"/>
                  </a:lnTo>
                  <a:lnTo>
                    <a:pt x="840659" y="210047"/>
                  </a:lnTo>
                  <a:lnTo>
                    <a:pt x="886799" y="205461"/>
                  </a:lnTo>
                  <a:lnTo>
                    <a:pt x="932755" y="198775"/>
                  </a:lnTo>
                  <a:lnTo>
                    <a:pt x="978452" y="189986"/>
                  </a:lnTo>
                  <a:lnTo>
                    <a:pt x="1023816" y="179090"/>
                  </a:lnTo>
                  <a:lnTo>
                    <a:pt x="1068773" y="166086"/>
                  </a:lnTo>
                  <a:lnTo>
                    <a:pt x="1113247" y="150971"/>
                  </a:lnTo>
                  <a:lnTo>
                    <a:pt x="1157164" y="133741"/>
                  </a:lnTo>
                  <a:lnTo>
                    <a:pt x="1200449" y="114394"/>
                  </a:lnTo>
                  <a:lnTo>
                    <a:pt x="1243029" y="92928"/>
                  </a:lnTo>
                  <a:lnTo>
                    <a:pt x="1284828" y="69339"/>
                  </a:lnTo>
                  <a:lnTo>
                    <a:pt x="1325772" y="43624"/>
                  </a:lnTo>
                  <a:lnTo>
                    <a:pt x="1450497" y="232224"/>
                  </a:lnTo>
                  <a:lnTo>
                    <a:pt x="1408371" y="258892"/>
                  </a:lnTo>
                  <a:lnTo>
                    <a:pt x="1365492" y="283712"/>
                  </a:lnTo>
                  <a:lnTo>
                    <a:pt x="1321914" y="306686"/>
                  </a:lnTo>
                  <a:lnTo>
                    <a:pt x="1277692" y="327816"/>
                  </a:lnTo>
                  <a:lnTo>
                    <a:pt x="1232880" y="347104"/>
                  </a:lnTo>
                  <a:lnTo>
                    <a:pt x="1187534" y="364552"/>
                  </a:lnTo>
                  <a:lnTo>
                    <a:pt x="1141707" y="380162"/>
                  </a:lnTo>
                  <a:lnTo>
                    <a:pt x="1095455" y="393936"/>
                  </a:lnTo>
                  <a:lnTo>
                    <a:pt x="1048833" y="405876"/>
                  </a:lnTo>
                  <a:lnTo>
                    <a:pt x="1001894" y="415983"/>
                  </a:lnTo>
                  <a:lnTo>
                    <a:pt x="954694" y="424261"/>
                  </a:lnTo>
                  <a:lnTo>
                    <a:pt x="907287" y="430711"/>
                  </a:lnTo>
                  <a:lnTo>
                    <a:pt x="859729" y="435335"/>
                  </a:lnTo>
                  <a:lnTo>
                    <a:pt x="812073" y="438135"/>
                  </a:lnTo>
                  <a:lnTo>
                    <a:pt x="764375" y="439113"/>
                  </a:lnTo>
                  <a:close/>
                </a:path>
              </a:pathLst>
            </a:custGeom>
            <a:solidFill>
              <a:srgbClr val="DD9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62242" y="3472817"/>
              <a:ext cx="1450975" cy="439420"/>
            </a:xfrm>
            <a:custGeom>
              <a:avLst/>
              <a:gdLst/>
              <a:ahLst/>
              <a:cxnLst/>
              <a:rect l="l" t="t" r="r" b="b"/>
              <a:pathLst>
                <a:path w="1450975" h="439420">
                  <a:moveTo>
                    <a:pt x="0" y="178924"/>
                  </a:moveTo>
                  <a:lnTo>
                    <a:pt x="40052" y="208612"/>
                  </a:lnTo>
                  <a:lnTo>
                    <a:pt x="80992" y="236512"/>
                  </a:lnTo>
                  <a:lnTo>
                    <a:pt x="122764" y="262623"/>
                  </a:lnTo>
                  <a:lnTo>
                    <a:pt x="165315" y="286941"/>
                  </a:lnTo>
                  <a:lnTo>
                    <a:pt x="208588" y="309466"/>
                  </a:lnTo>
                  <a:lnTo>
                    <a:pt x="252530" y="330195"/>
                  </a:lnTo>
                  <a:lnTo>
                    <a:pt x="297086" y="349126"/>
                  </a:lnTo>
                  <a:lnTo>
                    <a:pt x="342202" y="366257"/>
                  </a:lnTo>
                  <a:lnTo>
                    <a:pt x="387821" y="381586"/>
                  </a:lnTo>
                  <a:lnTo>
                    <a:pt x="433891" y="395112"/>
                  </a:lnTo>
                  <a:lnTo>
                    <a:pt x="480355" y="406831"/>
                  </a:lnTo>
                  <a:lnTo>
                    <a:pt x="527160" y="416743"/>
                  </a:lnTo>
                  <a:lnTo>
                    <a:pt x="574250" y="424845"/>
                  </a:lnTo>
                  <a:lnTo>
                    <a:pt x="621572" y="431135"/>
                  </a:lnTo>
                  <a:lnTo>
                    <a:pt x="669069" y="435610"/>
                  </a:lnTo>
                  <a:lnTo>
                    <a:pt x="716689" y="438270"/>
                  </a:lnTo>
                  <a:lnTo>
                    <a:pt x="764375" y="439113"/>
                  </a:lnTo>
                  <a:lnTo>
                    <a:pt x="812073" y="438135"/>
                  </a:lnTo>
                  <a:lnTo>
                    <a:pt x="859729" y="435335"/>
                  </a:lnTo>
                  <a:lnTo>
                    <a:pt x="907287" y="430711"/>
                  </a:lnTo>
                  <a:lnTo>
                    <a:pt x="954694" y="424261"/>
                  </a:lnTo>
                  <a:lnTo>
                    <a:pt x="1001894" y="415983"/>
                  </a:lnTo>
                  <a:lnTo>
                    <a:pt x="1048833" y="405876"/>
                  </a:lnTo>
                  <a:lnTo>
                    <a:pt x="1095455" y="393936"/>
                  </a:lnTo>
                  <a:lnTo>
                    <a:pt x="1141707" y="380162"/>
                  </a:lnTo>
                  <a:lnTo>
                    <a:pt x="1187534" y="364552"/>
                  </a:lnTo>
                  <a:lnTo>
                    <a:pt x="1232880" y="347104"/>
                  </a:lnTo>
                  <a:lnTo>
                    <a:pt x="1277692" y="327816"/>
                  </a:lnTo>
                  <a:lnTo>
                    <a:pt x="1321914" y="306686"/>
                  </a:lnTo>
                  <a:lnTo>
                    <a:pt x="1365492" y="283712"/>
                  </a:lnTo>
                  <a:lnTo>
                    <a:pt x="1408371" y="258892"/>
                  </a:lnTo>
                  <a:lnTo>
                    <a:pt x="1450497" y="232224"/>
                  </a:lnTo>
                  <a:lnTo>
                    <a:pt x="1325772" y="43624"/>
                  </a:lnTo>
                  <a:lnTo>
                    <a:pt x="1284828" y="69339"/>
                  </a:lnTo>
                  <a:lnTo>
                    <a:pt x="1243029" y="92928"/>
                  </a:lnTo>
                  <a:lnTo>
                    <a:pt x="1200449" y="114394"/>
                  </a:lnTo>
                  <a:lnTo>
                    <a:pt x="1157164" y="133741"/>
                  </a:lnTo>
                  <a:lnTo>
                    <a:pt x="1113247" y="150971"/>
                  </a:lnTo>
                  <a:lnTo>
                    <a:pt x="1068773" y="166086"/>
                  </a:lnTo>
                  <a:lnTo>
                    <a:pt x="1023816" y="179090"/>
                  </a:lnTo>
                  <a:lnTo>
                    <a:pt x="978452" y="189986"/>
                  </a:lnTo>
                  <a:lnTo>
                    <a:pt x="932755" y="198775"/>
                  </a:lnTo>
                  <a:lnTo>
                    <a:pt x="886799" y="205461"/>
                  </a:lnTo>
                  <a:lnTo>
                    <a:pt x="840659" y="210047"/>
                  </a:lnTo>
                  <a:lnTo>
                    <a:pt x="794409" y="212535"/>
                  </a:lnTo>
                  <a:lnTo>
                    <a:pt x="748124" y="212928"/>
                  </a:lnTo>
                  <a:lnTo>
                    <a:pt x="701879" y="211229"/>
                  </a:lnTo>
                  <a:lnTo>
                    <a:pt x="655747" y="207440"/>
                  </a:lnTo>
                  <a:lnTo>
                    <a:pt x="609804" y="201565"/>
                  </a:lnTo>
                  <a:lnTo>
                    <a:pt x="564125" y="193605"/>
                  </a:lnTo>
                  <a:lnTo>
                    <a:pt x="518783" y="183565"/>
                  </a:lnTo>
                  <a:lnTo>
                    <a:pt x="473853" y="171446"/>
                  </a:lnTo>
                  <a:lnTo>
                    <a:pt x="429410" y="157251"/>
                  </a:lnTo>
                  <a:lnTo>
                    <a:pt x="385528" y="140984"/>
                  </a:lnTo>
                  <a:lnTo>
                    <a:pt x="342282" y="122646"/>
                  </a:lnTo>
                  <a:lnTo>
                    <a:pt x="299747" y="102240"/>
                  </a:lnTo>
                  <a:lnTo>
                    <a:pt x="257996" y="79770"/>
                  </a:lnTo>
                  <a:lnTo>
                    <a:pt x="217105" y="55238"/>
                  </a:lnTo>
                  <a:lnTo>
                    <a:pt x="177148" y="28647"/>
                  </a:lnTo>
                  <a:lnTo>
                    <a:pt x="138199" y="0"/>
                  </a:lnTo>
                  <a:lnTo>
                    <a:pt x="0" y="178924"/>
                  </a:lnTo>
                  <a:close/>
                </a:path>
              </a:pathLst>
            </a:custGeom>
            <a:ln w="9524">
              <a:solidFill>
                <a:srgbClr val="E19E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929190" y="3389218"/>
              <a:ext cx="333375" cy="380365"/>
            </a:xfrm>
            <a:custGeom>
              <a:avLst/>
              <a:gdLst/>
              <a:ahLst/>
              <a:cxnLst/>
              <a:rect l="l" t="t" r="r" b="b"/>
              <a:pathLst>
                <a:path w="333375" h="380364">
                  <a:moveTo>
                    <a:pt x="333299" y="379799"/>
                  </a:moveTo>
                  <a:lnTo>
                    <a:pt x="0" y="333299"/>
                  </a:lnTo>
                  <a:lnTo>
                    <a:pt x="46499" y="0"/>
                  </a:lnTo>
                  <a:lnTo>
                    <a:pt x="333299" y="379799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29190" y="3389218"/>
              <a:ext cx="333375" cy="380365"/>
            </a:xfrm>
            <a:custGeom>
              <a:avLst/>
              <a:gdLst/>
              <a:ahLst/>
              <a:cxnLst/>
              <a:rect l="l" t="t" r="r" b="b"/>
              <a:pathLst>
                <a:path w="333375" h="380364">
                  <a:moveTo>
                    <a:pt x="0" y="333299"/>
                  </a:moveTo>
                  <a:lnTo>
                    <a:pt x="46499" y="0"/>
                  </a:lnTo>
                  <a:lnTo>
                    <a:pt x="333299" y="379799"/>
                  </a:lnTo>
                  <a:lnTo>
                    <a:pt x="0" y="333299"/>
                  </a:lnTo>
                  <a:close/>
                </a:path>
              </a:pathLst>
            </a:custGeom>
            <a:ln w="9524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566842" y="3386468"/>
              <a:ext cx="332740" cy="385445"/>
            </a:xfrm>
            <a:custGeom>
              <a:avLst/>
              <a:gdLst/>
              <a:ahLst/>
              <a:cxnLst/>
              <a:rect l="l" t="t" r="r" b="b"/>
              <a:pathLst>
                <a:path w="332739" h="385445">
                  <a:moveTo>
                    <a:pt x="52499" y="384899"/>
                  </a:moveTo>
                  <a:lnTo>
                    <a:pt x="0" y="52499"/>
                  </a:lnTo>
                  <a:lnTo>
                    <a:pt x="332399" y="0"/>
                  </a:lnTo>
                  <a:lnTo>
                    <a:pt x="52499" y="384899"/>
                  </a:lnTo>
                  <a:close/>
                </a:path>
              </a:pathLst>
            </a:custGeom>
            <a:solidFill>
              <a:srgbClr val="DD9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122218" y="2104628"/>
              <a:ext cx="456565" cy="297815"/>
            </a:xfrm>
            <a:custGeom>
              <a:avLst/>
              <a:gdLst/>
              <a:ahLst/>
              <a:cxnLst/>
              <a:rect l="l" t="t" r="r" b="b"/>
              <a:pathLst>
                <a:path w="456564" h="297814">
                  <a:moveTo>
                    <a:pt x="455999" y="297299"/>
                  </a:moveTo>
                  <a:lnTo>
                    <a:pt x="0" y="158699"/>
                  </a:lnTo>
                  <a:lnTo>
                    <a:pt x="297299" y="0"/>
                  </a:lnTo>
                  <a:lnTo>
                    <a:pt x="455999" y="297299"/>
                  </a:lnTo>
                  <a:close/>
                </a:path>
              </a:pathLst>
            </a:custGeom>
            <a:solidFill>
              <a:srgbClr val="FFA5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39991" y="1283882"/>
              <a:ext cx="238760" cy="476884"/>
            </a:xfrm>
            <a:custGeom>
              <a:avLst/>
              <a:gdLst/>
              <a:ahLst/>
              <a:cxnLst/>
              <a:rect l="l" t="t" r="r" b="b"/>
              <a:pathLst>
                <a:path w="238760" h="476885">
                  <a:moveTo>
                    <a:pt x="0" y="476399"/>
                  </a:moveTo>
                  <a:lnTo>
                    <a:pt x="0" y="0"/>
                  </a:lnTo>
                  <a:lnTo>
                    <a:pt x="238199" y="238199"/>
                  </a:lnTo>
                  <a:lnTo>
                    <a:pt x="0" y="476399"/>
                  </a:lnTo>
                  <a:close/>
                </a:path>
              </a:pathLst>
            </a:custGeom>
            <a:solidFill>
              <a:srgbClr val="62A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38364" y="1532649"/>
              <a:ext cx="244475" cy="295275"/>
            </a:xfrm>
            <a:custGeom>
              <a:avLst/>
              <a:gdLst/>
              <a:ahLst/>
              <a:cxnLst/>
              <a:rect l="l" t="t" r="r" b="b"/>
              <a:pathLst>
                <a:path w="244475" h="295275">
                  <a:moveTo>
                    <a:pt x="243874" y="0"/>
                  </a:moveTo>
                  <a:lnTo>
                    <a:pt x="0" y="295174"/>
                  </a:lnTo>
                </a:path>
              </a:pathLst>
            </a:custGeom>
            <a:ln w="19049">
              <a:solidFill>
                <a:srgbClr val="B6E1C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261473" y="1467769"/>
              <a:ext cx="81456" cy="814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687800" y="866189"/>
            <a:ext cx="2174875" cy="11303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600" spc="5" b="1">
                <a:solidFill>
                  <a:srgbClr val="383838"/>
                </a:solidFill>
                <a:latin typeface="Arial"/>
                <a:cs typeface="Arial"/>
              </a:rPr>
              <a:t>Berempati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3300"/>
              </a:lnSpc>
            </a:pPr>
            <a:r>
              <a:rPr dirty="0" sz="1600" spc="25">
                <a:solidFill>
                  <a:srgbClr val="383838"/>
                </a:solidFill>
                <a:latin typeface="Arial"/>
                <a:cs typeface="Arial"/>
              </a:rPr>
              <a:t>Mencari </a:t>
            </a:r>
            <a:r>
              <a:rPr dirty="0" sz="1600" spc="10">
                <a:solidFill>
                  <a:srgbClr val="383838"/>
                </a:solidFill>
                <a:latin typeface="Arial"/>
                <a:cs typeface="Arial"/>
              </a:rPr>
              <a:t>permasalahan  </a:t>
            </a:r>
            <a:r>
              <a:rPr dirty="0" sz="1600" spc="25">
                <a:solidFill>
                  <a:srgbClr val="383838"/>
                </a:solidFill>
                <a:latin typeface="Arial"/>
                <a:cs typeface="Arial"/>
              </a:rPr>
              <a:t>Memahami orang </a:t>
            </a:r>
            <a:r>
              <a:rPr dirty="0" sz="1600" spc="20">
                <a:solidFill>
                  <a:srgbClr val="383838"/>
                </a:solidFill>
                <a:latin typeface="Arial"/>
                <a:cs typeface="Arial"/>
              </a:rPr>
              <a:t>yang  </a:t>
            </a:r>
            <a:r>
              <a:rPr dirty="0" sz="1600" spc="10">
                <a:solidFill>
                  <a:srgbClr val="383838"/>
                </a:solidFill>
                <a:latin typeface="Arial"/>
                <a:cs typeface="Arial"/>
              </a:rPr>
              <a:t>terkena</a:t>
            </a:r>
            <a:r>
              <a:rPr dirty="0" sz="1600" spc="5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383838"/>
                </a:solidFill>
                <a:latin typeface="Arial"/>
                <a:cs typeface="Arial"/>
              </a:rPr>
              <a:t>dampak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38251" y="1469659"/>
            <a:ext cx="2797810" cy="2675890"/>
            <a:chOff x="3038251" y="1469659"/>
            <a:chExt cx="2797810" cy="2675890"/>
          </a:xfrm>
        </p:grpSpPr>
        <p:sp>
          <p:nvSpPr>
            <p:cNvPr id="29" name="object 29"/>
            <p:cNvSpPr/>
            <p:nvPr/>
          </p:nvSpPr>
          <p:spPr>
            <a:xfrm>
              <a:off x="3616167" y="1535531"/>
              <a:ext cx="211454" cy="292735"/>
            </a:xfrm>
            <a:custGeom>
              <a:avLst/>
              <a:gdLst/>
              <a:ahLst/>
              <a:cxnLst/>
              <a:rect l="l" t="t" r="r" b="b"/>
              <a:pathLst>
                <a:path w="211454" h="292735">
                  <a:moveTo>
                    <a:pt x="0" y="0"/>
                  </a:moveTo>
                  <a:lnTo>
                    <a:pt x="210924" y="292286"/>
                  </a:lnTo>
                </a:path>
              </a:pathLst>
            </a:custGeom>
            <a:ln w="19049">
              <a:solidFill>
                <a:srgbClr val="62A5C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557364" y="1469659"/>
              <a:ext cx="80921" cy="809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419614" y="3111943"/>
              <a:ext cx="349250" cy="216535"/>
            </a:xfrm>
            <a:custGeom>
              <a:avLst/>
              <a:gdLst/>
              <a:ahLst/>
              <a:cxnLst/>
              <a:rect l="l" t="t" r="r" b="b"/>
              <a:pathLst>
                <a:path w="349250" h="216535">
                  <a:moveTo>
                    <a:pt x="348724" y="21607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54489" y="3304019"/>
              <a:ext cx="80983" cy="809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108818" y="2977418"/>
              <a:ext cx="349250" cy="113030"/>
            </a:xfrm>
            <a:custGeom>
              <a:avLst/>
              <a:gdLst/>
              <a:ahLst/>
              <a:cxnLst/>
              <a:rect l="l" t="t" r="r" b="b"/>
              <a:pathLst>
                <a:path w="349250" h="113030">
                  <a:moveTo>
                    <a:pt x="0" y="112499"/>
                  </a:moveTo>
                  <a:lnTo>
                    <a:pt x="348899" y="0"/>
                  </a:lnTo>
                </a:path>
              </a:pathLst>
            </a:custGeom>
            <a:ln w="19049">
              <a:solidFill>
                <a:srgbClr val="FFAA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38251" y="3058797"/>
              <a:ext cx="81499" cy="814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434941" y="3690892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w="0" h="382270">
                  <a:moveTo>
                    <a:pt x="0" y="381849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E19E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94091" y="4063216"/>
              <a:ext cx="81724" cy="817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062483" y="832929"/>
            <a:ext cx="212788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254760">
              <a:lnSpc>
                <a:spcPct val="113300"/>
              </a:lnSpc>
              <a:spcBef>
                <a:spcPts val="100"/>
              </a:spcBef>
            </a:pPr>
            <a:r>
              <a:rPr dirty="0" sz="1600" spc="30" b="1">
                <a:solidFill>
                  <a:srgbClr val="383838"/>
                </a:solidFill>
                <a:latin typeface="Arial"/>
                <a:cs typeface="Arial"/>
              </a:rPr>
              <a:t>Uji</a:t>
            </a:r>
            <a:r>
              <a:rPr dirty="0" sz="1600" spc="-1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3838"/>
                </a:solidFill>
                <a:latin typeface="Arial"/>
                <a:cs typeface="Arial"/>
              </a:rPr>
              <a:t>Coba </a:t>
            </a:r>
            <a:r>
              <a:rPr dirty="0" sz="1600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383838"/>
                </a:solidFill>
                <a:latin typeface="Arial"/>
                <a:cs typeface="Arial"/>
              </a:rPr>
              <a:t>Melakukan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83838"/>
                </a:solidFill>
                <a:latin typeface="Arial"/>
                <a:cs typeface="Arial"/>
              </a:rPr>
              <a:t>eksperimen </a:t>
            </a:r>
            <a:r>
              <a:rPr dirty="0" sz="1600" spc="-1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Mencoba</a:t>
            </a:r>
            <a:r>
              <a:rPr dirty="0" sz="160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rancangan </a:t>
            </a:r>
            <a:r>
              <a:rPr dirty="0" sz="1600" spc="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30">
                <a:solidFill>
                  <a:srgbClr val="383838"/>
                </a:solidFill>
                <a:latin typeface="Arial"/>
                <a:cs typeface="Arial"/>
              </a:rPr>
              <a:t>Membagikan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20">
                <a:solidFill>
                  <a:srgbClr val="383838"/>
                </a:solidFill>
                <a:latin typeface="Arial"/>
                <a:cs typeface="Arial"/>
              </a:rPr>
              <a:t>karya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1038" y="2837713"/>
            <a:ext cx="242697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spc="40" b="1">
                <a:solidFill>
                  <a:srgbClr val="383838"/>
                </a:solidFill>
                <a:latin typeface="Arial"/>
                <a:cs typeface="Arial"/>
              </a:rPr>
              <a:t>Membuat </a:t>
            </a:r>
            <a:r>
              <a:rPr dirty="0" sz="1600" spc="-15" b="1">
                <a:solidFill>
                  <a:srgbClr val="383838"/>
                </a:solidFill>
                <a:latin typeface="Arial"/>
                <a:cs typeface="Arial"/>
              </a:rPr>
              <a:t>Deﬁnisi  </a:t>
            </a:r>
            <a:r>
              <a:rPr dirty="0" sz="1600" spc="25">
                <a:solidFill>
                  <a:srgbClr val="383838"/>
                </a:solidFill>
                <a:latin typeface="Arial"/>
                <a:cs typeface="Arial"/>
              </a:rPr>
              <a:t>Memahami</a:t>
            </a:r>
            <a:r>
              <a:rPr dirty="0" sz="1600" spc="-1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383838"/>
                </a:solidFill>
                <a:latin typeface="Arial"/>
                <a:cs typeface="Arial"/>
              </a:rPr>
              <a:t>permasalahan  </a:t>
            </a:r>
            <a:r>
              <a:rPr dirty="0" sz="1600" spc="25">
                <a:solidFill>
                  <a:srgbClr val="383838"/>
                </a:solidFill>
                <a:latin typeface="Arial"/>
                <a:cs typeface="Arial"/>
              </a:rPr>
              <a:t>Mencari</a:t>
            </a:r>
            <a:r>
              <a:rPr dirty="0" sz="1600" spc="5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informasi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6523" y="2824464"/>
            <a:ext cx="1971039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5400" marR="5080" indent="-13335">
              <a:lnSpc>
                <a:spcPct val="113300"/>
              </a:lnSpc>
              <a:spcBef>
                <a:spcPts val="100"/>
              </a:spcBef>
            </a:pPr>
            <a:r>
              <a:rPr dirty="0" sz="1600" spc="40" b="1">
                <a:solidFill>
                  <a:srgbClr val="383838"/>
                </a:solidFill>
                <a:latin typeface="Arial"/>
                <a:cs typeface="Arial"/>
              </a:rPr>
              <a:t>Membuat </a:t>
            </a:r>
            <a:r>
              <a:rPr dirty="0" sz="1600" spc="-5" b="1">
                <a:solidFill>
                  <a:srgbClr val="383838"/>
                </a:solidFill>
                <a:latin typeface="Arial"/>
                <a:cs typeface="Arial"/>
              </a:rPr>
              <a:t>Prototype </a:t>
            </a:r>
            <a:r>
              <a:rPr dirty="0" sz="1600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383838"/>
                </a:solidFill>
                <a:latin typeface="Arial"/>
                <a:cs typeface="Arial"/>
              </a:rPr>
              <a:t>Mewujudkan</a:t>
            </a:r>
            <a:r>
              <a:rPr dirty="0" sz="1600" spc="-2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ide </a:t>
            </a:r>
            <a:r>
              <a:rPr dirty="0" sz="1600" spc="1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383838"/>
                </a:solidFill>
                <a:latin typeface="Arial"/>
                <a:cs typeface="Arial"/>
              </a:rPr>
              <a:t>Membuat</a:t>
            </a:r>
            <a:r>
              <a:rPr dirty="0" sz="1600" spc="2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15">
                <a:solidFill>
                  <a:srgbClr val="383838"/>
                </a:solidFill>
                <a:latin typeface="Arial"/>
                <a:cs typeface="Arial"/>
              </a:rPr>
              <a:t>rancangan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23621" y="4151599"/>
            <a:ext cx="209677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spc="20" b="1">
                <a:solidFill>
                  <a:srgbClr val="383838"/>
                </a:solidFill>
                <a:latin typeface="Arial"/>
                <a:cs typeface="Arial"/>
              </a:rPr>
              <a:t>Mengembangkan</a:t>
            </a:r>
            <a:r>
              <a:rPr dirty="0" sz="1600" spc="1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35" b="1">
                <a:solidFill>
                  <a:srgbClr val="383838"/>
                </a:solidFill>
                <a:latin typeface="Arial"/>
                <a:cs typeface="Arial"/>
              </a:rPr>
              <a:t>Ide  </a:t>
            </a:r>
            <a:r>
              <a:rPr dirty="0" sz="1600" spc="25">
                <a:solidFill>
                  <a:srgbClr val="383838"/>
                </a:solidFill>
                <a:latin typeface="Arial"/>
                <a:cs typeface="Arial"/>
              </a:rPr>
              <a:t>Mencari </a:t>
            </a:r>
            <a:r>
              <a:rPr dirty="0" sz="1600" spc="30">
                <a:solidFill>
                  <a:srgbClr val="383838"/>
                </a:solidFill>
                <a:latin typeface="Arial"/>
                <a:cs typeface="Arial"/>
              </a:rPr>
              <a:t>dan  </a:t>
            </a:r>
            <a:r>
              <a:rPr dirty="0" sz="1600" spc="5">
                <a:solidFill>
                  <a:srgbClr val="383838"/>
                </a:solidFill>
                <a:latin typeface="Arial"/>
                <a:cs typeface="Arial"/>
              </a:rPr>
              <a:t>mengembangkan</a:t>
            </a:r>
            <a:r>
              <a:rPr dirty="0" sz="1600" spc="4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383838"/>
                </a:solidFill>
                <a:latin typeface="Arial"/>
                <a:cs typeface="Arial"/>
              </a:rPr>
              <a:t>ide.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70951" y="2287170"/>
            <a:ext cx="73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600" spc="35">
                <a:latin typeface="Arial"/>
                <a:cs typeface="Arial"/>
              </a:rPr>
              <a:t>Alur  </a:t>
            </a:r>
            <a:r>
              <a:rPr dirty="0" sz="1600" spc="15">
                <a:latin typeface="Arial"/>
                <a:cs typeface="Arial"/>
              </a:rPr>
              <a:t>Berpikir  </a:t>
            </a:r>
            <a:r>
              <a:rPr dirty="0" sz="1600" spc="-15">
                <a:latin typeface="Arial"/>
                <a:cs typeface="Arial"/>
              </a:rPr>
              <a:t>Desain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767241" y="183981"/>
            <a:ext cx="355409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70" b="1">
                <a:solidFill>
                  <a:srgbClr val="383838"/>
                </a:solidFill>
                <a:latin typeface="Arial"/>
                <a:cs typeface="Arial"/>
              </a:rPr>
              <a:t>PROSES </a:t>
            </a:r>
            <a:r>
              <a:rPr dirty="0" sz="2100" spc="-25" b="1">
                <a:solidFill>
                  <a:srgbClr val="383838"/>
                </a:solidFill>
                <a:latin typeface="Arial"/>
                <a:cs typeface="Arial"/>
              </a:rPr>
              <a:t>BERPIKIR</a:t>
            </a:r>
            <a:r>
              <a:rPr dirty="0" sz="2100" spc="23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2100" spc="40" b="1">
                <a:solidFill>
                  <a:srgbClr val="383838"/>
                </a:solidFill>
                <a:latin typeface="Arial"/>
                <a:cs typeface="Arial"/>
              </a:rPr>
              <a:t>DESAIN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DD91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16523"/>
            <a:ext cx="9143981" cy="313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69941" y="4888365"/>
            <a:ext cx="765810" cy="255270"/>
          </a:xfrm>
          <a:custGeom>
            <a:avLst/>
            <a:gdLst/>
            <a:ahLst/>
            <a:cxnLst/>
            <a:rect l="l" t="t" r="r" b="b"/>
            <a:pathLst>
              <a:path w="765810" h="255270">
                <a:moveTo>
                  <a:pt x="756460" y="255124"/>
                </a:moveTo>
                <a:lnTo>
                  <a:pt x="8837" y="255124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719398" y="0"/>
                </a:lnTo>
                <a:lnTo>
                  <a:pt x="757588" y="20436"/>
                </a:lnTo>
                <a:lnTo>
                  <a:pt x="765298" y="45899"/>
                </a:lnTo>
                <a:lnTo>
                  <a:pt x="765298" y="229499"/>
                </a:lnTo>
                <a:lnTo>
                  <a:pt x="761691" y="247365"/>
                </a:lnTo>
                <a:lnTo>
                  <a:pt x="756460" y="255124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89246" y="4901481"/>
            <a:ext cx="5270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Uh-oh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4372" y="2316570"/>
            <a:ext cx="612775" cy="46228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762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600"/>
              </a:spcBef>
            </a:pPr>
            <a:r>
              <a:rPr dirty="0" sz="1800" spc="15">
                <a:latin typeface="Arial"/>
                <a:cs typeface="Arial"/>
              </a:rPr>
              <a:t>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074" y="1489271"/>
            <a:ext cx="1102995" cy="275590"/>
          </a:xfrm>
          <a:custGeom>
            <a:avLst/>
            <a:gdLst/>
            <a:ahLst/>
            <a:cxnLst/>
            <a:rect l="l" t="t" r="r" b="b"/>
            <a:pathLst>
              <a:path w="1102995" h="275589">
                <a:moveTo>
                  <a:pt x="1056897" y="275399"/>
                </a:moveTo>
                <a:lnTo>
                  <a:pt x="45900" y="275399"/>
                </a:lnTo>
                <a:lnTo>
                  <a:pt x="28034" y="271792"/>
                </a:lnTo>
                <a:lnTo>
                  <a:pt x="13444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4" y="13443"/>
                </a:lnTo>
                <a:lnTo>
                  <a:pt x="28034" y="3607"/>
                </a:lnTo>
                <a:lnTo>
                  <a:pt x="45900" y="0"/>
                </a:lnTo>
                <a:lnTo>
                  <a:pt x="1056897" y="0"/>
                </a:lnTo>
                <a:lnTo>
                  <a:pt x="1095085" y="20435"/>
                </a:lnTo>
                <a:lnTo>
                  <a:pt x="1102797" y="45899"/>
                </a:lnTo>
                <a:lnTo>
                  <a:pt x="1102797" y="229499"/>
                </a:lnTo>
                <a:lnTo>
                  <a:pt x="1099190" y="247365"/>
                </a:lnTo>
                <a:lnTo>
                  <a:pt x="1089354" y="261955"/>
                </a:lnTo>
                <a:lnTo>
                  <a:pt x="1074764" y="271792"/>
                </a:lnTo>
                <a:lnTo>
                  <a:pt x="1056897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73548" y="2154020"/>
            <a:ext cx="4885690" cy="2744470"/>
            <a:chOff x="673548" y="2154020"/>
            <a:chExt cx="4885690" cy="2744470"/>
          </a:xfrm>
        </p:grpSpPr>
        <p:sp>
          <p:nvSpPr>
            <p:cNvPr id="9" name="object 9"/>
            <p:cNvSpPr/>
            <p:nvPr/>
          </p:nvSpPr>
          <p:spPr>
            <a:xfrm>
              <a:off x="2403082" y="2163545"/>
              <a:ext cx="2036445" cy="2725420"/>
            </a:xfrm>
            <a:custGeom>
              <a:avLst/>
              <a:gdLst/>
              <a:ahLst/>
              <a:cxnLst/>
              <a:rect l="l" t="t" r="r" b="b"/>
              <a:pathLst>
                <a:path w="2036445" h="2725420">
                  <a:moveTo>
                    <a:pt x="0" y="0"/>
                  </a:moveTo>
                  <a:lnTo>
                    <a:pt x="38305" y="24245"/>
                  </a:lnTo>
                  <a:lnTo>
                    <a:pt x="73989" y="51531"/>
                  </a:lnTo>
                  <a:lnTo>
                    <a:pt x="107161" y="81651"/>
                  </a:lnTo>
                  <a:lnTo>
                    <a:pt x="137928" y="114397"/>
                  </a:lnTo>
                  <a:lnTo>
                    <a:pt x="166400" y="149562"/>
                  </a:lnTo>
                  <a:lnTo>
                    <a:pt x="192683" y="186941"/>
                  </a:lnTo>
                  <a:lnTo>
                    <a:pt x="216887" y="226326"/>
                  </a:lnTo>
                  <a:lnTo>
                    <a:pt x="239120" y="267510"/>
                  </a:lnTo>
                  <a:lnTo>
                    <a:pt x="259490" y="310287"/>
                  </a:lnTo>
                  <a:lnTo>
                    <a:pt x="278105" y="354449"/>
                  </a:lnTo>
                  <a:lnTo>
                    <a:pt x="295073" y="399790"/>
                  </a:lnTo>
                  <a:lnTo>
                    <a:pt x="310503" y="446104"/>
                  </a:lnTo>
                  <a:lnTo>
                    <a:pt x="324503" y="493183"/>
                  </a:lnTo>
                  <a:lnTo>
                    <a:pt x="337181" y="540820"/>
                  </a:lnTo>
                  <a:lnTo>
                    <a:pt x="348646" y="588809"/>
                  </a:lnTo>
                  <a:lnTo>
                    <a:pt x="359005" y="636943"/>
                  </a:lnTo>
                  <a:lnTo>
                    <a:pt x="368367" y="685015"/>
                  </a:lnTo>
                  <a:lnTo>
                    <a:pt x="376841" y="732818"/>
                  </a:lnTo>
                  <a:lnTo>
                    <a:pt x="384534" y="780146"/>
                  </a:lnTo>
                  <a:lnTo>
                    <a:pt x="391555" y="826791"/>
                  </a:lnTo>
                  <a:lnTo>
                    <a:pt x="398011" y="872548"/>
                  </a:lnTo>
                  <a:lnTo>
                    <a:pt x="402361" y="919144"/>
                  </a:lnTo>
                  <a:lnTo>
                    <a:pt x="403014" y="966172"/>
                  </a:lnTo>
                  <a:lnTo>
                    <a:pt x="400456" y="1013562"/>
                  </a:lnTo>
                  <a:lnTo>
                    <a:pt x="395174" y="1061242"/>
                  </a:lnTo>
                  <a:lnTo>
                    <a:pt x="387653" y="1109143"/>
                  </a:lnTo>
                  <a:lnTo>
                    <a:pt x="378380" y="1157194"/>
                  </a:lnTo>
                  <a:lnTo>
                    <a:pt x="367841" y="1205325"/>
                  </a:lnTo>
                  <a:lnTo>
                    <a:pt x="356522" y="1253466"/>
                  </a:lnTo>
                  <a:lnTo>
                    <a:pt x="344908" y="1301547"/>
                  </a:lnTo>
                  <a:lnTo>
                    <a:pt x="333486" y="1349497"/>
                  </a:lnTo>
                  <a:lnTo>
                    <a:pt x="322743" y="1397246"/>
                  </a:lnTo>
                  <a:lnTo>
                    <a:pt x="313163" y="1444723"/>
                  </a:lnTo>
                  <a:lnTo>
                    <a:pt x="305233" y="1491860"/>
                  </a:lnTo>
                  <a:lnTo>
                    <a:pt x="299440" y="1538584"/>
                  </a:lnTo>
                  <a:lnTo>
                    <a:pt x="296269" y="1584826"/>
                  </a:lnTo>
                  <a:lnTo>
                    <a:pt x="296207" y="1630516"/>
                  </a:lnTo>
                  <a:lnTo>
                    <a:pt x="299738" y="1675583"/>
                  </a:lnTo>
                  <a:lnTo>
                    <a:pt x="307351" y="1719957"/>
                  </a:lnTo>
                  <a:lnTo>
                    <a:pt x="319530" y="1763568"/>
                  </a:lnTo>
                  <a:lnTo>
                    <a:pt x="336761" y="1806346"/>
                  </a:lnTo>
                  <a:lnTo>
                    <a:pt x="358913" y="1848109"/>
                  </a:lnTo>
                  <a:lnTo>
                    <a:pt x="384709" y="1887564"/>
                  </a:lnTo>
                  <a:lnTo>
                    <a:pt x="413816" y="1924816"/>
                  </a:lnTo>
                  <a:lnTo>
                    <a:pt x="445903" y="1959972"/>
                  </a:lnTo>
                  <a:lnTo>
                    <a:pt x="480634" y="1993138"/>
                  </a:lnTo>
                  <a:lnTo>
                    <a:pt x="517677" y="2024421"/>
                  </a:lnTo>
                  <a:lnTo>
                    <a:pt x="556698" y="2053927"/>
                  </a:lnTo>
                  <a:lnTo>
                    <a:pt x="597365" y="2081762"/>
                  </a:lnTo>
                  <a:lnTo>
                    <a:pt x="639345" y="2108032"/>
                  </a:lnTo>
                  <a:lnTo>
                    <a:pt x="682303" y="2132845"/>
                  </a:lnTo>
                  <a:lnTo>
                    <a:pt x="725907" y="2156307"/>
                  </a:lnTo>
                  <a:lnTo>
                    <a:pt x="769823" y="2178523"/>
                  </a:lnTo>
                  <a:lnTo>
                    <a:pt x="813719" y="2199600"/>
                  </a:lnTo>
                  <a:lnTo>
                    <a:pt x="857260" y="2219645"/>
                  </a:lnTo>
                  <a:lnTo>
                    <a:pt x="900621" y="2239189"/>
                  </a:lnTo>
                  <a:lnTo>
                    <a:pt x="944900" y="2258710"/>
                  </a:lnTo>
                  <a:lnTo>
                    <a:pt x="989961" y="2277707"/>
                  </a:lnTo>
                  <a:lnTo>
                    <a:pt x="1035669" y="2295675"/>
                  </a:lnTo>
                  <a:lnTo>
                    <a:pt x="1081888" y="2312114"/>
                  </a:lnTo>
                  <a:lnTo>
                    <a:pt x="1128482" y="2326520"/>
                  </a:lnTo>
                  <a:lnTo>
                    <a:pt x="1175314" y="2338390"/>
                  </a:lnTo>
                  <a:lnTo>
                    <a:pt x="1222250" y="2347223"/>
                  </a:lnTo>
                  <a:lnTo>
                    <a:pt x="1269154" y="2352514"/>
                  </a:lnTo>
                  <a:lnTo>
                    <a:pt x="1315888" y="2353763"/>
                  </a:lnTo>
                  <a:lnTo>
                    <a:pt x="1362319" y="2350466"/>
                  </a:lnTo>
                  <a:lnTo>
                    <a:pt x="1408309" y="2342120"/>
                  </a:lnTo>
                  <a:lnTo>
                    <a:pt x="1454068" y="2326356"/>
                  </a:lnTo>
                  <a:lnTo>
                    <a:pt x="1496892" y="2303510"/>
                  </a:lnTo>
                  <a:lnTo>
                    <a:pt x="1537726" y="2275820"/>
                  </a:lnTo>
                  <a:lnTo>
                    <a:pt x="1577515" y="2245526"/>
                  </a:lnTo>
                  <a:lnTo>
                    <a:pt x="1617203" y="2214870"/>
                  </a:lnTo>
                  <a:lnTo>
                    <a:pt x="1657735" y="2186090"/>
                  </a:lnTo>
                  <a:lnTo>
                    <a:pt x="1700055" y="2161426"/>
                  </a:lnTo>
                  <a:lnTo>
                    <a:pt x="1745108" y="2143120"/>
                  </a:lnTo>
                  <a:lnTo>
                    <a:pt x="1780395" y="2136834"/>
                  </a:lnTo>
                  <a:lnTo>
                    <a:pt x="1813167" y="2139912"/>
                  </a:lnTo>
                  <a:lnTo>
                    <a:pt x="1871360" y="2170718"/>
                  </a:lnTo>
                  <a:lnTo>
                    <a:pt x="1920076" y="2228658"/>
                  </a:lnTo>
                  <a:lnTo>
                    <a:pt x="1941001" y="2265652"/>
                  </a:lnTo>
                  <a:lnTo>
                    <a:pt x="1959704" y="2306849"/>
                  </a:lnTo>
                  <a:lnTo>
                    <a:pt x="1976231" y="2351388"/>
                  </a:lnTo>
                  <a:lnTo>
                    <a:pt x="1990632" y="2398410"/>
                  </a:lnTo>
                  <a:lnTo>
                    <a:pt x="2002955" y="2447054"/>
                  </a:lnTo>
                  <a:lnTo>
                    <a:pt x="2013250" y="2496460"/>
                  </a:lnTo>
                  <a:lnTo>
                    <a:pt x="2021563" y="2545769"/>
                  </a:lnTo>
                  <a:lnTo>
                    <a:pt x="2027945" y="2594119"/>
                  </a:lnTo>
                  <a:lnTo>
                    <a:pt x="2032443" y="2640651"/>
                  </a:lnTo>
                  <a:lnTo>
                    <a:pt x="2035106" y="2684504"/>
                  </a:lnTo>
                  <a:lnTo>
                    <a:pt x="2035983" y="272481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3544" y="2408453"/>
              <a:ext cx="4885690" cy="1101725"/>
            </a:xfrm>
            <a:custGeom>
              <a:avLst/>
              <a:gdLst/>
              <a:ahLst/>
              <a:cxnLst/>
              <a:rect l="l" t="t" r="r" b="b"/>
              <a:pathLst>
                <a:path w="4885690" h="1101725">
                  <a:moveTo>
                    <a:pt x="1153198" y="871842"/>
                  </a:moveTo>
                  <a:lnTo>
                    <a:pt x="1132763" y="833653"/>
                  </a:lnTo>
                  <a:lnTo>
                    <a:pt x="1107300" y="825944"/>
                  </a:lnTo>
                  <a:lnTo>
                    <a:pt x="45897" y="825944"/>
                  </a:lnTo>
                  <a:lnTo>
                    <a:pt x="28028" y="829551"/>
                  </a:lnTo>
                  <a:lnTo>
                    <a:pt x="13436" y="839393"/>
                  </a:lnTo>
                  <a:lnTo>
                    <a:pt x="3606" y="853986"/>
                  </a:lnTo>
                  <a:lnTo>
                    <a:pt x="0" y="871842"/>
                  </a:lnTo>
                  <a:lnTo>
                    <a:pt x="0" y="1055446"/>
                  </a:lnTo>
                  <a:lnTo>
                    <a:pt x="3606" y="1073315"/>
                  </a:lnTo>
                  <a:lnTo>
                    <a:pt x="13436" y="1087907"/>
                  </a:lnTo>
                  <a:lnTo>
                    <a:pt x="28028" y="1097737"/>
                  </a:lnTo>
                  <a:lnTo>
                    <a:pt x="45897" y="1101344"/>
                  </a:lnTo>
                  <a:lnTo>
                    <a:pt x="1107300" y="1101344"/>
                  </a:lnTo>
                  <a:lnTo>
                    <a:pt x="1125156" y="1097737"/>
                  </a:lnTo>
                  <a:lnTo>
                    <a:pt x="1139748" y="1087907"/>
                  </a:lnTo>
                  <a:lnTo>
                    <a:pt x="1149591" y="1073315"/>
                  </a:lnTo>
                  <a:lnTo>
                    <a:pt x="1153198" y="1055446"/>
                  </a:lnTo>
                  <a:lnTo>
                    <a:pt x="1153198" y="871842"/>
                  </a:lnTo>
                  <a:close/>
                </a:path>
                <a:path w="4885690" h="1101725">
                  <a:moveTo>
                    <a:pt x="4885436" y="45897"/>
                  </a:moveTo>
                  <a:lnTo>
                    <a:pt x="4865001" y="7708"/>
                  </a:lnTo>
                  <a:lnTo>
                    <a:pt x="4839538" y="0"/>
                  </a:lnTo>
                  <a:lnTo>
                    <a:pt x="3951541" y="0"/>
                  </a:lnTo>
                  <a:lnTo>
                    <a:pt x="3933672" y="3606"/>
                  </a:lnTo>
                  <a:lnTo>
                    <a:pt x="3919080" y="13436"/>
                  </a:lnTo>
                  <a:lnTo>
                    <a:pt x="3909250" y="28028"/>
                  </a:lnTo>
                  <a:lnTo>
                    <a:pt x="3905643" y="45897"/>
                  </a:lnTo>
                  <a:lnTo>
                    <a:pt x="3905643" y="229501"/>
                  </a:lnTo>
                  <a:lnTo>
                    <a:pt x="3909250" y="247357"/>
                  </a:lnTo>
                  <a:lnTo>
                    <a:pt x="3919080" y="261950"/>
                  </a:lnTo>
                  <a:lnTo>
                    <a:pt x="3933672" y="271792"/>
                  </a:lnTo>
                  <a:lnTo>
                    <a:pt x="3951541" y="275399"/>
                  </a:lnTo>
                  <a:lnTo>
                    <a:pt x="4839538" y="275399"/>
                  </a:lnTo>
                  <a:lnTo>
                    <a:pt x="4857407" y="271792"/>
                  </a:lnTo>
                  <a:lnTo>
                    <a:pt x="4871999" y="261950"/>
                  </a:lnTo>
                  <a:lnTo>
                    <a:pt x="4881829" y="247357"/>
                  </a:lnTo>
                  <a:lnTo>
                    <a:pt x="4885436" y="229501"/>
                  </a:lnTo>
                  <a:lnTo>
                    <a:pt x="4885436" y="45897"/>
                  </a:lnTo>
                  <a:close/>
                </a:path>
              </a:pathLst>
            </a:custGeom>
            <a:solidFill>
              <a:srgbClr val="262626">
                <a:alpha val="7230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36902" y="1502387"/>
            <a:ext cx="7035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Argumen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82965" y="1489271"/>
            <a:ext cx="979805" cy="275590"/>
          </a:xfrm>
          <a:custGeom>
            <a:avLst/>
            <a:gdLst/>
            <a:ahLst/>
            <a:cxnLst/>
            <a:rect l="l" t="t" r="r" b="b"/>
            <a:pathLst>
              <a:path w="979804" h="275589">
                <a:moveTo>
                  <a:pt x="933898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933898" y="0"/>
                </a:lnTo>
                <a:lnTo>
                  <a:pt x="972088" y="20435"/>
                </a:lnTo>
                <a:lnTo>
                  <a:pt x="979798" y="45899"/>
                </a:lnTo>
                <a:lnTo>
                  <a:pt x="979798" y="229499"/>
                </a:lnTo>
                <a:lnTo>
                  <a:pt x="976191" y="247365"/>
                </a:lnTo>
                <a:lnTo>
                  <a:pt x="966354" y="261955"/>
                </a:lnTo>
                <a:lnTo>
                  <a:pt x="951764" y="271792"/>
                </a:lnTo>
                <a:lnTo>
                  <a:pt x="933898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79772" y="1502387"/>
            <a:ext cx="5861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dum</a:t>
            </a:r>
            <a:r>
              <a:rPr dirty="0" sz="1400" spc="-30" b="1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80443" y="1366772"/>
            <a:ext cx="1442085" cy="275590"/>
          </a:xfrm>
          <a:custGeom>
            <a:avLst/>
            <a:gdLst/>
            <a:ahLst/>
            <a:cxnLst/>
            <a:rect l="l" t="t" r="r" b="b"/>
            <a:pathLst>
              <a:path w="1442085" h="275589">
                <a:moveTo>
                  <a:pt x="1395597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1395597" y="0"/>
                </a:lnTo>
                <a:lnTo>
                  <a:pt x="1433787" y="20435"/>
                </a:lnTo>
                <a:lnTo>
                  <a:pt x="1441497" y="45899"/>
                </a:lnTo>
                <a:lnTo>
                  <a:pt x="1441497" y="229499"/>
                </a:lnTo>
                <a:lnTo>
                  <a:pt x="1437890" y="247365"/>
                </a:lnTo>
                <a:lnTo>
                  <a:pt x="1428053" y="261955"/>
                </a:lnTo>
                <a:lnTo>
                  <a:pt x="1413463" y="271792"/>
                </a:lnTo>
                <a:lnTo>
                  <a:pt x="1395597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48058" y="1379886"/>
            <a:ext cx="7061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Kerangka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41333" y="2561394"/>
            <a:ext cx="1203325" cy="275590"/>
          </a:xfrm>
          <a:custGeom>
            <a:avLst/>
            <a:gdLst/>
            <a:ahLst/>
            <a:cxnLst/>
            <a:rect l="l" t="t" r="r" b="b"/>
            <a:pathLst>
              <a:path w="1203325" h="275589">
                <a:moveTo>
                  <a:pt x="1156797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1156797" y="0"/>
                </a:lnTo>
                <a:lnTo>
                  <a:pt x="1194987" y="20436"/>
                </a:lnTo>
                <a:lnTo>
                  <a:pt x="1202697" y="45899"/>
                </a:lnTo>
                <a:lnTo>
                  <a:pt x="1202697" y="229499"/>
                </a:lnTo>
                <a:lnTo>
                  <a:pt x="1199090" y="247365"/>
                </a:lnTo>
                <a:lnTo>
                  <a:pt x="1189253" y="261955"/>
                </a:lnTo>
                <a:lnTo>
                  <a:pt x="1174664" y="271792"/>
                </a:lnTo>
                <a:lnTo>
                  <a:pt x="1156797" y="2753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116189" y="2574509"/>
            <a:ext cx="8534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eluncu</a:t>
            </a:r>
            <a:r>
              <a:rPr dirty="0" sz="1400" spc="-30" b="1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7841" y="2421557"/>
            <a:ext cx="762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Prototype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78687" y="2958993"/>
            <a:ext cx="979805" cy="275590"/>
          </a:xfrm>
          <a:custGeom>
            <a:avLst/>
            <a:gdLst/>
            <a:ahLst/>
            <a:cxnLst/>
            <a:rect l="l" t="t" r="r" b="b"/>
            <a:pathLst>
              <a:path w="979804" h="275589">
                <a:moveTo>
                  <a:pt x="933898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933898" y="0"/>
                </a:lnTo>
                <a:lnTo>
                  <a:pt x="972088" y="20436"/>
                </a:lnTo>
                <a:lnTo>
                  <a:pt x="979798" y="45899"/>
                </a:lnTo>
                <a:lnTo>
                  <a:pt x="979798" y="229499"/>
                </a:lnTo>
                <a:lnTo>
                  <a:pt x="976191" y="247365"/>
                </a:lnTo>
                <a:lnTo>
                  <a:pt x="966354" y="261955"/>
                </a:lnTo>
                <a:lnTo>
                  <a:pt x="951764" y="271792"/>
                </a:lnTo>
                <a:lnTo>
                  <a:pt x="933898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87340" y="2972110"/>
            <a:ext cx="7626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Prototype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99392" y="2148295"/>
            <a:ext cx="979805" cy="275590"/>
          </a:xfrm>
          <a:custGeom>
            <a:avLst/>
            <a:gdLst/>
            <a:ahLst/>
            <a:cxnLst/>
            <a:rect l="l" t="t" r="r" b="b"/>
            <a:pathLst>
              <a:path w="979804" h="275589">
                <a:moveTo>
                  <a:pt x="933898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933898" y="0"/>
                </a:lnTo>
                <a:lnTo>
                  <a:pt x="972088" y="20435"/>
                </a:lnTo>
                <a:lnTo>
                  <a:pt x="979798" y="45899"/>
                </a:lnTo>
                <a:lnTo>
                  <a:pt x="979798" y="229499"/>
                </a:lnTo>
                <a:lnTo>
                  <a:pt x="976191" y="247365"/>
                </a:lnTo>
                <a:lnTo>
                  <a:pt x="966354" y="261955"/>
                </a:lnTo>
                <a:lnTo>
                  <a:pt x="951764" y="271792"/>
                </a:lnTo>
                <a:lnTo>
                  <a:pt x="933898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870994" y="2161411"/>
            <a:ext cx="4368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opi?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42712" y="1872896"/>
            <a:ext cx="979805" cy="413384"/>
          </a:xfrm>
          <a:custGeom>
            <a:avLst/>
            <a:gdLst/>
            <a:ahLst/>
            <a:cxnLst/>
            <a:rect l="l" t="t" r="r" b="b"/>
            <a:pathLst>
              <a:path w="979804" h="413385">
                <a:moveTo>
                  <a:pt x="910948" y="413099"/>
                </a:moveTo>
                <a:lnTo>
                  <a:pt x="68849" y="413099"/>
                </a:lnTo>
                <a:lnTo>
                  <a:pt x="42050" y="407688"/>
                </a:lnTo>
                <a:lnTo>
                  <a:pt x="20165" y="392933"/>
                </a:lnTo>
                <a:lnTo>
                  <a:pt x="5410" y="371047"/>
                </a:lnTo>
                <a:lnTo>
                  <a:pt x="0" y="344246"/>
                </a:lnTo>
                <a:lnTo>
                  <a:pt x="0" y="68852"/>
                </a:lnTo>
                <a:lnTo>
                  <a:pt x="5410" y="42051"/>
                </a:lnTo>
                <a:lnTo>
                  <a:pt x="20165" y="20165"/>
                </a:lnTo>
                <a:lnTo>
                  <a:pt x="42050" y="5410"/>
                </a:lnTo>
                <a:lnTo>
                  <a:pt x="68849" y="0"/>
                </a:lnTo>
                <a:lnTo>
                  <a:pt x="910948" y="0"/>
                </a:lnTo>
                <a:lnTo>
                  <a:pt x="949141" y="11567"/>
                </a:lnTo>
                <a:lnTo>
                  <a:pt x="974557" y="42502"/>
                </a:lnTo>
                <a:lnTo>
                  <a:pt x="979798" y="68852"/>
                </a:lnTo>
                <a:lnTo>
                  <a:pt x="979798" y="344246"/>
                </a:lnTo>
                <a:lnTo>
                  <a:pt x="974387" y="371047"/>
                </a:lnTo>
                <a:lnTo>
                  <a:pt x="959632" y="392933"/>
                </a:lnTo>
                <a:lnTo>
                  <a:pt x="937747" y="407688"/>
                </a:lnTo>
                <a:lnTo>
                  <a:pt x="910948" y="4130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273623" y="1954858"/>
            <a:ext cx="3181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25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dirty="0" sz="1400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99392" y="2683844"/>
            <a:ext cx="1102995" cy="275590"/>
          </a:xfrm>
          <a:custGeom>
            <a:avLst/>
            <a:gdLst/>
            <a:ahLst/>
            <a:cxnLst/>
            <a:rect l="l" t="t" r="r" b="b"/>
            <a:pathLst>
              <a:path w="1102995" h="275589">
                <a:moveTo>
                  <a:pt x="1056897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1056897" y="0"/>
                </a:lnTo>
                <a:lnTo>
                  <a:pt x="1095088" y="20436"/>
                </a:lnTo>
                <a:lnTo>
                  <a:pt x="1102797" y="45899"/>
                </a:lnTo>
                <a:lnTo>
                  <a:pt x="1102797" y="229499"/>
                </a:lnTo>
                <a:lnTo>
                  <a:pt x="1099190" y="247365"/>
                </a:lnTo>
                <a:lnTo>
                  <a:pt x="1089354" y="261955"/>
                </a:lnTo>
                <a:lnTo>
                  <a:pt x="1074764" y="271792"/>
                </a:lnTo>
                <a:lnTo>
                  <a:pt x="1056897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773102" y="2696953"/>
            <a:ext cx="754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User</a:t>
            </a:r>
            <a:r>
              <a:rPr dirty="0" sz="1400" spc="-6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tests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23297" y="3509792"/>
            <a:ext cx="1403350" cy="367665"/>
          </a:xfrm>
          <a:custGeom>
            <a:avLst/>
            <a:gdLst/>
            <a:ahLst/>
            <a:cxnLst/>
            <a:rect l="l" t="t" r="r" b="b"/>
            <a:pathLst>
              <a:path w="1403350" h="367664">
                <a:moveTo>
                  <a:pt x="1341597" y="367199"/>
                </a:moveTo>
                <a:lnTo>
                  <a:pt x="61202" y="367199"/>
                </a:lnTo>
                <a:lnTo>
                  <a:pt x="37379" y="362389"/>
                </a:lnTo>
                <a:lnTo>
                  <a:pt x="17925" y="349274"/>
                </a:lnTo>
                <a:lnTo>
                  <a:pt x="4809" y="329821"/>
                </a:lnTo>
                <a:lnTo>
                  <a:pt x="0" y="305999"/>
                </a:lnTo>
                <a:lnTo>
                  <a:pt x="0" y="61199"/>
                </a:lnTo>
                <a:lnTo>
                  <a:pt x="4809" y="37378"/>
                </a:lnTo>
                <a:lnTo>
                  <a:pt x="17925" y="17924"/>
                </a:lnTo>
                <a:lnTo>
                  <a:pt x="37379" y="4809"/>
                </a:lnTo>
                <a:lnTo>
                  <a:pt x="61202" y="0"/>
                </a:lnTo>
                <a:lnTo>
                  <a:pt x="1341597" y="0"/>
                </a:lnTo>
                <a:lnTo>
                  <a:pt x="1384872" y="17924"/>
                </a:lnTo>
                <a:lnTo>
                  <a:pt x="1402797" y="61199"/>
                </a:lnTo>
                <a:lnTo>
                  <a:pt x="1402797" y="305999"/>
                </a:lnTo>
                <a:lnTo>
                  <a:pt x="1397987" y="329821"/>
                </a:lnTo>
                <a:lnTo>
                  <a:pt x="1384872" y="349274"/>
                </a:lnTo>
                <a:lnTo>
                  <a:pt x="1365419" y="362389"/>
                </a:lnTo>
                <a:lnTo>
                  <a:pt x="1341597" y="3671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70028" y="3139566"/>
            <a:ext cx="1941830" cy="66802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Umpan</a:t>
            </a: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balik</a:t>
            </a:r>
            <a:endParaRPr sz="1400">
              <a:latin typeface="Carlito"/>
              <a:cs typeface="Carlito"/>
            </a:endParaRPr>
          </a:p>
          <a:p>
            <a:pPr marL="779780">
              <a:lnSpc>
                <a:spcPct val="100000"/>
              </a:lnSpc>
              <a:spcBef>
                <a:spcPts val="850"/>
              </a:spcBef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Kerja</a:t>
            </a:r>
            <a:r>
              <a:rPr dirty="0" sz="1400" spc="-7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kelompok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89945" y="2182320"/>
            <a:ext cx="1286510" cy="275590"/>
          </a:xfrm>
          <a:custGeom>
            <a:avLst/>
            <a:gdLst/>
            <a:ahLst/>
            <a:cxnLst/>
            <a:rect l="l" t="t" r="r" b="b"/>
            <a:pathLst>
              <a:path w="1286510" h="275589">
                <a:moveTo>
                  <a:pt x="1240197" y="275399"/>
                </a:moveTo>
                <a:lnTo>
                  <a:pt x="45899" y="275399"/>
                </a:lnTo>
                <a:lnTo>
                  <a:pt x="28033" y="271792"/>
                </a:lnTo>
                <a:lnTo>
                  <a:pt x="13443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1240197" y="0"/>
                </a:lnTo>
                <a:lnTo>
                  <a:pt x="1278387" y="20435"/>
                </a:lnTo>
                <a:lnTo>
                  <a:pt x="1286097" y="45899"/>
                </a:lnTo>
                <a:lnTo>
                  <a:pt x="1286097" y="229499"/>
                </a:lnTo>
                <a:lnTo>
                  <a:pt x="1282490" y="247365"/>
                </a:lnTo>
                <a:lnTo>
                  <a:pt x="1272653" y="261955"/>
                </a:lnTo>
                <a:lnTo>
                  <a:pt x="1258063" y="271792"/>
                </a:lnTo>
                <a:lnTo>
                  <a:pt x="1240197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50795" y="2195434"/>
            <a:ext cx="9645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FF"/>
                </a:solidFill>
                <a:latin typeface="Carlito"/>
                <a:cs typeface="Carlito"/>
              </a:rPr>
              <a:t>Kesepakatan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-3" y="2585369"/>
            <a:ext cx="979805" cy="275590"/>
          </a:xfrm>
          <a:custGeom>
            <a:avLst/>
            <a:gdLst/>
            <a:ahLst/>
            <a:cxnLst/>
            <a:rect l="l" t="t" r="r" b="b"/>
            <a:pathLst>
              <a:path w="979805" h="275589">
                <a:moveTo>
                  <a:pt x="933896" y="275399"/>
                </a:moveTo>
                <a:lnTo>
                  <a:pt x="45900" y="275399"/>
                </a:lnTo>
                <a:lnTo>
                  <a:pt x="28034" y="271792"/>
                </a:lnTo>
                <a:lnTo>
                  <a:pt x="13444" y="261955"/>
                </a:lnTo>
                <a:lnTo>
                  <a:pt x="3607" y="247365"/>
                </a:lnTo>
                <a:lnTo>
                  <a:pt x="0" y="229499"/>
                </a:lnTo>
                <a:lnTo>
                  <a:pt x="0" y="45899"/>
                </a:lnTo>
                <a:lnTo>
                  <a:pt x="3607" y="28033"/>
                </a:lnTo>
                <a:lnTo>
                  <a:pt x="13444" y="13443"/>
                </a:lnTo>
                <a:lnTo>
                  <a:pt x="28034" y="3607"/>
                </a:lnTo>
                <a:lnTo>
                  <a:pt x="45900" y="0"/>
                </a:lnTo>
                <a:lnTo>
                  <a:pt x="933896" y="0"/>
                </a:lnTo>
                <a:lnTo>
                  <a:pt x="972085" y="20436"/>
                </a:lnTo>
                <a:lnTo>
                  <a:pt x="979798" y="45899"/>
                </a:lnTo>
                <a:lnTo>
                  <a:pt x="979798" y="229499"/>
                </a:lnTo>
                <a:lnTo>
                  <a:pt x="976191" y="247365"/>
                </a:lnTo>
                <a:lnTo>
                  <a:pt x="966354" y="261955"/>
                </a:lnTo>
                <a:lnTo>
                  <a:pt x="951763" y="271792"/>
                </a:lnTo>
                <a:lnTo>
                  <a:pt x="933896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6504" y="2598484"/>
            <a:ext cx="7867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rlito"/>
                <a:cs typeface="Carlito"/>
              </a:rPr>
              <a:t>Presentasi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48263" y="3388267"/>
            <a:ext cx="765810" cy="275590"/>
          </a:xfrm>
          <a:custGeom>
            <a:avLst/>
            <a:gdLst/>
            <a:ahLst/>
            <a:cxnLst/>
            <a:rect l="l" t="t" r="r" b="b"/>
            <a:pathLst>
              <a:path w="765810" h="275589">
                <a:moveTo>
                  <a:pt x="719398" y="275399"/>
                </a:moveTo>
                <a:lnTo>
                  <a:pt x="45899" y="275399"/>
                </a:lnTo>
                <a:lnTo>
                  <a:pt x="28033" y="271788"/>
                </a:lnTo>
                <a:lnTo>
                  <a:pt x="13443" y="261943"/>
                </a:lnTo>
                <a:lnTo>
                  <a:pt x="3607" y="247344"/>
                </a:lnTo>
                <a:lnTo>
                  <a:pt x="0" y="229474"/>
                </a:lnTo>
                <a:lnTo>
                  <a:pt x="0" y="45899"/>
                </a:lnTo>
                <a:lnTo>
                  <a:pt x="3607" y="28033"/>
                </a:lnTo>
                <a:lnTo>
                  <a:pt x="13443" y="13443"/>
                </a:lnTo>
                <a:lnTo>
                  <a:pt x="28033" y="3607"/>
                </a:lnTo>
                <a:lnTo>
                  <a:pt x="45899" y="0"/>
                </a:lnTo>
                <a:lnTo>
                  <a:pt x="719398" y="0"/>
                </a:lnTo>
                <a:lnTo>
                  <a:pt x="757588" y="20425"/>
                </a:lnTo>
                <a:lnTo>
                  <a:pt x="765298" y="45899"/>
                </a:lnTo>
                <a:lnTo>
                  <a:pt x="765298" y="229474"/>
                </a:lnTo>
                <a:lnTo>
                  <a:pt x="761691" y="247344"/>
                </a:lnTo>
                <a:lnTo>
                  <a:pt x="751854" y="261943"/>
                </a:lnTo>
                <a:lnTo>
                  <a:pt x="737264" y="271788"/>
                </a:lnTo>
                <a:lnTo>
                  <a:pt x="719398" y="275399"/>
                </a:lnTo>
                <a:close/>
              </a:path>
            </a:pathLst>
          </a:custGeom>
          <a:solidFill>
            <a:srgbClr val="262626">
              <a:alpha val="723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634615" y="3401373"/>
            <a:ext cx="3930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Pi</a:t>
            </a:r>
            <a:r>
              <a:rPr dirty="0" sz="1400" spc="-20" b="1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dirty="0" sz="1400" spc="-5" b="1">
                <a:solidFill>
                  <a:srgbClr val="FFFFFF"/>
                </a:solidFill>
                <a:latin typeface="Carlito"/>
                <a:cs typeface="Carlito"/>
              </a:rPr>
              <a:t>ch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54358" y="4586634"/>
            <a:ext cx="15322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#mindsetpemula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73793" y="104473"/>
            <a:ext cx="661289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50" spc="-5" b="1">
                <a:solidFill>
                  <a:srgbClr val="FFFFFF"/>
                </a:solidFill>
                <a:latin typeface="Arial"/>
                <a:cs typeface="Arial"/>
              </a:rPr>
              <a:t>Keterangan: bahwa </a:t>
            </a:r>
            <a:r>
              <a:rPr dirty="0" sz="950" spc="-40" b="1">
                <a:solidFill>
                  <a:srgbClr val="FFFFFF"/>
                </a:solidFill>
                <a:latin typeface="Arial"/>
                <a:cs typeface="Arial"/>
              </a:rPr>
              <a:t>proses 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perjalanan </a:t>
            </a:r>
            <a:r>
              <a:rPr dirty="0" sz="950" spc="20" b="1">
                <a:solidFill>
                  <a:srgbClr val="FFFFFF"/>
                </a:solidFill>
                <a:latin typeface="Arial"/>
                <a:cs typeface="Arial"/>
              </a:rPr>
              <a:t>dalam </a:t>
            </a:r>
            <a:r>
              <a:rPr dirty="0" sz="950" spc="-15" b="1">
                <a:solidFill>
                  <a:srgbClr val="FFFFFF"/>
                </a:solidFill>
                <a:latin typeface="Arial"/>
                <a:cs typeface="Arial"/>
              </a:rPr>
              <a:t>mendesain </a:t>
            </a:r>
            <a:r>
              <a:rPr dirty="0" sz="950" spc="-25" b="1">
                <a:solidFill>
                  <a:srgbClr val="FFFFFF"/>
                </a:solidFill>
                <a:latin typeface="Arial"/>
                <a:cs typeface="Arial"/>
              </a:rPr>
              <a:t>sesuatu </a:t>
            </a:r>
            <a:r>
              <a:rPr dirty="0" sz="950" spc="25" b="1">
                <a:solidFill>
                  <a:srgbClr val="FFFFFF"/>
                </a:solidFill>
                <a:latin typeface="Arial"/>
                <a:cs typeface="Arial"/>
              </a:rPr>
              <a:t>adalah </a:t>
            </a:r>
            <a:r>
              <a:rPr dirty="0" sz="950" spc="-40" b="1">
                <a:solidFill>
                  <a:srgbClr val="FFFFFF"/>
                </a:solidFill>
                <a:latin typeface="Arial"/>
                <a:cs typeface="Arial"/>
              </a:rPr>
              <a:t>proses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950" spc="-25" b="1">
                <a:solidFill>
                  <a:srgbClr val="FFFFFF"/>
                </a:solidFill>
                <a:latin typeface="Arial"/>
                <a:cs typeface="Arial"/>
              </a:rPr>
              <a:t>kusut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diawal, 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bisa </a:t>
            </a:r>
            <a:r>
              <a:rPr dirty="0" sz="950" spc="5" b="1">
                <a:solidFill>
                  <a:srgbClr val="FFFFFF"/>
                </a:solidFill>
                <a:latin typeface="Arial"/>
                <a:cs typeface="Arial"/>
              </a:rPr>
              <a:t>maju 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mundur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35" b="1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FFFFFF"/>
                </a:solidFill>
                <a:latin typeface="Arial"/>
                <a:cs typeface="Arial"/>
              </a:rPr>
              <a:t>memutar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solidFill>
                  <a:srgbClr val="FFFFFF"/>
                </a:solidFill>
                <a:latin typeface="Arial"/>
                <a:cs typeface="Arial"/>
              </a:rPr>
              <a:t>proses,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FFFFFF"/>
                </a:solidFill>
                <a:latin typeface="Arial"/>
                <a:cs typeface="Arial"/>
              </a:rPr>
              <a:t>untuk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30" b="1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akhirnya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0" b="1">
                <a:solidFill>
                  <a:srgbClr val="FFFFFF"/>
                </a:solidFill>
                <a:latin typeface="Arial"/>
                <a:cs typeface="Arial"/>
              </a:rPr>
              <a:t>bisa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FFFFFF"/>
                </a:solidFill>
                <a:latin typeface="Arial"/>
                <a:cs typeface="Arial"/>
              </a:rPr>
              <a:t>membuat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FFFFFF"/>
                </a:solidFill>
                <a:latin typeface="Arial"/>
                <a:cs typeface="Arial"/>
              </a:rPr>
              <a:t>prototype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15" b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5" b="1">
                <a:solidFill>
                  <a:srgbClr val="FFFFFF"/>
                </a:solidFill>
                <a:latin typeface="Arial"/>
                <a:cs typeface="Arial"/>
              </a:rPr>
              <a:t>meluncurkan</a:t>
            </a:r>
            <a:r>
              <a:rPr dirty="0" sz="95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50" spc="-15" b="1">
                <a:solidFill>
                  <a:srgbClr val="FFFFFF"/>
                </a:solidFill>
                <a:latin typeface="Arial"/>
                <a:cs typeface="Arial"/>
              </a:rPr>
              <a:t>projeknya.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3000" y="191231"/>
            <a:ext cx="22288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65">
                <a:solidFill>
                  <a:srgbClr val="2F465D"/>
                </a:solidFill>
                <a:latin typeface="Arial"/>
                <a:cs typeface="Arial"/>
              </a:rPr>
              <a:t>4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7097" y="1164533"/>
            <a:ext cx="1170305" cy="116522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220345" marR="166370">
              <a:lnSpc>
                <a:spcPts val="1650"/>
              </a:lnSpc>
              <a:spcBef>
                <a:spcPts val="180"/>
              </a:spcBef>
            </a:pPr>
            <a:r>
              <a:rPr dirty="0" sz="1400" spc="30">
                <a:latin typeface="Arial"/>
                <a:cs typeface="Arial"/>
              </a:rPr>
              <a:t>Membuat  </a:t>
            </a:r>
            <a:r>
              <a:rPr dirty="0" sz="1400" spc="5">
                <a:latin typeface="Arial"/>
                <a:cs typeface="Arial"/>
              </a:rPr>
              <a:t>Deﬁnisi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ct val="118100"/>
              </a:lnSpc>
              <a:spcBef>
                <a:spcPts val="490"/>
              </a:spcBef>
            </a:pPr>
            <a:r>
              <a:rPr dirty="0" sz="900" spc="20">
                <a:latin typeface="Arial"/>
                <a:cs typeface="Arial"/>
              </a:rPr>
              <a:t>Membuat </a:t>
            </a:r>
            <a:r>
              <a:rPr dirty="0" sz="900" spc="-10">
                <a:latin typeface="Arial"/>
                <a:cs typeface="Arial"/>
              </a:rPr>
              <a:t>Deﬁnisi:  </a:t>
            </a:r>
            <a:r>
              <a:rPr dirty="0" sz="900" spc="10">
                <a:latin typeface="Arial"/>
                <a:cs typeface="Arial"/>
              </a:rPr>
              <a:t>mengidentiﬁkasi 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 </a:t>
            </a:r>
            <a:r>
              <a:rPr dirty="0" sz="900" spc="10">
                <a:latin typeface="Arial"/>
                <a:cs typeface="Arial"/>
              </a:rPr>
              <a:t>menjadi </a:t>
            </a:r>
            <a:r>
              <a:rPr dirty="0" sz="900" spc="15">
                <a:latin typeface="Arial"/>
                <a:cs typeface="Arial"/>
              </a:rPr>
              <a:t>tujuan</a:t>
            </a:r>
            <a:r>
              <a:rPr dirty="0" sz="900" spc="-10">
                <a:latin typeface="Arial"/>
                <a:cs typeface="Arial"/>
              </a:rPr>
              <a:t> projek.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024" y="3599051"/>
            <a:ext cx="10699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6385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10">
                <a:latin typeface="Arial"/>
                <a:cs typeface="Arial"/>
              </a:rPr>
              <a:t>2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Jamboard </a:t>
            </a:r>
            <a:r>
              <a:rPr dirty="0" sz="800" spc="25">
                <a:latin typeface="Arial"/>
                <a:cs typeface="Arial"/>
              </a:rPr>
              <a:t>atau </a:t>
            </a:r>
            <a:r>
              <a:rPr dirty="0" sz="800" spc="-5">
                <a:latin typeface="Arial"/>
                <a:cs typeface="Arial"/>
              </a:rPr>
              <a:t>hasil  </a:t>
            </a:r>
            <a:r>
              <a:rPr dirty="0" sz="800" spc="-15">
                <a:latin typeface="Arial"/>
                <a:cs typeface="Arial"/>
              </a:rPr>
              <a:t>diskusi </a:t>
            </a:r>
            <a:r>
              <a:rPr dirty="0" sz="800" spc="5">
                <a:latin typeface="Arial"/>
                <a:cs typeface="Arial"/>
              </a:rPr>
              <a:t>pertemuan </a:t>
            </a:r>
            <a:r>
              <a:rPr dirty="0" sz="800" spc="-5">
                <a:latin typeface="Arial"/>
                <a:cs typeface="Arial"/>
              </a:rPr>
              <a:t>lalu.  </a:t>
            </a:r>
            <a:r>
              <a:rPr dirty="0" sz="800" spc="15">
                <a:latin typeface="Arial"/>
                <a:cs typeface="Arial"/>
              </a:rPr>
              <a:t>Lembar belajar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024" y="4452490"/>
            <a:ext cx="10712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Fasilitator.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9850" y="780826"/>
            <a:ext cx="5568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Persiapan: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1642" y="917986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6953" y="1192305"/>
            <a:ext cx="107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7049" y="917986"/>
            <a:ext cx="26479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Jamboard </a:t>
            </a:r>
            <a:r>
              <a:rPr dirty="0" sz="900" spc="25">
                <a:latin typeface="Arial"/>
                <a:cs typeface="Arial"/>
              </a:rPr>
              <a:t>atau </a:t>
            </a:r>
            <a:r>
              <a:rPr dirty="0" sz="900" spc="-5">
                <a:latin typeface="Arial"/>
                <a:cs typeface="Arial"/>
              </a:rPr>
              <a:t>kertas-kertas </a:t>
            </a:r>
            <a:r>
              <a:rPr dirty="0" sz="900" spc="-15">
                <a:latin typeface="Arial"/>
                <a:cs typeface="Arial"/>
              </a:rPr>
              <a:t>notes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sz="900" spc="5">
                <a:latin typeface="Arial"/>
                <a:cs typeface="Arial"/>
              </a:rPr>
              <a:t>pertemuan  </a:t>
            </a:r>
            <a:r>
              <a:rPr dirty="0" sz="900" spc="-20">
                <a:latin typeface="Arial"/>
                <a:cs typeface="Arial"/>
              </a:rPr>
              <a:t>sebelumnya.</a:t>
            </a:r>
            <a:endParaRPr sz="90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Lembar </a:t>
            </a:r>
            <a:r>
              <a:rPr dirty="0" sz="900">
                <a:latin typeface="Arial"/>
                <a:cs typeface="Arial"/>
              </a:rPr>
              <a:t>Belajar, bisa </a:t>
            </a:r>
            <a:r>
              <a:rPr dirty="0" sz="900" spc="30">
                <a:latin typeface="Arial"/>
                <a:cs typeface="Arial"/>
              </a:rPr>
              <a:t>di print </a:t>
            </a:r>
            <a:r>
              <a:rPr dirty="0" sz="900" spc="25">
                <a:latin typeface="Arial"/>
                <a:cs typeface="Arial"/>
              </a:rPr>
              <a:t>atau </a:t>
            </a:r>
            <a:r>
              <a:rPr dirty="0" sz="900" spc="10">
                <a:latin typeface="Arial"/>
                <a:cs typeface="Arial"/>
              </a:rPr>
              <a:t>ditulis </a:t>
            </a:r>
            <a:r>
              <a:rPr dirty="0" sz="900" spc="15">
                <a:latin typeface="Arial"/>
                <a:cs typeface="Arial"/>
              </a:rPr>
              <a:t>ulang </a:t>
            </a:r>
            <a:r>
              <a:rPr dirty="0" sz="900" spc="30">
                <a:latin typeface="Arial"/>
                <a:cs typeface="Arial"/>
              </a:rPr>
              <a:t>di  </a:t>
            </a:r>
            <a:r>
              <a:rPr dirty="0" sz="900">
                <a:latin typeface="Arial"/>
                <a:cs typeface="Arial"/>
              </a:rPr>
              <a:t>kertas </a:t>
            </a:r>
            <a:r>
              <a:rPr dirty="0" sz="900" spc="-15">
                <a:latin typeface="Arial"/>
                <a:cs typeface="Arial"/>
              </a:rPr>
              <a:t>kosong </a:t>
            </a:r>
            <a:r>
              <a:rPr dirty="0" sz="900" spc="-5">
                <a:latin typeface="Arial"/>
                <a:cs typeface="Arial"/>
              </a:rPr>
              <a:t>oleh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siswa.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9850" y="1603784"/>
            <a:ext cx="7004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Pelaksanaan: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4342" y="1740944"/>
            <a:ext cx="571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43702" y="2289583"/>
            <a:ext cx="603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3702" y="3112541"/>
            <a:ext cx="60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3702" y="3524020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6402" y="3798340"/>
            <a:ext cx="34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9653" y="3935499"/>
            <a:ext cx="819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6402" y="1740944"/>
            <a:ext cx="3063875" cy="2905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Guru membuka </a:t>
            </a:r>
            <a:r>
              <a:rPr dirty="0" sz="900" spc="-15">
                <a:latin typeface="Arial"/>
                <a:cs typeface="Arial"/>
              </a:rPr>
              <a:t>diskusi </a:t>
            </a:r>
            <a:r>
              <a:rPr dirty="0" sz="900" spc="5">
                <a:latin typeface="Arial"/>
                <a:cs typeface="Arial"/>
              </a:rPr>
              <a:t>dengan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pertanyaan:</a:t>
            </a:r>
            <a:endParaRPr sz="900">
              <a:latin typeface="Arial"/>
              <a:cs typeface="Arial"/>
            </a:endParaRPr>
          </a:p>
          <a:p>
            <a:pPr marL="262890" marR="49530" indent="-263525">
              <a:lnSpc>
                <a:spcPct val="100000"/>
              </a:lnSpc>
              <a:tabLst>
                <a:tab pos="262890" algn="l"/>
              </a:tabLst>
            </a:pPr>
            <a:r>
              <a:rPr dirty="0" sz="900" spc="-30">
                <a:latin typeface="Arial"/>
                <a:cs typeface="Arial"/>
              </a:rPr>
              <a:t>-	</a:t>
            </a:r>
            <a:r>
              <a:rPr dirty="0" sz="900" spc="25">
                <a:latin typeface="Arial"/>
                <a:cs typeface="Arial"/>
              </a:rPr>
              <a:t>Apabila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5">
                <a:latin typeface="Arial"/>
                <a:cs typeface="Arial"/>
              </a:rPr>
              <a:t>memilih </a:t>
            </a:r>
            <a:r>
              <a:rPr dirty="0" sz="900">
                <a:latin typeface="Arial"/>
                <a:cs typeface="Arial"/>
              </a:rPr>
              <a:t>satu masalah </a:t>
            </a:r>
            <a:r>
              <a:rPr dirty="0" sz="900" spc="15">
                <a:latin typeface="Arial"/>
                <a:cs typeface="Arial"/>
              </a:rPr>
              <a:t>dunia </a:t>
            </a:r>
            <a:r>
              <a:rPr dirty="0" sz="900" spc="10">
                <a:latin typeface="Arial"/>
                <a:cs typeface="Arial"/>
              </a:rPr>
              <a:t>yang 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 spc="15">
                <a:latin typeface="Arial"/>
                <a:cs typeface="Arial"/>
              </a:rPr>
              <a:t>ingin </a:t>
            </a:r>
            <a:r>
              <a:rPr dirty="0" sz="900" spc="20">
                <a:latin typeface="Arial"/>
                <a:cs typeface="Arial"/>
              </a:rPr>
              <a:t>bantu </a:t>
            </a:r>
            <a:r>
              <a:rPr dirty="0" sz="900" spc="10">
                <a:latin typeface="Arial"/>
                <a:cs typeface="Arial"/>
              </a:rPr>
              <a:t>cari </a:t>
            </a:r>
            <a:r>
              <a:rPr dirty="0" sz="900" spc="-25">
                <a:latin typeface="Arial"/>
                <a:cs typeface="Arial"/>
              </a:rPr>
              <a:t>solusinya,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25">
                <a:latin typeface="Arial"/>
                <a:cs typeface="Arial"/>
              </a:rPr>
              <a:t>apa </a:t>
            </a:r>
            <a:r>
              <a:rPr dirty="0" sz="900" spc="10">
                <a:latin typeface="Arial"/>
                <a:cs typeface="Arial"/>
              </a:rPr>
              <a:t>yang 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-5">
                <a:latin typeface="Arial"/>
                <a:cs typeface="Arial"/>
              </a:rPr>
              <a:t>kamu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pilih?</a:t>
            </a:r>
            <a:endParaRPr sz="900">
              <a:latin typeface="Arial"/>
              <a:cs typeface="Arial"/>
            </a:endParaRPr>
          </a:p>
          <a:p>
            <a:pPr marL="262890" marR="48260">
              <a:lnSpc>
                <a:spcPct val="100000"/>
              </a:lnSpc>
            </a:pPr>
            <a:r>
              <a:rPr dirty="0" sz="900" spc="20">
                <a:latin typeface="Arial"/>
                <a:cs typeface="Arial"/>
              </a:rPr>
              <a:t>Mengapa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 spc="5">
                <a:latin typeface="Arial"/>
                <a:cs typeface="Arial"/>
              </a:rPr>
              <a:t>memilih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-5">
                <a:latin typeface="Arial"/>
                <a:cs typeface="Arial"/>
              </a:rPr>
              <a:t>tersebut?  </a:t>
            </a:r>
            <a:r>
              <a:rPr dirty="0" sz="900" spc="20">
                <a:latin typeface="Arial"/>
                <a:cs typeface="Arial"/>
              </a:rPr>
              <a:t>Mengapa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5">
                <a:latin typeface="Arial"/>
                <a:cs typeface="Arial"/>
              </a:rPr>
              <a:t>tersebut </a:t>
            </a:r>
            <a:r>
              <a:rPr dirty="0" sz="900" spc="15">
                <a:latin typeface="Arial"/>
                <a:cs typeface="Arial"/>
              </a:rPr>
              <a:t>penting </a:t>
            </a:r>
            <a:r>
              <a:rPr dirty="0" sz="900">
                <a:latin typeface="Arial"/>
                <a:cs typeface="Arial"/>
              </a:rPr>
              <a:t>buatmu?  </a:t>
            </a:r>
            <a:r>
              <a:rPr dirty="0" sz="900" spc="20">
                <a:latin typeface="Arial"/>
                <a:cs typeface="Arial"/>
              </a:rPr>
              <a:t>Mengapa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5">
                <a:latin typeface="Arial"/>
                <a:cs typeface="Arial"/>
              </a:rPr>
              <a:t>tersebut </a:t>
            </a:r>
            <a:r>
              <a:rPr dirty="0" sz="900" spc="15">
                <a:latin typeface="Arial"/>
                <a:cs typeface="Arial"/>
              </a:rPr>
              <a:t>penting </a:t>
            </a:r>
            <a:r>
              <a:rPr dirty="0" sz="900" spc="30">
                <a:latin typeface="Arial"/>
                <a:cs typeface="Arial"/>
              </a:rPr>
              <a:t>buat </a:t>
            </a:r>
            <a:r>
              <a:rPr dirty="0" sz="900" spc="15">
                <a:latin typeface="Arial"/>
                <a:cs typeface="Arial"/>
              </a:rPr>
              <a:t>orang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lain?</a:t>
            </a:r>
            <a:endParaRPr sz="900">
              <a:latin typeface="Arial"/>
              <a:cs typeface="Arial"/>
            </a:endParaRPr>
          </a:p>
          <a:p>
            <a:pPr marL="262890" marR="1524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Siapa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15">
                <a:latin typeface="Arial"/>
                <a:cs typeface="Arial"/>
              </a:rPr>
              <a:t>mendapat dampak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5">
                <a:latin typeface="Arial"/>
                <a:cs typeface="Arial"/>
              </a:rPr>
              <a:t>tersebut  </a:t>
            </a:r>
            <a:r>
              <a:rPr dirty="0" sz="900" spc="-10">
                <a:latin typeface="Arial"/>
                <a:cs typeface="Arial"/>
              </a:rPr>
              <a:t>selain </a:t>
            </a:r>
            <a:r>
              <a:rPr dirty="0" sz="900" spc="-20">
                <a:latin typeface="Arial"/>
                <a:cs typeface="Arial"/>
              </a:rPr>
              <a:t>kamu? </a:t>
            </a:r>
            <a:r>
              <a:rPr dirty="0" sz="900" spc="20">
                <a:latin typeface="Arial"/>
                <a:cs typeface="Arial"/>
              </a:rPr>
              <a:t>Mengapa </a:t>
            </a:r>
            <a:r>
              <a:rPr dirty="0" sz="900" spc="-10">
                <a:latin typeface="Arial"/>
                <a:cs typeface="Arial"/>
              </a:rPr>
              <a:t>mereka </a:t>
            </a:r>
            <a:r>
              <a:rPr dirty="0" sz="900" spc="5">
                <a:latin typeface="Arial"/>
                <a:cs typeface="Arial"/>
              </a:rPr>
              <a:t>terkena </a:t>
            </a:r>
            <a:r>
              <a:rPr dirty="0" sz="900" spc="15">
                <a:latin typeface="Arial"/>
                <a:cs typeface="Arial"/>
              </a:rPr>
              <a:t>dampak </a:t>
            </a:r>
            <a:r>
              <a:rPr dirty="0" sz="900" spc="30">
                <a:latin typeface="Arial"/>
                <a:cs typeface="Arial"/>
              </a:rPr>
              <a:t>dari  </a:t>
            </a:r>
            <a:r>
              <a:rPr dirty="0" sz="900">
                <a:latin typeface="Arial"/>
                <a:cs typeface="Arial"/>
              </a:rPr>
              <a:t>masalah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tersebut?</a:t>
            </a:r>
            <a:endParaRPr sz="900">
              <a:latin typeface="Arial"/>
              <a:cs typeface="Arial"/>
            </a:endParaRPr>
          </a:p>
          <a:p>
            <a:pPr marL="262890">
              <a:lnSpc>
                <a:spcPct val="100000"/>
              </a:lnSpc>
            </a:pPr>
            <a:r>
              <a:rPr dirty="0" sz="900" spc="30">
                <a:latin typeface="Arial"/>
                <a:cs typeface="Arial"/>
              </a:rPr>
              <a:t>Apa </a:t>
            </a:r>
            <a:r>
              <a:rPr dirty="0" sz="900">
                <a:latin typeface="Arial"/>
                <a:cs typeface="Arial"/>
              </a:rPr>
              <a:t>penyebab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sz="900">
                <a:latin typeface="Arial"/>
                <a:cs typeface="Arial"/>
              </a:rPr>
              <a:t>masalah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tersebut?</a:t>
            </a:r>
            <a:endParaRPr sz="900">
              <a:latin typeface="Arial"/>
              <a:cs typeface="Arial"/>
            </a:endParaRPr>
          </a:p>
          <a:p>
            <a:pPr marL="262890" marR="60325">
              <a:lnSpc>
                <a:spcPct val="100000"/>
              </a:lnSpc>
            </a:pPr>
            <a:r>
              <a:rPr dirty="0" sz="900" spc="25">
                <a:latin typeface="Arial"/>
                <a:cs typeface="Arial"/>
              </a:rPr>
              <a:t>Apabila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>
                <a:latin typeface="Arial"/>
                <a:cs typeface="Arial"/>
              </a:rPr>
              <a:t>mau mencari </a:t>
            </a:r>
            <a:r>
              <a:rPr dirty="0" sz="900" spc="10">
                <a:latin typeface="Arial"/>
                <a:cs typeface="Arial"/>
              </a:rPr>
              <a:t>informasi </a:t>
            </a:r>
            <a:r>
              <a:rPr dirty="0" sz="900" spc="20">
                <a:latin typeface="Arial"/>
                <a:cs typeface="Arial"/>
              </a:rPr>
              <a:t>tentang 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5">
                <a:latin typeface="Arial"/>
                <a:cs typeface="Arial"/>
              </a:rPr>
              <a:t>tersebut </a:t>
            </a:r>
            <a:r>
              <a:rPr dirty="0" sz="900" spc="-5">
                <a:latin typeface="Arial"/>
                <a:cs typeface="Arial"/>
              </a:rPr>
              <a:t>kemana kamu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-10">
                <a:latin typeface="Arial"/>
                <a:cs typeface="Arial"/>
              </a:rPr>
              <a:t>mencari?  </a:t>
            </a:r>
            <a:r>
              <a:rPr dirty="0" sz="900" spc="10">
                <a:latin typeface="Arial"/>
                <a:cs typeface="Arial"/>
              </a:rPr>
              <a:t>Kepada </a:t>
            </a:r>
            <a:r>
              <a:rPr dirty="0" sz="900" spc="5">
                <a:latin typeface="Arial"/>
                <a:cs typeface="Arial"/>
              </a:rPr>
              <a:t>siapa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15">
                <a:latin typeface="Arial"/>
                <a:cs typeface="Arial"/>
              </a:rPr>
              <a:t>bertanya </a:t>
            </a:r>
            <a:r>
              <a:rPr dirty="0" sz="900" spc="20">
                <a:latin typeface="Arial"/>
                <a:cs typeface="Arial"/>
              </a:rPr>
              <a:t>tentang </a:t>
            </a:r>
            <a:r>
              <a:rPr dirty="0" sz="900">
                <a:latin typeface="Arial"/>
                <a:cs typeface="Arial"/>
              </a:rPr>
              <a:t>masalah  </a:t>
            </a:r>
            <a:r>
              <a:rPr dirty="0" sz="900" spc="-5">
                <a:latin typeface="Arial"/>
                <a:cs typeface="Arial"/>
              </a:rPr>
              <a:t>tersebut?</a:t>
            </a:r>
            <a:endParaRPr sz="900">
              <a:latin typeface="Arial"/>
              <a:cs typeface="Arial"/>
            </a:endParaRPr>
          </a:p>
          <a:p>
            <a:pPr marL="262890" marR="321310">
              <a:lnSpc>
                <a:spcPct val="100000"/>
              </a:lnSpc>
            </a:pPr>
            <a:r>
              <a:rPr dirty="0" sz="900" spc="30">
                <a:latin typeface="Arial"/>
                <a:cs typeface="Arial"/>
              </a:rPr>
              <a:t>Apa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 spc="5">
                <a:latin typeface="Arial"/>
                <a:cs typeface="Arial"/>
              </a:rPr>
              <a:t>lakukan </a:t>
            </a:r>
            <a:r>
              <a:rPr dirty="0" sz="900">
                <a:latin typeface="Arial"/>
                <a:cs typeface="Arial"/>
              </a:rPr>
              <a:t>berikutnya?  </a:t>
            </a:r>
            <a:r>
              <a:rPr dirty="0" sz="900" spc="40">
                <a:latin typeface="Arial"/>
                <a:cs typeface="Arial"/>
              </a:rPr>
              <a:t>Minta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-10">
                <a:latin typeface="Arial"/>
                <a:cs typeface="Arial"/>
              </a:rPr>
              <a:t>menuliskan </a:t>
            </a:r>
            <a:r>
              <a:rPr dirty="0" sz="900" spc="10">
                <a:latin typeface="Arial"/>
                <a:cs typeface="Arial"/>
              </a:rPr>
              <a:t>jawaban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sz="900" spc="-25">
                <a:latin typeface="Arial"/>
                <a:cs typeface="Arial"/>
              </a:rPr>
              <a:t>semua  </a:t>
            </a:r>
            <a:r>
              <a:rPr dirty="0" sz="900" spc="15">
                <a:latin typeface="Arial"/>
                <a:cs typeface="Arial"/>
              </a:rPr>
              <a:t>pertanyaan diatas </a:t>
            </a:r>
            <a:r>
              <a:rPr dirty="0" sz="900" spc="10">
                <a:latin typeface="Arial"/>
                <a:cs typeface="Arial"/>
              </a:rPr>
              <a:t>(bisa </a:t>
            </a:r>
            <a:r>
              <a:rPr dirty="0" sz="900" spc="5">
                <a:latin typeface="Arial"/>
                <a:cs typeface="Arial"/>
              </a:rPr>
              <a:t>menggunakan </a:t>
            </a:r>
            <a:r>
              <a:rPr dirty="0" sz="900" spc="10">
                <a:latin typeface="Arial"/>
                <a:cs typeface="Arial"/>
              </a:rPr>
              <a:t>lembar  </a:t>
            </a:r>
            <a:r>
              <a:rPr dirty="0" sz="900" spc="15">
                <a:latin typeface="Arial"/>
                <a:cs typeface="Arial"/>
              </a:rPr>
              <a:t>belajar), dan </a:t>
            </a:r>
            <a:r>
              <a:rPr dirty="0" sz="900" spc="25">
                <a:latin typeface="Arial"/>
                <a:cs typeface="Arial"/>
              </a:rPr>
              <a:t>apabila </a:t>
            </a:r>
            <a:r>
              <a:rPr dirty="0" sz="900" spc="-10">
                <a:latin typeface="Arial"/>
                <a:cs typeface="Arial"/>
              </a:rPr>
              <a:t>masih </a:t>
            </a:r>
            <a:r>
              <a:rPr dirty="0" sz="900" spc="25">
                <a:latin typeface="Arial"/>
                <a:cs typeface="Arial"/>
              </a:rPr>
              <a:t>ada </a:t>
            </a:r>
            <a:r>
              <a:rPr dirty="0" sz="900" spc="-10">
                <a:latin typeface="Arial"/>
                <a:cs typeface="Arial"/>
              </a:rPr>
              <a:t>waktu,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lakukan</a:t>
            </a:r>
            <a:endParaRPr sz="900">
              <a:latin typeface="Arial"/>
              <a:cs typeface="Arial"/>
            </a:endParaRPr>
          </a:p>
          <a:p>
            <a:pPr marL="262890" marR="5080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kegiatan </a:t>
            </a:r>
            <a:r>
              <a:rPr dirty="0" sz="900" spc="5">
                <a:latin typeface="Arial"/>
                <a:cs typeface="Arial"/>
              </a:rPr>
              <a:t>berpasangan </a:t>
            </a:r>
            <a:r>
              <a:rPr dirty="0" sz="900" spc="10">
                <a:latin typeface="Arial"/>
                <a:cs typeface="Arial"/>
              </a:rPr>
              <a:t>untuk </a:t>
            </a:r>
            <a:r>
              <a:rPr dirty="0" sz="900" spc="5">
                <a:latin typeface="Arial"/>
                <a:cs typeface="Arial"/>
              </a:rPr>
              <a:t>saling </a:t>
            </a:r>
            <a:r>
              <a:rPr dirty="0" sz="900" spc="10">
                <a:latin typeface="Arial"/>
                <a:cs typeface="Arial"/>
              </a:rPr>
              <a:t>berbagi, </a:t>
            </a:r>
            <a:r>
              <a:rPr dirty="0" sz="900" spc="15">
                <a:latin typeface="Arial"/>
                <a:cs typeface="Arial"/>
              </a:rPr>
              <a:t>bertanya  dan </a:t>
            </a:r>
            <a:r>
              <a:rPr dirty="0" sz="900">
                <a:latin typeface="Arial"/>
                <a:cs typeface="Arial"/>
              </a:rPr>
              <a:t>memberikan </a:t>
            </a:r>
            <a:r>
              <a:rPr dirty="0" sz="900" spc="5">
                <a:latin typeface="Arial"/>
                <a:cs typeface="Arial"/>
              </a:rPr>
              <a:t>umpan </a:t>
            </a:r>
            <a:r>
              <a:rPr dirty="0" sz="900" spc="20">
                <a:latin typeface="Arial"/>
                <a:cs typeface="Arial"/>
              </a:rPr>
              <a:t>balik </a:t>
            </a:r>
            <a:r>
              <a:rPr dirty="0" sz="900" spc="10">
                <a:latin typeface="Arial"/>
                <a:cs typeface="Arial"/>
              </a:rPr>
              <a:t>atas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jawaban.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21" name="object 21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583800" y="191231"/>
            <a:ext cx="2184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00">
                <a:solidFill>
                  <a:srgbClr val="2F465D"/>
                </a:solidFill>
                <a:latin typeface="Arial"/>
                <a:cs typeface="Arial"/>
              </a:rPr>
              <a:t>5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49936" y="807393"/>
            <a:ext cx="6159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Persiapan: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15441" y="959792"/>
            <a:ext cx="24885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dirty="0" sz="1000" spc="-170">
                <a:latin typeface="Arial"/>
                <a:cs typeface="Arial"/>
              </a:rPr>
              <a:t>1.	</a:t>
            </a:r>
            <a:r>
              <a:rPr dirty="0" sz="1000" spc="20">
                <a:latin typeface="Arial"/>
                <a:cs typeface="Arial"/>
              </a:rPr>
              <a:t>Lembar </a:t>
            </a:r>
            <a:r>
              <a:rPr dirty="0" sz="1000" spc="-5">
                <a:latin typeface="Arial"/>
                <a:cs typeface="Arial"/>
              </a:rPr>
              <a:t>Belajar: </a:t>
            </a:r>
            <a:r>
              <a:rPr dirty="0" sz="1000" spc="10">
                <a:latin typeface="Arial"/>
                <a:cs typeface="Arial"/>
              </a:rPr>
              <a:t>Bagaimana </a:t>
            </a:r>
            <a:r>
              <a:rPr dirty="0" sz="1000" spc="35">
                <a:latin typeface="Arial"/>
                <a:cs typeface="Arial"/>
              </a:rPr>
              <a:t>Kita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Bisa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49936" y="1264592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Pelaksanaan: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8021" y="1416991"/>
            <a:ext cx="308800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1470" marR="5080" indent="-292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1470" algn="l"/>
                <a:tab pos="332105" algn="l"/>
              </a:tabLst>
            </a:pPr>
            <a:r>
              <a:rPr dirty="0" sz="1000" spc="-5">
                <a:latin typeface="Arial"/>
                <a:cs typeface="Arial"/>
              </a:rPr>
              <a:t>Guru membuka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-15">
                <a:latin typeface="Arial"/>
                <a:cs typeface="Arial"/>
              </a:rPr>
              <a:t>diskusi </a:t>
            </a:r>
            <a:r>
              <a:rPr dirty="0" sz="1000" spc="5">
                <a:latin typeface="Arial"/>
                <a:cs typeface="Arial"/>
              </a:rPr>
              <a:t>bahwa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 spc="5">
                <a:latin typeface="Arial"/>
                <a:cs typeface="Arial"/>
              </a:rPr>
              <a:t>namanya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10">
                <a:latin typeface="Arial"/>
                <a:cs typeface="Arial"/>
              </a:rPr>
              <a:t>akan lebih </a:t>
            </a:r>
            <a:r>
              <a:rPr dirty="0" sz="1000" spc="5">
                <a:latin typeface="Arial"/>
                <a:cs typeface="Arial"/>
              </a:rPr>
              <a:t>mudah </a:t>
            </a:r>
            <a:r>
              <a:rPr dirty="0" sz="1000" spc="20">
                <a:latin typeface="Arial"/>
                <a:cs typeface="Arial"/>
              </a:rPr>
              <a:t>dicari  </a:t>
            </a:r>
            <a:r>
              <a:rPr dirty="0" sz="1000" spc="-20">
                <a:latin typeface="Arial"/>
                <a:cs typeface="Arial"/>
              </a:rPr>
              <a:t>solusinya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15">
                <a:latin typeface="Arial"/>
                <a:cs typeface="Arial"/>
              </a:rPr>
              <a:t>mengganti </a:t>
            </a:r>
            <a:r>
              <a:rPr dirty="0" sz="1000" spc="20">
                <a:latin typeface="Arial"/>
                <a:cs typeface="Arial"/>
              </a:rPr>
              <a:t>pola </a:t>
            </a:r>
            <a:r>
              <a:rPr dirty="0" sz="1000" spc="25">
                <a:latin typeface="Arial"/>
                <a:cs typeface="Arial"/>
              </a:rPr>
              <a:t>pikir </a:t>
            </a:r>
            <a:r>
              <a:rPr dirty="0" sz="1000">
                <a:latin typeface="Arial"/>
                <a:cs typeface="Arial"/>
              </a:rPr>
              <a:t>masalah  </a:t>
            </a:r>
            <a:r>
              <a:rPr dirty="0" sz="1000" spc="10">
                <a:latin typeface="Arial"/>
                <a:cs typeface="Arial"/>
              </a:rPr>
              <a:t>menjadi </a:t>
            </a:r>
            <a:r>
              <a:rPr dirty="0" sz="1000" spc="-15">
                <a:latin typeface="Arial"/>
                <a:cs typeface="Arial"/>
              </a:rPr>
              <a:t>kesempatan. </a:t>
            </a:r>
            <a:r>
              <a:rPr dirty="0" sz="1000" spc="10">
                <a:latin typeface="Arial"/>
                <a:cs typeface="Arial"/>
              </a:rPr>
              <a:t>Bagaimana </a:t>
            </a:r>
            <a:r>
              <a:rPr dirty="0" sz="1000" spc="5">
                <a:latin typeface="Arial"/>
                <a:cs typeface="Arial"/>
              </a:rPr>
              <a:t>mengubah 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10">
                <a:latin typeface="Arial"/>
                <a:cs typeface="Arial"/>
              </a:rPr>
              <a:t>menjadi </a:t>
            </a:r>
            <a:r>
              <a:rPr dirty="0" sz="1000" spc="-15">
                <a:latin typeface="Arial"/>
                <a:cs typeface="Arial"/>
              </a:rPr>
              <a:t>kesempatan? </a:t>
            </a:r>
            <a:r>
              <a:rPr dirty="0" sz="1000" spc="20">
                <a:latin typeface="Arial"/>
                <a:cs typeface="Arial"/>
              </a:rPr>
              <a:t>Adalah  </a:t>
            </a:r>
            <a:r>
              <a:rPr dirty="0" sz="1000" spc="5">
                <a:latin typeface="Arial"/>
                <a:cs typeface="Arial"/>
              </a:rPr>
              <a:t>mengubah </a:t>
            </a:r>
            <a:r>
              <a:rPr dirty="0" sz="1000" spc="25">
                <a:latin typeface="Arial"/>
                <a:cs typeface="Arial"/>
              </a:rPr>
              <a:t>kalimat </a:t>
            </a:r>
            <a:r>
              <a:rPr dirty="0" sz="1000" spc="5">
                <a:latin typeface="Arial"/>
                <a:cs typeface="Arial"/>
              </a:rPr>
              <a:t>permasalahan </a:t>
            </a:r>
            <a:r>
              <a:rPr dirty="0" sz="1000" spc="10">
                <a:latin typeface="Arial"/>
                <a:cs typeface="Arial"/>
              </a:rPr>
              <a:t>menjadi  </a:t>
            </a:r>
            <a:r>
              <a:rPr dirty="0" sz="1000" spc="25">
                <a:latin typeface="Arial"/>
                <a:cs typeface="Arial"/>
              </a:rPr>
              <a:t>kalimat </a:t>
            </a:r>
            <a:r>
              <a:rPr dirty="0" sz="1000" spc="20">
                <a:latin typeface="Arial"/>
                <a:cs typeface="Arial"/>
              </a:rPr>
              <a:t>tanya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20">
                <a:latin typeface="Arial"/>
                <a:cs typeface="Arial"/>
              </a:rPr>
              <a:t>bagaimana </a:t>
            </a:r>
            <a:r>
              <a:rPr dirty="0" sz="1000" spc="35">
                <a:latin typeface="Arial"/>
                <a:cs typeface="Arial"/>
              </a:rPr>
              <a:t>kita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bisa?</a:t>
            </a:r>
            <a:endParaRPr sz="1000">
              <a:latin typeface="Arial"/>
              <a:cs typeface="Arial"/>
            </a:endParaRPr>
          </a:p>
          <a:p>
            <a:pPr marL="331470" marR="74930" indent="-319405">
              <a:lnSpc>
                <a:spcPct val="100000"/>
              </a:lnSpc>
              <a:buAutoNum type="arabicPeriod"/>
              <a:tabLst>
                <a:tab pos="331470" algn="l"/>
                <a:tab pos="332105" algn="l"/>
              </a:tabLst>
            </a:pPr>
            <a:r>
              <a:rPr dirty="0" sz="1000" spc="-5">
                <a:latin typeface="Arial"/>
                <a:cs typeface="Arial"/>
              </a:rPr>
              <a:t>Guru </a:t>
            </a:r>
            <a:r>
              <a:rPr dirty="0" sz="1000" spc="10">
                <a:latin typeface="Arial"/>
                <a:cs typeface="Arial"/>
              </a:rPr>
              <a:t>mengambil </a:t>
            </a:r>
            <a:r>
              <a:rPr dirty="0" sz="1000">
                <a:latin typeface="Arial"/>
                <a:cs typeface="Arial"/>
              </a:rPr>
              <a:t>contoh </a:t>
            </a:r>
            <a:r>
              <a:rPr dirty="0" sz="1000" spc="5">
                <a:latin typeface="Arial"/>
                <a:cs typeface="Arial"/>
              </a:rPr>
              <a:t>permasalahan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 spc="-5">
                <a:latin typeface="Arial"/>
                <a:cs typeface="Arial"/>
              </a:rPr>
              <a:t>sering </a:t>
            </a:r>
            <a:r>
              <a:rPr dirty="0" sz="1000" spc="30">
                <a:latin typeface="Arial"/>
                <a:cs typeface="Arial"/>
              </a:rPr>
              <a:t>terjadi </a:t>
            </a:r>
            <a:r>
              <a:rPr dirty="0" sz="1000" spc="-15">
                <a:latin typeface="Arial"/>
                <a:cs typeface="Arial"/>
              </a:rPr>
              <a:t>misalnya,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-20">
                <a:latin typeface="Arial"/>
                <a:cs typeface="Arial"/>
              </a:rPr>
              <a:t>sampah.</a:t>
            </a:r>
            <a:r>
              <a:rPr dirty="0" sz="1000" spc="18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Tulis: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49936" y="2788589"/>
            <a:ext cx="324548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2390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Masalah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-30">
                <a:latin typeface="Arial"/>
                <a:cs typeface="Arial"/>
              </a:rPr>
              <a:t>umum: </a:t>
            </a:r>
            <a:r>
              <a:rPr dirty="0" sz="1000" spc="15">
                <a:latin typeface="Arial"/>
                <a:cs typeface="Arial"/>
              </a:rPr>
              <a:t>orang buang </a:t>
            </a:r>
            <a:r>
              <a:rPr dirty="0" sz="1000" spc="-5">
                <a:latin typeface="Arial"/>
                <a:cs typeface="Arial"/>
              </a:rPr>
              <a:t>sampah  sembarangan.</a:t>
            </a:r>
            <a:endParaRPr sz="1000">
              <a:latin typeface="Arial"/>
              <a:cs typeface="Arial"/>
            </a:endParaRPr>
          </a:p>
          <a:p>
            <a:pPr marL="12700" marR="100965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Pertanyaan </a:t>
            </a:r>
            <a:r>
              <a:rPr dirty="0" sz="1000" spc="-50">
                <a:latin typeface="Arial"/>
                <a:cs typeface="Arial"/>
              </a:rPr>
              <a:t>BKB: </a:t>
            </a:r>
            <a:r>
              <a:rPr dirty="0" sz="1000" spc="10">
                <a:latin typeface="Arial"/>
                <a:cs typeface="Arial"/>
              </a:rPr>
              <a:t>Bagaimana </a:t>
            </a:r>
            <a:r>
              <a:rPr dirty="0" sz="1000" spc="35">
                <a:latin typeface="Arial"/>
                <a:cs typeface="Arial"/>
              </a:rPr>
              <a:t>kita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10">
                <a:latin typeface="Arial"/>
                <a:cs typeface="Arial"/>
              </a:rPr>
              <a:t>membuat </a:t>
            </a:r>
            <a:r>
              <a:rPr dirty="0" sz="1000" spc="-5">
                <a:latin typeface="Arial"/>
                <a:cs typeface="Arial"/>
              </a:rPr>
              <a:t>suatu  </a:t>
            </a:r>
            <a:r>
              <a:rPr dirty="0" sz="1000" spc="40">
                <a:latin typeface="Arial"/>
                <a:cs typeface="Arial"/>
              </a:rPr>
              <a:t>alat </a:t>
            </a:r>
            <a:r>
              <a:rPr dirty="0" sz="1000" spc="35">
                <a:latin typeface="Arial"/>
                <a:cs typeface="Arial"/>
              </a:rPr>
              <a:t>agar </a:t>
            </a:r>
            <a:r>
              <a:rPr dirty="0" sz="1000" spc="15">
                <a:latin typeface="Arial"/>
                <a:cs typeface="Arial"/>
              </a:rPr>
              <a:t>orang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35">
                <a:latin typeface="Arial"/>
                <a:cs typeface="Arial"/>
              </a:rPr>
              <a:t>tidak </a:t>
            </a:r>
            <a:r>
              <a:rPr dirty="0" sz="1000" spc="5">
                <a:latin typeface="Arial"/>
                <a:cs typeface="Arial"/>
              </a:rPr>
              <a:t>membuang </a:t>
            </a:r>
            <a:r>
              <a:rPr dirty="0" sz="1000" spc="-5">
                <a:latin typeface="Arial"/>
                <a:cs typeface="Arial"/>
              </a:rPr>
              <a:t>sampah  sembarangan?</a:t>
            </a:r>
            <a:endParaRPr sz="1000">
              <a:latin typeface="Arial"/>
              <a:cs typeface="Arial"/>
            </a:endParaRPr>
          </a:p>
          <a:p>
            <a:pPr algn="just" marL="12700" marR="307340">
              <a:lnSpc>
                <a:spcPct val="100000"/>
              </a:lnSpc>
            </a:pPr>
            <a:r>
              <a:rPr dirty="0" sz="1000" spc="15">
                <a:latin typeface="Arial"/>
                <a:cs typeface="Arial"/>
              </a:rPr>
              <a:t>Masalah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-25">
                <a:latin typeface="Arial"/>
                <a:cs typeface="Arial"/>
              </a:rPr>
              <a:t>spesiﬁk: </a:t>
            </a:r>
            <a:r>
              <a:rPr dirty="0" sz="1000" spc="15">
                <a:latin typeface="Arial"/>
                <a:cs typeface="Arial"/>
              </a:rPr>
              <a:t>orang </a:t>
            </a:r>
            <a:r>
              <a:rPr dirty="0" sz="1000" spc="20">
                <a:latin typeface="Arial"/>
                <a:cs typeface="Arial"/>
              </a:rPr>
              <a:t>tuna netra </a:t>
            </a:r>
            <a:r>
              <a:rPr dirty="0" sz="1000" spc="35">
                <a:latin typeface="Arial"/>
                <a:cs typeface="Arial"/>
              </a:rPr>
              <a:t>tidak </a:t>
            </a:r>
            <a:r>
              <a:rPr dirty="0" sz="1000">
                <a:latin typeface="Arial"/>
                <a:cs typeface="Arial"/>
              </a:rPr>
              <a:t>bisa  </a:t>
            </a:r>
            <a:r>
              <a:rPr dirty="0" sz="1000" spc="20">
                <a:latin typeface="Arial"/>
                <a:cs typeface="Arial"/>
              </a:rPr>
              <a:t>mandiri berjalan </a:t>
            </a:r>
            <a:r>
              <a:rPr dirty="0" sz="1000" spc="30">
                <a:latin typeface="Arial"/>
                <a:cs typeface="Arial"/>
              </a:rPr>
              <a:t>di </a:t>
            </a:r>
            <a:r>
              <a:rPr dirty="0" sz="1000" spc="20">
                <a:latin typeface="Arial"/>
                <a:cs typeface="Arial"/>
              </a:rPr>
              <a:t>jalanan kota </a:t>
            </a:r>
            <a:r>
              <a:rPr dirty="0" sz="1000" spc="10">
                <a:latin typeface="Arial"/>
                <a:cs typeface="Arial"/>
              </a:rPr>
              <a:t>yang pengendara  motornya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sembarangan.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Pertanyaan </a:t>
            </a:r>
            <a:r>
              <a:rPr dirty="0" sz="1000" spc="-50">
                <a:latin typeface="Arial"/>
                <a:cs typeface="Arial"/>
              </a:rPr>
              <a:t>BKB: </a:t>
            </a:r>
            <a:r>
              <a:rPr dirty="0" sz="1000" spc="10">
                <a:latin typeface="Arial"/>
                <a:cs typeface="Arial"/>
              </a:rPr>
              <a:t>Bagaimana </a:t>
            </a:r>
            <a:r>
              <a:rPr dirty="0" sz="1000" spc="35">
                <a:latin typeface="Arial"/>
                <a:cs typeface="Arial"/>
              </a:rPr>
              <a:t>kita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10">
                <a:latin typeface="Arial"/>
                <a:cs typeface="Arial"/>
              </a:rPr>
              <a:t>membantu </a:t>
            </a:r>
            <a:r>
              <a:rPr dirty="0" sz="1000" spc="15">
                <a:latin typeface="Arial"/>
                <a:cs typeface="Arial"/>
              </a:rPr>
              <a:t>orang  </a:t>
            </a:r>
            <a:r>
              <a:rPr dirty="0" sz="1000" spc="30">
                <a:latin typeface="Arial"/>
                <a:cs typeface="Arial"/>
              </a:rPr>
              <a:t>buta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20">
                <a:latin typeface="Arial"/>
                <a:cs typeface="Arial"/>
              </a:rPr>
              <a:t>mandiri berjalan </a:t>
            </a:r>
            <a:r>
              <a:rPr dirty="0" sz="1000" spc="30">
                <a:latin typeface="Arial"/>
                <a:cs typeface="Arial"/>
              </a:rPr>
              <a:t>di </a:t>
            </a:r>
            <a:r>
              <a:rPr dirty="0" sz="1000" spc="20">
                <a:latin typeface="Arial"/>
                <a:cs typeface="Arial"/>
              </a:rPr>
              <a:t>kota </a:t>
            </a:r>
            <a:r>
              <a:rPr dirty="0" sz="1000" spc="10">
                <a:latin typeface="Arial"/>
                <a:cs typeface="Arial"/>
              </a:rPr>
              <a:t>yang  pengendara motornya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sembarangan?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90813" y="4464985"/>
            <a:ext cx="29756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8930" marR="5080" indent="-316865">
              <a:lnSpc>
                <a:spcPct val="100000"/>
              </a:lnSpc>
              <a:spcBef>
                <a:spcPts val="100"/>
              </a:spcBef>
              <a:tabLst>
                <a:tab pos="328930" algn="l"/>
              </a:tabLst>
            </a:pPr>
            <a:r>
              <a:rPr dirty="0" sz="1000" spc="-75">
                <a:latin typeface="Arial"/>
                <a:cs typeface="Arial"/>
              </a:rPr>
              <a:t>3.	</a:t>
            </a:r>
            <a:r>
              <a:rPr dirty="0" sz="1000" spc="45">
                <a:latin typeface="Arial"/>
                <a:cs typeface="Arial"/>
              </a:rPr>
              <a:t>Minta </a:t>
            </a:r>
            <a:r>
              <a:rPr dirty="0" sz="1000" spc="-40">
                <a:latin typeface="Arial"/>
                <a:cs typeface="Arial"/>
              </a:rPr>
              <a:t>siswa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>
                <a:latin typeface="Arial"/>
                <a:cs typeface="Arial"/>
              </a:rPr>
              <a:t>menyimpan </a:t>
            </a:r>
            <a:r>
              <a:rPr dirty="0" sz="1000" spc="10">
                <a:latin typeface="Arial"/>
                <a:cs typeface="Arial"/>
              </a:rPr>
              <a:t>pertanyaannya  </a:t>
            </a:r>
            <a:r>
              <a:rPr dirty="0" sz="1000" spc="30">
                <a:latin typeface="Arial"/>
                <a:cs typeface="Arial"/>
              </a:rPr>
              <a:t>atau </a:t>
            </a:r>
            <a:r>
              <a:rPr dirty="0" sz="1000" spc="-10">
                <a:latin typeface="Arial"/>
                <a:cs typeface="Arial"/>
              </a:rPr>
              <a:t>menuliskannya </a:t>
            </a:r>
            <a:r>
              <a:rPr dirty="0" sz="1000" spc="30">
                <a:latin typeface="Arial"/>
                <a:cs typeface="Arial"/>
              </a:rPr>
              <a:t>di </a:t>
            </a:r>
            <a:r>
              <a:rPr dirty="0" sz="1000">
                <a:latin typeface="Arial"/>
                <a:cs typeface="Arial"/>
              </a:rPr>
              <a:t>buku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catatan.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4839" y="361809"/>
            <a:ext cx="80772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">
                <a:latin typeface="Arial"/>
                <a:cs typeface="Arial"/>
              </a:rPr>
              <a:t>Memilih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masalah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51929" y="361809"/>
            <a:ext cx="20307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 spc="10">
                <a:latin typeface="Arial"/>
                <a:cs typeface="Arial"/>
              </a:rPr>
              <a:t>pertanyaan Bagaimana </a:t>
            </a:r>
            <a:r>
              <a:rPr dirty="0" sz="800" spc="30">
                <a:latin typeface="Arial"/>
                <a:cs typeface="Arial"/>
              </a:rPr>
              <a:t>Kita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Bisa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9016" y="102762"/>
            <a:ext cx="530415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solidFill>
                  <a:srgbClr val="000000"/>
                </a:solidFill>
              </a:rPr>
              <a:t>Lembar </a:t>
            </a:r>
            <a:r>
              <a:rPr dirty="0" sz="1400" spc="15">
                <a:solidFill>
                  <a:srgbClr val="000000"/>
                </a:solidFill>
              </a:rPr>
              <a:t>Belajar </a:t>
            </a:r>
            <a:r>
              <a:rPr dirty="0" sz="1400" spc="-95">
                <a:solidFill>
                  <a:srgbClr val="000000"/>
                </a:solidFill>
              </a:rPr>
              <a:t>3: </a:t>
            </a:r>
            <a:r>
              <a:rPr dirty="0" sz="1400" spc="-15">
                <a:solidFill>
                  <a:srgbClr val="000000"/>
                </a:solidFill>
              </a:rPr>
              <a:t>Projek </a:t>
            </a:r>
            <a:r>
              <a:rPr dirty="0" sz="1400" spc="5">
                <a:solidFill>
                  <a:srgbClr val="000000"/>
                </a:solidFill>
              </a:rPr>
              <a:t>Penguatan </a:t>
            </a:r>
            <a:r>
              <a:rPr dirty="0" sz="1400" spc="-10">
                <a:solidFill>
                  <a:srgbClr val="000000"/>
                </a:solidFill>
              </a:rPr>
              <a:t>Pancasila </a:t>
            </a:r>
            <a:r>
              <a:rPr dirty="0" sz="1400" spc="-45">
                <a:solidFill>
                  <a:srgbClr val="000000"/>
                </a:solidFill>
              </a:rPr>
              <a:t>- </a:t>
            </a:r>
            <a:r>
              <a:rPr dirty="0" sz="1400" spc="25">
                <a:solidFill>
                  <a:srgbClr val="000000"/>
                </a:solidFill>
              </a:rPr>
              <a:t>Memilih</a:t>
            </a:r>
            <a:r>
              <a:rPr dirty="0" sz="1400" spc="245">
                <a:solidFill>
                  <a:srgbClr val="000000"/>
                </a:solidFill>
              </a:rPr>
              <a:t> </a:t>
            </a:r>
            <a:r>
              <a:rPr dirty="0" sz="1400" spc="20">
                <a:solidFill>
                  <a:srgbClr val="000000"/>
                </a:solidFill>
              </a:rPr>
              <a:t>Masalah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204899" y="146512"/>
            <a:ext cx="5613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latin typeface="Arial"/>
                <a:cs typeface="Arial"/>
              </a:rPr>
              <a:t>Nama:  </a:t>
            </a:r>
            <a:r>
              <a:rPr dirty="0" sz="1400" spc="-40">
                <a:latin typeface="Arial"/>
                <a:cs typeface="Arial"/>
              </a:rPr>
              <a:t>Kelas: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95267" y="2320945"/>
            <a:ext cx="1752600" cy="868680"/>
          </a:xfrm>
          <a:custGeom>
            <a:avLst/>
            <a:gdLst/>
            <a:ahLst/>
            <a:cxnLst/>
            <a:rect l="l" t="t" r="r" b="b"/>
            <a:pathLst>
              <a:path w="1752600" h="868680">
                <a:moveTo>
                  <a:pt x="0" y="144702"/>
                </a:moveTo>
                <a:lnTo>
                  <a:pt x="7375" y="98964"/>
                </a:lnTo>
                <a:lnTo>
                  <a:pt x="27915" y="59242"/>
                </a:lnTo>
                <a:lnTo>
                  <a:pt x="59237" y="27918"/>
                </a:lnTo>
                <a:lnTo>
                  <a:pt x="98959" y="7376"/>
                </a:lnTo>
                <a:lnTo>
                  <a:pt x="144699" y="0"/>
                </a:lnTo>
                <a:lnTo>
                  <a:pt x="1607596" y="0"/>
                </a:lnTo>
                <a:lnTo>
                  <a:pt x="1662968" y="11014"/>
                </a:lnTo>
                <a:lnTo>
                  <a:pt x="1709921" y="42382"/>
                </a:lnTo>
                <a:lnTo>
                  <a:pt x="1741280" y="89327"/>
                </a:lnTo>
                <a:lnTo>
                  <a:pt x="1752296" y="144702"/>
                </a:lnTo>
                <a:lnTo>
                  <a:pt x="1752296" y="723498"/>
                </a:lnTo>
                <a:lnTo>
                  <a:pt x="1744920" y="769238"/>
                </a:lnTo>
                <a:lnTo>
                  <a:pt x="1724380" y="808960"/>
                </a:lnTo>
                <a:lnTo>
                  <a:pt x="1693058" y="840282"/>
                </a:lnTo>
                <a:lnTo>
                  <a:pt x="1653336" y="860822"/>
                </a:lnTo>
                <a:lnTo>
                  <a:pt x="1607596" y="868198"/>
                </a:lnTo>
                <a:lnTo>
                  <a:pt x="144699" y="868198"/>
                </a:lnTo>
                <a:lnTo>
                  <a:pt x="98959" y="860822"/>
                </a:lnTo>
                <a:lnTo>
                  <a:pt x="59237" y="840282"/>
                </a:lnTo>
                <a:lnTo>
                  <a:pt x="27915" y="808960"/>
                </a:lnTo>
                <a:lnTo>
                  <a:pt x="7375" y="769238"/>
                </a:lnTo>
                <a:lnTo>
                  <a:pt x="0" y="723498"/>
                </a:lnTo>
                <a:lnTo>
                  <a:pt x="0" y="144702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09978" y="2379775"/>
            <a:ext cx="13512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5">
                <a:latin typeface="Arial"/>
                <a:cs typeface="Arial"/>
              </a:rPr>
              <a:t>Masalah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-5">
                <a:latin typeface="Arial"/>
                <a:cs typeface="Arial"/>
              </a:rPr>
              <a:t>kamu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pilih: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873" y="1101747"/>
            <a:ext cx="3415665" cy="1027430"/>
          </a:xfrm>
          <a:custGeom>
            <a:avLst/>
            <a:gdLst/>
            <a:ahLst/>
            <a:cxnLst/>
            <a:rect l="l" t="t" r="r" b="b"/>
            <a:pathLst>
              <a:path w="3415665" h="1027430">
                <a:moveTo>
                  <a:pt x="0" y="171202"/>
                </a:moveTo>
                <a:lnTo>
                  <a:pt x="6115" y="125689"/>
                </a:lnTo>
                <a:lnTo>
                  <a:pt x="23374" y="84793"/>
                </a:lnTo>
                <a:lnTo>
                  <a:pt x="50143" y="50143"/>
                </a:lnTo>
                <a:lnTo>
                  <a:pt x="84793" y="23374"/>
                </a:lnTo>
                <a:lnTo>
                  <a:pt x="125689" y="6115"/>
                </a:lnTo>
                <a:lnTo>
                  <a:pt x="171202" y="0"/>
                </a:lnTo>
                <a:lnTo>
                  <a:pt x="3244293" y="0"/>
                </a:lnTo>
                <a:lnTo>
                  <a:pt x="3309805" y="13032"/>
                </a:lnTo>
                <a:lnTo>
                  <a:pt x="3365343" y="50144"/>
                </a:lnTo>
                <a:lnTo>
                  <a:pt x="3402465" y="105686"/>
                </a:lnTo>
                <a:lnTo>
                  <a:pt x="3415493" y="171202"/>
                </a:lnTo>
                <a:lnTo>
                  <a:pt x="3415493" y="855995"/>
                </a:lnTo>
                <a:lnTo>
                  <a:pt x="3409377" y="901508"/>
                </a:lnTo>
                <a:lnTo>
                  <a:pt x="3392119" y="942404"/>
                </a:lnTo>
                <a:lnTo>
                  <a:pt x="3365349" y="977053"/>
                </a:lnTo>
                <a:lnTo>
                  <a:pt x="3330700" y="1003823"/>
                </a:lnTo>
                <a:lnTo>
                  <a:pt x="3289804" y="1021082"/>
                </a:lnTo>
                <a:lnTo>
                  <a:pt x="3244293" y="1027197"/>
                </a:lnTo>
                <a:lnTo>
                  <a:pt x="171202" y="1027197"/>
                </a:lnTo>
                <a:lnTo>
                  <a:pt x="125689" y="1021082"/>
                </a:lnTo>
                <a:lnTo>
                  <a:pt x="84793" y="1003823"/>
                </a:lnTo>
                <a:lnTo>
                  <a:pt x="50143" y="977053"/>
                </a:lnTo>
                <a:lnTo>
                  <a:pt x="23374" y="942404"/>
                </a:lnTo>
                <a:lnTo>
                  <a:pt x="6115" y="901508"/>
                </a:lnTo>
                <a:lnTo>
                  <a:pt x="0" y="855995"/>
                </a:lnTo>
                <a:lnTo>
                  <a:pt x="0" y="171202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6042" y="1219839"/>
            <a:ext cx="2501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Mengapa </a:t>
            </a:r>
            <a:r>
              <a:rPr dirty="0" sz="1000" spc="-5">
                <a:latin typeface="Arial"/>
                <a:cs typeface="Arial"/>
              </a:rPr>
              <a:t>kamu </a:t>
            </a:r>
            <a:r>
              <a:rPr dirty="0" sz="1000" spc="5">
                <a:latin typeface="Arial"/>
                <a:cs typeface="Arial"/>
              </a:rPr>
              <a:t>memilih </a:t>
            </a:r>
            <a:r>
              <a:rPr dirty="0" sz="1000">
                <a:latin typeface="Arial"/>
                <a:cs typeface="Arial"/>
              </a:rPr>
              <a:t>masalah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tersebut?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873" y="2320945"/>
            <a:ext cx="2788920" cy="1027430"/>
          </a:xfrm>
          <a:custGeom>
            <a:avLst/>
            <a:gdLst/>
            <a:ahLst/>
            <a:cxnLst/>
            <a:rect l="l" t="t" r="r" b="b"/>
            <a:pathLst>
              <a:path w="2788920" h="1027429">
                <a:moveTo>
                  <a:pt x="0" y="171202"/>
                </a:moveTo>
                <a:lnTo>
                  <a:pt x="6115" y="125689"/>
                </a:lnTo>
                <a:lnTo>
                  <a:pt x="23374" y="84793"/>
                </a:lnTo>
                <a:lnTo>
                  <a:pt x="50143" y="50143"/>
                </a:lnTo>
                <a:lnTo>
                  <a:pt x="84793" y="23374"/>
                </a:lnTo>
                <a:lnTo>
                  <a:pt x="125689" y="6115"/>
                </a:lnTo>
                <a:lnTo>
                  <a:pt x="171202" y="0"/>
                </a:lnTo>
                <a:lnTo>
                  <a:pt x="2617294" y="0"/>
                </a:lnTo>
                <a:lnTo>
                  <a:pt x="2682807" y="13032"/>
                </a:lnTo>
                <a:lnTo>
                  <a:pt x="2738344" y="50144"/>
                </a:lnTo>
                <a:lnTo>
                  <a:pt x="2775456" y="105686"/>
                </a:lnTo>
                <a:lnTo>
                  <a:pt x="2788494" y="171202"/>
                </a:lnTo>
                <a:lnTo>
                  <a:pt x="2788494" y="855998"/>
                </a:lnTo>
                <a:lnTo>
                  <a:pt x="2782378" y="901509"/>
                </a:lnTo>
                <a:lnTo>
                  <a:pt x="2765120" y="942405"/>
                </a:lnTo>
                <a:lnTo>
                  <a:pt x="2738350" y="977054"/>
                </a:lnTo>
                <a:lnTo>
                  <a:pt x="2703701" y="1003823"/>
                </a:lnTo>
                <a:lnTo>
                  <a:pt x="2662805" y="1021082"/>
                </a:lnTo>
                <a:lnTo>
                  <a:pt x="2617294" y="1027197"/>
                </a:lnTo>
                <a:lnTo>
                  <a:pt x="171202" y="1027197"/>
                </a:lnTo>
                <a:lnTo>
                  <a:pt x="125689" y="1021082"/>
                </a:lnTo>
                <a:lnTo>
                  <a:pt x="84793" y="1003823"/>
                </a:lnTo>
                <a:lnTo>
                  <a:pt x="50143" y="977054"/>
                </a:lnTo>
                <a:lnTo>
                  <a:pt x="23374" y="942405"/>
                </a:lnTo>
                <a:lnTo>
                  <a:pt x="6115" y="901509"/>
                </a:lnTo>
                <a:lnTo>
                  <a:pt x="0" y="855998"/>
                </a:lnTo>
                <a:lnTo>
                  <a:pt x="0" y="171202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6042" y="2439036"/>
            <a:ext cx="208533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Mengapa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5">
                <a:latin typeface="Arial"/>
                <a:cs typeface="Arial"/>
              </a:rPr>
              <a:t>tersebut </a:t>
            </a:r>
            <a:r>
              <a:rPr dirty="0" sz="1000" spc="20">
                <a:latin typeface="Arial"/>
                <a:cs typeface="Arial"/>
              </a:rPr>
              <a:t>penting  </a:t>
            </a:r>
            <a:r>
              <a:rPr dirty="0" sz="1000">
                <a:latin typeface="Arial"/>
                <a:cs typeface="Arial"/>
              </a:rPr>
              <a:t>buatmu?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074" y="3540142"/>
            <a:ext cx="2788920" cy="1027430"/>
          </a:xfrm>
          <a:custGeom>
            <a:avLst/>
            <a:gdLst/>
            <a:ahLst/>
            <a:cxnLst/>
            <a:rect l="l" t="t" r="r" b="b"/>
            <a:pathLst>
              <a:path w="2788920" h="1027429">
                <a:moveTo>
                  <a:pt x="0" y="171199"/>
                </a:moveTo>
                <a:lnTo>
                  <a:pt x="6115" y="125688"/>
                </a:lnTo>
                <a:lnTo>
                  <a:pt x="23374" y="84792"/>
                </a:lnTo>
                <a:lnTo>
                  <a:pt x="50143" y="50143"/>
                </a:lnTo>
                <a:lnTo>
                  <a:pt x="84793" y="23374"/>
                </a:lnTo>
                <a:lnTo>
                  <a:pt x="125689" y="6115"/>
                </a:lnTo>
                <a:lnTo>
                  <a:pt x="171202" y="0"/>
                </a:lnTo>
                <a:lnTo>
                  <a:pt x="2617294" y="0"/>
                </a:lnTo>
                <a:lnTo>
                  <a:pt x="2682807" y="13037"/>
                </a:lnTo>
                <a:lnTo>
                  <a:pt x="2738344" y="50149"/>
                </a:lnTo>
                <a:lnTo>
                  <a:pt x="2775456" y="105687"/>
                </a:lnTo>
                <a:lnTo>
                  <a:pt x="2788494" y="171199"/>
                </a:lnTo>
                <a:lnTo>
                  <a:pt x="2788494" y="855998"/>
                </a:lnTo>
                <a:lnTo>
                  <a:pt x="2782378" y="901509"/>
                </a:lnTo>
                <a:lnTo>
                  <a:pt x="2765120" y="942405"/>
                </a:lnTo>
                <a:lnTo>
                  <a:pt x="2738350" y="977054"/>
                </a:lnTo>
                <a:lnTo>
                  <a:pt x="2703701" y="1003823"/>
                </a:lnTo>
                <a:lnTo>
                  <a:pt x="2662805" y="1021082"/>
                </a:lnTo>
                <a:lnTo>
                  <a:pt x="2617294" y="1027197"/>
                </a:lnTo>
                <a:lnTo>
                  <a:pt x="171202" y="1027197"/>
                </a:lnTo>
                <a:lnTo>
                  <a:pt x="125689" y="1021082"/>
                </a:lnTo>
                <a:lnTo>
                  <a:pt x="84793" y="1003823"/>
                </a:lnTo>
                <a:lnTo>
                  <a:pt x="50143" y="977054"/>
                </a:lnTo>
                <a:lnTo>
                  <a:pt x="23374" y="942405"/>
                </a:lnTo>
                <a:lnTo>
                  <a:pt x="6115" y="901509"/>
                </a:lnTo>
                <a:lnTo>
                  <a:pt x="0" y="855998"/>
                </a:lnTo>
                <a:lnTo>
                  <a:pt x="0" y="171199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31243" y="3658234"/>
            <a:ext cx="23901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Mengapa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5">
                <a:latin typeface="Arial"/>
                <a:cs typeface="Arial"/>
              </a:rPr>
              <a:t>tersebut </a:t>
            </a:r>
            <a:r>
              <a:rPr dirty="0" sz="1000" spc="20">
                <a:latin typeface="Arial"/>
                <a:cs typeface="Arial"/>
              </a:rPr>
              <a:t>penting </a:t>
            </a:r>
            <a:r>
              <a:rPr dirty="0" sz="1000" spc="30">
                <a:latin typeface="Arial"/>
                <a:cs typeface="Arial"/>
              </a:rPr>
              <a:t>buat  </a:t>
            </a:r>
            <a:r>
              <a:rPr dirty="0" sz="1000" spc="15">
                <a:latin typeface="Arial"/>
                <a:cs typeface="Arial"/>
              </a:rPr>
              <a:t>orang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lain?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5964" y="1101747"/>
            <a:ext cx="3369310" cy="1027430"/>
          </a:xfrm>
          <a:custGeom>
            <a:avLst/>
            <a:gdLst/>
            <a:ahLst/>
            <a:cxnLst/>
            <a:rect l="l" t="t" r="r" b="b"/>
            <a:pathLst>
              <a:path w="3369309" h="1027430">
                <a:moveTo>
                  <a:pt x="0" y="171202"/>
                </a:moveTo>
                <a:lnTo>
                  <a:pt x="6115" y="125689"/>
                </a:lnTo>
                <a:lnTo>
                  <a:pt x="23374" y="84793"/>
                </a:lnTo>
                <a:lnTo>
                  <a:pt x="50143" y="50143"/>
                </a:lnTo>
                <a:lnTo>
                  <a:pt x="84792" y="23374"/>
                </a:lnTo>
                <a:lnTo>
                  <a:pt x="125688" y="6115"/>
                </a:lnTo>
                <a:lnTo>
                  <a:pt x="171199" y="0"/>
                </a:lnTo>
                <a:lnTo>
                  <a:pt x="3198093" y="0"/>
                </a:lnTo>
                <a:lnTo>
                  <a:pt x="3263605" y="13032"/>
                </a:lnTo>
                <a:lnTo>
                  <a:pt x="3319143" y="50144"/>
                </a:lnTo>
                <a:lnTo>
                  <a:pt x="3356255" y="105686"/>
                </a:lnTo>
                <a:lnTo>
                  <a:pt x="3369293" y="171202"/>
                </a:lnTo>
                <a:lnTo>
                  <a:pt x="3369293" y="855995"/>
                </a:lnTo>
                <a:lnTo>
                  <a:pt x="3363177" y="901508"/>
                </a:lnTo>
                <a:lnTo>
                  <a:pt x="3345919" y="942404"/>
                </a:lnTo>
                <a:lnTo>
                  <a:pt x="3319149" y="977053"/>
                </a:lnTo>
                <a:lnTo>
                  <a:pt x="3284500" y="1003823"/>
                </a:lnTo>
                <a:lnTo>
                  <a:pt x="3243604" y="1021082"/>
                </a:lnTo>
                <a:lnTo>
                  <a:pt x="3198093" y="1027197"/>
                </a:lnTo>
                <a:lnTo>
                  <a:pt x="171199" y="1027197"/>
                </a:lnTo>
                <a:lnTo>
                  <a:pt x="125688" y="1021082"/>
                </a:lnTo>
                <a:lnTo>
                  <a:pt x="84792" y="1003823"/>
                </a:lnTo>
                <a:lnTo>
                  <a:pt x="50143" y="977053"/>
                </a:lnTo>
                <a:lnTo>
                  <a:pt x="23374" y="942404"/>
                </a:lnTo>
                <a:lnTo>
                  <a:pt x="6115" y="901508"/>
                </a:lnTo>
                <a:lnTo>
                  <a:pt x="0" y="855995"/>
                </a:lnTo>
                <a:lnTo>
                  <a:pt x="0" y="171202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89135" y="1220854"/>
            <a:ext cx="3115310" cy="2711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5"/>
              </a:spcBef>
            </a:pPr>
            <a:r>
              <a:rPr dirty="0" sz="800" spc="5">
                <a:latin typeface="Arial"/>
                <a:cs typeface="Arial"/>
              </a:rPr>
              <a:t>Siapa yang </a:t>
            </a:r>
            <a:r>
              <a:rPr dirty="0" sz="800" spc="15">
                <a:latin typeface="Arial"/>
                <a:cs typeface="Arial"/>
              </a:rPr>
              <a:t>mendapat dampak </a:t>
            </a:r>
            <a:r>
              <a:rPr dirty="0" sz="800" spc="25">
                <a:latin typeface="Arial"/>
                <a:cs typeface="Arial"/>
              </a:rPr>
              <a:t>dari </a:t>
            </a:r>
            <a:r>
              <a:rPr dirty="0" sz="800">
                <a:latin typeface="Arial"/>
                <a:cs typeface="Arial"/>
              </a:rPr>
              <a:t>masalah </a:t>
            </a:r>
            <a:r>
              <a:rPr dirty="0" sz="800" spc="5">
                <a:latin typeface="Arial"/>
                <a:cs typeface="Arial"/>
              </a:rPr>
              <a:t>tersebut </a:t>
            </a:r>
            <a:r>
              <a:rPr dirty="0" sz="800" spc="-10">
                <a:latin typeface="Arial"/>
                <a:cs typeface="Arial"/>
              </a:rPr>
              <a:t>selain </a:t>
            </a:r>
            <a:r>
              <a:rPr dirty="0" sz="800" spc="-15">
                <a:latin typeface="Arial"/>
                <a:cs typeface="Arial"/>
              </a:rPr>
              <a:t>kamu?  </a:t>
            </a:r>
            <a:r>
              <a:rPr dirty="0" sz="800" spc="20">
                <a:latin typeface="Arial"/>
                <a:cs typeface="Arial"/>
              </a:rPr>
              <a:t>Mengapa </a:t>
            </a:r>
            <a:r>
              <a:rPr dirty="0" sz="800" spc="-5">
                <a:latin typeface="Arial"/>
                <a:cs typeface="Arial"/>
              </a:rPr>
              <a:t>mereka </a:t>
            </a:r>
            <a:r>
              <a:rPr dirty="0" sz="800" spc="5">
                <a:latin typeface="Arial"/>
                <a:cs typeface="Arial"/>
              </a:rPr>
              <a:t>terkena </a:t>
            </a:r>
            <a:r>
              <a:rPr dirty="0" sz="800" spc="15">
                <a:latin typeface="Arial"/>
                <a:cs typeface="Arial"/>
              </a:rPr>
              <a:t>dampak </a:t>
            </a:r>
            <a:r>
              <a:rPr dirty="0" sz="800" spc="25">
                <a:latin typeface="Arial"/>
                <a:cs typeface="Arial"/>
              </a:rPr>
              <a:t>dari </a:t>
            </a:r>
            <a:r>
              <a:rPr dirty="0" sz="800">
                <a:latin typeface="Arial"/>
                <a:cs typeface="Arial"/>
              </a:rPr>
              <a:t>masalah</a:t>
            </a:r>
            <a:r>
              <a:rPr dirty="0" sz="800" spc="114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tersebut?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46863" y="2320945"/>
            <a:ext cx="2788920" cy="1027430"/>
          </a:xfrm>
          <a:custGeom>
            <a:avLst/>
            <a:gdLst/>
            <a:ahLst/>
            <a:cxnLst/>
            <a:rect l="l" t="t" r="r" b="b"/>
            <a:pathLst>
              <a:path w="2788920" h="1027429">
                <a:moveTo>
                  <a:pt x="0" y="171202"/>
                </a:moveTo>
                <a:lnTo>
                  <a:pt x="6115" y="125689"/>
                </a:lnTo>
                <a:lnTo>
                  <a:pt x="23374" y="84793"/>
                </a:lnTo>
                <a:lnTo>
                  <a:pt x="50143" y="50143"/>
                </a:lnTo>
                <a:lnTo>
                  <a:pt x="84792" y="23374"/>
                </a:lnTo>
                <a:lnTo>
                  <a:pt x="125688" y="6115"/>
                </a:lnTo>
                <a:lnTo>
                  <a:pt x="171199" y="0"/>
                </a:lnTo>
                <a:lnTo>
                  <a:pt x="2617294" y="0"/>
                </a:lnTo>
                <a:lnTo>
                  <a:pt x="2682807" y="13032"/>
                </a:lnTo>
                <a:lnTo>
                  <a:pt x="2738344" y="50144"/>
                </a:lnTo>
                <a:lnTo>
                  <a:pt x="2775456" y="105686"/>
                </a:lnTo>
                <a:lnTo>
                  <a:pt x="2788494" y="171202"/>
                </a:lnTo>
                <a:lnTo>
                  <a:pt x="2788494" y="855998"/>
                </a:lnTo>
                <a:lnTo>
                  <a:pt x="2782378" y="901509"/>
                </a:lnTo>
                <a:lnTo>
                  <a:pt x="2765120" y="942405"/>
                </a:lnTo>
                <a:lnTo>
                  <a:pt x="2738350" y="977054"/>
                </a:lnTo>
                <a:lnTo>
                  <a:pt x="2703701" y="1003823"/>
                </a:lnTo>
                <a:lnTo>
                  <a:pt x="2662805" y="1021082"/>
                </a:lnTo>
                <a:lnTo>
                  <a:pt x="2617294" y="1027197"/>
                </a:lnTo>
                <a:lnTo>
                  <a:pt x="171199" y="1027197"/>
                </a:lnTo>
                <a:lnTo>
                  <a:pt x="125688" y="1021082"/>
                </a:lnTo>
                <a:lnTo>
                  <a:pt x="84792" y="1003823"/>
                </a:lnTo>
                <a:lnTo>
                  <a:pt x="50143" y="977054"/>
                </a:lnTo>
                <a:lnTo>
                  <a:pt x="23374" y="942405"/>
                </a:lnTo>
                <a:lnTo>
                  <a:pt x="6115" y="901509"/>
                </a:lnTo>
                <a:lnTo>
                  <a:pt x="0" y="855998"/>
                </a:lnTo>
                <a:lnTo>
                  <a:pt x="0" y="171202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970035" y="2439036"/>
            <a:ext cx="22250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>
                <a:latin typeface="Arial"/>
                <a:cs typeface="Arial"/>
              </a:rPr>
              <a:t>penyebab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>
                <a:latin typeface="Arial"/>
                <a:cs typeface="Arial"/>
              </a:rPr>
              <a:t>masalah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tersebut?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7862" y="3540142"/>
            <a:ext cx="2788920" cy="1027430"/>
          </a:xfrm>
          <a:custGeom>
            <a:avLst/>
            <a:gdLst/>
            <a:ahLst/>
            <a:cxnLst/>
            <a:rect l="l" t="t" r="r" b="b"/>
            <a:pathLst>
              <a:path w="2788920" h="1027429">
                <a:moveTo>
                  <a:pt x="0" y="171199"/>
                </a:moveTo>
                <a:lnTo>
                  <a:pt x="6115" y="125688"/>
                </a:lnTo>
                <a:lnTo>
                  <a:pt x="23374" y="84792"/>
                </a:lnTo>
                <a:lnTo>
                  <a:pt x="50143" y="50143"/>
                </a:lnTo>
                <a:lnTo>
                  <a:pt x="84792" y="23374"/>
                </a:lnTo>
                <a:lnTo>
                  <a:pt x="125688" y="6115"/>
                </a:lnTo>
                <a:lnTo>
                  <a:pt x="171199" y="0"/>
                </a:lnTo>
                <a:lnTo>
                  <a:pt x="2617294" y="0"/>
                </a:lnTo>
                <a:lnTo>
                  <a:pt x="2682807" y="13037"/>
                </a:lnTo>
                <a:lnTo>
                  <a:pt x="2738344" y="50149"/>
                </a:lnTo>
                <a:lnTo>
                  <a:pt x="2775456" y="105687"/>
                </a:lnTo>
                <a:lnTo>
                  <a:pt x="2788494" y="171199"/>
                </a:lnTo>
                <a:lnTo>
                  <a:pt x="2788494" y="855998"/>
                </a:lnTo>
                <a:lnTo>
                  <a:pt x="2782378" y="901509"/>
                </a:lnTo>
                <a:lnTo>
                  <a:pt x="2765120" y="942405"/>
                </a:lnTo>
                <a:lnTo>
                  <a:pt x="2738350" y="977054"/>
                </a:lnTo>
                <a:lnTo>
                  <a:pt x="2703701" y="1003823"/>
                </a:lnTo>
                <a:lnTo>
                  <a:pt x="2662805" y="1021082"/>
                </a:lnTo>
                <a:lnTo>
                  <a:pt x="2617294" y="1027197"/>
                </a:lnTo>
                <a:lnTo>
                  <a:pt x="171199" y="1027197"/>
                </a:lnTo>
                <a:lnTo>
                  <a:pt x="125688" y="1021082"/>
                </a:lnTo>
                <a:lnTo>
                  <a:pt x="84792" y="1003823"/>
                </a:lnTo>
                <a:lnTo>
                  <a:pt x="50143" y="977054"/>
                </a:lnTo>
                <a:lnTo>
                  <a:pt x="23374" y="942405"/>
                </a:lnTo>
                <a:lnTo>
                  <a:pt x="6115" y="901509"/>
                </a:lnTo>
                <a:lnTo>
                  <a:pt x="0" y="855998"/>
                </a:lnTo>
                <a:lnTo>
                  <a:pt x="0" y="171199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351035" y="3658234"/>
            <a:ext cx="23463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30">
                <a:latin typeface="Arial"/>
                <a:cs typeface="Arial"/>
              </a:rPr>
              <a:t>Apabila </a:t>
            </a:r>
            <a:r>
              <a:rPr dirty="0" sz="1000" spc="-5">
                <a:latin typeface="Arial"/>
                <a:cs typeface="Arial"/>
              </a:rPr>
              <a:t>kamu </a:t>
            </a:r>
            <a:r>
              <a:rPr dirty="0" sz="1000">
                <a:latin typeface="Arial"/>
                <a:cs typeface="Arial"/>
              </a:rPr>
              <a:t>mau mencari </a:t>
            </a:r>
            <a:r>
              <a:rPr dirty="0" sz="1000" spc="10">
                <a:latin typeface="Arial"/>
                <a:cs typeface="Arial"/>
              </a:rPr>
              <a:t>informasi  </a:t>
            </a:r>
            <a:r>
              <a:rPr dirty="0" sz="1000" spc="25">
                <a:latin typeface="Arial"/>
                <a:cs typeface="Arial"/>
              </a:rPr>
              <a:t>tentang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5">
                <a:latin typeface="Arial"/>
                <a:cs typeface="Arial"/>
              </a:rPr>
              <a:t>tersebut </a:t>
            </a:r>
            <a:r>
              <a:rPr dirty="0" sz="1000" spc="-5">
                <a:latin typeface="Arial"/>
                <a:cs typeface="Arial"/>
              </a:rPr>
              <a:t>kemana kamu  </a:t>
            </a:r>
            <a:r>
              <a:rPr dirty="0" sz="1000" spc="10">
                <a:latin typeface="Arial"/>
                <a:cs typeface="Arial"/>
              </a:rPr>
              <a:t>akan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mencari?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79868" y="3692542"/>
            <a:ext cx="2788920" cy="1027430"/>
          </a:xfrm>
          <a:custGeom>
            <a:avLst/>
            <a:gdLst/>
            <a:ahLst/>
            <a:cxnLst/>
            <a:rect l="l" t="t" r="r" b="b"/>
            <a:pathLst>
              <a:path w="2788920" h="1027429">
                <a:moveTo>
                  <a:pt x="0" y="171199"/>
                </a:moveTo>
                <a:lnTo>
                  <a:pt x="6115" y="125688"/>
                </a:lnTo>
                <a:lnTo>
                  <a:pt x="23374" y="84792"/>
                </a:lnTo>
                <a:lnTo>
                  <a:pt x="50143" y="50143"/>
                </a:lnTo>
                <a:lnTo>
                  <a:pt x="84792" y="23374"/>
                </a:lnTo>
                <a:lnTo>
                  <a:pt x="125688" y="6115"/>
                </a:lnTo>
                <a:lnTo>
                  <a:pt x="171199" y="0"/>
                </a:lnTo>
                <a:lnTo>
                  <a:pt x="2617294" y="0"/>
                </a:lnTo>
                <a:lnTo>
                  <a:pt x="2682807" y="13028"/>
                </a:lnTo>
                <a:lnTo>
                  <a:pt x="2738344" y="50149"/>
                </a:lnTo>
                <a:lnTo>
                  <a:pt x="2775456" y="105687"/>
                </a:lnTo>
                <a:lnTo>
                  <a:pt x="2788494" y="171199"/>
                </a:lnTo>
                <a:lnTo>
                  <a:pt x="2788494" y="855998"/>
                </a:lnTo>
                <a:lnTo>
                  <a:pt x="2782378" y="901509"/>
                </a:lnTo>
                <a:lnTo>
                  <a:pt x="2765120" y="942405"/>
                </a:lnTo>
                <a:lnTo>
                  <a:pt x="2738350" y="977054"/>
                </a:lnTo>
                <a:lnTo>
                  <a:pt x="2703701" y="1003823"/>
                </a:lnTo>
                <a:lnTo>
                  <a:pt x="2662805" y="1021082"/>
                </a:lnTo>
                <a:lnTo>
                  <a:pt x="2617294" y="1027197"/>
                </a:lnTo>
                <a:lnTo>
                  <a:pt x="171199" y="1027197"/>
                </a:lnTo>
                <a:lnTo>
                  <a:pt x="125688" y="1021082"/>
                </a:lnTo>
                <a:lnTo>
                  <a:pt x="84792" y="1003823"/>
                </a:lnTo>
                <a:lnTo>
                  <a:pt x="50143" y="977054"/>
                </a:lnTo>
                <a:lnTo>
                  <a:pt x="23374" y="942405"/>
                </a:lnTo>
                <a:lnTo>
                  <a:pt x="6115" y="901509"/>
                </a:lnTo>
                <a:lnTo>
                  <a:pt x="0" y="855998"/>
                </a:lnTo>
                <a:lnTo>
                  <a:pt x="0" y="171199"/>
                </a:lnTo>
                <a:close/>
              </a:path>
            </a:pathLst>
          </a:custGeom>
          <a:ln w="28574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303041" y="3810634"/>
            <a:ext cx="25380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Kepada </a:t>
            </a:r>
            <a:r>
              <a:rPr dirty="0" sz="1000" spc="5">
                <a:latin typeface="Arial"/>
                <a:cs typeface="Arial"/>
              </a:rPr>
              <a:t>siapa </a:t>
            </a:r>
            <a:r>
              <a:rPr dirty="0" sz="1000" spc="-5">
                <a:latin typeface="Arial"/>
                <a:cs typeface="Arial"/>
              </a:rPr>
              <a:t>kamu </a:t>
            </a:r>
            <a:r>
              <a:rPr dirty="0" sz="1000" spc="10">
                <a:latin typeface="Arial"/>
                <a:cs typeface="Arial"/>
              </a:rPr>
              <a:t>akan </a:t>
            </a:r>
            <a:r>
              <a:rPr dirty="0" sz="1000" spc="15">
                <a:latin typeface="Arial"/>
                <a:cs typeface="Arial"/>
              </a:rPr>
              <a:t>bertanya </a:t>
            </a:r>
            <a:r>
              <a:rPr dirty="0" sz="1000" spc="25">
                <a:latin typeface="Arial"/>
                <a:cs typeface="Arial"/>
              </a:rPr>
              <a:t>tentang  </a:t>
            </a:r>
            <a:r>
              <a:rPr dirty="0" sz="1000">
                <a:latin typeface="Arial"/>
                <a:cs typeface="Arial"/>
              </a:rPr>
              <a:t>masalah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tersebut?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29519" y="1482919"/>
            <a:ext cx="5965825" cy="2182495"/>
            <a:chOff x="1629519" y="1482919"/>
            <a:chExt cx="5965825" cy="2182495"/>
          </a:xfrm>
        </p:grpSpPr>
        <p:sp>
          <p:nvSpPr>
            <p:cNvPr id="21" name="object 21"/>
            <p:cNvSpPr/>
            <p:nvPr/>
          </p:nvSpPr>
          <p:spPr>
            <a:xfrm>
              <a:off x="4045991" y="1739971"/>
              <a:ext cx="539750" cy="571500"/>
            </a:xfrm>
            <a:custGeom>
              <a:avLst/>
              <a:gdLst/>
              <a:ahLst/>
              <a:cxnLst/>
              <a:rect l="l" t="t" r="r" b="b"/>
              <a:pathLst>
                <a:path w="539750" h="571500">
                  <a:moveTo>
                    <a:pt x="539573" y="571348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42654" y="1631404"/>
              <a:ext cx="151924" cy="155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85565" y="1737921"/>
              <a:ext cx="560705" cy="573405"/>
            </a:xfrm>
            <a:custGeom>
              <a:avLst/>
              <a:gdLst/>
              <a:ahLst/>
              <a:cxnLst/>
              <a:rect l="l" t="t" r="r" b="b"/>
              <a:pathLst>
                <a:path w="560704" h="573405">
                  <a:moveTo>
                    <a:pt x="0" y="573398"/>
                  </a:moveTo>
                  <a:lnTo>
                    <a:pt x="560548" y="0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098077" y="1630906"/>
              <a:ext cx="152974" cy="1542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469417" y="2755044"/>
              <a:ext cx="226060" cy="45720"/>
            </a:xfrm>
            <a:custGeom>
              <a:avLst/>
              <a:gdLst/>
              <a:ahLst/>
              <a:cxnLst/>
              <a:rect l="l" t="t" r="r" b="b"/>
              <a:pathLst>
                <a:path w="226060" h="45719">
                  <a:moveTo>
                    <a:pt x="225849" y="0"/>
                  </a:moveTo>
                  <a:lnTo>
                    <a:pt x="0" y="45574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28030" y="2740081"/>
              <a:ext cx="165024" cy="121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447563" y="2755044"/>
              <a:ext cx="231775" cy="46355"/>
            </a:xfrm>
            <a:custGeom>
              <a:avLst/>
              <a:gdLst/>
              <a:ahLst/>
              <a:cxnLst/>
              <a:rect l="l" t="t" r="r" b="b"/>
              <a:pathLst>
                <a:path w="231775" h="46355">
                  <a:moveTo>
                    <a:pt x="0" y="0"/>
                  </a:moveTo>
                  <a:lnTo>
                    <a:pt x="231149" y="46024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655200" y="2740481"/>
              <a:ext cx="164974" cy="1211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72586" y="3189143"/>
              <a:ext cx="2799080" cy="331470"/>
            </a:xfrm>
            <a:custGeom>
              <a:avLst/>
              <a:gdLst/>
              <a:ahLst/>
              <a:cxnLst/>
              <a:rect l="l" t="t" r="r" b="b"/>
              <a:pathLst>
                <a:path w="2799079" h="331470">
                  <a:moveTo>
                    <a:pt x="2798829" y="0"/>
                  </a:moveTo>
                  <a:lnTo>
                    <a:pt x="0" y="330874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29519" y="3458855"/>
              <a:ext cx="162894" cy="1223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71415" y="3189143"/>
              <a:ext cx="1905" cy="332105"/>
            </a:xfrm>
            <a:custGeom>
              <a:avLst/>
              <a:gdLst/>
              <a:ahLst/>
              <a:cxnLst/>
              <a:rect l="l" t="t" r="r" b="b"/>
              <a:pathLst>
                <a:path w="1904" h="332104">
                  <a:moveTo>
                    <a:pt x="0" y="0"/>
                  </a:moveTo>
                  <a:lnTo>
                    <a:pt x="1774" y="331949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511703" y="3506555"/>
              <a:ext cx="122974" cy="1584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571415" y="3189143"/>
              <a:ext cx="2880995" cy="331470"/>
            </a:xfrm>
            <a:custGeom>
              <a:avLst/>
              <a:gdLst/>
              <a:ahLst/>
              <a:cxnLst/>
              <a:rect l="l" t="t" r="r" b="b"/>
              <a:pathLst>
                <a:path w="2880995" h="331470">
                  <a:moveTo>
                    <a:pt x="0" y="0"/>
                  </a:moveTo>
                  <a:lnTo>
                    <a:pt x="2880369" y="331399"/>
                  </a:lnTo>
                </a:path>
              </a:pathLst>
            </a:custGeom>
            <a:ln w="2857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432097" y="3459380"/>
              <a:ext cx="162799" cy="1223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606203" y="1607826"/>
              <a:ext cx="117624" cy="1213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51416" y="1487681"/>
              <a:ext cx="487045" cy="503555"/>
            </a:xfrm>
            <a:custGeom>
              <a:avLst/>
              <a:gdLst/>
              <a:ahLst/>
              <a:cxnLst/>
              <a:rect l="l" t="t" r="r" b="b"/>
              <a:pathLst>
                <a:path w="487045" h="503555">
                  <a:moveTo>
                    <a:pt x="240545" y="124907"/>
                  </a:moveTo>
                  <a:lnTo>
                    <a:pt x="198249" y="124907"/>
                  </a:lnTo>
                  <a:lnTo>
                    <a:pt x="229716" y="98383"/>
                  </a:lnTo>
                  <a:lnTo>
                    <a:pt x="262202" y="74822"/>
                  </a:lnTo>
                  <a:lnTo>
                    <a:pt x="296043" y="54406"/>
                  </a:lnTo>
                  <a:lnTo>
                    <a:pt x="331574" y="37319"/>
                  </a:lnTo>
                  <a:lnTo>
                    <a:pt x="387028" y="16539"/>
                  </a:lnTo>
                  <a:lnTo>
                    <a:pt x="431824" y="5371"/>
                  </a:lnTo>
                  <a:lnTo>
                    <a:pt x="473949" y="0"/>
                  </a:lnTo>
                  <a:lnTo>
                    <a:pt x="477549" y="0"/>
                  </a:lnTo>
                  <a:lnTo>
                    <a:pt x="481174" y="1884"/>
                  </a:lnTo>
                  <a:lnTo>
                    <a:pt x="482949" y="5649"/>
                  </a:lnTo>
                  <a:lnTo>
                    <a:pt x="486599" y="7474"/>
                  </a:lnTo>
                  <a:lnTo>
                    <a:pt x="486494" y="16539"/>
                  </a:lnTo>
                  <a:lnTo>
                    <a:pt x="485794" y="27145"/>
                  </a:lnTo>
                  <a:lnTo>
                    <a:pt x="485673" y="28019"/>
                  </a:lnTo>
                  <a:lnTo>
                    <a:pt x="459549" y="28019"/>
                  </a:lnTo>
                  <a:lnTo>
                    <a:pt x="439064" y="31733"/>
                  </a:lnTo>
                  <a:lnTo>
                    <a:pt x="373967" y="50294"/>
                  </a:lnTo>
                  <a:lnTo>
                    <a:pt x="332708" y="67595"/>
                  </a:lnTo>
                  <a:lnTo>
                    <a:pt x="287875" y="91878"/>
                  </a:lnTo>
                  <a:lnTo>
                    <a:pt x="241147" y="124369"/>
                  </a:lnTo>
                  <a:lnTo>
                    <a:pt x="240545" y="124907"/>
                  </a:lnTo>
                  <a:close/>
                </a:path>
                <a:path w="487045" h="503555">
                  <a:moveTo>
                    <a:pt x="293749" y="501449"/>
                  </a:moveTo>
                  <a:lnTo>
                    <a:pt x="281174" y="501449"/>
                  </a:lnTo>
                  <a:lnTo>
                    <a:pt x="275749" y="497741"/>
                  </a:lnTo>
                  <a:lnTo>
                    <a:pt x="273949" y="492149"/>
                  </a:lnTo>
                  <a:lnTo>
                    <a:pt x="273949" y="488441"/>
                  </a:lnTo>
                  <a:lnTo>
                    <a:pt x="275013" y="469675"/>
                  </a:lnTo>
                  <a:lnTo>
                    <a:pt x="274383" y="444624"/>
                  </a:lnTo>
                  <a:lnTo>
                    <a:pt x="270374" y="418172"/>
                  </a:lnTo>
                  <a:lnTo>
                    <a:pt x="261299" y="395201"/>
                  </a:lnTo>
                  <a:lnTo>
                    <a:pt x="214474" y="395201"/>
                  </a:lnTo>
                  <a:lnTo>
                    <a:pt x="232760" y="383708"/>
                  </a:lnTo>
                  <a:lnTo>
                    <a:pt x="250040" y="371686"/>
                  </a:lnTo>
                  <a:lnTo>
                    <a:pt x="266649" y="359311"/>
                  </a:lnTo>
                  <a:lnTo>
                    <a:pt x="282924" y="346759"/>
                  </a:lnTo>
                  <a:lnTo>
                    <a:pt x="284749" y="344874"/>
                  </a:lnTo>
                  <a:lnTo>
                    <a:pt x="332915" y="299067"/>
                  </a:lnTo>
                  <a:lnTo>
                    <a:pt x="371366" y="252107"/>
                  </a:lnTo>
                  <a:lnTo>
                    <a:pt x="401200" y="205456"/>
                  </a:lnTo>
                  <a:lnTo>
                    <a:pt x="423514" y="160576"/>
                  </a:lnTo>
                  <a:lnTo>
                    <a:pt x="439408" y="118930"/>
                  </a:lnTo>
                  <a:lnTo>
                    <a:pt x="449979" y="81980"/>
                  </a:lnTo>
                  <a:lnTo>
                    <a:pt x="459549" y="28019"/>
                  </a:lnTo>
                  <a:lnTo>
                    <a:pt x="485673" y="28019"/>
                  </a:lnTo>
                  <a:lnTo>
                    <a:pt x="470361" y="106305"/>
                  </a:lnTo>
                  <a:lnTo>
                    <a:pt x="449704" y="164839"/>
                  </a:lnTo>
                  <a:lnTo>
                    <a:pt x="416495" y="230201"/>
                  </a:lnTo>
                  <a:lnTo>
                    <a:pt x="367649" y="298314"/>
                  </a:lnTo>
                  <a:lnTo>
                    <a:pt x="375120" y="322506"/>
                  </a:lnTo>
                  <a:lnTo>
                    <a:pt x="347799" y="322506"/>
                  </a:lnTo>
                  <a:lnTo>
                    <a:pt x="339667" y="330895"/>
                  </a:lnTo>
                  <a:lnTo>
                    <a:pt x="331364" y="339283"/>
                  </a:lnTo>
                  <a:lnTo>
                    <a:pt x="322729" y="347670"/>
                  </a:lnTo>
                  <a:lnTo>
                    <a:pt x="313599" y="356059"/>
                  </a:lnTo>
                  <a:lnTo>
                    <a:pt x="309949" y="357941"/>
                  </a:lnTo>
                  <a:lnTo>
                    <a:pt x="306374" y="361651"/>
                  </a:lnTo>
                  <a:lnTo>
                    <a:pt x="302799" y="363534"/>
                  </a:lnTo>
                  <a:lnTo>
                    <a:pt x="300974" y="365419"/>
                  </a:lnTo>
                  <a:lnTo>
                    <a:pt x="299149" y="367241"/>
                  </a:lnTo>
                  <a:lnTo>
                    <a:pt x="297374" y="369126"/>
                  </a:lnTo>
                  <a:lnTo>
                    <a:pt x="291974" y="372834"/>
                  </a:lnTo>
                  <a:lnTo>
                    <a:pt x="288324" y="376601"/>
                  </a:lnTo>
                  <a:lnTo>
                    <a:pt x="282924" y="380309"/>
                  </a:lnTo>
                  <a:lnTo>
                    <a:pt x="291840" y="399950"/>
                  </a:lnTo>
                  <a:lnTo>
                    <a:pt x="297368" y="421329"/>
                  </a:lnTo>
                  <a:lnTo>
                    <a:pt x="300186" y="442697"/>
                  </a:lnTo>
                  <a:lnTo>
                    <a:pt x="300974" y="462306"/>
                  </a:lnTo>
                  <a:lnTo>
                    <a:pt x="338068" y="462306"/>
                  </a:lnTo>
                  <a:lnTo>
                    <a:pt x="293749" y="501449"/>
                  </a:lnTo>
                  <a:close/>
                </a:path>
                <a:path w="487045" h="503555">
                  <a:moveTo>
                    <a:pt x="12524" y="218614"/>
                  </a:moveTo>
                  <a:lnTo>
                    <a:pt x="7674" y="218614"/>
                  </a:lnTo>
                  <a:lnTo>
                    <a:pt x="4774" y="215554"/>
                  </a:lnTo>
                  <a:lnTo>
                    <a:pt x="1824" y="212552"/>
                  </a:lnTo>
                  <a:lnTo>
                    <a:pt x="1824" y="210669"/>
                  </a:lnTo>
                  <a:lnTo>
                    <a:pt x="0" y="208784"/>
                  </a:lnTo>
                  <a:lnTo>
                    <a:pt x="0" y="203192"/>
                  </a:lnTo>
                  <a:lnTo>
                    <a:pt x="1723" y="201471"/>
                  </a:lnTo>
                  <a:lnTo>
                    <a:pt x="1824" y="197602"/>
                  </a:lnTo>
                  <a:lnTo>
                    <a:pt x="34864" y="155314"/>
                  </a:lnTo>
                  <a:lnTo>
                    <a:pt x="69377" y="128107"/>
                  </a:lnTo>
                  <a:lnTo>
                    <a:pt x="103858" y="113560"/>
                  </a:lnTo>
                  <a:lnTo>
                    <a:pt x="136799" y="109249"/>
                  </a:lnTo>
                  <a:lnTo>
                    <a:pt x="154385" y="110454"/>
                  </a:lnTo>
                  <a:lnTo>
                    <a:pt x="170684" y="113767"/>
                  </a:lnTo>
                  <a:lnTo>
                    <a:pt x="185403" y="118735"/>
                  </a:lnTo>
                  <a:lnTo>
                    <a:pt x="198249" y="124907"/>
                  </a:lnTo>
                  <a:lnTo>
                    <a:pt x="240545" y="124907"/>
                  </a:lnTo>
                  <a:lnTo>
                    <a:pt x="227892" y="136207"/>
                  </a:lnTo>
                  <a:lnTo>
                    <a:pt x="137949" y="136207"/>
                  </a:lnTo>
                  <a:lnTo>
                    <a:pt x="115309" y="138776"/>
                  </a:lnTo>
                  <a:lnTo>
                    <a:pt x="90856" y="147707"/>
                  </a:lnTo>
                  <a:lnTo>
                    <a:pt x="65380" y="164839"/>
                  </a:lnTo>
                  <a:lnTo>
                    <a:pt x="39674" y="192009"/>
                  </a:lnTo>
                  <a:lnTo>
                    <a:pt x="58671" y="192833"/>
                  </a:lnTo>
                  <a:lnTo>
                    <a:pt x="79318" y="195754"/>
                  </a:lnTo>
                  <a:lnTo>
                    <a:pt x="99974" y="201471"/>
                  </a:lnTo>
                  <a:lnTo>
                    <a:pt x="118924" y="210669"/>
                  </a:lnTo>
                  <a:lnTo>
                    <a:pt x="155815" y="210669"/>
                  </a:lnTo>
                  <a:lnTo>
                    <a:pt x="150063" y="217319"/>
                  </a:lnTo>
                  <a:lnTo>
                    <a:pt x="25374" y="217319"/>
                  </a:lnTo>
                  <a:lnTo>
                    <a:pt x="18949" y="217674"/>
                  </a:lnTo>
                  <a:lnTo>
                    <a:pt x="14449" y="218144"/>
                  </a:lnTo>
                  <a:lnTo>
                    <a:pt x="13424" y="218497"/>
                  </a:lnTo>
                  <a:lnTo>
                    <a:pt x="12524" y="218614"/>
                  </a:lnTo>
                  <a:close/>
                </a:path>
                <a:path w="487045" h="503555">
                  <a:moveTo>
                    <a:pt x="155815" y="210669"/>
                  </a:moveTo>
                  <a:lnTo>
                    <a:pt x="118924" y="210669"/>
                  </a:lnTo>
                  <a:lnTo>
                    <a:pt x="132516" y="192830"/>
                  </a:lnTo>
                  <a:lnTo>
                    <a:pt x="146434" y="175704"/>
                  </a:lnTo>
                  <a:lnTo>
                    <a:pt x="161024" y="159281"/>
                  </a:lnTo>
                  <a:lnTo>
                    <a:pt x="176624" y="143564"/>
                  </a:lnTo>
                  <a:lnTo>
                    <a:pt x="168482" y="140776"/>
                  </a:lnTo>
                  <a:lnTo>
                    <a:pt x="159246" y="138429"/>
                  </a:lnTo>
                  <a:lnTo>
                    <a:pt x="149030" y="136810"/>
                  </a:lnTo>
                  <a:lnTo>
                    <a:pt x="137949" y="136207"/>
                  </a:lnTo>
                  <a:lnTo>
                    <a:pt x="227892" y="136207"/>
                  </a:lnTo>
                  <a:lnTo>
                    <a:pt x="194199" y="166296"/>
                  </a:lnTo>
                  <a:lnTo>
                    <a:pt x="155815" y="210669"/>
                  </a:lnTo>
                  <a:close/>
                </a:path>
                <a:path w="487045" h="503555">
                  <a:moveTo>
                    <a:pt x="144874" y="440704"/>
                  </a:moveTo>
                  <a:lnTo>
                    <a:pt x="139599" y="440704"/>
                  </a:lnTo>
                  <a:lnTo>
                    <a:pt x="135999" y="438936"/>
                  </a:lnTo>
                  <a:lnTo>
                    <a:pt x="64874" y="365419"/>
                  </a:lnTo>
                  <a:lnTo>
                    <a:pt x="63099" y="363534"/>
                  </a:lnTo>
                  <a:lnTo>
                    <a:pt x="61299" y="359826"/>
                  </a:lnTo>
                  <a:lnTo>
                    <a:pt x="61299" y="354234"/>
                  </a:lnTo>
                  <a:lnTo>
                    <a:pt x="63099" y="352349"/>
                  </a:lnTo>
                  <a:lnTo>
                    <a:pt x="63099" y="350466"/>
                  </a:lnTo>
                  <a:lnTo>
                    <a:pt x="84724" y="298314"/>
                  </a:lnTo>
                  <a:lnTo>
                    <a:pt x="77499" y="290839"/>
                  </a:lnTo>
                  <a:lnTo>
                    <a:pt x="77499" y="279654"/>
                  </a:lnTo>
                  <a:lnTo>
                    <a:pt x="79324" y="277771"/>
                  </a:lnTo>
                  <a:lnTo>
                    <a:pt x="85027" y="266593"/>
                  </a:lnTo>
                  <a:lnTo>
                    <a:pt x="91249" y="255404"/>
                  </a:lnTo>
                  <a:lnTo>
                    <a:pt x="97809" y="244215"/>
                  </a:lnTo>
                  <a:lnTo>
                    <a:pt x="104524" y="233037"/>
                  </a:lnTo>
                  <a:lnTo>
                    <a:pt x="89053" y="225266"/>
                  </a:lnTo>
                  <a:lnTo>
                    <a:pt x="70474" y="220454"/>
                  </a:lnTo>
                  <a:lnTo>
                    <a:pt x="50995" y="218003"/>
                  </a:lnTo>
                  <a:lnTo>
                    <a:pt x="32824" y="217319"/>
                  </a:lnTo>
                  <a:lnTo>
                    <a:pt x="150063" y="217319"/>
                  </a:lnTo>
                  <a:lnTo>
                    <a:pt x="148708" y="218886"/>
                  </a:lnTo>
                  <a:lnTo>
                    <a:pt x="106349" y="283364"/>
                  </a:lnTo>
                  <a:lnTo>
                    <a:pt x="140608" y="318799"/>
                  </a:lnTo>
                  <a:lnTo>
                    <a:pt x="104524" y="318799"/>
                  </a:lnTo>
                  <a:lnTo>
                    <a:pt x="90149" y="354234"/>
                  </a:lnTo>
                  <a:lnTo>
                    <a:pt x="145949" y="411979"/>
                  </a:lnTo>
                  <a:lnTo>
                    <a:pt x="235365" y="411979"/>
                  </a:lnTo>
                  <a:lnTo>
                    <a:pt x="229535" y="415744"/>
                  </a:lnTo>
                  <a:lnTo>
                    <a:pt x="198249" y="415744"/>
                  </a:lnTo>
                  <a:lnTo>
                    <a:pt x="147774" y="439936"/>
                  </a:lnTo>
                  <a:lnTo>
                    <a:pt x="146349" y="440466"/>
                  </a:lnTo>
                  <a:lnTo>
                    <a:pt x="144874" y="440704"/>
                  </a:lnTo>
                  <a:close/>
                </a:path>
                <a:path w="487045" h="503555">
                  <a:moveTo>
                    <a:pt x="235365" y="411979"/>
                  </a:moveTo>
                  <a:lnTo>
                    <a:pt x="145949" y="411979"/>
                  </a:lnTo>
                  <a:lnTo>
                    <a:pt x="178399" y="395201"/>
                  </a:lnTo>
                  <a:lnTo>
                    <a:pt x="104524" y="318799"/>
                  </a:lnTo>
                  <a:lnTo>
                    <a:pt x="140608" y="318799"/>
                  </a:lnTo>
                  <a:lnTo>
                    <a:pt x="214474" y="395201"/>
                  </a:lnTo>
                  <a:lnTo>
                    <a:pt x="261299" y="395201"/>
                  </a:lnTo>
                  <a:lnTo>
                    <a:pt x="235365" y="411979"/>
                  </a:lnTo>
                  <a:close/>
                </a:path>
                <a:path w="487045" h="503555">
                  <a:moveTo>
                    <a:pt x="338068" y="462306"/>
                  </a:moveTo>
                  <a:lnTo>
                    <a:pt x="300974" y="462306"/>
                  </a:lnTo>
                  <a:lnTo>
                    <a:pt x="336932" y="421597"/>
                  </a:lnTo>
                  <a:lnTo>
                    <a:pt x="352108" y="382627"/>
                  </a:lnTo>
                  <a:lnTo>
                    <a:pt x="353423" y="348547"/>
                  </a:lnTo>
                  <a:lnTo>
                    <a:pt x="347799" y="322506"/>
                  </a:lnTo>
                  <a:lnTo>
                    <a:pt x="375120" y="322506"/>
                  </a:lnTo>
                  <a:lnTo>
                    <a:pt x="377435" y="330001"/>
                  </a:lnTo>
                  <a:lnTo>
                    <a:pt x="379778" y="369292"/>
                  </a:lnTo>
                  <a:lnTo>
                    <a:pt x="369838" y="413052"/>
                  </a:lnTo>
                  <a:lnTo>
                    <a:pt x="342774" y="458149"/>
                  </a:lnTo>
                  <a:lnTo>
                    <a:pt x="338068" y="462306"/>
                  </a:lnTo>
                  <a:close/>
                </a:path>
                <a:path w="487045" h="503555">
                  <a:moveTo>
                    <a:pt x="214474" y="424399"/>
                  </a:moveTo>
                  <a:lnTo>
                    <a:pt x="209124" y="424399"/>
                  </a:lnTo>
                  <a:lnTo>
                    <a:pt x="205774" y="423514"/>
                  </a:lnTo>
                  <a:lnTo>
                    <a:pt x="198249" y="415744"/>
                  </a:lnTo>
                  <a:lnTo>
                    <a:pt x="229535" y="415744"/>
                  </a:lnTo>
                  <a:lnTo>
                    <a:pt x="218049" y="423161"/>
                  </a:lnTo>
                  <a:lnTo>
                    <a:pt x="216574" y="423926"/>
                  </a:lnTo>
                  <a:lnTo>
                    <a:pt x="214474" y="424399"/>
                  </a:lnTo>
                  <a:close/>
                </a:path>
                <a:path w="487045" h="503555">
                  <a:moveTo>
                    <a:pt x="290149" y="503331"/>
                  </a:moveTo>
                  <a:lnTo>
                    <a:pt x="284749" y="503331"/>
                  </a:lnTo>
                  <a:lnTo>
                    <a:pt x="282924" y="501449"/>
                  </a:lnTo>
                  <a:lnTo>
                    <a:pt x="291974" y="501449"/>
                  </a:lnTo>
                  <a:lnTo>
                    <a:pt x="290149" y="503331"/>
                  </a:lnTo>
                  <a:close/>
                </a:path>
              </a:pathLst>
            </a:custGeom>
            <a:solidFill>
              <a:srgbClr val="F2A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386328" y="1619126"/>
              <a:ext cx="146474" cy="839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41565" y="1515701"/>
              <a:ext cx="369570" cy="384175"/>
            </a:xfrm>
            <a:custGeom>
              <a:avLst/>
              <a:gdLst/>
              <a:ahLst/>
              <a:cxnLst/>
              <a:rect l="l" t="t" r="r" b="b"/>
              <a:pathLst>
                <a:path w="369570" h="384175">
                  <a:moveTo>
                    <a:pt x="369399" y="0"/>
                  </a:moveTo>
                  <a:lnTo>
                    <a:pt x="359830" y="53961"/>
                  </a:lnTo>
                  <a:lnTo>
                    <a:pt x="349258" y="90910"/>
                  </a:lnTo>
                  <a:lnTo>
                    <a:pt x="333364" y="132556"/>
                  </a:lnTo>
                  <a:lnTo>
                    <a:pt x="311050" y="177436"/>
                  </a:lnTo>
                  <a:lnTo>
                    <a:pt x="281217" y="224087"/>
                  </a:lnTo>
                  <a:lnTo>
                    <a:pt x="242766" y="271047"/>
                  </a:lnTo>
                  <a:lnTo>
                    <a:pt x="194599" y="316854"/>
                  </a:lnTo>
                  <a:lnTo>
                    <a:pt x="192774" y="318739"/>
                  </a:lnTo>
                  <a:lnTo>
                    <a:pt x="176500" y="331291"/>
                  </a:lnTo>
                  <a:lnTo>
                    <a:pt x="159890" y="343666"/>
                  </a:lnTo>
                  <a:lnTo>
                    <a:pt x="142610" y="355688"/>
                  </a:lnTo>
                  <a:lnTo>
                    <a:pt x="124324" y="367181"/>
                  </a:lnTo>
                  <a:lnTo>
                    <a:pt x="16199" y="255344"/>
                  </a:lnTo>
                  <a:lnTo>
                    <a:pt x="58558" y="190866"/>
                  </a:lnTo>
                  <a:lnTo>
                    <a:pt x="104049" y="138276"/>
                  </a:lnTo>
                  <a:lnTo>
                    <a:pt x="150997" y="96349"/>
                  </a:lnTo>
                  <a:lnTo>
                    <a:pt x="197726" y="63858"/>
                  </a:lnTo>
                  <a:lnTo>
                    <a:pt x="242558" y="39575"/>
                  </a:lnTo>
                  <a:lnTo>
                    <a:pt x="283817" y="22274"/>
                  </a:lnTo>
                  <a:lnTo>
                    <a:pt x="348914" y="3713"/>
                  </a:lnTo>
                  <a:lnTo>
                    <a:pt x="369399" y="0"/>
                  </a:lnTo>
                  <a:close/>
                </a:path>
                <a:path w="369570" h="384175">
                  <a:moveTo>
                    <a:pt x="14374" y="290779"/>
                  </a:moveTo>
                  <a:lnTo>
                    <a:pt x="88249" y="367181"/>
                  </a:lnTo>
                  <a:lnTo>
                    <a:pt x="55799" y="383959"/>
                  </a:lnTo>
                  <a:lnTo>
                    <a:pt x="0" y="326214"/>
                  </a:lnTo>
                  <a:lnTo>
                    <a:pt x="14374" y="290779"/>
                  </a:lnTo>
                  <a:close/>
                </a:path>
              </a:pathLst>
            </a:custGeom>
            <a:ln w="952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629578" y="1805426"/>
              <a:ext cx="80024" cy="1493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351416" y="1487681"/>
              <a:ext cx="487045" cy="503555"/>
            </a:xfrm>
            <a:custGeom>
              <a:avLst/>
              <a:gdLst/>
              <a:ahLst/>
              <a:cxnLst/>
              <a:rect l="l" t="t" r="r" b="b"/>
              <a:pathLst>
                <a:path w="487045" h="503555">
                  <a:moveTo>
                    <a:pt x="473949" y="0"/>
                  </a:moveTo>
                  <a:lnTo>
                    <a:pt x="431824" y="5371"/>
                  </a:lnTo>
                  <a:lnTo>
                    <a:pt x="387028" y="16539"/>
                  </a:lnTo>
                  <a:lnTo>
                    <a:pt x="331574" y="37319"/>
                  </a:lnTo>
                  <a:lnTo>
                    <a:pt x="296043" y="54406"/>
                  </a:lnTo>
                  <a:lnTo>
                    <a:pt x="262202" y="74822"/>
                  </a:lnTo>
                  <a:lnTo>
                    <a:pt x="229716" y="98383"/>
                  </a:lnTo>
                  <a:lnTo>
                    <a:pt x="198249" y="124907"/>
                  </a:lnTo>
                  <a:lnTo>
                    <a:pt x="185403" y="118735"/>
                  </a:lnTo>
                  <a:lnTo>
                    <a:pt x="170684" y="113767"/>
                  </a:lnTo>
                  <a:lnTo>
                    <a:pt x="154385" y="110454"/>
                  </a:lnTo>
                  <a:lnTo>
                    <a:pt x="136799" y="109249"/>
                  </a:lnTo>
                  <a:lnTo>
                    <a:pt x="103858" y="113560"/>
                  </a:lnTo>
                  <a:lnTo>
                    <a:pt x="69377" y="128107"/>
                  </a:lnTo>
                  <a:lnTo>
                    <a:pt x="34864" y="155314"/>
                  </a:lnTo>
                  <a:lnTo>
                    <a:pt x="1824" y="197602"/>
                  </a:lnTo>
                  <a:lnTo>
                    <a:pt x="1824" y="201369"/>
                  </a:lnTo>
                  <a:lnTo>
                    <a:pt x="0" y="203192"/>
                  </a:lnTo>
                  <a:lnTo>
                    <a:pt x="0" y="205077"/>
                  </a:lnTo>
                  <a:lnTo>
                    <a:pt x="0" y="208784"/>
                  </a:lnTo>
                  <a:lnTo>
                    <a:pt x="1824" y="210669"/>
                  </a:lnTo>
                  <a:lnTo>
                    <a:pt x="1824" y="212552"/>
                  </a:lnTo>
                  <a:lnTo>
                    <a:pt x="4774" y="215554"/>
                  </a:lnTo>
                  <a:lnTo>
                    <a:pt x="7674" y="218614"/>
                  </a:lnTo>
                  <a:lnTo>
                    <a:pt x="11599" y="218614"/>
                  </a:lnTo>
                  <a:lnTo>
                    <a:pt x="12524" y="218614"/>
                  </a:lnTo>
                  <a:lnTo>
                    <a:pt x="13424" y="218497"/>
                  </a:lnTo>
                  <a:lnTo>
                    <a:pt x="14449" y="218144"/>
                  </a:lnTo>
                  <a:lnTo>
                    <a:pt x="18949" y="217674"/>
                  </a:lnTo>
                  <a:lnTo>
                    <a:pt x="25374" y="217319"/>
                  </a:lnTo>
                  <a:lnTo>
                    <a:pt x="32824" y="217319"/>
                  </a:lnTo>
                  <a:lnTo>
                    <a:pt x="50995" y="218003"/>
                  </a:lnTo>
                  <a:lnTo>
                    <a:pt x="70474" y="220454"/>
                  </a:lnTo>
                  <a:lnTo>
                    <a:pt x="89053" y="225266"/>
                  </a:lnTo>
                  <a:lnTo>
                    <a:pt x="104524" y="233037"/>
                  </a:lnTo>
                  <a:lnTo>
                    <a:pt x="97809" y="244215"/>
                  </a:lnTo>
                  <a:lnTo>
                    <a:pt x="91249" y="255404"/>
                  </a:lnTo>
                  <a:lnTo>
                    <a:pt x="85027" y="266593"/>
                  </a:lnTo>
                  <a:lnTo>
                    <a:pt x="79324" y="277771"/>
                  </a:lnTo>
                  <a:lnTo>
                    <a:pt x="77499" y="279654"/>
                  </a:lnTo>
                  <a:lnTo>
                    <a:pt x="77499" y="281479"/>
                  </a:lnTo>
                  <a:lnTo>
                    <a:pt x="77499" y="285246"/>
                  </a:lnTo>
                  <a:lnTo>
                    <a:pt x="77499" y="288956"/>
                  </a:lnTo>
                  <a:lnTo>
                    <a:pt x="77499" y="290839"/>
                  </a:lnTo>
                  <a:lnTo>
                    <a:pt x="81099" y="294546"/>
                  </a:lnTo>
                  <a:lnTo>
                    <a:pt x="84724" y="298314"/>
                  </a:lnTo>
                  <a:lnTo>
                    <a:pt x="63099" y="350466"/>
                  </a:lnTo>
                  <a:lnTo>
                    <a:pt x="63099" y="352349"/>
                  </a:lnTo>
                  <a:lnTo>
                    <a:pt x="61299" y="354234"/>
                  </a:lnTo>
                  <a:lnTo>
                    <a:pt x="61299" y="356059"/>
                  </a:lnTo>
                  <a:lnTo>
                    <a:pt x="61299" y="359826"/>
                  </a:lnTo>
                  <a:lnTo>
                    <a:pt x="133374" y="436229"/>
                  </a:lnTo>
                  <a:lnTo>
                    <a:pt x="139599" y="440704"/>
                  </a:lnTo>
                  <a:lnTo>
                    <a:pt x="143449" y="440704"/>
                  </a:lnTo>
                  <a:lnTo>
                    <a:pt x="144874" y="440704"/>
                  </a:lnTo>
                  <a:lnTo>
                    <a:pt x="146349" y="440466"/>
                  </a:lnTo>
                  <a:lnTo>
                    <a:pt x="147774" y="439936"/>
                  </a:lnTo>
                  <a:lnTo>
                    <a:pt x="198249" y="415744"/>
                  </a:lnTo>
                  <a:lnTo>
                    <a:pt x="203649" y="421336"/>
                  </a:lnTo>
                  <a:lnTo>
                    <a:pt x="205774" y="423514"/>
                  </a:lnTo>
                  <a:lnTo>
                    <a:pt x="209124" y="424399"/>
                  </a:lnTo>
                  <a:lnTo>
                    <a:pt x="212249" y="424399"/>
                  </a:lnTo>
                  <a:lnTo>
                    <a:pt x="214474" y="424399"/>
                  </a:lnTo>
                  <a:lnTo>
                    <a:pt x="216574" y="423926"/>
                  </a:lnTo>
                  <a:lnTo>
                    <a:pt x="218049" y="423161"/>
                  </a:lnTo>
                  <a:lnTo>
                    <a:pt x="228857" y="416185"/>
                  </a:lnTo>
                  <a:lnTo>
                    <a:pt x="239674" y="409204"/>
                  </a:lnTo>
                  <a:lnTo>
                    <a:pt x="250491" y="402211"/>
                  </a:lnTo>
                  <a:lnTo>
                    <a:pt x="261299" y="395201"/>
                  </a:lnTo>
                  <a:lnTo>
                    <a:pt x="270374" y="418172"/>
                  </a:lnTo>
                  <a:lnTo>
                    <a:pt x="274383" y="444624"/>
                  </a:lnTo>
                  <a:lnTo>
                    <a:pt x="275013" y="469675"/>
                  </a:lnTo>
                  <a:lnTo>
                    <a:pt x="273949" y="488441"/>
                  </a:lnTo>
                  <a:lnTo>
                    <a:pt x="273949" y="492149"/>
                  </a:lnTo>
                  <a:lnTo>
                    <a:pt x="275749" y="497741"/>
                  </a:lnTo>
                  <a:lnTo>
                    <a:pt x="281174" y="501448"/>
                  </a:lnTo>
                  <a:lnTo>
                    <a:pt x="282924" y="501448"/>
                  </a:lnTo>
                  <a:lnTo>
                    <a:pt x="284749" y="503331"/>
                  </a:lnTo>
                  <a:lnTo>
                    <a:pt x="286574" y="503331"/>
                  </a:lnTo>
                  <a:lnTo>
                    <a:pt x="290149" y="503331"/>
                  </a:lnTo>
                  <a:lnTo>
                    <a:pt x="291974" y="501448"/>
                  </a:lnTo>
                  <a:lnTo>
                    <a:pt x="293749" y="501448"/>
                  </a:lnTo>
                  <a:lnTo>
                    <a:pt x="342774" y="458149"/>
                  </a:lnTo>
                  <a:lnTo>
                    <a:pt x="369838" y="413052"/>
                  </a:lnTo>
                  <a:lnTo>
                    <a:pt x="379778" y="369292"/>
                  </a:lnTo>
                  <a:lnTo>
                    <a:pt x="377435" y="330001"/>
                  </a:lnTo>
                  <a:lnTo>
                    <a:pt x="367649" y="298314"/>
                  </a:lnTo>
                  <a:lnTo>
                    <a:pt x="416494" y="230201"/>
                  </a:lnTo>
                  <a:lnTo>
                    <a:pt x="449732" y="164784"/>
                  </a:lnTo>
                  <a:lnTo>
                    <a:pt x="470361" y="106305"/>
                  </a:lnTo>
                  <a:lnTo>
                    <a:pt x="481382" y="59011"/>
                  </a:lnTo>
                  <a:lnTo>
                    <a:pt x="486599" y="14952"/>
                  </a:lnTo>
                  <a:lnTo>
                    <a:pt x="486599" y="11242"/>
                  </a:lnTo>
                  <a:lnTo>
                    <a:pt x="486599" y="7474"/>
                  </a:lnTo>
                  <a:lnTo>
                    <a:pt x="482949" y="5649"/>
                  </a:lnTo>
                  <a:lnTo>
                    <a:pt x="481174" y="1884"/>
                  </a:lnTo>
                  <a:lnTo>
                    <a:pt x="477549" y="0"/>
                  </a:lnTo>
                  <a:lnTo>
                    <a:pt x="473949" y="0"/>
                  </a:lnTo>
                  <a:close/>
                </a:path>
              </a:pathLst>
            </a:custGeom>
            <a:ln w="9524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64801"/>
            <a:ext cx="721614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55">
                <a:solidFill>
                  <a:srgbClr val="212831"/>
                </a:solidFill>
              </a:rPr>
              <a:t>Mengubah </a:t>
            </a:r>
            <a:r>
              <a:rPr dirty="0" sz="3100" spc="50">
                <a:solidFill>
                  <a:srgbClr val="212831"/>
                </a:solidFill>
              </a:rPr>
              <a:t>Masalah </a:t>
            </a:r>
            <a:r>
              <a:rPr dirty="0" sz="3100" spc="80">
                <a:solidFill>
                  <a:srgbClr val="212831"/>
                </a:solidFill>
              </a:rPr>
              <a:t>Menjadi</a:t>
            </a:r>
            <a:r>
              <a:rPr dirty="0" sz="3100" spc="235">
                <a:solidFill>
                  <a:srgbClr val="212831"/>
                </a:solidFill>
              </a:rPr>
              <a:t> </a:t>
            </a:r>
            <a:r>
              <a:rPr dirty="0" sz="3100" spc="20">
                <a:solidFill>
                  <a:srgbClr val="212831"/>
                </a:solidFill>
              </a:rPr>
              <a:t>Tantangan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504662" y="650702"/>
            <a:ext cx="6591300" cy="38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885" indent="-305435">
              <a:lnSpc>
                <a:spcPts val="1430"/>
              </a:lnSpc>
              <a:spcBef>
                <a:spcPts val="100"/>
              </a:spcBef>
              <a:buAutoNum type="arabicPeriod"/>
              <a:tabLst>
                <a:tab pos="349885" algn="l"/>
                <a:tab pos="350520" algn="l"/>
              </a:tabLst>
            </a:pPr>
            <a:r>
              <a:rPr dirty="0" sz="1200">
                <a:solidFill>
                  <a:srgbClr val="212831"/>
                </a:solidFill>
                <a:latin typeface="Arial"/>
                <a:cs typeface="Arial"/>
              </a:rPr>
              <a:t>Pilih masalah </a:t>
            </a:r>
            <a:r>
              <a:rPr dirty="0" sz="1200" spc="15">
                <a:solidFill>
                  <a:srgbClr val="212831"/>
                </a:solidFill>
                <a:latin typeface="Arial"/>
                <a:cs typeface="Arial"/>
              </a:rPr>
              <a:t>yang </a:t>
            </a:r>
            <a:r>
              <a:rPr dirty="0" sz="1200" spc="10">
                <a:solidFill>
                  <a:srgbClr val="212831"/>
                </a:solidFill>
                <a:latin typeface="Arial"/>
                <a:cs typeface="Arial"/>
              </a:rPr>
              <a:t>akan </a:t>
            </a:r>
            <a:r>
              <a:rPr dirty="0" sz="1200">
                <a:solidFill>
                  <a:srgbClr val="212831"/>
                </a:solidFill>
                <a:latin typeface="Arial"/>
                <a:cs typeface="Arial"/>
              </a:rPr>
              <a:t>kamu</a:t>
            </a:r>
            <a:r>
              <a:rPr dirty="0" sz="1200" spc="195">
                <a:solidFill>
                  <a:srgbClr val="212831"/>
                </a:solidFill>
                <a:latin typeface="Arial"/>
                <a:cs typeface="Arial"/>
              </a:rPr>
              <a:t> </a:t>
            </a:r>
            <a:r>
              <a:rPr dirty="0" sz="1200" spc="-30">
                <a:solidFill>
                  <a:srgbClr val="212831"/>
                </a:solidFill>
                <a:latin typeface="Arial"/>
                <a:cs typeface="Arial"/>
              </a:rPr>
              <a:t>fokus.</a:t>
            </a:r>
            <a:endParaRPr sz="1200">
              <a:latin typeface="Arial"/>
              <a:cs typeface="Arial"/>
            </a:endParaRPr>
          </a:p>
          <a:p>
            <a:pPr marL="349885" indent="-337820">
              <a:lnSpc>
                <a:spcPts val="1430"/>
              </a:lnSpc>
              <a:buAutoNum type="arabicPeriod"/>
              <a:tabLst>
                <a:tab pos="349885" algn="l"/>
                <a:tab pos="350520" algn="l"/>
              </a:tabLst>
            </a:pPr>
            <a:r>
              <a:rPr dirty="0" sz="1200" spc="20">
                <a:solidFill>
                  <a:srgbClr val="212831"/>
                </a:solidFill>
                <a:latin typeface="Arial"/>
                <a:cs typeface="Arial"/>
              </a:rPr>
              <a:t>Ubah </a:t>
            </a:r>
            <a:r>
              <a:rPr dirty="0" sz="1200" spc="30">
                <a:solidFill>
                  <a:srgbClr val="212831"/>
                </a:solidFill>
                <a:latin typeface="Arial"/>
                <a:cs typeface="Arial"/>
              </a:rPr>
              <a:t>kalimat </a:t>
            </a:r>
            <a:r>
              <a:rPr dirty="0" sz="1200">
                <a:solidFill>
                  <a:srgbClr val="212831"/>
                </a:solidFill>
                <a:latin typeface="Arial"/>
                <a:cs typeface="Arial"/>
              </a:rPr>
              <a:t>masalah </a:t>
            </a:r>
            <a:r>
              <a:rPr dirty="0" sz="1200" spc="15">
                <a:solidFill>
                  <a:srgbClr val="212831"/>
                </a:solidFill>
                <a:latin typeface="Arial"/>
                <a:cs typeface="Arial"/>
              </a:rPr>
              <a:t>menjadi </a:t>
            </a:r>
            <a:r>
              <a:rPr dirty="0" sz="1200" spc="30">
                <a:solidFill>
                  <a:srgbClr val="212831"/>
                </a:solidFill>
                <a:latin typeface="Arial"/>
                <a:cs typeface="Arial"/>
              </a:rPr>
              <a:t>kalimat </a:t>
            </a:r>
            <a:r>
              <a:rPr dirty="0" sz="1200" spc="20">
                <a:solidFill>
                  <a:srgbClr val="212831"/>
                </a:solidFill>
                <a:latin typeface="Arial"/>
                <a:cs typeface="Arial"/>
              </a:rPr>
              <a:t>tanya </a:t>
            </a:r>
            <a:r>
              <a:rPr dirty="0" sz="1200" spc="10">
                <a:solidFill>
                  <a:srgbClr val="212831"/>
                </a:solidFill>
                <a:latin typeface="Arial"/>
                <a:cs typeface="Arial"/>
              </a:rPr>
              <a:t>dengan </a:t>
            </a:r>
            <a:r>
              <a:rPr dirty="0" sz="1200" spc="35">
                <a:solidFill>
                  <a:srgbClr val="212831"/>
                </a:solidFill>
                <a:latin typeface="Arial"/>
                <a:cs typeface="Arial"/>
              </a:rPr>
              <a:t>kata </a:t>
            </a:r>
            <a:r>
              <a:rPr dirty="0" sz="1200" spc="20">
                <a:solidFill>
                  <a:srgbClr val="212831"/>
                </a:solidFill>
                <a:latin typeface="Arial"/>
                <a:cs typeface="Arial"/>
              </a:rPr>
              <a:t>tanya </a:t>
            </a:r>
            <a:r>
              <a:rPr dirty="0" sz="1200" spc="10">
                <a:solidFill>
                  <a:srgbClr val="212831"/>
                </a:solidFill>
                <a:latin typeface="Arial"/>
                <a:cs typeface="Arial"/>
              </a:rPr>
              <a:t>“Bagaimana </a:t>
            </a:r>
            <a:r>
              <a:rPr dirty="0" sz="1200" spc="40">
                <a:solidFill>
                  <a:srgbClr val="212831"/>
                </a:solidFill>
                <a:latin typeface="Arial"/>
                <a:cs typeface="Arial"/>
              </a:rPr>
              <a:t>kita</a:t>
            </a:r>
            <a:r>
              <a:rPr dirty="0" sz="1200" spc="360">
                <a:solidFill>
                  <a:srgbClr val="212831"/>
                </a:solidFill>
                <a:latin typeface="Arial"/>
                <a:cs typeface="Arial"/>
              </a:rPr>
              <a:t> </a:t>
            </a:r>
            <a:r>
              <a:rPr dirty="0" sz="1200" spc="-105">
                <a:solidFill>
                  <a:srgbClr val="212831"/>
                </a:solidFill>
                <a:latin typeface="Arial"/>
                <a:cs typeface="Arial"/>
              </a:rPr>
              <a:t>bisa…?”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699" y="1152472"/>
            <a:ext cx="4000500" cy="3416935"/>
          </a:xfrm>
          <a:prstGeom prst="rect">
            <a:avLst/>
          </a:prstGeom>
          <a:ln w="9524">
            <a:solidFill>
              <a:srgbClr val="BCBCBC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580"/>
              </a:spcBef>
            </a:pPr>
            <a:r>
              <a:rPr dirty="0" sz="2300" spc="-90">
                <a:solidFill>
                  <a:srgbClr val="595959"/>
                </a:solidFill>
                <a:latin typeface="Arial"/>
                <a:cs typeface="Arial"/>
              </a:rPr>
              <a:t>Fokus</a:t>
            </a:r>
            <a:r>
              <a:rPr dirty="0" sz="2300" spc="8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300" spc="-25">
                <a:solidFill>
                  <a:srgbClr val="595959"/>
                </a:solidFill>
                <a:latin typeface="Arial"/>
                <a:cs typeface="Arial"/>
              </a:rPr>
              <a:t>masalah: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2390" y="1152472"/>
            <a:ext cx="4000500" cy="3416935"/>
          </a:xfrm>
          <a:prstGeom prst="rect">
            <a:avLst/>
          </a:prstGeom>
          <a:ln w="9524">
            <a:solidFill>
              <a:srgbClr val="BCBCBC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580"/>
              </a:spcBef>
            </a:pPr>
            <a:r>
              <a:rPr dirty="0" sz="2300" spc="30">
                <a:solidFill>
                  <a:srgbClr val="595959"/>
                </a:solidFill>
                <a:latin typeface="Arial"/>
                <a:cs typeface="Arial"/>
              </a:rPr>
              <a:t>Bagaimana </a:t>
            </a:r>
            <a:r>
              <a:rPr dirty="0" sz="2300" spc="80">
                <a:solidFill>
                  <a:srgbClr val="595959"/>
                </a:solidFill>
                <a:latin typeface="Arial"/>
                <a:cs typeface="Arial"/>
              </a:rPr>
              <a:t>kita </a:t>
            </a:r>
            <a:r>
              <a:rPr dirty="0" sz="2300">
                <a:solidFill>
                  <a:srgbClr val="595959"/>
                </a:solidFill>
                <a:latin typeface="Arial"/>
                <a:cs typeface="Arial"/>
              </a:rPr>
              <a:t>bisa</a:t>
            </a:r>
            <a:r>
              <a:rPr dirty="0" sz="2300" spc="13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300" spc="-675">
                <a:solidFill>
                  <a:srgbClr val="595959"/>
                </a:solidFill>
                <a:latin typeface="Arial"/>
                <a:cs typeface="Arial"/>
              </a:rPr>
              <a:t>….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99" y="4746973"/>
            <a:ext cx="5613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latin typeface="Arial"/>
                <a:cs typeface="Arial"/>
              </a:rPr>
              <a:t>Nama: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892" y="4746973"/>
            <a:ext cx="4902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K</a:t>
            </a:r>
            <a:r>
              <a:rPr dirty="0" sz="1400" spc="-50">
                <a:latin typeface="Arial"/>
                <a:cs typeface="Arial"/>
              </a:rPr>
              <a:t>elas: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1159" y="191231"/>
            <a:ext cx="22669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35">
                <a:solidFill>
                  <a:srgbClr val="2F465D"/>
                </a:solidFill>
                <a:latin typeface="Arial"/>
                <a:cs typeface="Arial"/>
              </a:rPr>
              <a:t>6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7097" y="1164533"/>
            <a:ext cx="1170305" cy="116522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220345" marR="166370">
              <a:lnSpc>
                <a:spcPts val="1650"/>
              </a:lnSpc>
              <a:spcBef>
                <a:spcPts val="180"/>
              </a:spcBef>
            </a:pPr>
            <a:r>
              <a:rPr dirty="0" sz="1400" spc="30">
                <a:latin typeface="Arial"/>
                <a:cs typeface="Arial"/>
              </a:rPr>
              <a:t>Membuat  </a:t>
            </a:r>
            <a:r>
              <a:rPr dirty="0" sz="1400" spc="5">
                <a:latin typeface="Arial"/>
                <a:cs typeface="Arial"/>
              </a:rPr>
              <a:t>Deﬁnisi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ct val="118100"/>
              </a:lnSpc>
              <a:spcBef>
                <a:spcPts val="490"/>
              </a:spcBef>
            </a:pPr>
            <a:r>
              <a:rPr dirty="0" sz="900" spc="20">
                <a:latin typeface="Arial"/>
                <a:cs typeface="Arial"/>
              </a:rPr>
              <a:t>Membuat </a:t>
            </a:r>
            <a:r>
              <a:rPr dirty="0" sz="900" spc="-10">
                <a:latin typeface="Arial"/>
                <a:cs typeface="Arial"/>
              </a:rPr>
              <a:t>Deﬁnisi:  </a:t>
            </a:r>
            <a:r>
              <a:rPr dirty="0" sz="900" spc="10">
                <a:latin typeface="Arial"/>
                <a:cs typeface="Arial"/>
              </a:rPr>
              <a:t>mengidentiﬁkasi 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 </a:t>
            </a:r>
            <a:r>
              <a:rPr dirty="0" sz="900" spc="10">
                <a:latin typeface="Arial"/>
                <a:cs typeface="Arial"/>
              </a:rPr>
              <a:t>menjadi </a:t>
            </a:r>
            <a:r>
              <a:rPr dirty="0" sz="900" spc="15">
                <a:latin typeface="Arial"/>
                <a:cs typeface="Arial"/>
              </a:rPr>
              <a:t>tujuan</a:t>
            </a:r>
            <a:r>
              <a:rPr dirty="0" sz="900" spc="-10">
                <a:latin typeface="Arial"/>
                <a:cs typeface="Arial"/>
              </a:rPr>
              <a:t> projek.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024" y="3599051"/>
            <a:ext cx="10623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94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10">
                <a:latin typeface="Arial"/>
                <a:cs typeface="Arial"/>
              </a:rPr>
              <a:t>2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850" y="781080"/>
            <a:ext cx="52705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Persiapan: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4823" y="910620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7049" y="910620"/>
            <a:ext cx="2713990" cy="414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-5">
                <a:latin typeface="Arial"/>
                <a:cs typeface="Arial"/>
              </a:rPr>
              <a:t>membawa </a:t>
            </a:r>
            <a:r>
              <a:rPr dirty="0" sz="850" spc="10">
                <a:latin typeface="Arial"/>
                <a:cs typeface="Arial"/>
              </a:rPr>
              <a:t>lembar </a:t>
            </a:r>
            <a:r>
              <a:rPr dirty="0" sz="850" spc="20">
                <a:latin typeface="Arial"/>
                <a:cs typeface="Arial"/>
              </a:rPr>
              <a:t>belajar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45">
                <a:latin typeface="Arial"/>
                <a:cs typeface="Arial"/>
              </a:rPr>
              <a:t>sesi </a:t>
            </a:r>
            <a:r>
              <a:rPr dirty="0" sz="850" spc="-15">
                <a:latin typeface="Arial"/>
                <a:cs typeface="Arial"/>
              </a:rPr>
              <a:t>sebelum </a:t>
            </a:r>
            <a:r>
              <a:rPr dirty="0" sz="850" spc="5">
                <a:latin typeface="Arial"/>
                <a:cs typeface="Arial"/>
              </a:rPr>
              <a:t>yang  </a:t>
            </a:r>
            <a:r>
              <a:rPr dirty="0" sz="850">
                <a:latin typeface="Arial"/>
                <a:cs typeface="Arial"/>
              </a:rPr>
              <a:t>berisi </a:t>
            </a:r>
            <a:r>
              <a:rPr dirty="0" sz="850" spc="-10">
                <a:latin typeface="Arial"/>
                <a:cs typeface="Arial"/>
              </a:rPr>
              <a:t>fokus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20">
                <a:latin typeface="Arial"/>
                <a:cs typeface="Arial"/>
              </a:rPr>
              <a:t>bagaimana </a:t>
            </a:r>
            <a:r>
              <a:rPr dirty="0" sz="850" spc="25">
                <a:latin typeface="Arial"/>
                <a:cs typeface="Arial"/>
              </a:rPr>
              <a:t>kita  </a:t>
            </a:r>
            <a:r>
              <a:rPr dirty="0" sz="850" spc="-20">
                <a:latin typeface="Arial"/>
                <a:cs typeface="Arial"/>
              </a:rPr>
              <a:t>bisa.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9850" y="1428779"/>
            <a:ext cx="662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Pelaksanaan: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24823" y="1558319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4216" y="2076477"/>
            <a:ext cx="774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8347" y="2594636"/>
            <a:ext cx="3302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6589" y="2724176"/>
            <a:ext cx="749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2595" y="3630954"/>
            <a:ext cx="10160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Arial"/>
                <a:cs typeface="Arial"/>
              </a:rPr>
              <a:t>4.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45647" y="3890034"/>
            <a:ext cx="5841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spc="-25"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58347" y="1558319"/>
            <a:ext cx="3100070" cy="300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985" marR="14986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mencontohkan </a:t>
            </a:r>
            <a:r>
              <a:rPr dirty="0" sz="850" spc="15">
                <a:latin typeface="Arial"/>
                <a:cs typeface="Arial"/>
              </a:rPr>
              <a:t>kegiatan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0">
                <a:latin typeface="Arial"/>
                <a:cs typeface="Arial"/>
              </a:rPr>
              <a:t>akan </a:t>
            </a:r>
            <a:r>
              <a:rPr dirty="0" sz="850">
                <a:latin typeface="Arial"/>
                <a:cs typeface="Arial"/>
              </a:rPr>
              <a:t>dilaksanakan.  </a:t>
            </a:r>
            <a:r>
              <a:rPr dirty="0" sz="850" spc="35">
                <a:latin typeface="Arial"/>
                <a:cs typeface="Arial"/>
              </a:rPr>
              <a:t>Minta </a:t>
            </a:r>
            <a:r>
              <a:rPr dirty="0" sz="850">
                <a:latin typeface="Arial"/>
                <a:cs typeface="Arial"/>
              </a:rPr>
              <a:t>satu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-5">
                <a:latin typeface="Arial"/>
                <a:cs typeface="Arial"/>
              </a:rPr>
              <a:t>presentasi </a:t>
            </a:r>
            <a:r>
              <a:rPr dirty="0" sz="850" spc="10">
                <a:latin typeface="Arial"/>
                <a:cs typeface="Arial"/>
              </a:rPr>
              <a:t>lembar </a:t>
            </a:r>
            <a:r>
              <a:rPr dirty="0" sz="850" spc="20">
                <a:latin typeface="Arial"/>
                <a:cs typeface="Arial"/>
              </a:rPr>
              <a:t>belajar </a:t>
            </a:r>
            <a:r>
              <a:rPr dirty="0" sz="850" spc="5">
                <a:latin typeface="Arial"/>
                <a:cs typeface="Arial"/>
              </a:rPr>
              <a:t>yang  </a:t>
            </a:r>
            <a:r>
              <a:rPr dirty="0" sz="850">
                <a:latin typeface="Arial"/>
                <a:cs typeface="Arial"/>
              </a:rPr>
              <a:t>berisi </a:t>
            </a:r>
            <a:r>
              <a:rPr dirty="0" sz="850" spc="-10">
                <a:latin typeface="Arial"/>
                <a:cs typeface="Arial"/>
              </a:rPr>
              <a:t>fokus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20">
                <a:latin typeface="Arial"/>
                <a:cs typeface="Arial"/>
              </a:rPr>
              <a:t>bagaimana </a:t>
            </a:r>
            <a:r>
              <a:rPr dirty="0" sz="850" spc="25">
                <a:latin typeface="Arial"/>
                <a:cs typeface="Arial"/>
              </a:rPr>
              <a:t>kita  </a:t>
            </a:r>
            <a:r>
              <a:rPr dirty="0" sz="850" spc="-20">
                <a:latin typeface="Arial"/>
                <a:cs typeface="Arial"/>
              </a:rPr>
              <a:t>bisa.</a:t>
            </a:r>
            <a:endParaRPr sz="850">
              <a:latin typeface="Arial"/>
              <a:cs typeface="Arial"/>
            </a:endParaRPr>
          </a:p>
          <a:p>
            <a:pPr marL="26098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menanyakan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15">
                <a:latin typeface="Arial"/>
                <a:cs typeface="Arial"/>
              </a:rPr>
              <a:t>ini </a:t>
            </a:r>
            <a:r>
              <a:rPr dirty="0" sz="850" spc="10">
                <a:latin typeface="Arial"/>
                <a:cs typeface="Arial"/>
              </a:rPr>
              <a:t>kepada </a:t>
            </a:r>
            <a:r>
              <a:rPr dirty="0" sz="850" spc="-35">
                <a:latin typeface="Arial"/>
                <a:cs typeface="Arial"/>
              </a:rPr>
              <a:t>siswa</a:t>
            </a:r>
            <a:r>
              <a:rPr dirty="0" sz="850" spc="-2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tersebut:</a:t>
            </a:r>
            <a:endParaRPr sz="850">
              <a:latin typeface="Arial"/>
              <a:cs typeface="Arial"/>
            </a:endParaRPr>
          </a:p>
          <a:p>
            <a:pPr marL="260985" indent="-261620">
              <a:lnSpc>
                <a:spcPct val="100000"/>
              </a:lnSpc>
              <a:buChar char="-"/>
              <a:tabLst>
                <a:tab pos="260985" algn="l"/>
                <a:tab pos="261620" algn="l"/>
              </a:tabLst>
            </a:pPr>
            <a:r>
              <a:rPr dirty="0" sz="850" spc="15">
                <a:latin typeface="Arial"/>
                <a:cs typeface="Arial"/>
              </a:rPr>
              <a:t>Apakah </a:t>
            </a:r>
            <a:r>
              <a:rPr dirty="0" sz="850" spc="-10">
                <a:latin typeface="Arial"/>
                <a:cs typeface="Arial"/>
              </a:rPr>
              <a:t>sudah spesiﬁk</a:t>
            </a:r>
            <a:r>
              <a:rPr dirty="0" sz="850" spc="8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masalahnya?</a:t>
            </a:r>
            <a:endParaRPr sz="850">
              <a:latin typeface="Arial"/>
              <a:cs typeface="Arial"/>
            </a:endParaRPr>
          </a:p>
          <a:p>
            <a:pPr marL="260985" marR="98425" indent="-261620">
              <a:lnSpc>
                <a:spcPct val="100000"/>
              </a:lnSpc>
              <a:buChar char="-"/>
              <a:tabLst>
                <a:tab pos="260985" algn="l"/>
                <a:tab pos="261620" algn="l"/>
              </a:tabLst>
            </a:pPr>
            <a:r>
              <a:rPr dirty="0" sz="850" spc="5">
                <a:latin typeface="Arial"/>
                <a:cs typeface="Arial"/>
              </a:rPr>
              <a:t>Siapa yang </a:t>
            </a:r>
            <a:r>
              <a:rPr dirty="0" sz="850">
                <a:latin typeface="Arial"/>
                <a:cs typeface="Arial"/>
              </a:rPr>
              <a:t>punya </a:t>
            </a:r>
            <a:r>
              <a:rPr dirty="0" sz="850" spc="15">
                <a:latin typeface="Arial"/>
                <a:cs typeface="Arial"/>
              </a:rPr>
              <a:t>dampak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5">
                <a:latin typeface="Arial"/>
                <a:cs typeface="Arial"/>
              </a:rPr>
              <a:t>tersebut </a:t>
            </a:r>
            <a:r>
              <a:rPr dirty="0" sz="850" spc="-10">
                <a:latin typeface="Arial"/>
                <a:cs typeface="Arial"/>
              </a:rPr>
              <a:t>selain  </a:t>
            </a:r>
            <a:r>
              <a:rPr dirty="0" sz="850" spc="-20">
                <a:latin typeface="Arial"/>
                <a:cs typeface="Arial"/>
              </a:rPr>
              <a:t>kamu?</a:t>
            </a:r>
            <a:endParaRPr sz="850">
              <a:latin typeface="Arial"/>
              <a:cs typeface="Arial"/>
            </a:endParaRPr>
          </a:p>
          <a:p>
            <a:pPr marL="260985" marR="498475">
              <a:lnSpc>
                <a:spcPct val="100000"/>
              </a:lnSpc>
            </a:pP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15">
                <a:latin typeface="Arial"/>
                <a:cs typeface="Arial"/>
              </a:rPr>
              <a:t>tujuan </a:t>
            </a:r>
            <a:r>
              <a:rPr dirty="0" sz="850" spc="-10">
                <a:latin typeface="Arial"/>
                <a:cs typeface="Arial"/>
              </a:rPr>
              <a:t>sebenarnya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5">
                <a:latin typeface="Arial"/>
                <a:cs typeface="Arial"/>
              </a:rPr>
              <a:t>ingin </a:t>
            </a:r>
            <a:r>
              <a:rPr dirty="0" sz="850">
                <a:latin typeface="Arial"/>
                <a:cs typeface="Arial"/>
              </a:rPr>
              <a:t>kamu </a:t>
            </a:r>
            <a:r>
              <a:rPr dirty="0" sz="850" spc="-5">
                <a:latin typeface="Arial"/>
                <a:cs typeface="Arial"/>
              </a:rPr>
              <a:t>capai?  Guru </a:t>
            </a:r>
            <a:r>
              <a:rPr dirty="0" sz="850" spc="10">
                <a:latin typeface="Arial"/>
                <a:cs typeface="Arial"/>
              </a:rPr>
              <a:t>membagi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>
                <a:latin typeface="Arial"/>
                <a:cs typeface="Arial"/>
              </a:rPr>
              <a:t>berpasangan, kemudian  menginstruksikan bahwa bersama</a:t>
            </a:r>
            <a:r>
              <a:rPr dirty="0" sz="850" spc="6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pasangan</a:t>
            </a:r>
            <a:endParaRPr sz="850">
              <a:latin typeface="Arial"/>
              <a:cs typeface="Arial"/>
            </a:endParaRPr>
          </a:p>
          <a:p>
            <a:pPr marL="260985" marR="7429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masing-masing </a:t>
            </a:r>
            <a:r>
              <a:rPr dirty="0" sz="850">
                <a:latin typeface="Arial"/>
                <a:cs typeface="Arial"/>
              </a:rPr>
              <a:t>silahkan </a:t>
            </a:r>
            <a:r>
              <a:rPr dirty="0" sz="850" spc="-5">
                <a:latin typeface="Arial"/>
                <a:cs typeface="Arial"/>
              </a:rPr>
              <a:t>presentasi </a:t>
            </a:r>
            <a:r>
              <a:rPr dirty="0" sz="850" spc="-10">
                <a:latin typeface="Arial"/>
                <a:cs typeface="Arial"/>
              </a:rPr>
              <a:t>fokus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15">
                <a:latin typeface="Arial"/>
                <a:cs typeface="Arial"/>
              </a:rPr>
              <a:t>dan 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20">
                <a:latin typeface="Arial"/>
                <a:cs typeface="Arial"/>
              </a:rPr>
              <a:t>bagaimana </a:t>
            </a:r>
            <a:r>
              <a:rPr dirty="0" sz="850" spc="25">
                <a:latin typeface="Arial"/>
                <a:cs typeface="Arial"/>
              </a:rPr>
              <a:t>kita </a:t>
            </a:r>
            <a:r>
              <a:rPr dirty="0" sz="850" spc="-15">
                <a:latin typeface="Arial"/>
                <a:cs typeface="Arial"/>
              </a:rPr>
              <a:t>bisa,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10">
                <a:latin typeface="Arial"/>
                <a:cs typeface="Arial"/>
              </a:rPr>
              <a:t>bergantian, </a:t>
            </a:r>
            <a:r>
              <a:rPr dirty="0" sz="850" spc="5">
                <a:latin typeface="Arial"/>
                <a:cs typeface="Arial"/>
              </a:rPr>
              <a:t>saling  </a:t>
            </a:r>
            <a:r>
              <a:rPr dirty="0" sz="850">
                <a:latin typeface="Arial"/>
                <a:cs typeface="Arial"/>
              </a:rPr>
              <a:t>memberikan </a:t>
            </a:r>
            <a:r>
              <a:rPr dirty="0" sz="850" spc="5">
                <a:latin typeface="Arial"/>
                <a:cs typeface="Arial"/>
              </a:rPr>
              <a:t>umpan </a:t>
            </a:r>
            <a:r>
              <a:rPr dirty="0" sz="850" spc="20">
                <a:latin typeface="Arial"/>
                <a:cs typeface="Arial"/>
              </a:rPr>
              <a:t>balik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>
                <a:latin typeface="Arial"/>
                <a:cs typeface="Arial"/>
              </a:rPr>
              <a:t>seperti 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5">
                <a:latin typeface="Arial"/>
                <a:cs typeface="Arial"/>
              </a:rPr>
              <a:t>ditanyakan </a:t>
            </a:r>
            <a:r>
              <a:rPr dirty="0" sz="850" spc="10">
                <a:latin typeface="Arial"/>
                <a:cs typeface="Arial"/>
              </a:rPr>
              <a:t>guru </a:t>
            </a:r>
            <a:r>
              <a:rPr dirty="0" sz="850" spc="15">
                <a:latin typeface="Arial"/>
                <a:cs typeface="Arial"/>
              </a:rPr>
              <a:t>tadi,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15">
                <a:latin typeface="Arial"/>
                <a:cs typeface="Arial"/>
              </a:rPr>
              <a:t>lain </a:t>
            </a:r>
            <a:r>
              <a:rPr dirty="0" sz="850" spc="5">
                <a:latin typeface="Arial"/>
                <a:cs typeface="Arial"/>
              </a:rPr>
              <a:t>yang  </a:t>
            </a:r>
            <a:r>
              <a:rPr dirty="0" sz="850">
                <a:latin typeface="Arial"/>
                <a:cs typeface="Arial"/>
              </a:rPr>
              <a:t>kamu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inginkan.</a:t>
            </a:r>
            <a:endParaRPr sz="850">
              <a:latin typeface="Arial"/>
              <a:cs typeface="Arial"/>
            </a:endParaRPr>
          </a:p>
          <a:p>
            <a:pPr marL="260985" marR="5080">
              <a:lnSpc>
                <a:spcPct val="100000"/>
              </a:lnSpc>
            </a:pPr>
            <a:r>
              <a:rPr dirty="0" sz="850" spc="-10">
                <a:latin typeface="Arial"/>
                <a:cs typeface="Arial"/>
              </a:rPr>
              <a:t>Penutupan: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15">
                <a:latin typeface="Arial"/>
                <a:cs typeface="Arial"/>
              </a:rPr>
              <a:t>akhir </a:t>
            </a:r>
            <a:r>
              <a:rPr dirty="0" sz="850" spc="-45">
                <a:latin typeface="Arial"/>
                <a:cs typeface="Arial"/>
              </a:rPr>
              <a:t>sesi </a:t>
            </a:r>
            <a:r>
              <a:rPr dirty="0" sz="850" spc="-25">
                <a:latin typeface="Arial"/>
                <a:cs typeface="Arial"/>
              </a:rPr>
              <a:t>kelas, </a:t>
            </a:r>
            <a:r>
              <a:rPr dirty="0" sz="850" spc="10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merangkum </a:t>
            </a:r>
            <a:r>
              <a:rPr dirty="0" sz="850" spc="5">
                <a:latin typeface="Arial"/>
                <a:cs typeface="Arial"/>
              </a:rPr>
              <a:t>dengan  </a:t>
            </a:r>
            <a:r>
              <a:rPr dirty="0" sz="850" spc="-15">
                <a:latin typeface="Arial"/>
                <a:cs typeface="Arial"/>
              </a:rPr>
              <a:t>diskusi </a:t>
            </a:r>
            <a:r>
              <a:rPr dirty="0" sz="850" spc="-5">
                <a:latin typeface="Arial"/>
                <a:cs typeface="Arial"/>
              </a:rPr>
              <a:t>pendek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10">
                <a:latin typeface="Arial"/>
                <a:cs typeface="Arial"/>
              </a:rPr>
              <a:t>pertanyaan pemantik </a:t>
            </a:r>
            <a:r>
              <a:rPr dirty="0" sz="850">
                <a:latin typeface="Arial"/>
                <a:cs typeface="Arial"/>
              </a:rPr>
              <a:t>berikut:  </a:t>
            </a:r>
            <a:r>
              <a:rPr dirty="0" sz="850" spc="15">
                <a:latin typeface="Arial"/>
                <a:cs typeface="Arial"/>
              </a:rPr>
              <a:t>Apakah </a:t>
            </a:r>
            <a:r>
              <a:rPr dirty="0" sz="850" spc="25">
                <a:latin typeface="Arial"/>
                <a:cs typeface="Arial"/>
              </a:rPr>
              <a:t>ada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5">
                <a:latin typeface="Arial"/>
                <a:cs typeface="Arial"/>
              </a:rPr>
              <a:t>mendapat </a:t>
            </a:r>
            <a:r>
              <a:rPr dirty="0" sz="850" spc="-10">
                <a:latin typeface="Arial"/>
                <a:cs typeface="Arial"/>
              </a:rPr>
              <a:t>masukan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5">
                <a:latin typeface="Arial"/>
                <a:cs typeface="Arial"/>
              </a:rPr>
              <a:t>temannya?  </a:t>
            </a:r>
            <a:r>
              <a:rPr dirty="0" sz="850" spc="15">
                <a:latin typeface="Arial"/>
                <a:cs typeface="Arial"/>
              </a:rPr>
              <a:t>Apakah </a:t>
            </a:r>
            <a:r>
              <a:rPr dirty="0" sz="850" spc="25">
                <a:latin typeface="Arial"/>
                <a:cs typeface="Arial"/>
              </a:rPr>
              <a:t>ada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>
                <a:latin typeface="Arial"/>
                <a:cs typeface="Arial"/>
              </a:rPr>
              <a:t>mau </a:t>
            </a:r>
            <a:r>
              <a:rPr dirty="0" sz="850" spc="-15">
                <a:latin typeface="Arial"/>
                <a:cs typeface="Arial"/>
              </a:rPr>
              <a:t>merevisi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15">
                <a:latin typeface="Arial"/>
                <a:cs typeface="Arial"/>
              </a:rPr>
              <a:t>mengganti </a:t>
            </a:r>
            <a:r>
              <a:rPr dirty="0" sz="850" spc="-10">
                <a:latin typeface="Arial"/>
                <a:cs typeface="Arial"/>
              </a:rPr>
              <a:t>fokus  masalahnya? </a:t>
            </a:r>
            <a:r>
              <a:rPr dirty="0" sz="850">
                <a:latin typeface="Arial"/>
                <a:cs typeface="Arial"/>
              </a:rPr>
              <a:t>Silahkan </a:t>
            </a:r>
            <a:r>
              <a:rPr dirty="0" sz="850" spc="25">
                <a:latin typeface="Arial"/>
                <a:cs typeface="Arial"/>
              </a:rPr>
              <a:t>lihat </a:t>
            </a:r>
            <a:r>
              <a:rPr dirty="0" sz="850" spc="5">
                <a:latin typeface="Arial"/>
                <a:cs typeface="Arial"/>
              </a:rPr>
              <a:t>kembali </a:t>
            </a:r>
            <a:r>
              <a:rPr dirty="0" sz="850" spc="-10">
                <a:latin typeface="Arial"/>
                <a:cs typeface="Arial"/>
              </a:rPr>
              <a:t>fokus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15">
                <a:latin typeface="Arial"/>
                <a:cs typeface="Arial"/>
              </a:rPr>
              <a:t>dan 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20">
                <a:latin typeface="Arial"/>
                <a:cs typeface="Arial"/>
              </a:rPr>
              <a:t>bagaimana </a:t>
            </a:r>
            <a:r>
              <a:rPr dirty="0" sz="850" spc="25">
                <a:latin typeface="Arial"/>
                <a:cs typeface="Arial"/>
              </a:rPr>
              <a:t>kita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-10">
                <a:latin typeface="Arial"/>
                <a:cs typeface="Arial"/>
              </a:rPr>
              <a:t>merevisinya </a:t>
            </a:r>
            <a:r>
              <a:rPr dirty="0" sz="850" spc="25">
                <a:latin typeface="Arial"/>
                <a:cs typeface="Arial"/>
              </a:rPr>
              <a:t>apabila  </a:t>
            </a:r>
            <a:r>
              <a:rPr dirty="0" sz="850" spc="-10">
                <a:latin typeface="Arial"/>
                <a:cs typeface="Arial"/>
              </a:rPr>
              <a:t>perlu.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9" name="object 19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590060" y="191231"/>
            <a:ext cx="2057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95">
                <a:solidFill>
                  <a:srgbClr val="2F465D"/>
                </a:solidFill>
                <a:latin typeface="Arial"/>
                <a:cs typeface="Arial"/>
              </a:rPr>
              <a:t>7</a:t>
            </a:r>
            <a:endParaRPr sz="2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9936" y="808155"/>
            <a:ext cx="52705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Persiapan: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24909" y="937694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01602" y="1326314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7135" y="937694"/>
            <a:ext cx="2784475" cy="67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10">
                <a:latin typeface="Arial"/>
                <a:cs typeface="Arial"/>
              </a:rPr>
              <a:t>mempelajari </a:t>
            </a:r>
            <a:r>
              <a:rPr dirty="0" u="sng" sz="850" spc="2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VIDEO</a:t>
            </a:r>
            <a:r>
              <a:rPr dirty="0" sz="850" spc="25">
                <a:latin typeface="Arial"/>
                <a:cs typeface="Arial"/>
                <a:hlinkClick r:id="rId4"/>
              </a:rPr>
              <a:t> </a:t>
            </a:r>
            <a:r>
              <a:rPr dirty="0" sz="850" spc="15">
                <a:latin typeface="Arial"/>
                <a:cs typeface="Arial"/>
              </a:rPr>
              <a:t>ini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10">
                <a:latin typeface="Arial"/>
                <a:cs typeface="Arial"/>
              </a:rPr>
              <a:t>menit </a:t>
            </a:r>
            <a:r>
              <a:rPr dirty="0" sz="850" spc="-95">
                <a:latin typeface="Arial"/>
                <a:cs typeface="Arial"/>
              </a:rPr>
              <a:t>1:35:15 </a:t>
            </a:r>
            <a:r>
              <a:rPr dirty="0" sz="850" spc="15">
                <a:latin typeface="Arial"/>
                <a:cs typeface="Arial"/>
              </a:rPr>
              <a:t>dan 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20">
                <a:latin typeface="Arial"/>
                <a:cs typeface="Arial"/>
              </a:rPr>
              <a:t>latihan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>
                <a:latin typeface="Arial"/>
                <a:cs typeface="Arial"/>
              </a:rPr>
              <a:t>rekan </a:t>
            </a:r>
            <a:r>
              <a:rPr dirty="0" sz="850" spc="10">
                <a:latin typeface="Arial"/>
                <a:cs typeface="Arial"/>
              </a:rPr>
              <a:t>guru </a:t>
            </a:r>
            <a:r>
              <a:rPr dirty="0" sz="850" spc="15">
                <a:latin typeface="Arial"/>
                <a:cs typeface="Arial"/>
              </a:rPr>
              <a:t>lain </a:t>
            </a:r>
            <a:r>
              <a:rPr dirty="0" sz="850" spc="-15">
                <a:latin typeface="Arial"/>
                <a:cs typeface="Arial"/>
              </a:rPr>
              <a:t>sebelum kelas </a:t>
            </a:r>
            <a:r>
              <a:rPr dirty="0" sz="850" spc="5">
                <a:latin typeface="Arial"/>
                <a:cs typeface="Arial"/>
              </a:rPr>
              <a:t>untuk  </a:t>
            </a:r>
            <a:r>
              <a:rPr dirty="0" sz="850" spc="10">
                <a:latin typeface="Arial"/>
                <a:cs typeface="Arial"/>
              </a:rPr>
              <a:t>bertanya </a:t>
            </a:r>
            <a:r>
              <a:rPr dirty="0" sz="850" spc="-30">
                <a:latin typeface="Arial"/>
                <a:cs typeface="Arial"/>
              </a:rPr>
              <a:t>5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kenapa.</a:t>
            </a:r>
            <a:endParaRPr sz="850">
              <a:latin typeface="Arial"/>
              <a:cs typeface="Arial"/>
            </a:endParaRPr>
          </a:p>
          <a:p>
            <a:pPr marL="12700" marR="237490">
              <a:lnSpc>
                <a:spcPct val="100000"/>
              </a:lnSpc>
            </a:pPr>
            <a:r>
              <a:rPr dirty="0" sz="850" spc="30">
                <a:latin typeface="Arial"/>
                <a:cs typeface="Arial"/>
              </a:rPr>
              <a:t>Murid </a:t>
            </a:r>
            <a:r>
              <a:rPr dirty="0" sz="850" spc="-5">
                <a:latin typeface="Arial"/>
                <a:cs typeface="Arial"/>
              </a:rPr>
              <a:t>membawa </a:t>
            </a:r>
            <a:r>
              <a:rPr dirty="0" sz="850" spc="10">
                <a:latin typeface="Arial"/>
                <a:cs typeface="Arial"/>
              </a:rPr>
              <a:t>lembar </a:t>
            </a:r>
            <a:r>
              <a:rPr dirty="0" sz="850" spc="20">
                <a:latin typeface="Arial"/>
                <a:cs typeface="Arial"/>
              </a:rPr>
              <a:t>belajar </a:t>
            </a:r>
            <a:r>
              <a:rPr dirty="0" sz="850" spc="-10">
                <a:latin typeface="Arial"/>
                <a:cs typeface="Arial"/>
              </a:rPr>
              <a:t>fokus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15">
                <a:latin typeface="Arial"/>
                <a:cs typeface="Arial"/>
              </a:rPr>
              <a:t>dan  </a:t>
            </a:r>
            <a:r>
              <a:rPr dirty="0" sz="850" spc="10">
                <a:latin typeface="Arial"/>
                <a:cs typeface="Arial"/>
              </a:rPr>
              <a:t>lembar </a:t>
            </a:r>
            <a:r>
              <a:rPr dirty="0" sz="850" spc="5">
                <a:latin typeface="Arial"/>
                <a:cs typeface="Arial"/>
              </a:rPr>
              <a:t>‘Bagaimana </a:t>
            </a:r>
            <a:r>
              <a:rPr dirty="0" sz="850" spc="30">
                <a:latin typeface="Arial"/>
                <a:cs typeface="Arial"/>
              </a:rPr>
              <a:t>Kita</a:t>
            </a:r>
            <a:r>
              <a:rPr dirty="0" sz="850" spc="70">
                <a:latin typeface="Arial"/>
                <a:cs typeface="Arial"/>
              </a:rPr>
              <a:t> </a:t>
            </a:r>
            <a:r>
              <a:rPr dirty="0" sz="850" spc="-35">
                <a:latin typeface="Arial"/>
                <a:cs typeface="Arial"/>
              </a:rPr>
              <a:t>Bisa’.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49936" y="1714933"/>
            <a:ext cx="662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Pelaksanaan: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24909" y="1844473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01602" y="3010330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3976" y="3528489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2681" y="4046648"/>
            <a:ext cx="10160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Arial"/>
                <a:cs typeface="Arial"/>
              </a:rPr>
              <a:t>4.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5733" y="1844473"/>
            <a:ext cx="3115310" cy="300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685" marR="762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5">
                <a:latin typeface="Arial"/>
                <a:cs typeface="Arial"/>
              </a:rPr>
              <a:t>memberitahu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-45">
                <a:latin typeface="Arial"/>
                <a:cs typeface="Arial"/>
              </a:rPr>
              <a:t>sesi </a:t>
            </a:r>
            <a:r>
              <a:rPr dirty="0" sz="850" spc="15">
                <a:latin typeface="Arial"/>
                <a:cs typeface="Arial"/>
              </a:rPr>
              <a:t>kali ini </a:t>
            </a:r>
            <a:r>
              <a:rPr dirty="0" sz="850" spc="10">
                <a:latin typeface="Arial"/>
                <a:cs typeface="Arial"/>
              </a:rPr>
              <a:t>tujuannya </a:t>
            </a:r>
            <a:r>
              <a:rPr dirty="0" sz="850" spc="20">
                <a:latin typeface="Arial"/>
                <a:cs typeface="Arial"/>
              </a:rPr>
              <a:t>adalah  </a:t>
            </a:r>
            <a:r>
              <a:rPr dirty="0" sz="850">
                <a:latin typeface="Arial"/>
                <a:cs typeface="Arial"/>
              </a:rPr>
              <a:t>memahami </a:t>
            </a:r>
            <a:r>
              <a:rPr dirty="0" sz="850" spc="5">
                <a:latin typeface="Arial"/>
                <a:cs typeface="Arial"/>
              </a:rPr>
              <a:t>kenapa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5">
                <a:latin typeface="Arial"/>
                <a:cs typeface="Arial"/>
              </a:rPr>
              <a:t>tersebut </a:t>
            </a:r>
            <a:r>
              <a:rPr dirty="0" sz="850" spc="10">
                <a:latin typeface="Arial"/>
                <a:cs typeface="Arial"/>
              </a:rPr>
              <a:t>menjadi </a:t>
            </a:r>
            <a:r>
              <a:rPr dirty="0" sz="850" spc="-10">
                <a:latin typeface="Arial"/>
                <a:cs typeface="Arial"/>
              </a:rPr>
              <a:t>fokus  </a:t>
            </a:r>
            <a:r>
              <a:rPr dirty="0" sz="850" spc="-5">
                <a:latin typeface="Arial"/>
                <a:cs typeface="Arial"/>
              </a:rPr>
              <a:t>masing-masing </a:t>
            </a:r>
            <a:r>
              <a:rPr dirty="0" sz="850" spc="-45">
                <a:latin typeface="Arial"/>
                <a:cs typeface="Arial"/>
              </a:rPr>
              <a:t>siswa. </a:t>
            </a:r>
            <a:r>
              <a:rPr dirty="0" sz="850" spc="15">
                <a:latin typeface="Arial"/>
                <a:cs typeface="Arial"/>
              </a:rPr>
              <a:t>Kegiatan </a:t>
            </a:r>
            <a:r>
              <a:rPr dirty="0" sz="850" spc="-30">
                <a:latin typeface="Arial"/>
                <a:cs typeface="Arial"/>
              </a:rPr>
              <a:t>5 </a:t>
            </a:r>
            <a:r>
              <a:rPr dirty="0" sz="850" spc="-5">
                <a:latin typeface="Arial"/>
                <a:cs typeface="Arial"/>
              </a:rPr>
              <a:t>kenapa,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20">
                <a:latin typeface="Arial"/>
                <a:cs typeface="Arial"/>
              </a:rPr>
              <a:t>pertama  </a:t>
            </a:r>
            <a:r>
              <a:rPr dirty="0" sz="850" spc="15">
                <a:latin typeface="Arial"/>
                <a:cs typeface="Arial"/>
              </a:rPr>
              <a:t>kali </a:t>
            </a:r>
            <a:r>
              <a:rPr dirty="0" sz="850" spc="10">
                <a:latin typeface="Arial"/>
                <a:cs typeface="Arial"/>
              </a:rPr>
              <a:t>dipopulerkan </a:t>
            </a:r>
            <a:r>
              <a:rPr dirty="0" sz="850" spc="-5">
                <a:latin typeface="Arial"/>
                <a:cs typeface="Arial"/>
              </a:rPr>
              <a:t>oleh </a:t>
            </a:r>
            <a:r>
              <a:rPr dirty="0" sz="850">
                <a:latin typeface="Arial"/>
                <a:cs typeface="Arial"/>
              </a:rPr>
              <a:t>perusahaan </a:t>
            </a:r>
            <a:r>
              <a:rPr dirty="0" sz="850" spc="10">
                <a:latin typeface="Arial"/>
                <a:cs typeface="Arial"/>
              </a:rPr>
              <a:t>mobil </a:t>
            </a:r>
            <a:r>
              <a:rPr dirty="0" sz="850" spc="-15">
                <a:latin typeface="Arial"/>
                <a:cs typeface="Arial"/>
              </a:rPr>
              <a:t>Toyota </a:t>
            </a:r>
            <a:r>
              <a:rPr dirty="0" sz="850" spc="-10">
                <a:latin typeface="Arial"/>
                <a:cs typeface="Arial"/>
              </a:rPr>
              <a:t>Jepang 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 spc="10">
                <a:latin typeface="Arial"/>
                <a:cs typeface="Arial"/>
              </a:rPr>
              <a:t>membuat </a:t>
            </a:r>
            <a:r>
              <a:rPr dirty="0" sz="850" spc="-10">
                <a:latin typeface="Arial"/>
                <a:cs typeface="Arial"/>
              </a:rPr>
              <a:t>inovasi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>
                <a:latin typeface="Arial"/>
                <a:cs typeface="Arial"/>
              </a:rPr>
              <a:t>perusahaan </a:t>
            </a:r>
            <a:r>
              <a:rPr dirty="0" sz="850" spc="5">
                <a:latin typeface="Arial"/>
                <a:cs typeface="Arial"/>
              </a:rPr>
              <a:t>mobilnya  </a:t>
            </a:r>
            <a:r>
              <a:rPr dirty="0" sz="850" spc="15">
                <a:latin typeface="Arial"/>
                <a:cs typeface="Arial"/>
              </a:rPr>
              <a:t>hingga </a:t>
            </a:r>
            <a:r>
              <a:rPr dirty="0" sz="850" spc="5">
                <a:latin typeface="Arial"/>
                <a:cs typeface="Arial"/>
              </a:rPr>
              <a:t>mengalahkan </a:t>
            </a:r>
            <a:r>
              <a:rPr dirty="0" sz="850" spc="10">
                <a:latin typeface="Arial"/>
                <a:cs typeface="Arial"/>
              </a:rPr>
              <a:t>industri mobil Amerika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15">
                <a:latin typeface="Arial"/>
                <a:cs typeface="Arial"/>
              </a:rPr>
              <a:t>tahun  </a:t>
            </a:r>
            <a:r>
              <a:rPr dirty="0" sz="850" spc="-35">
                <a:latin typeface="Arial"/>
                <a:cs typeface="Arial"/>
              </a:rPr>
              <a:t>1960an. </a:t>
            </a:r>
            <a:r>
              <a:rPr dirty="0" sz="850" spc="5">
                <a:latin typeface="Arial"/>
                <a:cs typeface="Arial"/>
              </a:rPr>
              <a:t>Dengan mempertanyakan </a:t>
            </a:r>
            <a:r>
              <a:rPr dirty="0" sz="850">
                <a:latin typeface="Arial"/>
                <a:cs typeface="Arial"/>
              </a:rPr>
              <a:t>mengapa, </a:t>
            </a:r>
            <a:r>
              <a:rPr dirty="0" sz="850" spc="25">
                <a:latin typeface="Arial"/>
                <a:cs typeface="Arial"/>
              </a:rPr>
              <a:t>kita </a:t>
            </a:r>
            <a:r>
              <a:rPr dirty="0" sz="850">
                <a:latin typeface="Arial"/>
                <a:cs typeface="Arial"/>
              </a:rPr>
              <a:t>bisa  memahami </a:t>
            </a:r>
            <a:r>
              <a:rPr dirty="0" sz="850" spc="-20">
                <a:latin typeface="Arial"/>
                <a:cs typeface="Arial"/>
              </a:rPr>
              <a:t>sesuatu </a:t>
            </a:r>
            <a:r>
              <a:rPr dirty="0" sz="850" spc="15">
                <a:latin typeface="Arial"/>
                <a:cs typeface="Arial"/>
              </a:rPr>
              <a:t>hal dan </a:t>
            </a:r>
            <a:r>
              <a:rPr dirty="0" sz="850" spc="25">
                <a:latin typeface="Arial"/>
                <a:cs typeface="Arial"/>
              </a:rPr>
              <a:t>pada </a:t>
            </a:r>
            <a:r>
              <a:rPr dirty="0" sz="850" spc="5">
                <a:latin typeface="Arial"/>
                <a:cs typeface="Arial"/>
              </a:rPr>
              <a:t>akhirnya </a:t>
            </a:r>
            <a:r>
              <a:rPr dirty="0" sz="850" spc="10">
                <a:latin typeface="Arial"/>
                <a:cs typeface="Arial"/>
              </a:rPr>
              <a:t>menjadi  </a:t>
            </a:r>
            <a:r>
              <a:rPr dirty="0" sz="850">
                <a:latin typeface="Arial"/>
                <a:cs typeface="Arial"/>
              </a:rPr>
              <a:t>percaya bahwa </a:t>
            </a:r>
            <a:r>
              <a:rPr dirty="0" sz="850" spc="15">
                <a:latin typeface="Arial"/>
                <a:cs typeface="Arial"/>
              </a:rPr>
              <a:t>hal </a:t>
            </a:r>
            <a:r>
              <a:rPr dirty="0" sz="850" spc="5">
                <a:latin typeface="Arial"/>
                <a:cs typeface="Arial"/>
              </a:rPr>
              <a:t>tersebut </a:t>
            </a:r>
            <a:r>
              <a:rPr dirty="0" sz="850" spc="20">
                <a:latin typeface="Arial"/>
                <a:cs typeface="Arial"/>
              </a:rPr>
              <a:t>adalah </a:t>
            </a:r>
            <a:r>
              <a:rPr dirty="0" sz="850" spc="15">
                <a:latin typeface="Arial"/>
                <a:cs typeface="Arial"/>
              </a:rPr>
              <a:t>penting </a:t>
            </a:r>
            <a:r>
              <a:rPr dirty="0" sz="850" spc="25">
                <a:latin typeface="Arial"/>
                <a:cs typeface="Arial"/>
              </a:rPr>
              <a:t>buat </a:t>
            </a:r>
            <a:r>
              <a:rPr dirty="0" sz="850" spc="30">
                <a:latin typeface="Arial"/>
                <a:cs typeface="Arial"/>
              </a:rPr>
              <a:t>diri </a:t>
            </a:r>
            <a:r>
              <a:rPr dirty="0" sz="850" spc="5">
                <a:latin typeface="Arial"/>
                <a:cs typeface="Arial"/>
              </a:rPr>
              <a:t>kita.  </a:t>
            </a:r>
            <a:r>
              <a:rPr dirty="0" sz="850" spc="-5">
                <a:latin typeface="Arial"/>
                <a:cs typeface="Arial"/>
              </a:rPr>
              <a:t>Guru mencontohkan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-5">
                <a:latin typeface="Arial"/>
                <a:cs typeface="Arial"/>
              </a:rPr>
              <a:t>salah </a:t>
            </a:r>
            <a:r>
              <a:rPr dirty="0" sz="850">
                <a:latin typeface="Arial"/>
                <a:cs typeface="Arial"/>
              </a:rPr>
              <a:t>satu </a:t>
            </a:r>
            <a:r>
              <a:rPr dirty="0" sz="850" spc="-40">
                <a:latin typeface="Arial"/>
                <a:cs typeface="Arial"/>
              </a:rPr>
              <a:t>siswa, </a:t>
            </a:r>
            <a:r>
              <a:rPr dirty="0" sz="850" spc="10">
                <a:latin typeface="Arial"/>
                <a:cs typeface="Arial"/>
              </a:rPr>
              <a:t>guru  menjadi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>
                <a:latin typeface="Arial"/>
                <a:cs typeface="Arial"/>
              </a:rPr>
              <a:t>bertanya.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>
                <a:latin typeface="Arial"/>
                <a:cs typeface="Arial"/>
              </a:rPr>
              <a:t>menyebutkan </a:t>
            </a:r>
            <a:r>
              <a:rPr dirty="0" sz="850" spc="-10">
                <a:latin typeface="Arial"/>
                <a:cs typeface="Arial"/>
              </a:rPr>
              <a:t>fokus  </a:t>
            </a:r>
            <a:r>
              <a:rPr dirty="0" sz="850">
                <a:latin typeface="Arial"/>
                <a:cs typeface="Arial"/>
              </a:rPr>
              <a:t>masalahnya </a:t>
            </a:r>
            <a:r>
              <a:rPr dirty="0" sz="850" spc="10">
                <a:latin typeface="Arial"/>
                <a:cs typeface="Arial"/>
              </a:rPr>
              <a:t>kepada </a:t>
            </a:r>
            <a:r>
              <a:rPr dirty="0" sz="850" spc="-5">
                <a:latin typeface="Arial"/>
                <a:cs typeface="Arial"/>
              </a:rPr>
              <a:t>guru, </a:t>
            </a:r>
            <a:r>
              <a:rPr dirty="0" sz="850" spc="10">
                <a:latin typeface="Arial"/>
                <a:cs typeface="Arial"/>
              </a:rPr>
              <a:t>guru mulai bertanya </a:t>
            </a:r>
            <a:r>
              <a:rPr dirty="0" sz="850" spc="-30">
                <a:latin typeface="Arial"/>
                <a:cs typeface="Arial"/>
              </a:rPr>
              <a:t>5  </a:t>
            </a:r>
            <a:r>
              <a:rPr dirty="0" sz="850" spc="-5">
                <a:latin typeface="Arial"/>
                <a:cs typeface="Arial"/>
              </a:rPr>
              <a:t>mengapa.</a:t>
            </a:r>
            <a:endParaRPr sz="850">
              <a:latin typeface="Arial"/>
              <a:cs typeface="Arial"/>
            </a:endParaRPr>
          </a:p>
          <a:p>
            <a:pPr marL="273685" marR="508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memberi </a:t>
            </a:r>
            <a:r>
              <a:rPr dirty="0" sz="850" spc="-5">
                <a:latin typeface="Arial"/>
                <a:cs typeface="Arial"/>
              </a:rPr>
              <a:t>instruksi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10">
                <a:latin typeface="Arial"/>
                <a:cs typeface="Arial"/>
              </a:rPr>
              <a:t>akan </a:t>
            </a:r>
            <a:r>
              <a:rPr dirty="0" sz="850" spc="25">
                <a:latin typeface="Arial"/>
                <a:cs typeface="Arial"/>
              </a:rPr>
              <a:t>dibagi </a:t>
            </a:r>
            <a:r>
              <a:rPr dirty="0" sz="850" spc="20">
                <a:latin typeface="Arial"/>
                <a:cs typeface="Arial"/>
              </a:rPr>
              <a:t>dalam grup  </a:t>
            </a:r>
            <a:r>
              <a:rPr dirty="0" sz="850" spc="5">
                <a:latin typeface="Arial"/>
                <a:cs typeface="Arial"/>
              </a:rPr>
              <a:t>berpasangan </a:t>
            </a:r>
            <a:r>
              <a:rPr dirty="0" sz="850" spc="20">
                <a:latin typeface="Arial"/>
                <a:cs typeface="Arial"/>
              </a:rPr>
              <a:t>(beda </a:t>
            </a:r>
            <a:r>
              <a:rPr dirty="0" sz="850" spc="5">
                <a:latin typeface="Arial"/>
                <a:cs typeface="Arial"/>
              </a:rPr>
              <a:t>pasangan dengan </a:t>
            </a:r>
            <a:r>
              <a:rPr dirty="0" sz="850" spc="-45">
                <a:latin typeface="Arial"/>
                <a:cs typeface="Arial"/>
              </a:rPr>
              <a:t>sesi </a:t>
            </a:r>
            <a:r>
              <a:rPr dirty="0" sz="850" spc="-5">
                <a:latin typeface="Arial"/>
                <a:cs typeface="Arial"/>
              </a:rPr>
              <a:t>sebelumnya) 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10">
                <a:latin typeface="Arial"/>
                <a:cs typeface="Arial"/>
              </a:rPr>
              <a:t>akan </a:t>
            </a:r>
            <a:r>
              <a:rPr dirty="0" sz="850">
                <a:latin typeface="Arial"/>
                <a:cs typeface="Arial"/>
              </a:rPr>
              <a:t>melakukan </a:t>
            </a:r>
            <a:r>
              <a:rPr dirty="0" sz="850" spc="-20">
                <a:latin typeface="Arial"/>
                <a:cs typeface="Arial"/>
              </a:rPr>
              <a:t>persis </a:t>
            </a:r>
            <a:r>
              <a:rPr dirty="0" sz="850">
                <a:latin typeface="Arial"/>
                <a:cs typeface="Arial"/>
              </a:rPr>
              <a:t>seperti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0">
                <a:latin typeface="Arial"/>
                <a:cs typeface="Arial"/>
              </a:rPr>
              <a:t>dilakukan </a:t>
            </a:r>
            <a:r>
              <a:rPr dirty="0" sz="850">
                <a:latin typeface="Arial"/>
                <a:cs typeface="Arial"/>
              </a:rPr>
              <a:t>contoh  </a:t>
            </a:r>
            <a:r>
              <a:rPr dirty="0" sz="850" spc="35">
                <a:latin typeface="Arial"/>
                <a:cs typeface="Arial"/>
              </a:rPr>
              <a:t>tadi </a:t>
            </a:r>
            <a:r>
              <a:rPr dirty="0" sz="850">
                <a:latin typeface="Arial"/>
                <a:cs typeface="Arial"/>
              </a:rPr>
              <a:t>namun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-5">
                <a:latin typeface="Arial"/>
                <a:cs typeface="Arial"/>
              </a:rPr>
              <a:t>masing masing </a:t>
            </a:r>
            <a:r>
              <a:rPr dirty="0" sz="850" spc="-10">
                <a:latin typeface="Arial"/>
                <a:cs typeface="Arial"/>
              </a:rPr>
              <a:t>fokus</a:t>
            </a:r>
            <a:r>
              <a:rPr dirty="0" sz="850" spc="15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masalah.</a:t>
            </a:r>
            <a:endParaRPr sz="850">
              <a:latin typeface="Arial"/>
              <a:cs typeface="Arial"/>
            </a:endParaRPr>
          </a:p>
          <a:p>
            <a:pPr marL="273685" marR="17335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Setelah </a:t>
            </a:r>
            <a:r>
              <a:rPr dirty="0" sz="850" spc="-30">
                <a:latin typeface="Arial"/>
                <a:cs typeface="Arial"/>
              </a:rPr>
              <a:t>selesai, </a:t>
            </a:r>
            <a:r>
              <a:rPr dirty="0" sz="850" spc="30">
                <a:latin typeface="Arial"/>
                <a:cs typeface="Arial"/>
              </a:rPr>
              <a:t>ditutup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-15">
                <a:latin typeface="Arial"/>
                <a:cs typeface="Arial"/>
              </a:rPr>
              <a:t>diskusi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-10">
                <a:latin typeface="Arial"/>
                <a:cs typeface="Arial"/>
              </a:rPr>
              <a:t>seluruh  </a:t>
            </a:r>
            <a:r>
              <a:rPr dirty="0" sz="850" spc="-15">
                <a:latin typeface="Arial"/>
                <a:cs typeface="Arial"/>
              </a:rPr>
              <a:t>kelas </a:t>
            </a:r>
            <a:r>
              <a:rPr dirty="0" sz="850" spc="35">
                <a:latin typeface="Arial"/>
                <a:cs typeface="Arial"/>
              </a:rPr>
              <a:t>tapi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20">
                <a:latin typeface="Arial"/>
                <a:cs typeface="Arial"/>
              </a:rPr>
              <a:t>minta </a:t>
            </a:r>
            <a:r>
              <a:rPr dirty="0" sz="850" spc="-10">
                <a:latin typeface="Arial"/>
                <a:cs typeface="Arial"/>
              </a:rPr>
              <a:t>2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-30">
                <a:latin typeface="Arial"/>
                <a:cs typeface="Arial"/>
              </a:rPr>
              <a:t>3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5">
                <a:latin typeface="Arial"/>
                <a:cs typeface="Arial"/>
              </a:rPr>
              <a:t>untuk</a:t>
            </a:r>
            <a:r>
              <a:rPr dirty="0" sz="850" spc="3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menjawab:</a:t>
            </a:r>
            <a:endParaRPr sz="850">
              <a:latin typeface="Arial"/>
              <a:cs typeface="Arial"/>
            </a:endParaRPr>
          </a:p>
          <a:p>
            <a:pPr marL="273685" indent="-261620">
              <a:lnSpc>
                <a:spcPct val="100000"/>
              </a:lnSpc>
              <a:buChar char="-"/>
              <a:tabLst>
                <a:tab pos="273685" algn="l"/>
                <a:tab pos="274320" algn="l"/>
              </a:tabLst>
            </a:pP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>
                <a:latin typeface="Arial"/>
                <a:cs typeface="Arial"/>
              </a:rPr>
              <a:t>perasaanmu </a:t>
            </a:r>
            <a:r>
              <a:rPr dirty="0" sz="850" spc="5">
                <a:latin typeface="Arial"/>
                <a:cs typeface="Arial"/>
              </a:rPr>
              <a:t>sebagai yang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bertanya?</a:t>
            </a:r>
            <a:endParaRPr sz="850">
              <a:latin typeface="Arial"/>
              <a:cs typeface="Arial"/>
            </a:endParaRPr>
          </a:p>
          <a:p>
            <a:pPr marL="273685" indent="-261620">
              <a:lnSpc>
                <a:spcPct val="100000"/>
              </a:lnSpc>
              <a:buChar char="-"/>
              <a:tabLst>
                <a:tab pos="273685" algn="l"/>
                <a:tab pos="274320" algn="l"/>
              </a:tabLst>
            </a:pP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>
                <a:latin typeface="Arial"/>
                <a:cs typeface="Arial"/>
              </a:rPr>
              <a:t>perasaanmu </a:t>
            </a:r>
            <a:r>
              <a:rPr dirty="0" sz="850" spc="5">
                <a:latin typeface="Arial"/>
                <a:cs typeface="Arial"/>
              </a:rPr>
              <a:t>sebagai yang</a:t>
            </a:r>
            <a:r>
              <a:rPr dirty="0" sz="850" spc="8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ditanya?</a:t>
            </a:r>
            <a:endParaRPr sz="850">
              <a:latin typeface="Arial"/>
              <a:cs typeface="Arial"/>
            </a:endParaRPr>
          </a:p>
          <a:p>
            <a:pPr marL="273685" marR="100965" indent="-261620">
              <a:lnSpc>
                <a:spcPct val="100000"/>
              </a:lnSpc>
              <a:buChar char="-"/>
              <a:tabLst>
                <a:tab pos="273685" algn="l"/>
                <a:tab pos="274320" algn="l"/>
              </a:tabLst>
            </a:pPr>
            <a:r>
              <a:rPr dirty="0" sz="850" spc="-5">
                <a:latin typeface="Arial"/>
                <a:cs typeface="Arial"/>
              </a:rPr>
              <a:t>Pemahaman </a:t>
            </a:r>
            <a:r>
              <a:rPr dirty="0" sz="850" spc="20">
                <a:latin typeface="Arial"/>
                <a:cs typeface="Arial"/>
              </a:rPr>
              <a:t>baru </a:t>
            </a:r>
            <a:r>
              <a:rPr dirty="0" sz="850" spc="25">
                <a:latin typeface="Arial"/>
                <a:cs typeface="Arial"/>
              </a:rPr>
              <a:t>apa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>
                <a:latin typeface="Arial"/>
                <a:cs typeface="Arial"/>
              </a:rPr>
              <a:t>kamu </a:t>
            </a:r>
            <a:r>
              <a:rPr dirty="0" sz="850" spc="15">
                <a:latin typeface="Arial"/>
                <a:cs typeface="Arial"/>
              </a:rPr>
              <a:t>miliki </a:t>
            </a:r>
            <a:r>
              <a:rPr dirty="0" sz="850" spc="-5">
                <a:latin typeface="Arial"/>
                <a:cs typeface="Arial"/>
              </a:rPr>
              <a:t>setelah </a:t>
            </a:r>
            <a:r>
              <a:rPr dirty="0" sz="850" spc="20">
                <a:latin typeface="Arial"/>
                <a:cs typeface="Arial"/>
              </a:rPr>
              <a:t>ditanya  </a:t>
            </a:r>
            <a:r>
              <a:rPr dirty="0" sz="850" spc="-5">
                <a:latin typeface="Arial"/>
                <a:cs typeface="Arial"/>
              </a:rPr>
              <a:t>mengapa?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13706" y="361809"/>
            <a:ext cx="9594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latin typeface="Arial"/>
                <a:cs typeface="Arial"/>
              </a:rPr>
              <a:t>Memahami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masalah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88648" y="361809"/>
            <a:ext cx="8928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Diskusi </a:t>
            </a:r>
            <a:r>
              <a:rPr dirty="0" sz="800" spc="-30">
                <a:latin typeface="Arial"/>
                <a:cs typeface="Arial"/>
              </a:rPr>
              <a:t>5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mengapa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129" y="1343572"/>
            <a:ext cx="4124325" cy="3171825"/>
          </a:xfrm>
          <a:custGeom>
            <a:avLst/>
            <a:gdLst/>
            <a:ahLst/>
            <a:cxnLst/>
            <a:rect l="l" t="t" r="r" b="b"/>
            <a:pathLst>
              <a:path w="4124325" h="3171825">
                <a:moveTo>
                  <a:pt x="1527616" y="3171618"/>
                </a:moveTo>
                <a:lnTo>
                  <a:pt x="1453540" y="3171488"/>
                </a:lnTo>
                <a:lnTo>
                  <a:pt x="1380435" y="3171092"/>
                </a:lnTo>
                <a:lnTo>
                  <a:pt x="1308409" y="3170424"/>
                </a:lnTo>
                <a:lnTo>
                  <a:pt x="1237573" y="3169477"/>
                </a:lnTo>
                <a:lnTo>
                  <a:pt x="1168035" y="3168244"/>
                </a:lnTo>
                <a:lnTo>
                  <a:pt x="1099906" y="3166718"/>
                </a:lnTo>
                <a:lnTo>
                  <a:pt x="1033294" y="3164892"/>
                </a:lnTo>
                <a:lnTo>
                  <a:pt x="968309" y="3162760"/>
                </a:lnTo>
                <a:lnTo>
                  <a:pt x="905060" y="3160314"/>
                </a:lnTo>
                <a:lnTo>
                  <a:pt x="843657" y="3157547"/>
                </a:lnTo>
                <a:lnTo>
                  <a:pt x="784209" y="3154453"/>
                </a:lnTo>
                <a:lnTo>
                  <a:pt x="726826" y="3151024"/>
                </a:lnTo>
                <a:lnTo>
                  <a:pt x="671617" y="3147255"/>
                </a:lnTo>
                <a:lnTo>
                  <a:pt x="618692" y="3143137"/>
                </a:lnTo>
                <a:lnTo>
                  <a:pt x="568160" y="3138665"/>
                </a:lnTo>
                <a:lnTo>
                  <a:pt x="520130" y="3133830"/>
                </a:lnTo>
                <a:lnTo>
                  <a:pt x="474712" y="3128627"/>
                </a:lnTo>
                <a:lnTo>
                  <a:pt x="432015" y="3123048"/>
                </a:lnTo>
                <a:lnTo>
                  <a:pt x="392149" y="3117086"/>
                </a:lnTo>
                <a:lnTo>
                  <a:pt x="321347" y="3103988"/>
                </a:lnTo>
                <a:lnTo>
                  <a:pt x="263180" y="3089276"/>
                </a:lnTo>
                <a:lnTo>
                  <a:pt x="218526" y="3072897"/>
                </a:lnTo>
                <a:lnTo>
                  <a:pt x="184266" y="3049259"/>
                </a:lnTo>
                <a:lnTo>
                  <a:pt x="170922" y="3007575"/>
                </a:lnTo>
                <a:lnTo>
                  <a:pt x="161049" y="2960361"/>
                </a:lnTo>
                <a:lnTo>
                  <a:pt x="150544" y="2898988"/>
                </a:lnTo>
                <a:lnTo>
                  <a:pt x="139537" y="2824639"/>
                </a:lnTo>
                <a:lnTo>
                  <a:pt x="133884" y="2782967"/>
                </a:lnTo>
                <a:lnTo>
                  <a:pt x="128155" y="2738494"/>
                </a:lnTo>
                <a:lnTo>
                  <a:pt x="122364" y="2691369"/>
                </a:lnTo>
                <a:lnTo>
                  <a:pt x="116528" y="2641738"/>
                </a:lnTo>
                <a:lnTo>
                  <a:pt x="110663" y="2589749"/>
                </a:lnTo>
                <a:lnTo>
                  <a:pt x="104784" y="2535551"/>
                </a:lnTo>
                <a:lnTo>
                  <a:pt x="98909" y="2479291"/>
                </a:lnTo>
                <a:lnTo>
                  <a:pt x="93053" y="2421117"/>
                </a:lnTo>
                <a:lnTo>
                  <a:pt x="87233" y="2361177"/>
                </a:lnTo>
                <a:lnTo>
                  <a:pt x="81464" y="2299618"/>
                </a:lnTo>
                <a:lnTo>
                  <a:pt x="75762" y="2236589"/>
                </a:lnTo>
                <a:lnTo>
                  <a:pt x="70144" y="2172237"/>
                </a:lnTo>
                <a:lnTo>
                  <a:pt x="64626" y="2106709"/>
                </a:lnTo>
                <a:lnTo>
                  <a:pt x="59223" y="2040155"/>
                </a:lnTo>
                <a:lnTo>
                  <a:pt x="53953" y="1972721"/>
                </a:lnTo>
                <a:lnTo>
                  <a:pt x="48830" y="1904555"/>
                </a:lnTo>
                <a:lnTo>
                  <a:pt x="43872" y="1835805"/>
                </a:lnTo>
                <a:lnTo>
                  <a:pt x="39094" y="1766620"/>
                </a:lnTo>
                <a:lnTo>
                  <a:pt x="34512" y="1697146"/>
                </a:lnTo>
                <a:lnTo>
                  <a:pt x="30142" y="1627531"/>
                </a:lnTo>
                <a:lnTo>
                  <a:pt x="26002" y="1557924"/>
                </a:lnTo>
                <a:lnTo>
                  <a:pt x="22105" y="1488472"/>
                </a:lnTo>
                <a:lnTo>
                  <a:pt x="18470" y="1419323"/>
                </a:lnTo>
                <a:lnTo>
                  <a:pt x="15111" y="1350625"/>
                </a:lnTo>
                <a:lnTo>
                  <a:pt x="12046" y="1282525"/>
                </a:lnTo>
                <a:lnTo>
                  <a:pt x="9289" y="1215172"/>
                </a:lnTo>
                <a:lnTo>
                  <a:pt x="6858" y="1148712"/>
                </a:lnTo>
                <a:lnTo>
                  <a:pt x="4768" y="1083295"/>
                </a:lnTo>
                <a:lnTo>
                  <a:pt x="3035" y="1019067"/>
                </a:lnTo>
                <a:lnTo>
                  <a:pt x="1676" y="956177"/>
                </a:lnTo>
                <a:lnTo>
                  <a:pt x="706" y="894772"/>
                </a:lnTo>
                <a:lnTo>
                  <a:pt x="142" y="835001"/>
                </a:lnTo>
                <a:lnTo>
                  <a:pt x="0" y="777010"/>
                </a:lnTo>
                <a:lnTo>
                  <a:pt x="295" y="720948"/>
                </a:lnTo>
                <a:lnTo>
                  <a:pt x="1045" y="666962"/>
                </a:lnTo>
                <a:lnTo>
                  <a:pt x="2264" y="615201"/>
                </a:lnTo>
                <a:lnTo>
                  <a:pt x="3970" y="565812"/>
                </a:lnTo>
                <a:lnTo>
                  <a:pt x="6178" y="518942"/>
                </a:lnTo>
                <a:lnTo>
                  <a:pt x="8905" y="474741"/>
                </a:lnTo>
                <a:lnTo>
                  <a:pt x="12166" y="433355"/>
                </a:lnTo>
                <a:lnTo>
                  <a:pt x="15978" y="394932"/>
                </a:lnTo>
                <a:lnTo>
                  <a:pt x="25317" y="327568"/>
                </a:lnTo>
                <a:lnTo>
                  <a:pt x="37052" y="273831"/>
                </a:lnTo>
                <a:lnTo>
                  <a:pt x="59855" y="226555"/>
                </a:lnTo>
                <a:lnTo>
                  <a:pt x="106271" y="190665"/>
                </a:lnTo>
                <a:lnTo>
                  <a:pt x="151253" y="168656"/>
                </a:lnTo>
                <a:lnTo>
                  <a:pt x="206738" y="148146"/>
                </a:lnTo>
                <a:lnTo>
                  <a:pt x="272103" y="129107"/>
                </a:lnTo>
                <a:lnTo>
                  <a:pt x="346724" y="111508"/>
                </a:lnTo>
                <a:lnTo>
                  <a:pt x="387311" y="103240"/>
                </a:lnTo>
                <a:lnTo>
                  <a:pt x="429979" y="95321"/>
                </a:lnTo>
                <a:lnTo>
                  <a:pt x="474648" y="87748"/>
                </a:lnTo>
                <a:lnTo>
                  <a:pt x="521243" y="80516"/>
                </a:lnTo>
                <a:lnTo>
                  <a:pt x="569684" y="73623"/>
                </a:lnTo>
                <a:lnTo>
                  <a:pt x="619893" y="67065"/>
                </a:lnTo>
                <a:lnTo>
                  <a:pt x="671794" y="60837"/>
                </a:lnTo>
                <a:lnTo>
                  <a:pt x="725307" y="54936"/>
                </a:lnTo>
                <a:lnTo>
                  <a:pt x="780355" y="49359"/>
                </a:lnTo>
                <a:lnTo>
                  <a:pt x="836860" y="44102"/>
                </a:lnTo>
                <a:lnTo>
                  <a:pt x="894744" y="39162"/>
                </a:lnTo>
                <a:lnTo>
                  <a:pt x="953929" y="34533"/>
                </a:lnTo>
                <a:lnTo>
                  <a:pt x="1014338" y="30214"/>
                </a:lnTo>
                <a:lnTo>
                  <a:pt x="1075892" y="26200"/>
                </a:lnTo>
                <a:lnTo>
                  <a:pt x="1138513" y="22487"/>
                </a:lnTo>
                <a:lnTo>
                  <a:pt x="1202123" y="19073"/>
                </a:lnTo>
                <a:lnTo>
                  <a:pt x="1266645" y="15952"/>
                </a:lnTo>
                <a:lnTo>
                  <a:pt x="1332001" y="13123"/>
                </a:lnTo>
                <a:lnTo>
                  <a:pt x="1398113" y="10580"/>
                </a:lnTo>
                <a:lnTo>
                  <a:pt x="1464902" y="8320"/>
                </a:lnTo>
                <a:lnTo>
                  <a:pt x="1532291" y="6340"/>
                </a:lnTo>
                <a:lnTo>
                  <a:pt x="1600202" y="4636"/>
                </a:lnTo>
                <a:lnTo>
                  <a:pt x="1668557" y="3204"/>
                </a:lnTo>
                <a:lnTo>
                  <a:pt x="1737278" y="2041"/>
                </a:lnTo>
                <a:lnTo>
                  <a:pt x="1806287" y="1142"/>
                </a:lnTo>
                <a:lnTo>
                  <a:pt x="1875507" y="505"/>
                </a:lnTo>
                <a:lnTo>
                  <a:pt x="1944858" y="125"/>
                </a:lnTo>
                <a:lnTo>
                  <a:pt x="2014265" y="0"/>
                </a:lnTo>
                <a:lnTo>
                  <a:pt x="2086747" y="135"/>
                </a:lnTo>
                <a:lnTo>
                  <a:pt x="2159114" y="540"/>
                </a:lnTo>
                <a:lnTo>
                  <a:pt x="2231279" y="1210"/>
                </a:lnTo>
                <a:lnTo>
                  <a:pt x="2303151" y="2139"/>
                </a:lnTo>
                <a:lnTo>
                  <a:pt x="2374643" y="3325"/>
                </a:lnTo>
                <a:lnTo>
                  <a:pt x="2445664" y="4763"/>
                </a:lnTo>
                <a:lnTo>
                  <a:pt x="2516127" y="6449"/>
                </a:lnTo>
                <a:lnTo>
                  <a:pt x="2585943" y="8379"/>
                </a:lnTo>
                <a:lnTo>
                  <a:pt x="2655022" y="10547"/>
                </a:lnTo>
                <a:lnTo>
                  <a:pt x="2723276" y="12951"/>
                </a:lnTo>
                <a:lnTo>
                  <a:pt x="2790616" y="15586"/>
                </a:lnTo>
                <a:lnTo>
                  <a:pt x="2856953" y="18447"/>
                </a:lnTo>
                <a:lnTo>
                  <a:pt x="2922198" y="21530"/>
                </a:lnTo>
                <a:lnTo>
                  <a:pt x="2986262" y="24832"/>
                </a:lnTo>
                <a:lnTo>
                  <a:pt x="3049057" y="28348"/>
                </a:lnTo>
                <a:lnTo>
                  <a:pt x="3110493" y="32073"/>
                </a:lnTo>
                <a:lnTo>
                  <a:pt x="3170483" y="36004"/>
                </a:lnTo>
                <a:lnTo>
                  <a:pt x="3228935" y="40137"/>
                </a:lnTo>
                <a:lnTo>
                  <a:pt x="3285763" y="44466"/>
                </a:lnTo>
                <a:lnTo>
                  <a:pt x="3340877" y="48988"/>
                </a:lnTo>
                <a:lnTo>
                  <a:pt x="3394189" y="53699"/>
                </a:lnTo>
                <a:lnTo>
                  <a:pt x="3445608" y="58594"/>
                </a:lnTo>
                <a:lnTo>
                  <a:pt x="3495047" y="63669"/>
                </a:lnTo>
                <a:lnTo>
                  <a:pt x="3542417" y="68920"/>
                </a:lnTo>
                <a:lnTo>
                  <a:pt x="3587628" y="74343"/>
                </a:lnTo>
                <a:lnTo>
                  <a:pt x="3630593" y="79933"/>
                </a:lnTo>
                <a:lnTo>
                  <a:pt x="3671221" y="85687"/>
                </a:lnTo>
                <a:lnTo>
                  <a:pt x="3709425" y="91600"/>
                </a:lnTo>
                <a:lnTo>
                  <a:pt x="3778202" y="103885"/>
                </a:lnTo>
                <a:lnTo>
                  <a:pt x="3836214" y="116755"/>
                </a:lnTo>
                <a:lnTo>
                  <a:pt x="3882749" y="130178"/>
                </a:lnTo>
                <a:lnTo>
                  <a:pt x="3929478" y="151271"/>
                </a:lnTo>
                <a:lnTo>
                  <a:pt x="3954996" y="194732"/>
                </a:lnTo>
                <a:lnTo>
                  <a:pt x="3966071" y="239496"/>
                </a:lnTo>
                <a:lnTo>
                  <a:pt x="3977354" y="298996"/>
                </a:lnTo>
                <a:lnTo>
                  <a:pt x="3988765" y="372012"/>
                </a:lnTo>
                <a:lnTo>
                  <a:pt x="3994493" y="413208"/>
                </a:lnTo>
                <a:lnTo>
                  <a:pt x="4000222" y="457326"/>
                </a:lnTo>
                <a:lnTo>
                  <a:pt x="4005943" y="504214"/>
                </a:lnTo>
                <a:lnTo>
                  <a:pt x="4011645" y="553719"/>
                </a:lnTo>
                <a:lnTo>
                  <a:pt x="4017318" y="605688"/>
                </a:lnTo>
                <a:lnTo>
                  <a:pt x="4022952" y="659969"/>
                </a:lnTo>
                <a:lnTo>
                  <a:pt x="4028537" y="716410"/>
                </a:lnTo>
                <a:lnTo>
                  <a:pt x="4034062" y="774859"/>
                </a:lnTo>
                <a:lnTo>
                  <a:pt x="4039518" y="835162"/>
                </a:lnTo>
                <a:lnTo>
                  <a:pt x="4044895" y="897168"/>
                </a:lnTo>
                <a:lnTo>
                  <a:pt x="4050182" y="960724"/>
                </a:lnTo>
                <a:lnTo>
                  <a:pt x="4055369" y="1025677"/>
                </a:lnTo>
                <a:lnTo>
                  <a:pt x="4060446" y="1091876"/>
                </a:lnTo>
                <a:lnTo>
                  <a:pt x="4065403" y="1159168"/>
                </a:lnTo>
                <a:lnTo>
                  <a:pt x="4070230" y="1227399"/>
                </a:lnTo>
                <a:lnTo>
                  <a:pt x="4074917" y="1296419"/>
                </a:lnTo>
                <a:lnTo>
                  <a:pt x="4079453" y="1366074"/>
                </a:lnTo>
                <a:lnTo>
                  <a:pt x="4083829" y="1436212"/>
                </a:lnTo>
                <a:lnTo>
                  <a:pt x="4088034" y="1506681"/>
                </a:lnTo>
                <a:lnTo>
                  <a:pt x="4092058" y="1577328"/>
                </a:lnTo>
                <a:lnTo>
                  <a:pt x="4095892" y="1648000"/>
                </a:lnTo>
                <a:lnTo>
                  <a:pt x="4099524" y="1718546"/>
                </a:lnTo>
                <a:lnTo>
                  <a:pt x="4102945" y="1788813"/>
                </a:lnTo>
                <a:lnTo>
                  <a:pt x="4106145" y="1858648"/>
                </a:lnTo>
                <a:lnTo>
                  <a:pt x="4109113" y="1927899"/>
                </a:lnTo>
                <a:lnTo>
                  <a:pt x="4111840" y="1996414"/>
                </a:lnTo>
                <a:lnTo>
                  <a:pt x="4114315" y="2064040"/>
                </a:lnTo>
                <a:lnTo>
                  <a:pt x="4116528" y="2130624"/>
                </a:lnTo>
                <a:lnTo>
                  <a:pt x="4118470" y="2196015"/>
                </a:lnTo>
                <a:lnTo>
                  <a:pt x="4120129" y="2260060"/>
                </a:lnTo>
                <a:lnTo>
                  <a:pt x="4121496" y="2322606"/>
                </a:lnTo>
                <a:lnTo>
                  <a:pt x="4122561" y="2383501"/>
                </a:lnTo>
                <a:lnTo>
                  <a:pt x="4123313" y="2442593"/>
                </a:lnTo>
                <a:lnTo>
                  <a:pt x="4123743" y="2499729"/>
                </a:lnTo>
                <a:lnTo>
                  <a:pt x="4123840" y="2554756"/>
                </a:lnTo>
                <a:lnTo>
                  <a:pt x="4123594" y="2607523"/>
                </a:lnTo>
                <a:lnTo>
                  <a:pt x="4122995" y="2657877"/>
                </a:lnTo>
                <a:lnTo>
                  <a:pt x="4122033" y="2705665"/>
                </a:lnTo>
                <a:lnTo>
                  <a:pt x="4120698" y="2750735"/>
                </a:lnTo>
                <a:lnTo>
                  <a:pt x="4118980" y="2792934"/>
                </a:lnTo>
                <a:lnTo>
                  <a:pt x="4116868" y="2832111"/>
                </a:lnTo>
                <a:lnTo>
                  <a:pt x="4111424" y="2900785"/>
                </a:lnTo>
                <a:lnTo>
                  <a:pt x="4104284" y="2955539"/>
                </a:lnTo>
                <a:lnTo>
                  <a:pt x="4095368" y="2995153"/>
                </a:lnTo>
                <a:lnTo>
                  <a:pt x="4068559" y="3027540"/>
                </a:lnTo>
                <a:lnTo>
                  <a:pt x="4022967" y="3039727"/>
                </a:lnTo>
                <a:lnTo>
                  <a:pt x="3980054" y="3047912"/>
                </a:lnTo>
                <a:lnTo>
                  <a:pt x="3927740" y="3056106"/>
                </a:lnTo>
                <a:lnTo>
                  <a:pt x="3866553" y="3064276"/>
                </a:lnTo>
                <a:lnTo>
                  <a:pt x="3797019" y="3072389"/>
                </a:lnTo>
                <a:lnTo>
                  <a:pt x="3719665" y="3080411"/>
                </a:lnTo>
                <a:lnTo>
                  <a:pt x="3678221" y="3084379"/>
                </a:lnTo>
                <a:lnTo>
                  <a:pt x="3635019" y="3088311"/>
                </a:lnTo>
                <a:lnTo>
                  <a:pt x="3590126" y="3092203"/>
                </a:lnTo>
                <a:lnTo>
                  <a:pt x="3543608" y="3096053"/>
                </a:lnTo>
                <a:lnTo>
                  <a:pt x="3495529" y="3099855"/>
                </a:lnTo>
                <a:lnTo>
                  <a:pt x="3445957" y="3103605"/>
                </a:lnTo>
                <a:lnTo>
                  <a:pt x="3394957" y="3107300"/>
                </a:lnTo>
                <a:lnTo>
                  <a:pt x="3342594" y="3110935"/>
                </a:lnTo>
                <a:lnTo>
                  <a:pt x="3288935" y="3114505"/>
                </a:lnTo>
                <a:lnTo>
                  <a:pt x="3234046" y="3118008"/>
                </a:lnTo>
                <a:lnTo>
                  <a:pt x="3177993" y="3121438"/>
                </a:lnTo>
                <a:lnTo>
                  <a:pt x="3120840" y="3124791"/>
                </a:lnTo>
                <a:lnTo>
                  <a:pt x="3062655" y="3128064"/>
                </a:lnTo>
                <a:lnTo>
                  <a:pt x="3003503" y="3131252"/>
                </a:lnTo>
                <a:lnTo>
                  <a:pt x="2943450" y="3134351"/>
                </a:lnTo>
                <a:lnTo>
                  <a:pt x="2882562" y="3137357"/>
                </a:lnTo>
                <a:lnTo>
                  <a:pt x="2820904" y="3140266"/>
                </a:lnTo>
                <a:lnTo>
                  <a:pt x="2758543" y="3143073"/>
                </a:lnTo>
                <a:lnTo>
                  <a:pt x="2695544" y="3145774"/>
                </a:lnTo>
                <a:lnTo>
                  <a:pt x="2631974" y="3148366"/>
                </a:lnTo>
                <a:lnTo>
                  <a:pt x="2567897" y="3150844"/>
                </a:lnTo>
                <a:lnTo>
                  <a:pt x="2503381" y="3153204"/>
                </a:lnTo>
                <a:lnTo>
                  <a:pt x="2438490" y="3155442"/>
                </a:lnTo>
                <a:lnTo>
                  <a:pt x="2373291" y="3157553"/>
                </a:lnTo>
                <a:lnTo>
                  <a:pt x="2307849" y="3159534"/>
                </a:lnTo>
                <a:lnTo>
                  <a:pt x="2242231" y="3161381"/>
                </a:lnTo>
                <a:lnTo>
                  <a:pt x="2176503" y="3163088"/>
                </a:lnTo>
                <a:lnTo>
                  <a:pt x="2110729" y="3164653"/>
                </a:lnTo>
                <a:lnTo>
                  <a:pt x="2044976" y="3166071"/>
                </a:lnTo>
                <a:lnTo>
                  <a:pt x="1979311" y="3167337"/>
                </a:lnTo>
                <a:lnTo>
                  <a:pt x="1913798" y="3168448"/>
                </a:lnTo>
                <a:lnTo>
                  <a:pt x="1848503" y="3169399"/>
                </a:lnTo>
                <a:lnTo>
                  <a:pt x="1783493" y="3170187"/>
                </a:lnTo>
                <a:lnTo>
                  <a:pt x="1718834" y="3170807"/>
                </a:lnTo>
                <a:lnTo>
                  <a:pt x="1654590" y="3171255"/>
                </a:lnTo>
                <a:lnTo>
                  <a:pt x="1590829" y="3171527"/>
                </a:lnTo>
                <a:lnTo>
                  <a:pt x="1527616" y="3171618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15" y="410837"/>
            <a:ext cx="69818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solidFill>
                  <a:srgbClr val="000000"/>
                </a:solidFill>
              </a:rPr>
              <a:t>Tujuan, </a:t>
            </a:r>
            <a:r>
              <a:rPr dirty="0" sz="2800" spc="10">
                <a:solidFill>
                  <a:srgbClr val="000000"/>
                </a:solidFill>
              </a:rPr>
              <a:t>Alur, </a:t>
            </a:r>
            <a:r>
              <a:rPr dirty="0" sz="2800" spc="55">
                <a:solidFill>
                  <a:srgbClr val="000000"/>
                </a:solidFill>
              </a:rPr>
              <a:t>dan </a:t>
            </a:r>
            <a:r>
              <a:rPr dirty="0" sz="2800">
                <a:solidFill>
                  <a:srgbClr val="000000"/>
                </a:solidFill>
              </a:rPr>
              <a:t>Target Pencapaian</a:t>
            </a:r>
            <a:r>
              <a:rPr dirty="0" sz="2800" spc="475">
                <a:solidFill>
                  <a:srgbClr val="000000"/>
                </a:solidFill>
              </a:rPr>
              <a:t> </a:t>
            </a:r>
            <a:r>
              <a:rPr dirty="0" sz="2800" spc="-30">
                <a:solidFill>
                  <a:srgbClr val="000000"/>
                </a:solidFill>
              </a:rPr>
              <a:t>Projek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914297" y="1369822"/>
            <a:ext cx="3206115" cy="2689225"/>
          </a:xfrm>
          <a:prstGeom prst="rect">
            <a:avLst/>
          </a:prstGeom>
        </p:spPr>
        <p:txBody>
          <a:bodyPr wrap="square" lIns="0" tIns="129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dirty="0" sz="1700" spc="-15">
                <a:latin typeface="Arial"/>
                <a:cs typeface="Arial"/>
              </a:rPr>
              <a:t>Tujuan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  <a:spcBef>
                <a:spcPts val="685"/>
              </a:spcBef>
            </a:pPr>
            <a:r>
              <a:rPr dirty="0" sz="1300" spc="10">
                <a:latin typeface="Arial"/>
                <a:cs typeface="Arial"/>
              </a:rPr>
              <a:t>Dengan </a:t>
            </a:r>
            <a:r>
              <a:rPr dirty="0" sz="1300" spc="20">
                <a:latin typeface="Arial"/>
                <a:cs typeface="Arial"/>
              </a:rPr>
              <a:t>mengangkat tema </a:t>
            </a:r>
            <a:r>
              <a:rPr dirty="0" sz="1300" spc="-20">
                <a:latin typeface="Arial"/>
                <a:cs typeface="Arial"/>
              </a:rPr>
              <a:t>Berekayasa  </a:t>
            </a:r>
            <a:r>
              <a:rPr dirty="0" sz="1300" spc="25">
                <a:latin typeface="Arial"/>
                <a:cs typeface="Arial"/>
              </a:rPr>
              <a:t>dan </a:t>
            </a:r>
            <a:r>
              <a:rPr dirty="0" sz="1300" spc="5">
                <a:latin typeface="Arial"/>
                <a:cs typeface="Arial"/>
              </a:rPr>
              <a:t>Berteknologi </a:t>
            </a:r>
            <a:r>
              <a:rPr dirty="0" sz="1300" spc="10">
                <a:latin typeface="Arial"/>
                <a:cs typeface="Arial"/>
              </a:rPr>
              <a:t>untuk </a:t>
            </a:r>
            <a:r>
              <a:rPr dirty="0" sz="1300" spc="5">
                <a:latin typeface="Arial"/>
                <a:cs typeface="Arial"/>
              </a:rPr>
              <a:t>membangun </a:t>
            </a:r>
            <a:r>
              <a:rPr dirty="0" sz="1300" spc="25">
                <a:latin typeface="Arial"/>
                <a:cs typeface="Arial"/>
              </a:rPr>
              <a:t>NKRI  dan </a:t>
            </a:r>
            <a:r>
              <a:rPr dirty="0" sz="1300" spc="-10">
                <a:latin typeface="Arial"/>
                <a:cs typeface="Arial"/>
              </a:rPr>
              <a:t>mengacu </a:t>
            </a:r>
            <a:r>
              <a:rPr dirty="0" sz="1300" spc="15">
                <a:latin typeface="Arial"/>
                <a:cs typeface="Arial"/>
              </a:rPr>
              <a:t>kepada </a:t>
            </a:r>
            <a:r>
              <a:rPr dirty="0" sz="1300" spc="10">
                <a:latin typeface="Arial"/>
                <a:cs typeface="Arial"/>
              </a:rPr>
              <a:t>Proﬁl Pelajar  </a:t>
            </a:r>
            <a:r>
              <a:rPr dirty="0" sz="1300" spc="-20">
                <a:latin typeface="Arial"/>
                <a:cs typeface="Arial"/>
              </a:rPr>
              <a:t>Pancasila, </a:t>
            </a:r>
            <a:r>
              <a:rPr dirty="0" sz="1300" spc="-15">
                <a:latin typeface="Arial"/>
                <a:cs typeface="Arial"/>
              </a:rPr>
              <a:t>Projek </a:t>
            </a:r>
            <a:r>
              <a:rPr dirty="0" sz="1300" spc="10">
                <a:latin typeface="Arial"/>
                <a:cs typeface="Arial"/>
              </a:rPr>
              <a:t>“Merancang </a:t>
            </a:r>
            <a:r>
              <a:rPr dirty="0" sz="1300" spc="-15">
                <a:latin typeface="Arial"/>
                <a:cs typeface="Arial"/>
              </a:rPr>
              <a:t>Simulasi  </a:t>
            </a:r>
            <a:r>
              <a:rPr dirty="0" sz="1300" spc="35">
                <a:latin typeface="Arial"/>
                <a:cs typeface="Arial"/>
              </a:rPr>
              <a:t>Digital” </a:t>
            </a:r>
            <a:r>
              <a:rPr dirty="0" sz="1300" spc="25">
                <a:latin typeface="Arial"/>
                <a:cs typeface="Arial"/>
              </a:rPr>
              <a:t>ini </a:t>
            </a:r>
            <a:r>
              <a:rPr dirty="0" sz="1300" spc="20">
                <a:latin typeface="Arial"/>
                <a:cs typeface="Arial"/>
              </a:rPr>
              <a:t>bertujuan </a:t>
            </a:r>
            <a:r>
              <a:rPr dirty="0" sz="1300" spc="10">
                <a:latin typeface="Arial"/>
                <a:cs typeface="Arial"/>
              </a:rPr>
              <a:t>untuk </a:t>
            </a:r>
            <a:r>
              <a:rPr dirty="0" sz="1300" spc="15">
                <a:latin typeface="Arial"/>
                <a:cs typeface="Arial"/>
              </a:rPr>
              <a:t>mempelajari  </a:t>
            </a:r>
            <a:r>
              <a:rPr dirty="0" sz="1300" spc="25">
                <a:latin typeface="Arial"/>
                <a:cs typeface="Arial"/>
              </a:rPr>
              <a:t>dan </a:t>
            </a:r>
            <a:r>
              <a:rPr dirty="0" sz="1300" spc="15">
                <a:latin typeface="Arial"/>
                <a:cs typeface="Arial"/>
              </a:rPr>
              <a:t>mempraktikkan </a:t>
            </a:r>
            <a:r>
              <a:rPr dirty="0" sz="1300" spc="-40">
                <a:latin typeface="Arial"/>
                <a:cs typeface="Arial"/>
              </a:rPr>
              <a:t>proses </a:t>
            </a:r>
            <a:r>
              <a:rPr dirty="0" sz="1300" spc="-10">
                <a:latin typeface="Arial"/>
                <a:cs typeface="Arial"/>
              </a:rPr>
              <a:t>rekayasa  </a:t>
            </a:r>
            <a:r>
              <a:rPr dirty="0" sz="1300" spc="70">
                <a:latin typeface="Arial"/>
                <a:cs typeface="Arial"/>
              </a:rPr>
              <a:t>(</a:t>
            </a:r>
            <a:r>
              <a:rPr dirty="0" sz="1300" spc="70" i="1">
                <a:latin typeface="MathJax_SansSerif"/>
                <a:cs typeface="MathJax_SansSerif"/>
              </a:rPr>
              <a:t>engineering </a:t>
            </a:r>
            <a:r>
              <a:rPr dirty="0" sz="1300" spc="40" i="1">
                <a:latin typeface="MathJax_SansSerif"/>
                <a:cs typeface="MathJax_SansSerif"/>
              </a:rPr>
              <a:t>process) </a:t>
            </a:r>
            <a:r>
              <a:rPr dirty="0" sz="1300" spc="-20">
                <a:latin typeface="Arial"/>
                <a:cs typeface="Arial"/>
              </a:rPr>
              <a:t>secara </a:t>
            </a:r>
            <a:r>
              <a:rPr dirty="0" sz="1300" spc="-15">
                <a:latin typeface="Arial"/>
                <a:cs typeface="Arial"/>
              </a:rPr>
              <a:t>sederhana</a:t>
            </a:r>
            <a:r>
              <a:rPr dirty="0" sz="1300" spc="-15" i="1">
                <a:latin typeface="MathJax_SansSerif"/>
                <a:cs typeface="MathJax_SansSerif"/>
              </a:rPr>
              <a:t>,  </a:t>
            </a:r>
            <a:r>
              <a:rPr dirty="0" sz="1300" spc="15">
                <a:latin typeface="Arial"/>
                <a:cs typeface="Arial"/>
              </a:rPr>
              <a:t>mulai </a:t>
            </a:r>
            <a:r>
              <a:rPr dirty="0" sz="1300" spc="45">
                <a:latin typeface="Arial"/>
                <a:cs typeface="Arial"/>
              </a:rPr>
              <a:t>dari </a:t>
            </a:r>
            <a:r>
              <a:rPr dirty="0" sz="1300">
                <a:latin typeface="Arial"/>
                <a:cs typeface="Arial"/>
              </a:rPr>
              <a:t>menentukan </a:t>
            </a:r>
            <a:r>
              <a:rPr dirty="0" sz="1300" spc="-15">
                <a:latin typeface="Arial"/>
                <a:cs typeface="Arial"/>
              </a:rPr>
              <a:t>spesiﬁkasi </a:t>
            </a:r>
            <a:r>
              <a:rPr dirty="0" sz="1300" spc="5">
                <a:latin typeface="Arial"/>
                <a:cs typeface="Arial"/>
              </a:rPr>
              <a:t>sampai  </a:t>
            </a:r>
            <a:r>
              <a:rPr dirty="0" sz="1300" spc="10">
                <a:latin typeface="Arial"/>
                <a:cs typeface="Arial"/>
              </a:rPr>
              <a:t>dengan </a:t>
            </a:r>
            <a:r>
              <a:rPr dirty="0" sz="1300" spc="25">
                <a:latin typeface="Arial"/>
                <a:cs typeface="Arial"/>
              </a:rPr>
              <a:t>uji </a:t>
            </a:r>
            <a:r>
              <a:rPr dirty="0" sz="1300" spc="-20">
                <a:latin typeface="Arial"/>
                <a:cs typeface="Arial"/>
              </a:rPr>
              <a:t>coba, </a:t>
            </a:r>
            <a:r>
              <a:rPr dirty="0" sz="1300" spc="10">
                <a:latin typeface="Arial"/>
                <a:cs typeface="Arial"/>
              </a:rPr>
              <a:t>untuk </a:t>
            </a:r>
            <a:r>
              <a:rPr dirty="0" sz="1300" spc="5">
                <a:latin typeface="Arial"/>
                <a:cs typeface="Arial"/>
              </a:rPr>
              <a:t>membangun </a:t>
            </a:r>
            <a:r>
              <a:rPr dirty="0" sz="1300">
                <a:latin typeface="Arial"/>
                <a:cs typeface="Arial"/>
              </a:rPr>
              <a:t>model  </a:t>
            </a:r>
            <a:r>
              <a:rPr dirty="0" sz="1300" spc="40">
                <a:latin typeface="Arial"/>
                <a:cs typeface="Arial"/>
              </a:rPr>
              <a:t>atau </a:t>
            </a:r>
            <a:r>
              <a:rPr dirty="0" sz="1300" spc="30">
                <a:latin typeface="Arial"/>
                <a:cs typeface="Arial"/>
              </a:rPr>
              <a:t>prototipe </a:t>
            </a:r>
            <a:r>
              <a:rPr dirty="0" sz="1300" spc="15">
                <a:latin typeface="Arial"/>
                <a:cs typeface="Arial"/>
              </a:rPr>
              <a:t>produk </a:t>
            </a:r>
            <a:r>
              <a:rPr dirty="0" sz="1300" spc="35">
                <a:latin typeface="Arial"/>
                <a:cs typeface="Arial"/>
              </a:rPr>
              <a:t>bidang </a:t>
            </a:r>
            <a:r>
              <a:rPr dirty="0" sz="1300" spc="-10">
                <a:latin typeface="Arial"/>
                <a:cs typeface="Arial"/>
              </a:rPr>
              <a:t>rekayasa  </a:t>
            </a:r>
            <a:r>
              <a:rPr dirty="0" sz="1300" spc="5">
                <a:latin typeface="Arial"/>
                <a:cs typeface="Arial"/>
              </a:rPr>
              <a:t>(engineering).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522" y="1414587"/>
            <a:ext cx="8780145" cy="2650490"/>
            <a:chOff x="163522" y="1414587"/>
            <a:chExt cx="8780145" cy="2650490"/>
          </a:xfrm>
        </p:grpSpPr>
        <p:sp>
          <p:nvSpPr>
            <p:cNvPr id="6" name="object 6"/>
            <p:cNvSpPr/>
            <p:nvPr/>
          </p:nvSpPr>
          <p:spPr>
            <a:xfrm>
              <a:off x="163522" y="1414587"/>
              <a:ext cx="632460" cy="632460"/>
            </a:xfrm>
            <a:custGeom>
              <a:avLst/>
              <a:gdLst/>
              <a:ahLst/>
              <a:cxnLst/>
              <a:rect l="l" t="t" r="r" b="b"/>
              <a:pathLst>
                <a:path w="632460" h="632460">
                  <a:moveTo>
                    <a:pt x="315939" y="631878"/>
                  </a:moveTo>
                  <a:lnTo>
                    <a:pt x="269379" y="628440"/>
                  </a:lnTo>
                  <a:lnTo>
                    <a:pt x="224897" y="618456"/>
                  </a:lnTo>
                  <a:lnTo>
                    <a:pt x="182991" y="602423"/>
                  </a:lnTo>
                  <a:lnTo>
                    <a:pt x="144155" y="580837"/>
                  </a:lnTo>
                  <a:lnTo>
                    <a:pt x="108888" y="554194"/>
                  </a:lnTo>
                  <a:lnTo>
                    <a:pt x="77685" y="522991"/>
                  </a:lnTo>
                  <a:lnTo>
                    <a:pt x="51042" y="487723"/>
                  </a:lnTo>
                  <a:lnTo>
                    <a:pt x="29455" y="448888"/>
                  </a:lnTo>
                  <a:lnTo>
                    <a:pt x="13422" y="406981"/>
                  </a:lnTo>
                  <a:lnTo>
                    <a:pt x="3438" y="362500"/>
                  </a:lnTo>
                  <a:lnTo>
                    <a:pt x="0" y="315939"/>
                  </a:lnTo>
                  <a:lnTo>
                    <a:pt x="3438" y="269378"/>
                  </a:lnTo>
                  <a:lnTo>
                    <a:pt x="13422" y="224896"/>
                  </a:lnTo>
                  <a:lnTo>
                    <a:pt x="29455" y="182990"/>
                  </a:lnTo>
                  <a:lnTo>
                    <a:pt x="51042" y="144155"/>
                  </a:lnTo>
                  <a:lnTo>
                    <a:pt x="77685" y="108887"/>
                  </a:lnTo>
                  <a:lnTo>
                    <a:pt x="108888" y="77684"/>
                  </a:lnTo>
                  <a:lnTo>
                    <a:pt x="144155" y="51041"/>
                  </a:lnTo>
                  <a:lnTo>
                    <a:pt x="182991" y="29455"/>
                  </a:lnTo>
                  <a:lnTo>
                    <a:pt x="224897" y="13422"/>
                  </a:lnTo>
                  <a:lnTo>
                    <a:pt x="269379" y="3438"/>
                  </a:lnTo>
                  <a:lnTo>
                    <a:pt x="315939" y="0"/>
                  </a:lnTo>
                  <a:lnTo>
                    <a:pt x="362500" y="3438"/>
                  </a:lnTo>
                  <a:lnTo>
                    <a:pt x="406984" y="13422"/>
                  </a:lnTo>
                  <a:lnTo>
                    <a:pt x="448894" y="29455"/>
                  </a:lnTo>
                  <a:lnTo>
                    <a:pt x="487733" y="51041"/>
                  </a:lnTo>
                  <a:lnTo>
                    <a:pt x="523005" y="77684"/>
                  </a:lnTo>
                  <a:lnTo>
                    <a:pt x="554213" y="108887"/>
                  </a:lnTo>
                  <a:lnTo>
                    <a:pt x="580861" y="144155"/>
                  </a:lnTo>
                  <a:lnTo>
                    <a:pt x="602451" y="182990"/>
                  </a:lnTo>
                  <a:lnTo>
                    <a:pt x="618488" y="224896"/>
                  </a:lnTo>
                  <a:lnTo>
                    <a:pt x="628474" y="269378"/>
                  </a:lnTo>
                  <a:lnTo>
                    <a:pt x="631913" y="315939"/>
                  </a:lnTo>
                  <a:lnTo>
                    <a:pt x="628474" y="362500"/>
                  </a:lnTo>
                  <a:lnTo>
                    <a:pt x="618488" y="406981"/>
                  </a:lnTo>
                  <a:lnTo>
                    <a:pt x="602451" y="448888"/>
                  </a:lnTo>
                  <a:lnTo>
                    <a:pt x="580861" y="487723"/>
                  </a:lnTo>
                  <a:lnTo>
                    <a:pt x="554213" y="522991"/>
                  </a:lnTo>
                  <a:lnTo>
                    <a:pt x="523005" y="554194"/>
                  </a:lnTo>
                  <a:lnTo>
                    <a:pt x="487733" y="580837"/>
                  </a:lnTo>
                  <a:lnTo>
                    <a:pt x="448894" y="602423"/>
                  </a:lnTo>
                  <a:lnTo>
                    <a:pt x="406984" y="618456"/>
                  </a:lnTo>
                  <a:lnTo>
                    <a:pt x="362500" y="628440"/>
                  </a:lnTo>
                  <a:lnTo>
                    <a:pt x="315939" y="631878"/>
                  </a:lnTo>
                  <a:close/>
                </a:path>
              </a:pathLst>
            </a:custGeom>
            <a:solidFill>
              <a:srgbClr val="212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3051" y="1596181"/>
              <a:ext cx="279400" cy="252095"/>
            </a:xfrm>
            <a:custGeom>
              <a:avLst/>
              <a:gdLst/>
              <a:ahLst/>
              <a:cxnLst/>
              <a:rect l="l" t="t" r="r" b="b"/>
              <a:pathLst>
                <a:path w="279400" h="252094">
                  <a:moveTo>
                    <a:pt x="25739" y="251661"/>
                  </a:moveTo>
                  <a:lnTo>
                    <a:pt x="40134" y="191962"/>
                  </a:lnTo>
                  <a:lnTo>
                    <a:pt x="24742" y="178515"/>
                  </a:lnTo>
                  <a:lnTo>
                    <a:pt x="12731" y="163032"/>
                  </a:lnTo>
                  <a:lnTo>
                    <a:pt x="4388" y="145806"/>
                  </a:lnTo>
                  <a:lnTo>
                    <a:pt x="0" y="127129"/>
                  </a:lnTo>
                  <a:lnTo>
                    <a:pt x="6027" y="83773"/>
                  </a:lnTo>
                  <a:lnTo>
                    <a:pt x="32031" y="45825"/>
                  </a:lnTo>
                  <a:lnTo>
                    <a:pt x="73663" y="17145"/>
                  </a:lnTo>
                  <a:lnTo>
                    <a:pt x="126577" y="1592"/>
                  </a:lnTo>
                  <a:lnTo>
                    <a:pt x="142469" y="0"/>
                  </a:lnTo>
                  <a:lnTo>
                    <a:pt x="150237" y="0"/>
                  </a:lnTo>
                  <a:lnTo>
                    <a:pt x="197887" y="6843"/>
                  </a:lnTo>
                  <a:lnTo>
                    <a:pt x="237671" y="25843"/>
                  </a:lnTo>
                  <a:lnTo>
                    <a:pt x="265902" y="54702"/>
                  </a:lnTo>
                  <a:lnTo>
                    <a:pt x="278894" y="91122"/>
                  </a:lnTo>
                  <a:lnTo>
                    <a:pt x="273013" y="134621"/>
                  </a:lnTo>
                  <a:lnTo>
                    <a:pt x="247253" y="172806"/>
                  </a:lnTo>
                  <a:lnTo>
                    <a:pt x="205669" y="201534"/>
                  </a:lnTo>
                  <a:lnTo>
                    <a:pt x="152317" y="216662"/>
                  </a:lnTo>
                  <a:lnTo>
                    <a:pt x="126512" y="218349"/>
                  </a:lnTo>
                  <a:lnTo>
                    <a:pt x="115508" y="218003"/>
                  </a:lnTo>
                  <a:lnTo>
                    <a:pt x="104821" y="216945"/>
                  </a:lnTo>
                  <a:lnTo>
                    <a:pt x="94450" y="215143"/>
                  </a:lnTo>
                  <a:lnTo>
                    <a:pt x="84397" y="212567"/>
                  </a:lnTo>
                  <a:lnTo>
                    <a:pt x="25739" y="251661"/>
                  </a:lnTo>
                  <a:close/>
                </a:path>
              </a:pathLst>
            </a:custGeom>
            <a:solidFill>
              <a:srgbClr val="F2A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6979" y="1549451"/>
              <a:ext cx="278130" cy="260350"/>
            </a:xfrm>
            <a:custGeom>
              <a:avLst/>
              <a:gdLst/>
              <a:ahLst/>
              <a:cxnLst/>
              <a:rect l="l" t="t" r="r" b="b"/>
              <a:pathLst>
                <a:path w="278130" h="260350">
                  <a:moveTo>
                    <a:pt x="255234" y="260304"/>
                  </a:moveTo>
                  <a:lnTo>
                    <a:pt x="192449" y="213994"/>
                  </a:lnTo>
                  <a:lnTo>
                    <a:pt x="182232" y="216108"/>
                  </a:lnTo>
                  <a:lnTo>
                    <a:pt x="171845" y="217622"/>
                  </a:lnTo>
                  <a:lnTo>
                    <a:pt x="161263" y="218532"/>
                  </a:lnTo>
                  <a:lnTo>
                    <a:pt x="150462" y="218837"/>
                  </a:lnTo>
                  <a:lnTo>
                    <a:pt x="143863" y="218727"/>
                  </a:lnTo>
                  <a:lnTo>
                    <a:pt x="70916" y="200164"/>
                  </a:lnTo>
                  <a:lnTo>
                    <a:pt x="30109" y="170512"/>
                  </a:lnTo>
                  <a:lnTo>
                    <a:pt x="5119" y="131989"/>
                  </a:lnTo>
                  <a:lnTo>
                    <a:pt x="0" y="88457"/>
                  </a:lnTo>
                  <a:lnTo>
                    <a:pt x="13710" y="52440"/>
                  </a:lnTo>
                  <a:lnTo>
                    <a:pt x="41678" y="24499"/>
                  </a:lnTo>
                  <a:lnTo>
                    <a:pt x="80467" y="6422"/>
                  </a:lnTo>
                  <a:lnTo>
                    <a:pt x="126642" y="0"/>
                  </a:lnTo>
                  <a:lnTo>
                    <a:pt x="133234" y="122"/>
                  </a:lnTo>
                  <a:lnTo>
                    <a:pt x="206530" y="18487"/>
                  </a:lnTo>
                  <a:lnTo>
                    <a:pt x="247646" y="48180"/>
                  </a:lnTo>
                  <a:lnTo>
                    <a:pt x="272749" y="86946"/>
                  </a:lnTo>
                  <a:lnTo>
                    <a:pt x="277884" y="130639"/>
                  </a:lnTo>
                  <a:lnTo>
                    <a:pt x="272896" y="149136"/>
                  </a:lnTo>
                  <a:lnTo>
                    <a:pt x="264245" y="165894"/>
                  </a:lnTo>
                  <a:lnTo>
                    <a:pt x="252120" y="180721"/>
                  </a:lnTo>
                  <a:lnTo>
                    <a:pt x="236712" y="193424"/>
                  </a:lnTo>
                  <a:lnTo>
                    <a:pt x="255234" y="2603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5939" y="1600861"/>
              <a:ext cx="106266" cy="1554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19436" y="2105570"/>
              <a:ext cx="4124325" cy="1959610"/>
            </a:xfrm>
            <a:custGeom>
              <a:avLst/>
              <a:gdLst/>
              <a:ahLst/>
              <a:cxnLst/>
              <a:rect l="l" t="t" r="r" b="b"/>
              <a:pathLst>
                <a:path w="4124325" h="1959610">
                  <a:moveTo>
                    <a:pt x="1527500" y="1959171"/>
                  </a:moveTo>
                  <a:lnTo>
                    <a:pt x="1453424" y="1959090"/>
                  </a:lnTo>
                  <a:lnTo>
                    <a:pt x="1380318" y="1958846"/>
                  </a:lnTo>
                  <a:lnTo>
                    <a:pt x="1308292" y="1958434"/>
                  </a:lnTo>
                  <a:lnTo>
                    <a:pt x="1237456" y="1957849"/>
                  </a:lnTo>
                  <a:lnTo>
                    <a:pt x="1167918" y="1957088"/>
                  </a:lnTo>
                  <a:lnTo>
                    <a:pt x="1099788" y="1956146"/>
                  </a:lnTo>
                  <a:lnTo>
                    <a:pt x="1033175" y="1955019"/>
                  </a:lnTo>
                  <a:lnTo>
                    <a:pt x="968190" y="1953703"/>
                  </a:lnTo>
                  <a:lnTo>
                    <a:pt x="904941" y="1952193"/>
                  </a:lnTo>
                  <a:lnTo>
                    <a:pt x="843537" y="1950485"/>
                  </a:lnTo>
                  <a:lnTo>
                    <a:pt x="784090" y="1948575"/>
                  </a:lnTo>
                  <a:lnTo>
                    <a:pt x="726707" y="1946458"/>
                  </a:lnTo>
                  <a:lnTo>
                    <a:pt x="671498" y="1944130"/>
                  </a:lnTo>
                  <a:lnTo>
                    <a:pt x="618573" y="1941588"/>
                  </a:lnTo>
                  <a:lnTo>
                    <a:pt x="568040" y="1938826"/>
                  </a:lnTo>
                  <a:lnTo>
                    <a:pt x="520011" y="1935840"/>
                  </a:lnTo>
                  <a:lnTo>
                    <a:pt x="474593" y="1932627"/>
                  </a:lnTo>
                  <a:lnTo>
                    <a:pt x="431897" y="1929182"/>
                  </a:lnTo>
                  <a:lnTo>
                    <a:pt x="392032" y="1925500"/>
                  </a:lnTo>
                  <a:lnTo>
                    <a:pt x="321232" y="1917410"/>
                  </a:lnTo>
                  <a:lnTo>
                    <a:pt x="263068" y="1908323"/>
                  </a:lnTo>
                  <a:lnTo>
                    <a:pt x="218417" y="1898204"/>
                  </a:lnTo>
                  <a:lnTo>
                    <a:pt x="181839" y="1880555"/>
                  </a:lnTo>
                  <a:lnTo>
                    <a:pt x="159805" y="1824894"/>
                  </a:lnTo>
                  <a:lnTo>
                    <a:pt x="143148" y="1761004"/>
                  </a:lnTo>
                  <a:lnTo>
                    <a:pt x="134411" y="1722055"/>
                  </a:lnTo>
                  <a:lnTo>
                    <a:pt x="125481" y="1678894"/>
                  </a:lnTo>
                  <a:lnTo>
                    <a:pt x="116421" y="1631867"/>
                  </a:lnTo>
                  <a:lnTo>
                    <a:pt x="107291" y="1581315"/>
                  </a:lnTo>
                  <a:lnTo>
                    <a:pt x="98150" y="1527583"/>
                  </a:lnTo>
                  <a:lnTo>
                    <a:pt x="89061" y="1471015"/>
                  </a:lnTo>
                  <a:lnTo>
                    <a:pt x="80083" y="1411954"/>
                  </a:lnTo>
                  <a:lnTo>
                    <a:pt x="71277" y="1350744"/>
                  </a:lnTo>
                  <a:lnTo>
                    <a:pt x="62703" y="1287728"/>
                  </a:lnTo>
                  <a:lnTo>
                    <a:pt x="54423" y="1223250"/>
                  </a:lnTo>
                  <a:lnTo>
                    <a:pt x="46497" y="1157655"/>
                  </a:lnTo>
                  <a:lnTo>
                    <a:pt x="38985" y="1091284"/>
                  </a:lnTo>
                  <a:lnTo>
                    <a:pt x="31948" y="1024483"/>
                  </a:lnTo>
                  <a:lnTo>
                    <a:pt x="25447" y="957594"/>
                  </a:lnTo>
                  <a:lnTo>
                    <a:pt x="19542" y="890962"/>
                  </a:lnTo>
                  <a:lnTo>
                    <a:pt x="14295" y="824930"/>
                  </a:lnTo>
                  <a:lnTo>
                    <a:pt x="9765" y="759842"/>
                  </a:lnTo>
                  <a:lnTo>
                    <a:pt x="6013" y="696041"/>
                  </a:lnTo>
                  <a:lnTo>
                    <a:pt x="3100" y="633871"/>
                  </a:lnTo>
                  <a:lnTo>
                    <a:pt x="1086" y="573676"/>
                  </a:lnTo>
                  <a:lnTo>
                    <a:pt x="32" y="515800"/>
                  </a:lnTo>
                  <a:lnTo>
                    <a:pt x="0" y="460585"/>
                  </a:lnTo>
                  <a:lnTo>
                    <a:pt x="1048" y="408376"/>
                  </a:lnTo>
                  <a:lnTo>
                    <a:pt x="3238" y="359516"/>
                  </a:lnTo>
                  <a:lnTo>
                    <a:pt x="6631" y="314350"/>
                  </a:lnTo>
                  <a:lnTo>
                    <a:pt x="11287" y="273220"/>
                  </a:lnTo>
                  <a:lnTo>
                    <a:pt x="24630" y="204444"/>
                  </a:lnTo>
                  <a:lnTo>
                    <a:pt x="43753" y="155939"/>
                  </a:lnTo>
                  <a:lnTo>
                    <a:pt x="73371" y="131756"/>
                  </a:lnTo>
                  <a:lnTo>
                    <a:pt x="108656" y="116902"/>
                  </a:lnTo>
                  <a:lnTo>
                    <a:pt x="155589" y="103038"/>
                  </a:lnTo>
                  <a:lnTo>
                    <a:pt x="213501" y="90146"/>
                  </a:lnTo>
                  <a:lnTo>
                    <a:pt x="281718" y="78206"/>
                  </a:lnTo>
                  <a:lnTo>
                    <a:pt x="319482" y="72586"/>
                  </a:lnTo>
                  <a:lnTo>
                    <a:pt x="359571" y="67198"/>
                  </a:lnTo>
                  <a:lnTo>
                    <a:pt x="401901" y="62038"/>
                  </a:lnTo>
                  <a:lnTo>
                    <a:pt x="446388" y="57103"/>
                  </a:lnTo>
                  <a:lnTo>
                    <a:pt x="492947" y="52392"/>
                  </a:lnTo>
                  <a:lnTo>
                    <a:pt x="541496" y="47902"/>
                  </a:lnTo>
                  <a:lnTo>
                    <a:pt x="591951" y="43631"/>
                  </a:lnTo>
                  <a:lnTo>
                    <a:pt x="644226" y="39575"/>
                  </a:lnTo>
                  <a:lnTo>
                    <a:pt x="698240" y="35733"/>
                  </a:lnTo>
                  <a:lnTo>
                    <a:pt x="753906" y="32102"/>
                  </a:lnTo>
                  <a:lnTo>
                    <a:pt x="811143" y="28680"/>
                  </a:lnTo>
                  <a:lnTo>
                    <a:pt x="869865" y="25465"/>
                  </a:lnTo>
                  <a:lnTo>
                    <a:pt x="929989" y="22453"/>
                  </a:lnTo>
                  <a:lnTo>
                    <a:pt x="991431" y="19642"/>
                  </a:lnTo>
                  <a:lnTo>
                    <a:pt x="1054107" y="17031"/>
                  </a:lnTo>
                  <a:lnTo>
                    <a:pt x="1117933" y="14616"/>
                  </a:lnTo>
                  <a:lnTo>
                    <a:pt x="1182825" y="12395"/>
                  </a:lnTo>
                  <a:lnTo>
                    <a:pt x="1248699" y="10366"/>
                  </a:lnTo>
                  <a:lnTo>
                    <a:pt x="1315472" y="8527"/>
                  </a:lnTo>
                  <a:lnTo>
                    <a:pt x="1383059" y="6873"/>
                  </a:lnTo>
                  <a:lnTo>
                    <a:pt x="1451377" y="5405"/>
                  </a:lnTo>
                  <a:lnTo>
                    <a:pt x="1520341" y="4118"/>
                  </a:lnTo>
                  <a:lnTo>
                    <a:pt x="1589869" y="3011"/>
                  </a:lnTo>
                  <a:lnTo>
                    <a:pt x="1659875" y="2080"/>
                  </a:lnTo>
                  <a:lnTo>
                    <a:pt x="1730275" y="1325"/>
                  </a:lnTo>
                  <a:lnTo>
                    <a:pt x="1800987" y="741"/>
                  </a:lnTo>
                  <a:lnTo>
                    <a:pt x="1871926" y="328"/>
                  </a:lnTo>
                  <a:lnTo>
                    <a:pt x="1943008" y="81"/>
                  </a:lnTo>
                  <a:lnTo>
                    <a:pt x="2014149" y="0"/>
                  </a:lnTo>
                  <a:lnTo>
                    <a:pt x="2086631" y="83"/>
                  </a:lnTo>
                  <a:lnTo>
                    <a:pt x="2158999" y="333"/>
                  </a:lnTo>
                  <a:lnTo>
                    <a:pt x="2231164" y="747"/>
                  </a:lnTo>
                  <a:lnTo>
                    <a:pt x="2303036" y="1321"/>
                  </a:lnTo>
                  <a:lnTo>
                    <a:pt x="2374527" y="2054"/>
                  </a:lnTo>
                  <a:lnTo>
                    <a:pt x="2445549" y="2942"/>
                  </a:lnTo>
                  <a:lnTo>
                    <a:pt x="2516012" y="3984"/>
                  </a:lnTo>
                  <a:lnTo>
                    <a:pt x="2585828" y="5175"/>
                  </a:lnTo>
                  <a:lnTo>
                    <a:pt x="2654907" y="6515"/>
                  </a:lnTo>
                  <a:lnTo>
                    <a:pt x="2723161" y="8000"/>
                  </a:lnTo>
                  <a:lnTo>
                    <a:pt x="2790501" y="9627"/>
                  </a:lnTo>
                  <a:lnTo>
                    <a:pt x="2856838" y="11395"/>
                  </a:lnTo>
                  <a:lnTo>
                    <a:pt x="2922083" y="13299"/>
                  </a:lnTo>
                  <a:lnTo>
                    <a:pt x="2986147" y="15339"/>
                  </a:lnTo>
                  <a:lnTo>
                    <a:pt x="3048942" y="17511"/>
                  </a:lnTo>
                  <a:lnTo>
                    <a:pt x="3110378" y="19812"/>
                  </a:lnTo>
                  <a:lnTo>
                    <a:pt x="3170367" y="22240"/>
                  </a:lnTo>
                  <a:lnTo>
                    <a:pt x="3228820" y="24793"/>
                  </a:lnTo>
                  <a:lnTo>
                    <a:pt x="3285648" y="27467"/>
                  </a:lnTo>
                  <a:lnTo>
                    <a:pt x="3340762" y="30261"/>
                  </a:lnTo>
                  <a:lnTo>
                    <a:pt x="3394073" y="33170"/>
                  </a:lnTo>
                  <a:lnTo>
                    <a:pt x="3445493" y="36194"/>
                  </a:lnTo>
                  <a:lnTo>
                    <a:pt x="3494932" y="39329"/>
                  </a:lnTo>
                  <a:lnTo>
                    <a:pt x="3542302" y="42573"/>
                  </a:lnTo>
                  <a:lnTo>
                    <a:pt x="3587513" y="45923"/>
                  </a:lnTo>
                  <a:lnTo>
                    <a:pt x="3630478" y="49376"/>
                  </a:lnTo>
                  <a:lnTo>
                    <a:pt x="3671106" y="52930"/>
                  </a:lnTo>
                  <a:lnTo>
                    <a:pt x="3709310" y="56582"/>
                  </a:lnTo>
                  <a:lnTo>
                    <a:pt x="3778087" y="64171"/>
                  </a:lnTo>
                  <a:lnTo>
                    <a:pt x="3836099" y="72122"/>
                  </a:lnTo>
                  <a:lnTo>
                    <a:pt x="3882634" y="80413"/>
                  </a:lnTo>
                  <a:lnTo>
                    <a:pt x="3929362" y="93443"/>
                  </a:lnTo>
                  <a:lnTo>
                    <a:pt x="3961137" y="134822"/>
                  </a:lnTo>
                  <a:lnTo>
                    <a:pt x="3978776" y="190319"/>
                  </a:lnTo>
                  <a:lnTo>
                    <a:pt x="3996701" y="266083"/>
                  </a:lnTo>
                  <a:lnTo>
                    <a:pt x="4005674" y="310658"/>
                  </a:lnTo>
                  <a:lnTo>
                    <a:pt x="4014601" y="359212"/>
                  </a:lnTo>
                  <a:lnTo>
                    <a:pt x="4023443" y="411382"/>
                  </a:lnTo>
                  <a:lnTo>
                    <a:pt x="4032162" y="466806"/>
                  </a:lnTo>
                  <a:lnTo>
                    <a:pt x="4040719" y="525120"/>
                  </a:lnTo>
                  <a:lnTo>
                    <a:pt x="4049074" y="585962"/>
                  </a:lnTo>
                  <a:lnTo>
                    <a:pt x="4057188" y="648969"/>
                  </a:lnTo>
                  <a:lnTo>
                    <a:pt x="4065024" y="713778"/>
                  </a:lnTo>
                  <a:lnTo>
                    <a:pt x="4072540" y="780028"/>
                  </a:lnTo>
                  <a:lnTo>
                    <a:pt x="4079699" y="847354"/>
                  </a:lnTo>
                  <a:lnTo>
                    <a:pt x="4086462" y="915395"/>
                  </a:lnTo>
                  <a:lnTo>
                    <a:pt x="4092789" y="983788"/>
                  </a:lnTo>
                  <a:lnTo>
                    <a:pt x="4098641" y="1052170"/>
                  </a:lnTo>
                  <a:lnTo>
                    <a:pt x="4103980" y="1120178"/>
                  </a:lnTo>
                  <a:lnTo>
                    <a:pt x="4108766" y="1187450"/>
                  </a:lnTo>
                  <a:lnTo>
                    <a:pt x="4112961" y="1253623"/>
                  </a:lnTo>
                  <a:lnTo>
                    <a:pt x="4116525" y="1318334"/>
                  </a:lnTo>
                  <a:lnTo>
                    <a:pt x="4119420" y="1381220"/>
                  </a:lnTo>
                  <a:lnTo>
                    <a:pt x="4121606" y="1441920"/>
                  </a:lnTo>
                  <a:lnTo>
                    <a:pt x="4123044" y="1500069"/>
                  </a:lnTo>
                  <a:lnTo>
                    <a:pt x="4123696" y="1555306"/>
                  </a:lnTo>
                  <a:lnTo>
                    <a:pt x="4123522" y="1607268"/>
                  </a:lnTo>
                  <a:lnTo>
                    <a:pt x="4122484" y="1655592"/>
                  </a:lnTo>
                  <a:lnTo>
                    <a:pt x="4120542" y="1699916"/>
                  </a:lnTo>
                  <a:lnTo>
                    <a:pt x="4117657" y="1739876"/>
                  </a:lnTo>
                  <a:lnTo>
                    <a:pt x="4108904" y="1805255"/>
                  </a:lnTo>
                  <a:lnTo>
                    <a:pt x="4095913" y="1848829"/>
                  </a:lnTo>
                  <a:lnTo>
                    <a:pt x="4055279" y="1872779"/>
                  </a:lnTo>
                  <a:lnTo>
                    <a:pt x="4000444" y="1880487"/>
                  </a:lnTo>
                  <a:lnTo>
                    <a:pt x="3951238" y="1885650"/>
                  </a:lnTo>
                  <a:lnTo>
                    <a:pt x="3892564" y="1890806"/>
                  </a:lnTo>
                  <a:lnTo>
                    <a:pt x="3824981" y="1895935"/>
                  </a:lnTo>
                  <a:lnTo>
                    <a:pt x="3749049" y="1901013"/>
                  </a:lnTo>
                  <a:lnTo>
                    <a:pt x="3708127" y="1903527"/>
                  </a:lnTo>
                  <a:lnTo>
                    <a:pt x="3665327" y="1906020"/>
                  </a:lnTo>
                  <a:lnTo>
                    <a:pt x="3620719" y="1908490"/>
                  </a:lnTo>
                  <a:lnTo>
                    <a:pt x="3574374" y="1910934"/>
                  </a:lnTo>
                  <a:lnTo>
                    <a:pt x="3526360" y="1913349"/>
                  </a:lnTo>
                  <a:lnTo>
                    <a:pt x="3476749" y="1915733"/>
                  </a:lnTo>
                  <a:lnTo>
                    <a:pt x="3425609" y="1918082"/>
                  </a:lnTo>
                  <a:lnTo>
                    <a:pt x="3373011" y="1920394"/>
                  </a:lnTo>
                  <a:lnTo>
                    <a:pt x="3319025" y="1922667"/>
                  </a:lnTo>
                  <a:lnTo>
                    <a:pt x="3263720" y="1924898"/>
                  </a:lnTo>
                  <a:lnTo>
                    <a:pt x="3207167" y="1927083"/>
                  </a:lnTo>
                  <a:lnTo>
                    <a:pt x="3149435" y="1929221"/>
                  </a:lnTo>
                  <a:lnTo>
                    <a:pt x="3090594" y="1931308"/>
                  </a:lnTo>
                  <a:lnTo>
                    <a:pt x="3030714" y="1933341"/>
                  </a:lnTo>
                  <a:lnTo>
                    <a:pt x="2969865" y="1935319"/>
                  </a:lnTo>
                  <a:lnTo>
                    <a:pt x="2908117" y="1937238"/>
                  </a:lnTo>
                  <a:lnTo>
                    <a:pt x="2845540" y="1939096"/>
                  </a:lnTo>
                  <a:lnTo>
                    <a:pt x="2782204" y="1940890"/>
                  </a:lnTo>
                  <a:lnTo>
                    <a:pt x="2718178" y="1942617"/>
                  </a:lnTo>
                  <a:lnTo>
                    <a:pt x="2653532" y="1944274"/>
                  </a:lnTo>
                  <a:lnTo>
                    <a:pt x="2588337" y="1945859"/>
                  </a:lnTo>
                  <a:lnTo>
                    <a:pt x="2522663" y="1947369"/>
                  </a:lnTo>
                  <a:lnTo>
                    <a:pt x="2456578" y="1948801"/>
                  </a:lnTo>
                  <a:lnTo>
                    <a:pt x="2390153" y="1950153"/>
                  </a:lnTo>
                  <a:lnTo>
                    <a:pt x="2323459" y="1951422"/>
                  </a:lnTo>
                  <a:lnTo>
                    <a:pt x="2256564" y="1952605"/>
                  </a:lnTo>
                  <a:lnTo>
                    <a:pt x="2189539" y="1953699"/>
                  </a:lnTo>
                  <a:lnTo>
                    <a:pt x="2122453" y="1954702"/>
                  </a:lnTo>
                  <a:lnTo>
                    <a:pt x="2055378" y="1955611"/>
                  </a:lnTo>
                  <a:lnTo>
                    <a:pt x="1988381" y="1956423"/>
                  </a:lnTo>
                  <a:lnTo>
                    <a:pt x="1921534" y="1957135"/>
                  </a:lnTo>
                  <a:lnTo>
                    <a:pt x="1854906" y="1957746"/>
                  </a:lnTo>
                  <a:lnTo>
                    <a:pt x="1788567" y="1958252"/>
                  </a:lnTo>
                  <a:lnTo>
                    <a:pt x="1722587" y="1958650"/>
                  </a:lnTo>
                  <a:lnTo>
                    <a:pt x="1657036" y="1958937"/>
                  </a:lnTo>
                  <a:lnTo>
                    <a:pt x="1591984" y="1959112"/>
                  </a:lnTo>
                  <a:lnTo>
                    <a:pt x="1527500" y="1959171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181491" y="2126340"/>
            <a:ext cx="3134995" cy="1694814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700">
                <a:latin typeface="Arial"/>
                <a:cs typeface="Arial"/>
              </a:rPr>
              <a:t>Target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spcBef>
                <a:spcPts val="730"/>
              </a:spcBef>
            </a:pPr>
            <a:r>
              <a:rPr dirty="0" sz="1300" spc="30">
                <a:latin typeface="Arial"/>
                <a:cs typeface="Arial"/>
              </a:rPr>
              <a:t>Melalui </a:t>
            </a:r>
            <a:r>
              <a:rPr dirty="0" sz="1300" spc="10">
                <a:latin typeface="Arial"/>
                <a:cs typeface="Arial"/>
              </a:rPr>
              <a:t>projek </a:t>
            </a:r>
            <a:r>
              <a:rPr dirty="0" sz="1300" spc="-5">
                <a:latin typeface="Arial"/>
                <a:cs typeface="Arial"/>
              </a:rPr>
              <a:t>ini, </a:t>
            </a:r>
            <a:r>
              <a:rPr dirty="0" sz="1300" spc="-50">
                <a:latin typeface="Arial"/>
                <a:cs typeface="Arial"/>
              </a:rPr>
              <a:t>siswa </a:t>
            </a:r>
            <a:r>
              <a:rPr dirty="0" sz="1300" spc="25">
                <a:latin typeface="Arial"/>
                <a:cs typeface="Arial"/>
              </a:rPr>
              <a:t>diharapkan telah  </a:t>
            </a:r>
            <a:r>
              <a:rPr dirty="0" sz="1300" spc="5">
                <a:latin typeface="Arial"/>
                <a:cs typeface="Arial"/>
              </a:rPr>
              <a:t>mengembangkan </a:t>
            </a:r>
            <a:r>
              <a:rPr dirty="0" sz="1300" spc="-20">
                <a:latin typeface="Arial"/>
                <a:cs typeface="Arial"/>
              </a:rPr>
              <a:t>secara </a:t>
            </a:r>
            <a:r>
              <a:rPr dirty="0" sz="1300" spc="-15">
                <a:latin typeface="Arial"/>
                <a:cs typeface="Arial"/>
              </a:rPr>
              <a:t>spesiﬁk </a:t>
            </a:r>
            <a:r>
              <a:rPr dirty="0" sz="1300" spc="25">
                <a:latin typeface="Arial"/>
                <a:cs typeface="Arial"/>
              </a:rPr>
              <a:t>empat  </a:t>
            </a:r>
            <a:r>
              <a:rPr dirty="0" sz="1300" spc="-10">
                <a:latin typeface="Arial"/>
                <a:cs typeface="Arial"/>
              </a:rPr>
              <a:t>dimensi </a:t>
            </a:r>
            <a:r>
              <a:rPr dirty="0" sz="1300" spc="10">
                <a:latin typeface="Arial"/>
                <a:cs typeface="Arial"/>
              </a:rPr>
              <a:t>Proﬁl Pelajar </a:t>
            </a:r>
            <a:r>
              <a:rPr dirty="0" sz="1300" spc="-10">
                <a:latin typeface="Arial"/>
                <a:cs typeface="Arial"/>
              </a:rPr>
              <a:t>Pancasila </a:t>
            </a:r>
            <a:r>
              <a:rPr dirty="0" sz="1300">
                <a:latin typeface="Arial"/>
                <a:cs typeface="Arial"/>
              </a:rPr>
              <a:t>yaitu:  </a:t>
            </a:r>
            <a:r>
              <a:rPr dirty="0" sz="1300" spc="25">
                <a:latin typeface="Arial"/>
                <a:cs typeface="Arial"/>
              </a:rPr>
              <a:t>Kreatif, </a:t>
            </a:r>
            <a:r>
              <a:rPr dirty="0" sz="1300" spc="10">
                <a:latin typeface="Arial"/>
                <a:cs typeface="Arial"/>
              </a:rPr>
              <a:t>Bernalar </a:t>
            </a:r>
            <a:r>
              <a:rPr dirty="0" sz="1300" spc="5">
                <a:latin typeface="Arial"/>
                <a:cs typeface="Arial"/>
              </a:rPr>
              <a:t>Kritis, </a:t>
            </a:r>
            <a:r>
              <a:rPr dirty="0" sz="1300" spc="30">
                <a:latin typeface="Arial"/>
                <a:cs typeface="Arial"/>
              </a:rPr>
              <a:t>Mandiri, </a:t>
            </a:r>
            <a:r>
              <a:rPr dirty="0" sz="1300" spc="25">
                <a:latin typeface="Arial"/>
                <a:cs typeface="Arial"/>
              </a:rPr>
              <a:t>dan  </a:t>
            </a:r>
            <a:r>
              <a:rPr dirty="0" sz="1300" spc="10">
                <a:latin typeface="Arial"/>
                <a:cs typeface="Arial"/>
              </a:rPr>
              <a:t>Bergotong </a:t>
            </a:r>
            <a:r>
              <a:rPr dirty="0" sz="1300" spc="-35">
                <a:latin typeface="Arial"/>
                <a:cs typeface="Arial"/>
              </a:rPr>
              <a:t>Royong, </a:t>
            </a:r>
            <a:r>
              <a:rPr dirty="0" sz="1300" spc="15">
                <a:latin typeface="Arial"/>
                <a:cs typeface="Arial"/>
              </a:rPr>
              <a:t>yang akan </a:t>
            </a:r>
            <a:r>
              <a:rPr dirty="0" sz="1300" spc="30">
                <a:latin typeface="Arial"/>
                <a:cs typeface="Arial"/>
              </a:rPr>
              <a:t>dijabarkan  </a:t>
            </a:r>
            <a:r>
              <a:rPr dirty="0" sz="1300" spc="-20">
                <a:latin typeface="Arial"/>
                <a:cs typeface="Arial"/>
              </a:rPr>
              <a:t>secara </a:t>
            </a:r>
            <a:r>
              <a:rPr dirty="0" sz="1300" spc="35">
                <a:latin typeface="Arial"/>
                <a:cs typeface="Arial"/>
              </a:rPr>
              <a:t>detail </a:t>
            </a:r>
            <a:r>
              <a:rPr dirty="0" sz="1300" spc="40">
                <a:latin typeface="Arial"/>
                <a:cs typeface="Arial"/>
              </a:rPr>
              <a:t>di bab</a:t>
            </a:r>
            <a:r>
              <a:rPr dirty="0" sz="1300" spc="1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berikutnya.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18541" y="2125688"/>
            <a:ext cx="631190" cy="632460"/>
            <a:chOff x="4418541" y="2125688"/>
            <a:chExt cx="631190" cy="632460"/>
          </a:xfrm>
        </p:grpSpPr>
        <p:sp>
          <p:nvSpPr>
            <p:cNvPr id="13" name="object 13"/>
            <p:cNvSpPr/>
            <p:nvPr/>
          </p:nvSpPr>
          <p:spPr>
            <a:xfrm>
              <a:off x="4418541" y="2125688"/>
              <a:ext cx="631190" cy="632460"/>
            </a:xfrm>
            <a:custGeom>
              <a:avLst/>
              <a:gdLst/>
              <a:ahLst/>
              <a:cxnLst/>
              <a:rect l="l" t="t" r="r" b="b"/>
              <a:pathLst>
                <a:path w="631189" h="632460">
                  <a:moveTo>
                    <a:pt x="315924" y="631881"/>
                  </a:moveTo>
                  <a:lnTo>
                    <a:pt x="269139" y="628442"/>
                  </a:lnTo>
                  <a:lnTo>
                    <a:pt x="224518" y="618458"/>
                  </a:lnTo>
                  <a:lnTo>
                    <a:pt x="182546" y="602423"/>
                  </a:lnTo>
                  <a:lnTo>
                    <a:pt x="143703" y="580836"/>
                  </a:lnTo>
                  <a:lnTo>
                    <a:pt x="108474" y="554192"/>
                  </a:lnTo>
                  <a:lnTo>
                    <a:pt x="77340" y="522988"/>
                  </a:lnTo>
                  <a:lnTo>
                    <a:pt x="50785" y="487720"/>
                  </a:lnTo>
                  <a:lnTo>
                    <a:pt x="29290" y="448885"/>
                  </a:lnTo>
                  <a:lnTo>
                    <a:pt x="13339" y="406979"/>
                  </a:lnTo>
                  <a:lnTo>
                    <a:pt x="3415" y="362499"/>
                  </a:lnTo>
                  <a:lnTo>
                    <a:pt x="0" y="315941"/>
                  </a:lnTo>
                  <a:lnTo>
                    <a:pt x="3415" y="269381"/>
                  </a:lnTo>
                  <a:lnTo>
                    <a:pt x="13339" y="224899"/>
                  </a:lnTo>
                  <a:lnTo>
                    <a:pt x="29290" y="182992"/>
                  </a:lnTo>
                  <a:lnTo>
                    <a:pt x="50785" y="144156"/>
                  </a:lnTo>
                  <a:lnTo>
                    <a:pt x="77340" y="108889"/>
                  </a:lnTo>
                  <a:lnTo>
                    <a:pt x="108474" y="77685"/>
                  </a:lnTo>
                  <a:lnTo>
                    <a:pt x="143703" y="51042"/>
                  </a:lnTo>
                  <a:lnTo>
                    <a:pt x="182546" y="29455"/>
                  </a:lnTo>
                  <a:lnTo>
                    <a:pt x="224518" y="13422"/>
                  </a:lnTo>
                  <a:lnTo>
                    <a:pt x="269139" y="3438"/>
                  </a:lnTo>
                  <a:lnTo>
                    <a:pt x="315924" y="0"/>
                  </a:lnTo>
                  <a:lnTo>
                    <a:pt x="362461" y="3438"/>
                  </a:lnTo>
                  <a:lnTo>
                    <a:pt x="406879" y="13422"/>
                  </a:lnTo>
                  <a:lnTo>
                    <a:pt x="448691" y="29455"/>
                  </a:lnTo>
                  <a:lnTo>
                    <a:pt x="487410" y="51042"/>
                  </a:lnTo>
                  <a:lnTo>
                    <a:pt x="522547" y="77685"/>
                  </a:lnTo>
                  <a:lnTo>
                    <a:pt x="553616" y="108889"/>
                  </a:lnTo>
                  <a:lnTo>
                    <a:pt x="580129" y="144156"/>
                  </a:lnTo>
                  <a:lnTo>
                    <a:pt x="601598" y="182992"/>
                  </a:lnTo>
                  <a:lnTo>
                    <a:pt x="617537" y="224899"/>
                  </a:lnTo>
                  <a:lnTo>
                    <a:pt x="627458" y="269381"/>
                  </a:lnTo>
                  <a:lnTo>
                    <a:pt x="630873" y="315941"/>
                  </a:lnTo>
                  <a:lnTo>
                    <a:pt x="627458" y="362499"/>
                  </a:lnTo>
                  <a:lnTo>
                    <a:pt x="617537" y="406979"/>
                  </a:lnTo>
                  <a:lnTo>
                    <a:pt x="601598" y="448885"/>
                  </a:lnTo>
                  <a:lnTo>
                    <a:pt x="580129" y="487720"/>
                  </a:lnTo>
                  <a:lnTo>
                    <a:pt x="553616" y="522988"/>
                  </a:lnTo>
                  <a:lnTo>
                    <a:pt x="522547" y="554192"/>
                  </a:lnTo>
                  <a:lnTo>
                    <a:pt x="487410" y="580836"/>
                  </a:lnTo>
                  <a:lnTo>
                    <a:pt x="448691" y="602423"/>
                  </a:lnTo>
                  <a:lnTo>
                    <a:pt x="406879" y="618458"/>
                  </a:lnTo>
                  <a:lnTo>
                    <a:pt x="362461" y="628442"/>
                  </a:lnTo>
                  <a:lnTo>
                    <a:pt x="315924" y="631881"/>
                  </a:lnTo>
                  <a:close/>
                </a:path>
              </a:pathLst>
            </a:custGeom>
            <a:solidFill>
              <a:srgbClr val="212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70506" y="2262145"/>
              <a:ext cx="290830" cy="386080"/>
            </a:xfrm>
            <a:custGeom>
              <a:avLst/>
              <a:gdLst/>
              <a:ahLst/>
              <a:cxnLst/>
              <a:rect l="l" t="t" r="r" b="b"/>
              <a:pathLst>
                <a:path w="290829" h="386080">
                  <a:moveTo>
                    <a:pt x="17209" y="220529"/>
                  </a:moveTo>
                  <a:lnTo>
                    <a:pt x="11509" y="220529"/>
                  </a:lnTo>
                  <a:lnTo>
                    <a:pt x="6159" y="219747"/>
                  </a:lnTo>
                  <a:lnTo>
                    <a:pt x="2384" y="217572"/>
                  </a:lnTo>
                  <a:lnTo>
                    <a:pt x="0" y="207841"/>
                  </a:lnTo>
                  <a:lnTo>
                    <a:pt x="6387" y="191451"/>
                  </a:lnTo>
                  <a:lnTo>
                    <a:pt x="16436" y="173708"/>
                  </a:lnTo>
                  <a:lnTo>
                    <a:pt x="25034" y="159919"/>
                  </a:lnTo>
                  <a:lnTo>
                    <a:pt x="30396" y="151183"/>
                  </a:lnTo>
                  <a:lnTo>
                    <a:pt x="33150" y="140231"/>
                  </a:lnTo>
                  <a:lnTo>
                    <a:pt x="34164" y="119828"/>
                  </a:lnTo>
                  <a:lnTo>
                    <a:pt x="34309" y="82739"/>
                  </a:lnTo>
                  <a:lnTo>
                    <a:pt x="43937" y="56137"/>
                  </a:lnTo>
                  <a:lnTo>
                    <a:pt x="92911" y="11817"/>
                  </a:lnTo>
                  <a:lnTo>
                    <a:pt x="132084" y="1429"/>
                  </a:lnTo>
                  <a:lnTo>
                    <a:pt x="147334" y="0"/>
                  </a:lnTo>
                  <a:lnTo>
                    <a:pt x="155559" y="0"/>
                  </a:lnTo>
                  <a:lnTo>
                    <a:pt x="226856" y="17090"/>
                  </a:lnTo>
                  <a:lnTo>
                    <a:pt x="257819" y="43219"/>
                  </a:lnTo>
                  <a:lnTo>
                    <a:pt x="280100" y="85307"/>
                  </a:lnTo>
                  <a:lnTo>
                    <a:pt x="289534" y="146532"/>
                  </a:lnTo>
                  <a:lnTo>
                    <a:pt x="290280" y="212914"/>
                  </a:lnTo>
                  <a:lnTo>
                    <a:pt x="289640" y="216532"/>
                  </a:lnTo>
                  <a:lnTo>
                    <a:pt x="44609" y="216532"/>
                  </a:lnTo>
                  <a:lnTo>
                    <a:pt x="42146" y="217156"/>
                  </a:lnTo>
                  <a:lnTo>
                    <a:pt x="35756" y="218530"/>
                  </a:lnTo>
                  <a:lnTo>
                    <a:pt x="26943" y="219904"/>
                  </a:lnTo>
                  <a:lnTo>
                    <a:pt x="17209" y="220529"/>
                  </a:lnTo>
                  <a:close/>
                </a:path>
                <a:path w="290829" h="386080">
                  <a:moveTo>
                    <a:pt x="172509" y="385749"/>
                  </a:moveTo>
                  <a:lnTo>
                    <a:pt x="153238" y="385565"/>
                  </a:lnTo>
                  <a:lnTo>
                    <a:pt x="140778" y="384277"/>
                  </a:lnTo>
                  <a:lnTo>
                    <a:pt x="129696" y="380781"/>
                  </a:lnTo>
                  <a:lnTo>
                    <a:pt x="114559" y="373974"/>
                  </a:lnTo>
                  <a:lnTo>
                    <a:pt x="114559" y="289574"/>
                  </a:lnTo>
                  <a:lnTo>
                    <a:pt x="111198" y="289161"/>
                  </a:lnTo>
                  <a:lnTo>
                    <a:pt x="66209" y="281374"/>
                  </a:lnTo>
                  <a:lnTo>
                    <a:pt x="40883" y="249955"/>
                  </a:lnTo>
                  <a:lnTo>
                    <a:pt x="44609" y="216532"/>
                  </a:lnTo>
                  <a:lnTo>
                    <a:pt x="289640" y="216532"/>
                  </a:lnTo>
                  <a:lnTo>
                    <a:pt x="283881" y="249087"/>
                  </a:lnTo>
                  <a:lnTo>
                    <a:pt x="264351" y="267694"/>
                  </a:lnTo>
                  <a:lnTo>
                    <a:pt x="225709" y="281374"/>
                  </a:lnTo>
                  <a:lnTo>
                    <a:pt x="228809" y="371924"/>
                  </a:lnTo>
                  <a:lnTo>
                    <a:pt x="214443" y="378492"/>
                  </a:lnTo>
                  <a:lnTo>
                    <a:pt x="200096" y="382755"/>
                  </a:lnTo>
                  <a:lnTo>
                    <a:pt x="186031" y="385058"/>
                  </a:lnTo>
                  <a:lnTo>
                    <a:pt x="172509" y="385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3640" y="2293407"/>
              <a:ext cx="178049" cy="1101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5208" y="191231"/>
            <a:ext cx="21844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00">
                <a:solidFill>
                  <a:srgbClr val="2F465D"/>
                </a:solidFill>
                <a:latin typeface="Arial"/>
                <a:cs typeface="Arial"/>
              </a:rPr>
              <a:t>8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7097" y="1164533"/>
            <a:ext cx="1170305" cy="116522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220345" marR="166370">
              <a:lnSpc>
                <a:spcPts val="1650"/>
              </a:lnSpc>
              <a:spcBef>
                <a:spcPts val="180"/>
              </a:spcBef>
            </a:pPr>
            <a:r>
              <a:rPr dirty="0" sz="1400" spc="30">
                <a:latin typeface="Arial"/>
                <a:cs typeface="Arial"/>
              </a:rPr>
              <a:t>Membuat  </a:t>
            </a:r>
            <a:r>
              <a:rPr dirty="0" sz="1400" spc="5">
                <a:latin typeface="Arial"/>
                <a:cs typeface="Arial"/>
              </a:rPr>
              <a:t>Deﬁnisi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ct val="118100"/>
              </a:lnSpc>
              <a:spcBef>
                <a:spcPts val="490"/>
              </a:spcBef>
            </a:pPr>
            <a:r>
              <a:rPr dirty="0" sz="900" spc="20">
                <a:latin typeface="Arial"/>
                <a:cs typeface="Arial"/>
              </a:rPr>
              <a:t>Membuat </a:t>
            </a:r>
            <a:r>
              <a:rPr dirty="0" sz="900" spc="-10">
                <a:latin typeface="Arial"/>
                <a:cs typeface="Arial"/>
              </a:rPr>
              <a:t>Deﬁnisi:  </a:t>
            </a:r>
            <a:r>
              <a:rPr dirty="0" sz="900" spc="10">
                <a:latin typeface="Arial"/>
                <a:cs typeface="Arial"/>
              </a:rPr>
              <a:t>mengidentiﬁkasi 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 </a:t>
            </a:r>
            <a:r>
              <a:rPr dirty="0" sz="900" spc="10">
                <a:latin typeface="Arial"/>
                <a:cs typeface="Arial"/>
              </a:rPr>
              <a:t>menjadi </a:t>
            </a:r>
            <a:r>
              <a:rPr dirty="0" sz="900" spc="15">
                <a:latin typeface="Arial"/>
                <a:cs typeface="Arial"/>
              </a:rPr>
              <a:t>tujuan</a:t>
            </a:r>
            <a:r>
              <a:rPr dirty="0" sz="900" spc="-10">
                <a:latin typeface="Arial"/>
                <a:cs typeface="Arial"/>
              </a:rPr>
              <a:t> projek.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024" y="3599051"/>
            <a:ext cx="10623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10">
                <a:latin typeface="Arial"/>
                <a:cs typeface="Arial"/>
              </a:rPr>
              <a:t>2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JP/sesi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850" y="780571"/>
            <a:ext cx="58610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latin typeface="Arial"/>
                <a:cs typeface="Arial"/>
              </a:rPr>
              <a:t>Persiapan: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8536" y="925351"/>
            <a:ext cx="8572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65">
                <a:latin typeface="Arial"/>
                <a:cs typeface="Arial"/>
              </a:rPr>
              <a:t>1.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2497" y="1359690"/>
            <a:ext cx="1117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60">
                <a:latin typeface="Arial"/>
                <a:cs typeface="Arial"/>
              </a:rPr>
              <a:t>2.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7049" y="925351"/>
            <a:ext cx="2691765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50" spc="-5">
                <a:latin typeface="Arial"/>
                <a:cs typeface="Arial"/>
              </a:rPr>
              <a:t>Guru mempunyai </a:t>
            </a:r>
            <a:r>
              <a:rPr dirty="0" sz="950" spc="40">
                <a:latin typeface="Arial"/>
                <a:cs typeface="Arial"/>
              </a:rPr>
              <a:t>data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 spc="15">
                <a:latin typeface="Arial"/>
                <a:cs typeface="Arial"/>
              </a:rPr>
              <a:t>lembar </a:t>
            </a:r>
            <a:r>
              <a:rPr dirty="0" sz="950" spc="20">
                <a:latin typeface="Arial"/>
                <a:cs typeface="Arial"/>
              </a:rPr>
              <a:t>belajar </a:t>
            </a:r>
            <a:r>
              <a:rPr dirty="0" sz="950" spc="10">
                <a:latin typeface="Arial"/>
                <a:cs typeface="Arial"/>
              </a:rPr>
              <a:t>mana  </a:t>
            </a:r>
            <a:r>
              <a:rPr dirty="0" sz="950">
                <a:latin typeface="Arial"/>
                <a:cs typeface="Arial"/>
              </a:rPr>
              <a:t>saja </a:t>
            </a:r>
            <a:r>
              <a:rPr dirty="0" sz="950" spc="-40">
                <a:latin typeface="Arial"/>
                <a:cs typeface="Arial"/>
              </a:rPr>
              <a:t>siswa </a:t>
            </a:r>
            <a:r>
              <a:rPr dirty="0" sz="950" spc="10">
                <a:latin typeface="Arial"/>
                <a:cs typeface="Arial"/>
              </a:rPr>
              <a:t>yang </a:t>
            </a:r>
            <a:r>
              <a:rPr dirty="0" sz="950" spc="-5">
                <a:latin typeface="Arial"/>
                <a:cs typeface="Arial"/>
              </a:rPr>
              <a:t>mempunyai </a:t>
            </a:r>
            <a:r>
              <a:rPr dirty="0" sz="950">
                <a:latin typeface="Arial"/>
                <a:cs typeface="Arial"/>
              </a:rPr>
              <a:t>masalah </a:t>
            </a:r>
            <a:r>
              <a:rPr dirty="0" sz="950" spc="30">
                <a:latin typeface="Arial"/>
                <a:cs typeface="Arial"/>
              </a:rPr>
              <a:t>atau </a:t>
            </a:r>
            <a:r>
              <a:rPr dirty="0" sz="950" spc="25">
                <a:latin typeface="Arial"/>
                <a:cs typeface="Arial"/>
              </a:rPr>
              <a:t>topik  </a:t>
            </a:r>
            <a:r>
              <a:rPr dirty="0" sz="950" spc="10">
                <a:latin typeface="Arial"/>
                <a:cs typeface="Arial"/>
              </a:rPr>
              <a:t>yang</a:t>
            </a:r>
            <a:r>
              <a:rPr dirty="0" sz="950" spc="30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mirip.</a:t>
            </a:r>
            <a:endParaRPr sz="95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Guru mempunyai </a:t>
            </a:r>
            <a:r>
              <a:rPr dirty="0" sz="950" spc="40">
                <a:latin typeface="Arial"/>
                <a:cs typeface="Arial"/>
              </a:rPr>
              <a:t>data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>
                <a:latin typeface="Arial"/>
                <a:cs typeface="Arial"/>
              </a:rPr>
              <a:t>Jamboard </a:t>
            </a:r>
            <a:r>
              <a:rPr dirty="0" sz="950" spc="20">
                <a:latin typeface="Arial"/>
                <a:cs typeface="Arial"/>
              </a:rPr>
              <a:t>pertama  </a:t>
            </a:r>
            <a:r>
              <a:rPr dirty="0" sz="950" spc="10">
                <a:latin typeface="Arial"/>
                <a:cs typeface="Arial"/>
              </a:rPr>
              <a:t>untuk </a:t>
            </a:r>
            <a:r>
              <a:rPr dirty="0" sz="950" spc="15">
                <a:latin typeface="Arial"/>
                <a:cs typeface="Arial"/>
              </a:rPr>
              <a:t>melihat </a:t>
            </a:r>
            <a:r>
              <a:rPr dirty="0" sz="950" spc="5">
                <a:latin typeface="Arial"/>
                <a:cs typeface="Arial"/>
              </a:rPr>
              <a:t>siapa </a:t>
            </a:r>
            <a:r>
              <a:rPr dirty="0" sz="950">
                <a:latin typeface="Arial"/>
                <a:cs typeface="Arial"/>
              </a:rPr>
              <a:t>saja </a:t>
            </a:r>
            <a:r>
              <a:rPr dirty="0" sz="950" spc="10">
                <a:latin typeface="Arial"/>
                <a:cs typeface="Arial"/>
              </a:rPr>
              <a:t>yang </a:t>
            </a:r>
            <a:r>
              <a:rPr dirty="0" sz="950" spc="-5">
                <a:latin typeface="Arial"/>
                <a:cs typeface="Arial"/>
              </a:rPr>
              <a:t>mempunyai </a:t>
            </a:r>
            <a:r>
              <a:rPr dirty="0" sz="950" spc="25">
                <a:latin typeface="Arial"/>
                <a:cs typeface="Arial"/>
              </a:rPr>
              <a:t>minat  </a:t>
            </a:r>
            <a:r>
              <a:rPr dirty="0" sz="950" spc="10">
                <a:latin typeface="Arial"/>
                <a:cs typeface="Arial"/>
              </a:rPr>
              <a:t>yang</a:t>
            </a:r>
            <a:r>
              <a:rPr dirty="0" sz="950" spc="30">
                <a:latin typeface="Arial"/>
                <a:cs typeface="Arial"/>
              </a:rPr>
              <a:t> </a:t>
            </a:r>
            <a:r>
              <a:rPr dirty="0" sz="950" spc="-30">
                <a:latin typeface="Arial"/>
                <a:cs typeface="Arial"/>
              </a:rPr>
              <a:t>sama.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9850" y="1938809"/>
            <a:ext cx="73787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latin typeface="Arial"/>
                <a:cs typeface="Arial"/>
              </a:rPr>
              <a:t>Pelaksanaan: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8536" y="2083589"/>
            <a:ext cx="8572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65">
                <a:latin typeface="Arial"/>
                <a:cs typeface="Arial"/>
              </a:rPr>
              <a:t>1.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2497" y="2373148"/>
            <a:ext cx="1117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60">
                <a:latin typeface="Arial"/>
                <a:cs typeface="Arial"/>
              </a:rPr>
              <a:t>2.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5148" y="2662708"/>
            <a:ext cx="10922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70">
                <a:latin typeface="Arial"/>
                <a:cs typeface="Arial"/>
              </a:rPr>
              <a:t>3.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6403" y="3386606"/>
            <a:ext cx="8509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spc="-65">
                <a:latin typeface="Arial"/>
                <a:cs typeface="Arial"/>
              </a:rPr>
              <a:t>4.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4502" y="2083589"/>
            <a:ext cx="3086100" cy="2197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795" marR="42545">
              <a:lnSpc>
                <a:spcPct val="100000"/>
              </a:lnSpc>
              <a:spcBef>
                <a:spcPts val="100"/>
              </a:spcBef>
            </a:pPr>
            <a:r>
              <a:rPr dirty="0" sz="950" spc="-5">
                <a:latin typeface="Arial"/>
                <a:cs typeface="Arial"/>
              </a:rPr>
              <a:t>Guru mengumumkan </a:t>
            </a:r>
            <a:r>
              <a:rPr dirty="0" sz="950" spc="5">
                <a:latin typeface="Arial"/>
                <a:cs typeface="Arial"/>
              </a:rPr>
              <a:t>bahwa </a:t>
            </a:r>
            <a:r>
              <a:rPr dirty="0" sz="950" spc="20">
                <a:latin typeface="Arial"/>
                <a:cs typeface="Arial"/>
              </a:rPr>
              <a:t>dalam </a:t>
            </a:r>
            <a:r>
              <a:rPr dirty="0" sz="950" spc="5">
                <a:latin typeface="Arial"/>
                <a:cs typeface="Arial"/>
              </a:rPr>
              <a:t>projek </a:t>
            </a:r>
            <a:r>
              <a:rPr dirty="0" sz="950" spc="15">
                <a:latin typeface="Arial"/>
                <a:cs typeface="Arial"/>
              </a:rPr>
              <a:t>ini </a:t>
            </a:r>
            <a:r>
              <a:rPr dirty="0" sz="950" spc="-40">
                <a:latin typeface="Arial"/>
                <a:cs typeface="Arial"/>
              </a:rPr>
              <a:t>siswa  </a:t>
            </a:r>
            <a:r>
              <a:rPr dirty="0" sz="950" spc="10">
                <a:latin typeface="Arial"/>
                <a:cs typeface="Arial"/>
              </a:rPr>
              <a:t>akan </a:t>
            </a:r>
            <a:r>
              <a:rPr dirty="0" sz="950" spc="5">
                <a:latin typeface="Arial"/>
                <a:cs typeface="Arial"/>
              </a:rPr>
              <a:t>berkolaborasi </a:t>
            </a:r>
            <a:r>
              <a:rPr dirty="0" sz="950" spc="10">
                <a:latin typeface="Arial"/>
                <a:cs typeface="Arial"/>
              </a:rPr>
              <a:t>dengan </a:t>
            </a:r>
            <a:r>
              <a:rPr dirty="0" sz="950" spc="-40">
                <a:latin typeface="Arial"/>
                <a:cs typeface="Arial"/>
              </a:rPr>
              <a:t>siswa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lainnya.</a:t>
            </a:r>
            <a:endParaRPr sz="950">
              <a:latin typeface="Arial"/>
              <a:cs typeface="Arial"/>
            </a:endParaRPr>
          </a:p>
          <a:p>
            <a:pPr marL="264795" marR="15367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Guru </a:t>
            </a:r>
            <a:r>
              <a:rPr dirty="0" sz="950" spc="10">
                <a:latin typeface="Arial"/>
                <a:cs typeface="Arial"/>
              </a:rPr>
              <a:t>membagi </a:t>
            </a:r>
            <a:r>
              <a:rPr dirty="0" sz="950" spc="-5">
                <a:latin typeface="Arial"/>
                <a:cs typeface="Arial"/>
              </a:rPr>
              <a:t>kelompok </a:t>
            </a:r>
            <a:r>
              <a:rPr dirty="0" sz="950" spc="5">
                <a:latin typeface="Arial"/>
                <a:cs typeface="Arial"/>
              </a:rPr>
              <a:t>berdasarkan </a:t>
            </a:r>
            <a:r>
              <a:rPr dirty="0" sz="950" spc="10">
                <a:latin typeface="Arial"/>
                <a:cs typeface="Arial"/>
              </a:rPr>
              <a:t>kemiripan  </a:t>
            </a:r>
            <a:r>
              <a:rPr dirty="0" sz="950">
                <a:latin typeface="Arial"/>
                <a:cs typeface="Arial"/>
              </a:rPr>
              <a:t>masalah </a:t>
            </a:r>
            <a:r>
              <a:rPr dirty="0" sz="950" spc="30">
                <a:latin typeface="Arial"/>
                <a:cs typeface="Arial"/>
              </a:rPr>
              <a:t>atau </a:t>
            </a:r>
            <a:r>
              <a:rPr dirty="0" sz="950" spc="10">
                <a:latin typeface="Arial"/>
                <a:cs typeface="Arial"/>
              </a:rPr>
              <a:t>kemiripan</a:t>
            </a:r>
            <a:r>
              <a:rPr dirty="0" sz="950" spc="6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minat.</a:t>
            </a:r>
            <a:endParaRPr sz="950">
              <a:latin typeface="Arial"/>
              <a:cs typeface="Arial"/>
            </a:endParaRPr>
          </a:p>
          <a:p>
            <a:pPr marL="264795" marR="5080">
              <a:lnSpc>
                <a:spcPct val="100000"/>
              </a:lnSpc>
            </a:pPr>
            <a:r>
              <a:rPr dirty="0" sz="950" spc="25">
                <a:latin typeface="Arial"/>
                <a:cs typeface="Arial"/>
              </a:rPr>
              <a:t>Di </a:t>
            </a:r>
            <a:r>
              <a:rPr dirty="0" sz="950" spc="20">
                <a:latin typeface="Arial"/>
                <a:cs typeface="Arial"/>
              </a:rPr>
              <a:t>dalam </a:t>
            </a:r>
            <a:r>
              <a:rPr dirty="0" sz="950" spc="-5">
                <a:latin typeface="Arial"/>
                <a:cs typeface="Arial"/>
              </a:rPr>
              <a:t>kelompok </a:t>
            </a:r>
            <a:r>
              <a:rPr dirty="0" sz="950" spc="-10">
                <a:latin typeface="Arial"/>
                <a:cs typeface="Arial"/>
              </a:rPr>
              <a:t>masing-masing, </a:t>
            </a:r>
            <a:r>
              <a:rPr dirty="0" sz="950" spc="-40">
                <a:latin typeface="Arial"/>
                <a:cs typeface="Arial"/>
              </a:rPr>
              <a:t>siswa </a:t>
            </a:r>
            <a:r>
              <a:rPr dirty="0" sz="950" spc="25">
                <a:latin typeface="Arial"/>
                <a:cs typeface="Arial"/>
              </a:rPr>
              <a:t>diminta  </a:t>
            </a:r>
            <a:r>
              <a:rPr dirty="0" sz="950" spc="10">
                <a:latin typeface="Arial"/>
                <a:cs typeface="Arial"/>
              </a:rPr>
              <a:t>untuk </a:t>
            </a:r>
            <a:r>
              <a:rPr dirty="0" sz="950" spc="-10">
                <a:latin typeface="Arial"/>
                <a:cs typeface="Arial"/>
              </a:rPr>
              <a:t>presentasi </a:t>
            </a:r>
            <a:r>
              <a:rPr dirty="0" sz="950" spc="-5">
                <a:latin typeface="Arial"/>
                <a:cs typeface="Arial"/>
              </a:rPr>
              <a:t>masing-masing </a:t>
            </a:r>
            <a:r>
              <a:rPr dirty="0" sz="950" spc="-10">
                <a:latin typeface="Arial"/>
                <a:cs typeface="Arial"/>
              </a:rPr>
              <a:t>fokus </a:t>
            </a:r>
            <a:r>
              <a:rPr dirty="0" sz="950">
                <a:latin typeface="Arial"/>
                <a:cs typeface="Arial"/>
              </a:rPr>
              <a:t>masalah </a:t>
            </a:r>
            <a:r>
              <a:rPr dirty="0" sz="950" spc="20">
                <a:latin typeface="Arial"/>
                <a:cs typeface="Arial"/>
              </a:rPr>
              <a:t>dan  </a:t>
            </a:r>
            <a:r>
              <a:rPr dirty="0" sz="950" spc="5">
                <a:latin typeface="Arial"/>
                <a:cs typeface="Arial"/>
              </a:rPr>
              <a:t>minat, </a:t>
            </a:r>
            <a:r>
              <a:rPr dirty="0" sz="950" spc="10">
                <a:latin typeface="Arial"/>
                <a:cs typeface="Arial"/>
              </a:rPr>
              <a:t>untuk </a:t>
            </a:r>
            <a:r>
              <a:rPr dirty="0" sz="950">
                <a:latin typeface="Arial"/>
                <a:cs typeface="Arial"/>
              </a:rPr>
              <a:t>mencari </a:t>
            </a:r>
            <a:r>
              <a:rPr dirty="0" sz="950" spc="10">
                <a:latin typeface="Arial"/>
                <a:cs typeface="Arial"/>
              </a:rPr>
              <a:t>benang </a:t>
            </a:r>
            <a:r>
              <a:rPr dirty="0" sz="950">
                <a:latin typeface="Arial"/>
                <a:cs typeface="Arial"/>
              </a:rPr>
              <a:t>merah </a:t>
            </a:r>
            <a:r>
              <a:rPr dirty="0" sz="950" spc="30">
                <a:latin typeface="Arial"/>
                <a:cs typeface="Arial"/>
              </a:rPr>
              <a:t>agar </a:t>
            </a:r>
            <a:r>
              <a:rPr dirty="0" sz="950" spc="-10">
                <a:latin typeface="Arial"/>
                <a:cs typeface="Arial"/>
              </a:rPr>
              <a:t>fokus  </a:t>
            </a:r>
            <a:r>
              <a:rPr dirty="0" sz="950">
                <a:latin typeface="Arial"/>
                <a:cs typeface="Arial"/>
              </a:rPr>
              <a:t>masalah bisa </a:t>
            </a:r>
            <a:r>
              <a:rPr dirty="0" sz="950" spc="10">
                <a:latin typeface="Arial"/>
                <a:cs typeface="Arial"/>
              </a:rPr>
              <a:t>lebih </a:t>
            </a:r>
            <a:r>
              <a:rPr dirty="0" sz="950">
                <a:latin typeface="Arial"/>
                <a:cs typeface="Arial"/>
              </a:rPr>
              <a:t>kerucut </a:t>
            </a:r>
            <a:r>
              <a:rPr dirty="0" sz="950" spc="10">
                <a:latin typeface="Arial"/>
                <a:cs typeface="Arial"/>
              </a:rPr>
              <a:t>lagi, </a:t>
            </a:r>
            <a:r>
              <a:rPr dirty="0" sz="950" spc="20">
                <a:latin typeface="Arial"/>
                <a:cs typeface="Arial"/>
              </a:rPr>
              <a:t>dan </a:t>
            </a:r>
            <a:r>
              <a:rPr dirty="0" sz="950">
                <a:latin typeface="Arial"/>
                <a:cs typeface="Arial"/>
              </a:rPr>
              <a:t>mencari  </a:t>
            </a:r>
            <a:r>
              <a:rPr dirty="0" sz="950" spc="-40">
                <a:latin typeface="Arial"/>
                <a:cs typeface="Arial"/>
              </a:rPr>
              <a:t>konsensus </a:t>
            </a:r>
            <a:r>
              <a:rPr dirty="0" sz="950" spc="15">
                <a:latin typeface="Arial"/>
                <a:cs typeface="Arial"/>
              </a:rPr>
              <a:t>tujuan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 spc="-15">
                <a:latin typeface="Arial"/>
                <a:cs typeface="Arial"/>
              </a:rPr>
              <a:t>bersama.</a:t>
            </a:r>
            <a:endParaRPr sz="950">
              <a:latin typeface="Arial"/>
              <a:cs typeface="Arial"/>
            </a:endParaRPr>
          </a:p>
          <a:p>
            <a:pPr marL="264795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Guru </a:t>
            </a:r>
            <a:r>
              <a:rPr dirty="0" sz="950">
                <a:latin typeface="Arial"/>
                <a:cs typeface="Arial"/>
              </a:rPr>
              <a:t>memberi </a:t>
            </a:r>
            <a:r>
              <a:rPr dirty="0" sz="950" spc="15">
                <a:latin typeface="Arial"/>
                <a:cs typeface="Arial"/>
              </a:rPr>
              <a:t>pertanyaan panduan </a:t>
            </a:r>
            <a:r>
              <a:rPr dirty="0" sz="950">
                <a:latin typeface="Arial"/>
                <a:cs typeface="Arial"/>
              </a:rPr>
              <a:t>seperti</a:t>
            </a:r>
            <a:r>
              <a:rPr dirty="0" sz="950" spc="14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ini:</a:t>
            </a:r>
            <a:endParaRPr sz="950">
              <a:latin typeface="Arial"/>
              <a:cs typeface="Arial"/>
            </a:endParaRPr>
          </a:p>
          <a:p>
            <a:pPr marL="264795" indent="-265430">
              <a:lnSpc>
                <a:spcPct val="100000"/>
              </a:lnSpc>
              <a:buChar char="-"/>
              <a:tabLst>
                <a:tab pos="264795" algn="l"/>
                <a:tab pos="265430" algn="l"/>
              </a:tabLst>
            </a:pPr>
            <a:r>
              <a:rPr dirty="0" sz="950" spc="30">
                <a:latin typeface="Arial"/>
                <a:cs typeface="Arial"/>
              </a:rPr>
              <a:t>Apa </a:t>
            </a:r>
            <a:r>
              <a:rPr dirty="0" sz="950" spc="10">
                <a:latin typeface="Arial"/>
                <a:cs typeface="Arial"/>
              </a:rPr>
              <a:t>yang </a:t>
            </a:r>
            <a:r>
              <a:rPr dirty="0" sz="950" spc="-10">
                <a:latin typeface="Arial"/>
                <a:cs typeface="Arial"/>
              </a:rPr>
              <a:t>sama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 spc="-10">
                <a:latin typeface="Arial"/>
                <a:cs typeface="Arial"/>
              </a:rPr>
              <a:t>fokus</a:t>
            </a:r>
            <a:r>
              <a:rPr dirty="0" sz="950" spc="10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kalian?</a:t>
            </a:r>
            <a:endParaRPr sz="950">
              <a:latin typeface="Arial"/>
              <a:cs typeface="Arial"/>
            </a:endParaRPr>
          </a:p>
          <a:p>
            <a:pPr marL="264795" indent="-265430">
              <a:lnSpc>
                <a:spcPct val="100000"/>
              </a:lnSpc>
              <a:buChar char="-"/>
              <a:tabLst>
                <a:tab pos="264795" algn="l"/>
                <a:tab pos="265430" algn="l"/>
              </a:tabLst>
            </a:pPr>
            <a:r>
              <a:rPr dirty="0" sz="950" spc="30">
                <a:latin typeface="Arial"/>
                <a:cs typeface="Arial"/>
              </a:rPr>
              <a:t>Apa </a:t>
            </a:r>
            <a:r>
              <a:rPr dirty="0" sz="950" spc="10">
                <a:latin typeface="Arial"/>
                <a:cs typeface="Arial"/>
              </a:rPr>
              <a:t>yang </a:t>
            </a:r>
            <a:r>
              <a:rPr dirty="0" sz="950" spc="15">
                <a:latin typeface="Arial"/>
                <a:cs typeface="Arial"/>
              </a:rPr>
              <a:t>berbeda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 spc="-10">
                <a:latin typeface="Arial"/>
                <a:cs typeface="Arial"/>
              </a:rPr>
              <a:t>fokus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kalian?</a:t>
            </a:r>
            <a:endParaRPr sz="950">
              <a:latin typeface="Arial"/>
              <a:cs typeface="Arial"/>
            </a:endParaRPr>
          </a:p>
          <a:p>
            <a:pPr marL="264795" indent="-265430">
              <a:lnSpc>
                <a:spcPct val="100000"/>
              </a:lnSpc>
              <a:buChar char="-"/>
              <a:tabLst>
                <a:tab pos="264795" algn="l"/>
                <a:tab pos="265430" algn="l"/>
              </a:tabLst>
            </a:pPr>
            <a:r>
              <a:rPr dirty="0" sz="950" spc="30">
                <a:latin typeface="Arial"/>
                <a:cs typeface="Arial"/>
              </a:rPr>
              <a:t>Apa </a:t>
            </a:r>
            <a:r>
              <a:rPr dirty="0" sz="950" spc="10">
                <a:latin typeface="Arial"/>
                <a:cs typeface="Arial"/>
              </a:rPr>
              <a:t>benang </a:t>
            </a:r>
            <a:r>
              <a:rPr dirty="0" sz="950">
                <a:latin typeface="Arial"/>
                <a:cs typeface="Arial"/>
              </a:rPr>
              <a:t>merah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 spc="-5">
                <a:latin typeface="Arial"/>
                <a:cs typeface="Arial"/>
              </a:rPr>
              <a:t>kelompok</a:t>
            </a:r>
            <a:r>
              <a:rPr dirty="0" sz="950" spc="95">
                <a:latin typeface="Arial"/>
                <a:cs typeface="Arial"/>
              </a:rPr>
              <a:t> </a:t>
            </a:r>
            <a:r>
              <a:rPr dirty="0" sz="950">
                <a:latin typeface="Arial"/>
                <a:cs typeface="Arial"/>
              </a:rPr>
              <a:t>kalian?</a:t>
            </a:r>
            <a:endParaRPr sz="950">
              <a:latin typeface="Arial"/>
              <a:cs typeface="Arial"/>
            </a:endParaRPr>
          </a:p>
          <a:p>
            <a:pPr marL="264795" marR="366395" indent="-265430">
              <a:lnSpc>
                <a:spcPct val="100000"/>
              </a:lnSpc>
              <a:buChar char="-"/>
              <a:tabLst>
                <a:tab pos="264795" algn="l"/>
                <a:tab pos="265430" algn="l"/>
              </a:tabLst>
            </a:pPr>
            <a:r>
              <a:rPr dirty="0" sz="950" spc="30">
                <a:latin typeface="Arial"/>
                <a:cs typeface="Arial"/>
              </a:rPr>
              <a:t>Apa </a:t>
            </a:r>
            <a:r>
              <a:rPr dirty="0" sz="950" spc="10">
                <a:latin typeface="Arial"/>
                <a:cs typeface="Arial"/>
              </a:rPr>
              <a:t>nama yang </a:t>
            </a:r>
            <a:r>
              <a:rPr dirty="0" sz="950" spc="35">
                <a:latin typeface="Arial"/>
                <a:cs typeface="Arial"/>
              </a:rPr>
              <a:t>tepat </a:t>
            </a:r>
            <a:r>
              <a:rPr dirty="0" sz="950" spc="10">
                <a:latin typeface="Arial"/>
                <a:cs typeface="Arial"/>
              </a:rPr>
              <a:t>untuk nama </a:t>
            </a:r>
            <a:r>
              <a:rPr dirty="0" sz="950" spc="-5">
                <a:latin typeface="Arial"/>
                <a:cs typeface="Arial"/>
              </a:rPr>
              <a:t>kelompok  </a:t>
            </a:r>
            <a:r>
              <a:rPr dirty="0" sz="950" spc="-10">
                <a:latin typeface="Arial"/>
                <a:cs typeface="Arial"/>
              </a:rPr>
              <a:t>masing-masing?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8" name="object 18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581223" y="191231"/>
            <a:ext cx="22352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60">
                <a:solidFill>
                  <a:srgbClr val="2F465D"/>
                </a:solidFill>
                <a:latin typeface="Arial"/>
                <a:cs typeface="Arial"/>
              </a:rPr>
              <a:t>9</a:t>
            </a:r>
            <a:endParaRPr sz="2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49936" y="807900"/>
            <a:ext cx="5568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Persiapan: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21729" y="945060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07135" y="945060"/>
            <a:ext cx="2081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">
                <a:latin typeface="Arial"/>
                <a:cs typeface="Arial"/>
              </a:rPr>
              <a:t>Mempersiapkan </a:t>
            </a:r>
            <a:r>
              <a:rPr dirty="0" sz="900" spc="10">
                <a:latin typeface="Arial"/>
                <a:cs typeface="Arial"/>
              </a:rPr>
              <a:t>lembar </a:t>
            </a:r>
            <a:r>
              <a:rPr dirty="0" sz="900" spc="5">
                <a:latin typeface="Arial"/>
                <a:cs typeface="Arial"/>
              </a:rPr>
              <a:t>kerja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kelompok.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49936" y="1219380"/>
            <a:ext cx="7004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Pelaksanaan: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21729" y="1356539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97039" y="1768019"/>
            <a:ext cx="107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3788" y="3276775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56488" y="3551095"/>
            <a:ext cx="34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2254" y="3688255"/>
            <a:ext cx="79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3.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98182" y="4099734"/>
            <a:ext cx="106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latin typeface="Arial"/>
                <a:cs typeface="Arial"/>
              </a:rPr>
              <a:t>4.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99554" y="4374053"/>
            <a:ext cx="10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5.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43788" y="1356539"/>
            <a:ext cx="3128010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5590" marR="177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 spc="5">
                <a:latin typeface="Arial"/>
                <a:cs typeface="Arial"/>
              </a:rPr>
              <a:t>memberitahu bahwa </a:t>
            </a:r>
            <a:r>
              <a:rPr dirty="0" sz="900" spc="-45">
                <a:latin typeface="Arial"/>
                <a:cs typeface="Arial"/>
              </a:rPr>
              <a:t>sesi </a:t>
            </a:r>
            <a:r>
              <a:rPr dirty="0" sz="900" spc="15">
                <a:latin typeface="Arial"/>
                <a:cs typeface="Arial"/>
              </a:rPr>
              <a:t>kali ini </a:t>
            </a:r>
            <a:r>
              <a:rPr dirty="0" sz="900" spc="10">
                <a:latin typeface="Arial"/>
                <a:cs typeface="Arial"/>
              </a:rPr>
              <a:t>melanjutkan </a:t>
            </a:r>
            <a:r>
              <a:rPr dirty="0" sz="900" spc="-45">
                <a:latin typeface="Arial"/>
                <a:cs typeface="Arial"/>
              </a:rPr>
              <a:t>sesi  </a:t>
            </a:r>
            <a:r>
              <a:rPr dirty="0" sz="900" spc="-20">
                <a:latin typeface="Arial"/>
                <a:cs typeface="Arial"/>
              </a:rPr>
              <a:t>sebelumnya. </a:t>
            </a:r>
            <a:r>
              <a:rPr dirty="0" sz="900" spc="-10">
                <a:latin typeface="Arial"/>
                <a:cs typeface="Arial"/>
              </a:rPr>
              <a:t>Tujuan </a:t>
            </a:r>
            <a:r>
              <a:rPr dirty="0" sz="900" spc="-45">
                <a:latin typeface="Arial"/>
                <a:cs typeface="Arial"/>
              </a:rPr>
              <a:t>sesi </a:t>
            </a:r>
            <a:r>
              <a:rPr dirty="0" sz="900" spc="15">
                <a:latin typeface="Arial"/>
                <a:cs typeface="Arial"/>
              </a:rPr>
              <a:t>ini </a:t>
            </a:r>
            <a:r>
              <a:rPr dirty="0" sz="900" spc="20">
                <a:latin typeface="Arial"/>
                <a:cs typeface="Arial"/>
              </a:rPr>
              <a:t>adalah </a:t>
            </a:r>
            <a:r>
              <a:rPr dirty="0" sz="900">
                <a:latin typeface="Arial"/>
                <a:cs typeface="Arial"/>
              </a:rPr>
              <a:t>pengorganisasian  </a:t>
            </a:r>
            <a:r>
              <a:rPr dirty="0" sz="900" spc="-5">
                <a:latin typeface="Arial"/>
                <a:cs typeface="Arial"/>
              </a:rPr>
              <a:t>kelompok </a:t>
            </a:r>
            <a:r>
              <a:rPr dirty="0" sz="900" spc="15">
                <a:latin typeface="Arial"/>
                <a:cs typeface="Arial"/>
              </a:rPr>
              <a:t>dan mengatur </a:t>
            </a:r>
            <a:r>
              <a:rPr dirty="0" sz="900" spc="10">
                <a:latin typeface="Arial"/>
                <a:cs typeface="Arial"/>
              </a:rPr>
              <a:t>cara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kerja.</a:t>
            </a:r>
            <a:endParaRPr sz="900">
              <a:latin typeface="Arial"/>
              <a:cs typeface="Arial"/>
            </a:endParaRPr>
          </a:p>
          <a:p>
            <a:pPr marL="275590" marR="508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>
                <a:latin typeface="Arial"/>
                <a:cs typeface="Arial"/>
              </a:rPr>
              <a:t>memberi </a:t>
            </a:r>
            <a:r>
              <a:rPr dirty="0" sz="900" spc="-5">
                <a:latin typeface="Arial"/>
                <a:cs typeface="Arial"/>
              </a:rPr>
              <a:t>instruksi </a:t>
            </a:r>
            <a:r>
              <a:rPr dirty="0" sz="900" spc="5">
                <a:latin typeface="Arial"/>
                <a:cs typeface="Arial"/>
              </a:rPr>
              <a:t>bahwa </a:t>
            </a:r>
            <a:r>
              <a:rPr dirty="0" sz="900" spc="20">
                <a:latin typeface="Arial"/>
                <a:cs typeface="Arial"/>
              </a:rPr>
              <a:t>dalam </a:t>
            </a:r>
            <a:r>
              <a:rPr dirty="0" sz="900" spc="-5">
                <a:latin typeface="Arial"/>
                <a:cs typeface="Arial"/>
              </a:rPr>
              <a:t>kelompok  </a:t>
            </a:r>
            <a:r>
              <a:rPr dirty="0" sz="900" spc="-10">
                <a:latin typeface="Arial"/>
                <a:cs typeface="Arial"/>
              </a:rPr>
              <a:t>masing-masing, </a:t>
            </a:r>
            <a:r>
              <a:rPr dirty="0" sz="900" spc="25">
                <a:latin typeface="Arial"/>
                <a:cs typeface="Arial"/>
              </a:rPr>
              <a:t>buatlah </a:t>
            </a:r>
            <a:r>
              <a:rPr dirty="0" sz="900">
                <a:latin typeface="Arial"/>
                <a:cs typeface="Arial"/>
              </a:rPr>
              <a:t>kesepakatan bersama </a:t>
            </a:r>
            <a:r>
              <a:rPr dirty="0" sz="900" spc="5">
                <a:latin typeface="Arial"/>
                <a:cs typeface="Arial"/>
              </a:rPr>
              <a:t>dengan  </a:t>
            </a:r>
            <a:r>
              <a:rPr dirty="0" sz="900" spc="15">
                <a:latin typeface="Arial"/>
                <a:cs typeface="Arial"/>
              </a:rPr>
              <a:t>pertanyaan </a:t>
            </a:r>
            <a:r>
              <a:rPr dirty="0" sz="900">
                <a:latin typeface="Arial"/>
                <a:cs typeface="Arial"/>
              </a:rPr>
              <a:t>pemantik: </a:t>
            </a:r>
            <a:r>
              <a:rPr dirty="0" sz="900" spc="10">
                <a:latin typeface="Arial"/>
                <a:cs typeface="Arial"/>
              </a:rPr>
              <a:t>Bagaimana cara </a:t>
            </a:r>
            <a:r>
              <a:rPr dirty="0" sz="900" spc="30">
                <a:latin typeface="Arial"/>
                <a:cs typeface="Arial"/>
              </a:rPr>
              <a:t>agar </a:t>
            </a:r>
            <a:r>
              <a:rPr dirty="0" sz="900" spc="-5">
                <a:latin typeface="Arial"/>
                <a:cs typeface="Arial"/>
              </a:rPr>
              <a:t>kelompok 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15">
                <a:latin typeface="Arial"/>
                <a:cs typeface="Arial"/>
              </a:rPr>
              <a:t>berjalan </a:t>
            </a:r>
            <a:r>
              <a:rPr dirty="0" sz="900" spc="10">
                <a:latin typeface="Arial"/>
                <a:cs typeface="Arial"/>
              </a:rPr>
              <a:t>efektif? </a:t>
            </a:r>
            <a:r>
              <a:rPr dirty="0" sz="900">
                <a:latin typeface="Arial"/>
                <a:cs typeface="Arial"/>
              </a:rPr>
              <a:t>Silahkan </a:t>
            </a:r>
            <a:r>
              <a:rPr dirty="0" sz="900" spc="10">
                <a:latin typeface="Arial"/>
                <a:cs typeface="Arial"/>
              </a:rPr>
              <a:t>membuat </a:t>
            </a:r>
            <a:r>
              <a:rPr dirty="0" sz="900" spc="45">
                <a:latin typeface="Arial"/>
                <a:cs typeface="Arial"/>
              </a:rPr>
              <a:t>daftar </a:t>
            </a:r>
            <a:r>
              <a:rPr dirty="0" sz="900">
                <a:latin typeface="Arial"/>
                <a:cs typeface="Arial"/>
              </a:rPr>
              <a:t>ide-ide  </a:t>
            </a:r>
            <a:r>
              <a:rPr dirty="0" sz="900" spc="30">
                <a:latin typeface="Arial"/>
                <a:cs typeface="Arial"/>
              </a:rPr>
              <a:t>agar </a:t>
            </a:r>
            <a:r>
              <a:rPr dirty="0" sz="900" spc="-5">
                <a:latin typeface="Arial"/>
                <a:cs typeface="Arial"/>
              </a:rPr>
              <a:t>kelompok masing-masing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15">
                <a:latin typeface="Arial"/>
                <a:cs typeface="Arial"/>
              </a:rPr>
              <a:t>berjalan </a:t>
            </a:r>
            <a:r>
              <a:rPr dirty="0" sz="900" spc="5">
                <a:latin typeface="Arial"/>
                <a:cs typeface="Arial"/>
              </a:rPr>
              <a:t>dengan  </a:t>
            </a:r>
            <a:r>
              <a:rPr dirty="0" sz="900" spc="15">
                <a:latin typeface="Arial"/>
                <a:cs typeface="Arial"/>
              </a:rPr>
              <a:t>efektif, </a:t>
            </a:r>
            <a:r>
              <a:rPr dirty="0" sz="900">
                <a:latin typeface="Arial"/>
                <a:cs typeface="Arial"/>
              </a:rPr>
              <a:t>karena </a:t>
            </a:r>
            <a:r>
              <a:rPr dirty="0" sz="900" spc="-5">
                <a:latin typeface="Arial"/>
                <a:cs typeface="Arial"/>
              </a:rPr>
              <a:t>kelompok </a:t>
            </a:r>
            <a:r>
              <a:rPr dirty="0" sz="900" spc="15">
                <a:latin typeface="Arial"/>
                <a:cs typeface="Arial"/>
              </a:rPr>
              <a:t>ini </a:t>
            </a:r>
            <a:r>
              <a:rPr dirty="0" sz="900" spc="5">
                <a:latin typeface="Arial"/>
                <a:cs typeface="Arial"/>
              </a:rPr>
              <a:t>akan bekerja </a:t>
            </a:r>
            <a:r>
              <a:rPr dirty="0" sz="900" spc="-10">
                <a:latin typeface="Arial"/>
                <a:cs typeface="Arial"/>
              </a:rPr>
              <a:t>sama </a:t>
            </a:r>
            <a:r>
              <a:rPr dirty="0" sz="900" spc="10">
                <a:latin typeface="Arial"/>
                <a:cs typeface="Arial"/>
              </a:rPr>
              <a:t>untuk  </a:t>
            </a:r>
            <a:r>
              <a:rPr dirty="0" sz="900" spc="-30">
                <a:latin typeface="Arial"/>
                <a:cs typeface="Arial"/>
              </a:rPr>
              <a:t>3 </a:t>
            </a:r>
            <a:r>
              <a:rPr dirty="0" sz="900" spc="25">
                <a:latin typeface="Arial"/>
                <a:cs typeface="Arial"/>
              </a:rPr>
              <a:t>atau </a:t>
            </a:r>
            <a:r>
              <a:rPr dirty="0" sz="900" spc="-20">
                <a:latin typeface="Arial"/>
                <a:cs typeface="Arial"/>
              </a:rPr>
              <a:t>4 </a:t>
            </a:r>
            <a:r>
              <a:rPr dirty="0" sz="900" spc="15">
                <a:latin typeface="Arial"/>
                <a:cs typeface="Arial"/>
              </a:rPr>
              <a:t>bulan </a:t>
            </a:r>
            <a:r>
              <a:rPr dirty="0" sz="900" spc="-10">
                <a:latin typeface="Arial"/>
                <a:cs typeface="Arial"/>
              </a:rPr>
              <a:t>kedepan, </a:t>
            </a:r>
            <a:r>
              <a:rPr dirty="0" sz="900">
                <a:latin typeface="Arial"/>
                <a:cs typeface="Arial"/>
              </a:rPr>
              <a:t>sampai </a:t>
            </a:r>
            <a:r>
              <a:rPr dirty="0" sz="900" spc="-10">
                <a:latin typeface="Arial"/>
                <a:cs typeface="Arial"/>
              </a:rPr>
              <a:t>presentasi </a:t>
            </a:r>
            <a:r>
              <a:rPr dirty="0" sz="900" spc="15">
                <a:latin typeface="Arial"/>
                <a:cs typeface="Arial"/>
              </a:rPr>
              <a:t>dan  </a:t>
            </a:r>
            <a:r>
              <a:rPr dirty="0" sz="900" spc="10">
                <a:latin typeface="Arial"/>
                <a:cs typeface="Arial"/>
              </a:rPr>
              <a:t>pameran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karya.</a:t>
            </a:r>
            <a:endParaRPr sz="900">
              <a:latin typeface="Arial"/>
              <a:cs typeface="Arial"/>
            </a:endParaRPr>
          </a:p>
          <a:p>
            <a:pPr marL="27559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Contoh kesepakatan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bersama:</a:t>
            </a:r>
            <a:endParaRPr sz="900">
              <a:latin typeface="Arial"/>
              <a:cs typeface="Arial"/>
            </a:endParaRPr>
          </a:p>
          <a:p>
            <a:pPr marL="275590" marR="467359" indent="-263525">
              <a:lnSpc>
                <a:spcPct val="100000"/>
              </a:lnSpc>
              <a:tabLst>
                <a:tab pos="275590" algn="l"/>
              </a:tabLst>
            </a:pPr>
            <a:r>
              <a:rPr dirty="0" sz="900" spc="-30">
                <a:latin typeface="Arial"/>
                <a:cs typeface="Arial"/>
              </a:rPr>
              <a:t>-	</a:t>
            </a:r>
            <a:r>
              <a:rPr dirty="0" sz="900" spc="5">
                <a:latin typeface="Arial"/>
                <a:cs typeface="Arial"/>
              </a:rPr>
              <a:t>Setiap </a:t>
            </a:r>
            <a:r>
              <a:rPr dirty="0" sz="900" spc="25">
                <a:latin typeface="Arial"/>
                <a:cs typeface="Arial"/>
              </a:rPr>
              <a:t>anggota </a:t>
            </a:r>
            <a:r>
              <a:rPr dirty="0" sz="900" spc="-5">
                <a:latin typeface="Arial"/>
                <a:cs typeface="Arial"/>
              </a:rPr>
              <a:t>kelompok </a:t>
            </a:r>
            <a:r>
              <a:rPr dirty="0" sz="900" spc="-10">
                <a:latin typeface="Arial"/>
                <a:cs typeface="Arial"/>
              </a:rPr>
              <a:t>harus </a:t>
            </a:r>
            <a:r>
              <a:rPr dirty="0" sz="900">
                <a:latin typeface="Arial"/>
                <a:cs typeface="Arial"/>
              </a:rPr>
              <a:t>menyumbang  </a:t>
            </a:r>
            <a:r>
              <a:rPr dirty="0" sz="900" spc="5">
                <a:latin typeface="Arial"/>
                <a:cs typeface="Arial"/>
              </a:rPr>
              <a:t>gagasan setiap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diskusi.</a:t>
            </a:r>
            <a:endParaRPr sz="900">
              <a:latin typeface="Arial"/>
              <a:cs typeface="Arial"/>
            </a:endParaRPr>
          </a:p>
          <a:p>
            <a:pPr marL="275590" marR="156210">
              <a:lnSpc>
                <a:spcPct val="100000"/>
              </a:lnSpc>
            </a:pPr>
            <a:r>
              <a:rPr dirty="0" sz="900" spc="25">
                <a:latin typeface="Arial"/>
                <a:cs typeface="Arial"/>
              </a:rPr>
              <a:t>Hormati </a:t>
            </a:r>
            <a:r>
              <a:rPr dirty="0" sz="900" spc="20">
                <a:latin typeface="Arial"/>
                <a:cs typeface="Arial"/>
              </a:rPr>
              <a:t>pendapat </a:t>
            </a:r>
            <a:r>
              <a:rPr dirty="0" sz="900" spc="25">
                <a:latin typeface="Arial"/>
                <a:cs typeface="Arial"/>
              </a:rPr>
              <a:t>anggota </a:t>
            </a:r>
            <a:r>
              <a:rPr dirty="0" sz="900" spc="-5">
                <a:latin typeface="Arial"/>
                <a:cs typeface="Arial"/>
              </a:rPr>
              <a:t>kelompok </a:t>
            </a:r>
            <a:r>
              <a:rPr dirty="0" sz="900" spc="20">
                <a:latin typeface="Arial"/>
                <a:cs typeface="Arial"/>
              </a:rPr>
              <a:t>lain </a:t>
            </a:r>
            <a:r>
              <a:rPr dirty="0" sz="900" spc="5">
                <a:latin typeface="Arial"/>
                <a:cs typeface="Arial"/>
              </a:rPr>
              <a:t>dengan  mendengarkan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>
                <a:latin typeface="Arial"/>
                <a:cs typeface="Arial"/>
              </a:rPr>
              <a:t>menerima </a:t>
            </a:r>
            <a:r>
              <a:rPr dirty="0" sz="900" spc="10">
                <a:latin typeface="Arial"/>
                <a:cs typeface="Arial"/>
              </a:rPr>
              <a:t>perbedaan </a:t>
            </a:r>
            <a:r>
              <a:rPr dirty="0" sz="900" spc="20">
                <a:latin typeface="Arial"/>
                <a:cs typeface="Arial"/>
              </a:rPr>
              <a:t>pendapat  </a:t>
            </a:r>
            <a:r>
              <a:rPr dirty="0" sz="900" spc="-10">
                <a:latin typeface="Arial"/>
                <a:cs typeface="Arial"/>
              </a:rPr>
              <a:t>Tepat </a:t>
            </a:r>
            <a:r>
              <a:rPr dirty="0" sz="900" spc="5">
                <a:latin typeface="Arial"/>
                <a:cs typeface="Arial"/>
              </a:rPr>
              <a:t>waktu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 spc="-10">
                <a:latin typeface="Arial"/>
                <a:cs typeface="Arial"/>
              </a:rPr>
              <a:t>komunikasi </a:t>
            </a:r>
            <a:r>
              <a:rPr dirty="0" sz="900" spc="25">
                <a:latin typeface="Arial"/>
                <a:cs typeface="Arial"/>
              </a:rPr>
              <a:t>apabila ada </a:t>
            </a:r>
            <a:r>
              <a:rPr dirty="0" sz="900" spc="-5">
                <a:latin typeface="Arial"/>
                <a:cs typeface="Arial"/>
              </a:rPr>
              <a:t>kendala.  Guru </a:t>
            </a:r>
            <a:r>
              <a:rPr dirty="0" sz="900" spc="5">
                <a:latin typeface="Arial"/>
                <a:cs typeface="Arial"/>
              </a:rPr>
              <a:t>memberitahu waktu </a:t>
            </a:r>
            <a:r>
              <a:rPr dirty="0" sz="900" spc="10">
                <a:latin typeface="Arial"/>
                <a:cs typeface="Arial"/>
              </a:rPr>
              <a:t>pengerjaan </a:t>
            </a:r>
            <a:r>
              <a:rPr dirty="0" sz="900" spc="5">
                <a:latin typeface="Arial"/>
                <a:cs typeface="Arial"/>
              </a:rPr>
              <a:t>projek </a:t>
            </a:r>
            <a:r>
              <a:rPr dirty="0" sz="900" spc="30">
                <a:latin typeface="Arial"/>
                <a:cs typeface="Arial"/>
              </a:rPr>
              <a:t>agar 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10">
                <a:latin typeface="Arial"/>
                <a:cs typeface="Arial"/>
              </a:rPr>
              <a:t>membuat </a:t>
            </a:r>
            <a:r>
              <a:rPr dirty="0" sz="900" spc="5">
                <a:latin typeface="Arial"/>
                <a:cs typeface="Arial"/>
              </a:rPr>
              <a:t>linimasa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(timeline)</a:t>
            </a:r>
            <a:endParaRPr sz="900">
              <a:latin typeface="Arial"/>
              <a:cs typeface="Arial"/>
            </a:endParaRPr>
          </a:p>
          <a:p>
            <a:pPr marL="275590">
              <a:lnSpc>
                <a:spcPct val="100000"/>
              </a:lnSpc>
            </a:pPr>
            <a:r>
              <a:rPr dirty="0" sz="900" spc="-10">
                <a:latin typeface="Arial"/>
                <a:cs typeface="Arial"/>
              </a:rPr>
              <a:t>masing-masing.</a:t>
            </a:r>
            <a:endParaRPr sz="900">
              <a:latin typeface="Arial"/>
              <a:cs typeface="Arial"/>
            </a:endParaRPr>
          </a:p>
          <a:p>
            <a:pPr marL="275590" marR="62230">
              <a:lnSpc>
                <a:spcPct val="100000"/>
              </a:lnSpc>
            </a:pP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10">
                <a:latin typeface="Arial"/>
                <a:cs typeface="Arial"/>
              </a:rPr>
              <a:t>membuat </a:t>
            </a:r>
            <a:r>
              <a:rPr dirty="0" sz="900">
                <a:latin typeface="Arial"/>
                <a:cs typeface="Arial"/>
              </a:rPr>
              <a:t>kesepakatan bersama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 spc="10">
                <a:latin typeface="Arial"/>
                <a:cs typeface="Arial"/>
              </a:rPr>
              <a:t>timeline </a:t>
            </a:r>
            <a:r>
              <a:rPr dirty="0" sz="900" spc="30">
                <a:latin typeface="Arial"/>
                <a:cs typeface="Arial"/>
              </a:rPr>
              <a:t>di  </a:t>
            </a:r>
            <a:r>
              <a:rPr dirty="0" sz="900">
                <a:latin typeface="Arial"/>
                <a:cs typeface="Arial"/>
              </a:rPr>
              <a:t>poster </a:t>
            </a:r>
            <a:r>
              <a:rPr dirty="0" sz="900" spc="25">
                <a:latin typeface="Arial"/>
                <a:cs typeface="Arial"/>
              </a:rPr>
              <a:t>atau </a:t>
            </a:r>
            <a:r>
              <a:rPr dirty="0" sz="900" spc="30">
                <a:latin typeface="Arial"/>
                <a:cs typeface="Arial"/>
              </a:rPr>
              <a:t>di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slide.</a:t>
            </a:r>
            <a:endParaRPr sz="900">
              <a:latin typeface="Arial"/>
              <a:cs typeface="Arial"/>
            </a:endParaRPr>
          </a:p>
          <a:p>
            <a:pPr marL="275590" marR="466725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Sebagai </a:t>
            </a:r>
            <a:r>
              <a:rPr dirty="0" sz="900">
                <a:latin typeface="Arial"/>
                <a:cs typeface="Arial"/>
              </a:rPr>
              <a:t>penutup,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10">
                <a:latin typeface="Arial"/>
                <a:cs typeface="Arial"/>
              </a:rPr>
              <a:t>per </a:t>
            </a:r>
            <a:r>
              <a:rPr dirty="0" sz="900" spc="-5">
                <a:latin typeface="Arial"/>
                <a:cs typeface="Arial"/>
              </a:rPr>
              <a:t>kelompok </a:t>
            </a:r>
            <a:r>
              <a:rPr dirty="0" sz="900" spc="20">
                <a:latin typeface="Arial"/>
                <a:cs typeface="Arial"/>
              </a:rPr>
              <a:t>berbagi  </a:t>
            </a:r>
            <a:r>
              <a:rPr dirty="0" sz="900" spc="-5">
                <a:latin typeface="Arial"/>
                <a:cs typeface="Arial"/>
              </a:rPr>
              <a:t>masing-masing </a:t>
            </a:r>
            <a:r>
              <a:rPr dirty="0" sz="900" spc="15">
                <a:latin typeface="Arial"/>
                <a:cs typeface="Arial"/>
              </a:rPr>
              <a:t>poster/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slidenya.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63052" y="361809"/>
            <a:ext cx="10102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Pembagian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kelompok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67057" y="361809"/>
            <a:ext cx="15151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>
                <a:latin typeface="Arial"/>
                <a:cs typeface="Arial"/>
              </a:rPr>
              <a:t>Menyamakan </a:t>
            </a:r>
            <a:r>
              <a:rPr dirty="0" sz="800" spc="-15">
                <a:latin typeface="Arial"/>
                <a:cs typeface="Arial"/>
              </a:rPr>
              <a:t>persepsi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kelompok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66230" y="191231"/>
            <a:ext cx="37655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235">
                <a:solidFill>
                  <a:srgbClr val="2F465D"/>
                </a:solidFill>
                <a:latin typeface="Arial"/>
                <a:cs typeface="Arial"/>
              </a:rPr>
              <a:t>10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1700" y="1164533"/>
            <a:ext cx="143129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88645" marR="5080" indent="-576580">
              <a:lnSpc>
                <a:spcPts val="1650"/>
              </a:lnSpc>
              <a:spcBef>
                <a:spcPts val="180"/>
              </a:spcBef>
            </a:pPr>
            <a:r>
              <a:rPr dirty="0" sz="1400" spc="20">
                <a:latin typeface="Arial"/>
                <a:cs typeface="Arial"/>
              </a:rPr>
              <a:t>Mengembang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10">
                <a:latin typeface="Arial"/>
                <a:cs typeface="Arial"/>
              </a:rPr>
              <a:t>an  </a:t>
            </a:r>
            <a:r>
              <a:rPr dirty="0" sz="1400" spc="1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024" y="3599051"/>
            <a:ext cx="10623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10">
                <a:latin typeface="Arial"/>
                <a:cs typeface="Arial"/>
              </a:rPr>
              <a:t>2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JP/sesi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9850" y="781333"/>
            <a:ext cx="4978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Persiapan: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8003" y="903253"/>
            <a:ext cx="762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35">
                <a:latin typeface="Arial"/>
                <a:cs typeface="Arial"/>
              </a:rPr>
              <a:t>1.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6078" y="1147093"/>
            <a:ext cx="984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Arial"/>
                <a:cs typeface="Arial"/>
              </a:rPr>
              <a:t>2.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7049" y="903253"/>
            <a:ext cx="2554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Guru </a:t>
            </a:r>
            <a:r>
              <a:rPr dirty="0" sz="800">
                <a:latin typeface="Arial"/>
                <a:cs typeface="Arial"/>
              </a:rPr>
              <a:t>mempersiapkan video </a:t>
            </a:r>
            <a:r>
              <a:rPr dirty="0" sz="800" spc="5">
                <a:latin typeface="Arial"/>
                <a:cs typeface="Arial"/>
              </a:rPr>
              <a:t>untuk </a:t>
            </a:r>
            <a:r>
              <a:rPr dirty="0" sz="800">
                <a:latin typeface="Arial"/>
                <a:cs typeface="Arial"/>
              </a:rPr>
              <a:t>melakukan curah </a:t>
            </a:r>
            <a:r>
              <a:rPr dirty="0" sz="800" spc="5">
                <a:latin typeface="Arial"/>
                <a:cs typeface="Arial"/>
              </a:rPr>
              <a:t>ide  </a:t>
            </a:r>
            <a:r>
              <a:rPr dirty="0" sz="800" spc="15">
                <a:latin typeface="Arial"/>
                <a:cs typeface="Arial"/>
              </a:rPr>
              <a:t>(brainstorming) </a:t>
            </a:r>
            <a:r>
              <a:rPr dirty="0" sz="800">
                <a:latin typeface="Arial"/>
                <a:cs typeface="Arial"/>
              </a:rPr>
              <a:t>bisa </a:t>
            </a:r>
            <a:r>
              <a:rPr dirty="0" sz="800" spc="5">
                <a:latin typeface="Arial"/>
                <a:cs typeface="Arial"/>
              </a:rPr>
              <a:t>menggunakan </a:t>
            </a:r>
            <a:r>
              <a:rPr dirty="0" u="sng" sz="800" spc="2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VIDEO </a:t>
            </a:r>
            <a:r>
              <a:rPr dirty="0" u="sng" sz="8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INI</a:t>
            </a:r>
            <a:r>
              <a:rPr dirty="0" sz="800" spc="10">
                <a:latin typeface="Arial"/>
                <a:cs typeface="Arial"/>
                <a:hlinkClick r:id="rId4"/>
              </a:rPr>
              <a:t>. 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Menunjukkan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SLIDE</a:t>
            </a:r>
            <a:r>
              <a:rPr dirty="0" u="sng" sz="800" spc="4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800" spc="-114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7-11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9850" y="1390932"/>
            <a:ext cx="6254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Pelaksanaan: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28003" y="1512852"/>
            <a:ext cx="762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35">
                <a:latin typeface="Arial"/>
                <a:cs typeface="Arial"/>
              </a:rPr>
              <a:t>1.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6078" y="1878611"/>
            <a:ext cx="984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Arial"/>
                <a:cs typeface="Arial"/>
              </a:rPr>
              <a:t>2.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8312" y="2244370"/>
            <a:ext cx="958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latin typeface="Arial"/>
                <a:cs typeface="Arial"/>
              </a:rPr>
              <a:t>3.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7094" y="2975889"/>
            <a:ext cx="971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Arial"/>
                <a:cs typeface="Arial"/>
              </a:rPr>
              <a:t>4.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8312" y="3219728"/>
            <a:ext cx="958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latin typeface="Arial"/>
                <a:cs typeface="Arial"/>
              </a:rPr>
              <a:t>5.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6078" y="3829327"/>
            <a:ext cx="984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Arial"/>
                <a:cs typeface="Arial"/>
              </a:rPr>
              <a:t>6.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47593" y="1512852"/>
            <a:ext cx="3088640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1780" marR="14859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Guru </a:t>
            </a:r>
            <a:r>
              <a:rPr dirty="0" sz="800" spc="-10">
                <a:latin typeface="Arial"/>
                <a:cs typeface="Arial"/>
              </a:rPr>
              <a:t>mengumumkan, </a:t>
            </a:r>
            <a:r>
              <a:rPr dirty="0" sz="800">
                <a:latin typeface="Arial"/>
                <a:cs typeface="Arial"/>
              </a:rPr>
              <a:t>bahwa </a:t>
            </a:r>
            <a:r>
              <a:rPr dirty="0" sz="800" spc="-40">
                <a:latin typeface="Arial"/>
                <a:cs typeface="Arial"/>
              </a:rPr>
              <a:t>sesi </a:t>
            </a:r>
            <a:r>
              <a:rPr dirty="0" sz="800" spc="15">
                <a:latin typeface="Arial"/>
                <a:cs typeface="Arial"/>
              </a:rPr>
              <a:t>kali ini </a:t>
            </a:r>
            <a:r>
              <a:rPr dirty="0" sz="800" spc="5">
                <a:latin typeface="Arial"/>
                <a:cs typeface="Arial"/>
              </a:rPr>
              <a:t>akan </a:t>
            </a:r>
            <a:r>
              <a:rPr dirty="0" sz="800">
                <a:latin typeface="Arial"/>
                <a:cs typeface="Arial"/>
              </a:rPr>
              <a:t>melakukan  curah </a:t>
            </a:r>
            <a:r>
              <a:rPr dirty="0" sz="800" spc="5">
                <a:latin typeface="Arial"/>
                <a:cs typeface="Arial"/>
              </a:rPr>
              <a:t>ide </a:t>
            </a:r>
            <a:r>
              <a:rPr dirty="0" sz="800" spc="25">
                <a:latin typeface="Arial"/>
                <a:cs typeface="Arial"/>
              </a:rPr>
              <a:t>atau </a:t>
            </a:r>
            <a:r>
              <a:rPr dirty="0" sz="800" spc="10">
                <a:latin typeface="Arial"/>
                <a:cs typeface="Arial"/>
              </a:rPr>
              <a:t>brainstorming </a:t>
            </a:r>
            <a:r>
              <a:rPr dirty="0" sz="800" spc="25">
                <a:latin typeface="Arial"/>
                <a:cs typeface="Arial"/>
              </a:rPr>
              <a:t>di </a:t>
            </a:r>
            <a:r>
              <a:rPr dirty="0" sz="800" spc="-5">
                <a:latin typeface="Arial"/>
                <a:cs typeface="Arial"/>
              </a:rPr>
              <a:t>masing-masing </a:t>
            </a:r>
            <a:r>
              <a:rPr dirty="0" sz="800" spc="-10">
                <a:latin typeface="Arial"/>
                <a:cs typeface="Arial"/>
              </a:rPr>
              <a:t>kelompok,  </a:t>
            </a:r>
            <a:r>
              <a:rPr dirty="0" sz="800">
                <a:latin typeface="Arial"/>
                <a:cs typeface="Arial"/>
              </a:rPr>
              <a:t>namun </a:t>
            </a:r>
            <a:r>
              <a:rPr dirty="0" sz="800" spc="10">
                <a:latin typeface="Arial"/>
                <a:cs typeface="Arial"/>
              </a:rPr>
              <a:t>dilakukan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bersamaan.</a:t>
            </a:r>
            <a:endParaRPr sz="800">
              <a:latin typeface="Arial"/>
              <a:cs typeface="Arial"/>
            </a:endParaRPr>
          </a:p>
          <a:p>
            <a:pPr marL="271780" marR="1016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Guru </a:t>
            </a:r>
            <a:r>
              <a:rPr dirty="0" sz="800" spc="5">
                <a:latin typeface="Arial"/>
                <a:cs typeface="Arial"/>
              </a:rPr>
              <a:t>memberitahu </a:t>
            </a:r>
            <a:r>
              <a:rPr dirty="0" sz="800">
                <a:latin typeface="Arial"/>
                <a:cs typeface="Arial"/>
              </a:rPr>
              <a:t>bahwa </a:t>
            </a:r>
            <a:r>
              <a:rPr dirty="0" sz="800" spc="5">
                <a:latin typeface="Arial"/>
                <a:cs typeface="Arial"/>
              </a:rPr>
              <a:t>untuk </a:t>
            </a:r>
            <a:r>
              <a:rPr dirty="0" sz="800">
                <a:latin typeface="Arial"/>
                <a:cs typeface="Arial"/>
              </a:rPr>
              <a:t>mencari </a:t>
            </a:r>
            <a:r>
              <a:rPr dirty="0" sz="800" spc="-20">
                <a:latin typeface="Arial"/>
                <a:cs typeface="Arial"/>
              </a:rPr>
              <a:t>solusi </a:t>
            </a:r>
            <a:r>
              <a:rPr dirty="0" sz="800" spc="-35">
                <a:latin typeface="Arial"/>
                <a:cs typeface="Arial"/>
              </a:rPr>
              <a:t>siswa  </a:t>
            </a:r>
            <a:r>
              <a:rPr dirty="0" sz="800">
                <a:latin typeface="Arial"/>
                <a:cs typeface="Arial"/>
              </a:rPr>
              <a:t>membutuhkan </a:t>
            </a:r>
            <a:r>
              <a:rPr dirty="0" sz="800" spc="5">
                <a:latin typeface="Arial"/>
                <a:cs typeface="Arial"/>
              </a:rPr>
              <a:t>bukan </a:t>
            </a:r>
            <a:r>
              <a:rPr dirty="0" sz="800">
                <a:latin typeface="Arial"/>
                <a:cs typeface="Arial"/>
              </a:rPr>
              <a:t>hanya satu </a:t>
            </a:r>
            <a:r>
              <a:rPr dirty="0" sz="800" spc="25">
                <a:latin typeface="Arial"/>
                <a:cs typeface="Arial"/>
              </a:rPr>
              <a:t>atau </a:t>
            </a:r>
            <a:r>
              <a:rPr dirty="0" sz="800" spc="15">
                <a:latin typeface="Arial"/>
                <a:cs typeface="Arial"/>
              </a:rPr>
              <a:t>dua </a:t>
            </a:r>
            <a:r>
              <a:rPr dirty="0" sz="800" spc="-10">
                <a:latin typeface="Arial"/>
                <a:cs typeface="Arial"/>
              </a:rPr>
              <a:t>ide, </a:t>
            </a:r>
            <a:r>
              <a:rPr dirty="0" sz="800" spc="35">
                <a:latin typeface="Arial"/>
                <a:cs typeface="Arial"/>
              </a:rPr>
              <a:t>tapi  </a:t>
            </a:r>
            <a:r>
              <a:rPr dirty="0" sz="800" spc="-5">
                <a:latin typeface="Arial"/>
                <a:cs typeface="Arial"/>
              </a:rPr>
              <a:t>sebanyak-banyaknya </a:t>
            </a:r>
            <a:r>
              <a:rPr dirty="0" sz="800" spc="-10">
                <a:latin typeface="Arial"/>
                <a:cs typeface="Arial"/>
              </a:rPr>
              <a:t>ide, </a:t>
            </a:r>
            <a:r>
              <a:rPr dirty="0" sz="800" spc="5">
                <a:latin typeface="Arial"/>
                <a:cs typeface="Arial"/>
              </a:rPr>
              <a:t>dengan </a:t>
            </a:r>
            <a:r>
              <a:rPr dirty="0" sz="800" spc="-5">
                <a:latin typeface="Arial"/>
                <a:cs typeface="Arial"/>
              </a:rPr>
              <a:t>menunjukkan </a:t>
            </a:r>
            <a:r>
              <a:rPr dirty="0" sz="800" spc="-20">
                <a:latin typeface="Arial"/>
                <a:cs typeface="Arial"/>
              </a:rPr>
              <a:t>slide.  </a:t>
            </a:r>
            <a:r>
              <a:rPr dirty="0" sz="800">
                <a:latin typeface="Arial"/>
                <a:cs typeface="Arial"/>
              </a:rPr>
              <a:t>Pertanyaan pemantik: </a:t>
            </a:r>
            <a:r>
              <a:rPr dirty="0" sz="800" spc="15">
                <a:latin typeface="Arial"/>
                <a:cs typeface="Arial"/>
              </a:rPr>
              <a:t>apakah alat, </a:t>
            </a:r>
            <a:r>
              <a:rPr dirty="0" sz="800" spc="-25">
                <a:latin typeface="Arial"/>
                <a:cs typeface="Arial"/>
              </a:rPr>
              <a:t>mesin, </a:t>
            </a:r>
            <a:r>
              <a:rPr dirty="0" sz="800" spc="5">
                <a:latin typeface="Arial"/>
                <a:cs typeface="Arial"/>
              </a:rPr>
              <a:t>aplikasi </a:t>
            </a:r>
            <a:r>
              <a:rPr dirty="0" sz="800" spc="25">
                <a:latin typeface="Arial"/>
                <a:cs typeface="Arial"/>
              </a:rPr>
              <a:t>atau  </a:t>
            </a:r>
            <a:r>
              <a:rPr dirty="0" sz="800" spc="15">
                <a:latin typeface="Arial"/>
                <a:cs typeface="Arial"/>
              </a:rPr>
              <a:t>apapun </a:t>
            </a:r>
            <a:r>
              <a:rPr dirty="0" sz="800" spc="5">
                <a:latin typeface="Arial"/>
                <a:cs typeface="Arial"/>
              </a:rPr>
              <a:t>yang </a:t>
            </a:r>
            <a:r>
              <a:rPr dirty="0" sz="800">
                <a:latin typeface="Arial"/>
                <a:cs typeface="Arial"/>
              </a:rPr>
              <a:t>bisa kamu </a:t>
            </a:r>
            <a:r>
              <a:rPr dirty="0" sz="800" spc="5">
                <a:latin typeface="Arial"/>
                <a:cs typeface="Arial"/>
              </a:rPr>
              <a:t>‘ciptakan’ untuk membantu  </a:t>
            </a:r>
            <a:r>
              <a:rPr dirty="0" sz="800" spc="-10">
                <a:latin typeface="Arial"/>
                <a:cs typeface="Arial"/>
              </a:rPr>
              <a:t>menyelesaikan masalahmu? </a:t>
            </a:r>
            <a:r>
              <a:rPr dirty="0" sz="800" spc="-15">
                <a:latin typeface="Arial"/>
                <a:cs typeface="Arial"/>
              </a:rPr>
              <a:t>Tekankan </a:t>
            </a:r>
            <a:r>
              <a:rPr dirty="0" sz="800" spc="25">
                <a:latin typeface="Arial"/>
                <a:cs typeface="Arial"/>
              </a:rPr>
              <a:t>kata </a:t>
            </a:r>
            <a:r>
              <a:rPr dirty="0" sz="800" spc="5">
                <a:latin typeface="Arial"/>
                <a:cs typeface="Arial"/>
              </a:rPr>
              <a:t>‘ciptakan’ </a:t>
            </a:r>
            <a:r>
              <a:rPr dirty="0" sz="800" spc="25">
                <a:latin typeface="Arial"/>
                <a:cs typeface="Arial"/>
              </a:rPr>
              <a:t>pada  </a:t>
            </a:r>
            <a:r>
              <a:rPr dirty="0" sz="800" spc="-5">
                <a:latin typeface="Arial"/>
                <a:cs typeface="Arial"/>
              </a:rPr>
              <a:t>percakapan. </a:t>
            </a:r>
            <a:r>
              <a:rPr dirty="0" sz="800" spc="5">
                <a:latin typeface="Arial"/>
                <a:cs typeface="Arial"/>
              </a:rPr>
              <a:t>Ciptakan, </a:t>
            </a:r>
            <a:r>
              <a:rPr dirty="0" sz="800" spc="20">
                <a:latin typeface="Arial"/>
                <a:cs typeface="Arial"/>
              </a:rPr>
              <a:t>berarti </a:t>
            </a:r>
            <a:r>
              <a:rPr dirty="0" sz="800">
                <a:latin typeface="Arial"/>
                <a:cs typeface="Arial"/>
              </a:rPr>
              <a:t>bisa </a:t>
            </a:r>
            <a:r>
              <a:rPr dirty="0" sz="800" spc="-15">
                <a:latin typeface="Arial"/>
                <a:cs typeface="Arial"/>
              </a:rPr>
              <a:t>sesuatu </a:t>
            </a:r>
            <a:r>
              <a:rPr dirty="0" sz="800" spc="5">
                <a:latin typeface="Arial"/>
                <a:cs typeface="Arial"/>
              </a:rPr>
              <a:t>yang </a:t>
            </a:r>
            <a:r>
              <a:rPr dirty="0" sz="800">
                <a:latin typeface="Arial"/>
                <a:cs typeface="Arial"/>
              </a:rPr>
              <a:t>belum  </a:t>
            </a:r>
            <a:r>
              <a:rPr dirty="0" sz="800" spc="5">
                <a:latin typeface="Arial"/>
                <a:cs typeface="Arial"/>
              </a:rPr>
              <a:t>pernah </a:t>
            </a:r>
            <a:r>
              <a:rPr dirty="0" sz="800" spc="25">
                <a:latin typeface="Arial"/>
                <a:cs typeface="Arial"/>
              </a:rPr>
              <a:t>ada </a:t>
            </a:r>
            <a:r>
              <a:rPr dirty="0" sz="800" spc="-15">
                <a:latin typeface="Arial"/>
                <a:cs typeface="Arial"/>
              </a:rPr>
              <a:t>sebelumnya, </a:t>
            </a:r>
            <a:r>
              <a:rPr dirty="0" sz="800" spc="25">
                <a:latin typeface="Arial"/>
                <a:cs typeface="Arial"/>
              </a:rPr>
              <a:t>atau </a:t>
            </a:r>
            <a:r>
              <a:rPr dirty="0" sz="800" spc="5">
                <a:latin typeface="Arial"/>
                <a:cs typeface="Arial"/>
              </a:rPr>
              <a:t>modiﬁkasi </a:t>
            </a:r>
            <a:r>
              <a:rPr dirty="0" sz="800" spc="25">
                <a:latin typeface="Arial"/>
                <a:cs typeface="Arial"/>
              </a:rPr>
              <a:t>dari </a:t>
            </a:r>
            <a:r>
              <a:rPr dirty="0" sz="800" spc="-15">
                <a:latin typeface="Arial"/>
                <a:cs typeface="Arial"/>
              </a:rPr>
              <a:t>sesuatu </a:t>
            </a:r>
            <a:r>
              <a:rPr dirty="0" sz="800" spc="5">
                <a:latin typeface="Arial"/>
                <a:cs typeface="Arial"/>
              </a:rPr>
              <a:t>yang  pernah </a:t>
            </a:r>
            <a:r>
              <a:rPr dirty="0" sz="800" spc="25">
                <a:latin typeface="Arial"/>
                <a:cs typeface="Arial"/>
              </a:rPr>
              <a:t>ada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sebelumnya.</a:t>
            </a:r>
            <a:endParaRPr sz="800">
              <a:latin typeface="Arial"/>
              <a:cs typeface="Arial"/>
            </a:endParaRPr>
          </a:p>
          <a:p>
            <a:pPr marL="271780" marR="111125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Guru </a:t>
            </a:r>
            <a:r>
              <a:rPr dirty="0" sz="800" spc="10">
                <a:latin typeface="Arial"/>
                <a:cs typeface="Arial"/>
              </a:rPr>
              <a:t>meminta </a:t>
            </a:r>
            <a:r>
              <a:rPr dirty="0" sz="800" spc="-35">
                <a:latin typeface="Arial"/>
                <a:cs typeface="Arial"/>
              </a:rPr>
              <a:t>siswa </a:t>
            </a:r>
            <a:r>
              <a:rPr dirty="0" sz="800" spc="5">
                <a:latin typeface="Arial"/>
                <a:cs typeface="Arial"/>
              </a:rPr>
              <a:t>untuk </a:t>
            </a:r>
            <a:r>
              <a:rPr dirty="0" sz="800">
                <a:latin typeface="Arial"/>
                <a:cs typeface="Arial"/>
              </a:rPr>
              <a:t>mempersiapkan kertas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30">
                <a:latin typeface="Arial"/>
                <a:cs typeface="Arial"/>
              </a:rPr>
              <a:t>alat  </a:t>
            </a:r>
            <a:r>
              <a:rPr dirty="0" sz="800" spc="5">
                <a:latin typeface="Arial"/>
                <a:cs typeface="Arial"/>
              </a:rPr>
              <a:t>tulis untuk </a:t>
            </a:r>
            <a:r>
              <a:rPr dirty="0" sz="800" spc="10">
                <a:latin typeface="Arial"/>
                <a:cs typeface="Arial"/>
              </a:rPr>
              <a:t>mencatat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idenya.</a:t>
            </a:r>
            <a:endParaRPr sz="800">
              <a:latin typeface="Arial"/>
              <a:cs typeface="Arial"/>
            </a:endParaRPr>
          </a:p>
          <a:p>
            <a:pPr marL="271780" marR="508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Guru </a:t>
            </a:r>
            <a:r>
              <a:rPr dirty="0" sz="800" spc="10">
                <a:latin typeface="Arial"/>
                <a:cs typeface="Arial"/>
              </a:rPr>
              <a:t>meminta </a:t>
            </a:r>
            <a:r>
              <a:rPr dirty="0" sz="800" spc="-35">
                <a:latin typeface="Arial"/>
                <a:cs typeface="Arial"/>
              </a:rPr>
              <a:t>siswa </a:t>
            </a:r>
            <a:r>
              <a:rPr dirty="0" sz="800" spc="5">
                <a:latin typeface="Arial"/>
                <a:cs typeface="Arial"/>
              </a:rPr>
              <a:t>untuk </a:t>
            </a:r>
            <a:r>
              <a:rPr dirty="0" sz="800" spc="-10">
                <a:latin typeface="Arial"/>
                <a:cs typeface="Arial"/>
              </a:rPr>
              <a:t>menuliskan </a:t>
            </a:r>
            <a:r>
              <a:rPr dirty="0" sz="800">
                <a:latin typeface="Arial"/>
                <a:cs typeface="Arial"/>
              </a:rPr>
              <a:t>idenya </a:t>
            </a:r>
            <a:r>
              <a:rPr dirty="0" sz="800" spc="10">
                <a:latin typeface="Arial"/>
                <a:cs typeface="Arial"/>
              </a:rPr>
              <a:t>ketika </a:t>
            </a:r>
            <a:r>
              <a:rPr dirty="0" sz="800" spc="-15">
                <a:latin typeface="Arial"/>
                <a:cs typeface="Arial"/>
              </a:rPr>
              <a:t>musik </a:t>
            </a:r>
            <a:r>
              <a:rPr dirty="0" sz="800" spc="25">
                <a:latin typeface="Arial"/>
                <a:cs typeface="Arial"/>
              </a:rPr>
              <a:t>di  </a:t>
            </a:r>
            <a:r>
              <a:rPr dirty="0" sz="800">
                <a:latin typeface="Arial"/>
                <a:cs typeface="Arial"/>
              </a:rPr>
              <a:t>video </a:t>
            </a:r>
            <a:r>
              <a:rPr dirty="0" sz="800" spc="-5">
                <a:latin typeface="Arial"/>
                <a:cs typeface="Arial"/>
              </a:rPr>
              <a:t>berbunyi. </a:t>
            </a:r>
            <a:r>
              <a:rPr dirty="0" sz="800" spc="10">
                <a:latin typeface="Arial"/>
                <a:cs typeface="Arial"/>
              </a:rPr>
              <a:t>Ketika </a:t>
            </a:r>
            <a:r>
              <a:rPr dirty="0" sz="800" spc="-15">
                <a:latin typeface="Arial"/>
                <a:cs typeface="Arial"/>
              </a:rPr>
              <a:t>musik </a:t>
            </a:r>
            <a:r>
              <a:rPr dirty="0" sz="800" spc="10">
                <a:latin typeface="Arial"/>
                <a:cs typeface="Arial"/>
              </a:rPr>
              <a:t>berhenti </a:t>
            </a:r>
            <a:r>
              <a:rPr dirty="0" sz="800">
                <a:latin typeface="Arial"/>
                <a:cs typeface="Arial"/>
              </a:rPr>
              <a:t>silahkan </a:t>
            </a:r>
            <a:r>
              <a:rPr dirty="0" sz="800" spc="10">
                <a:latin typeface="Arial"/>
                <a:cs typeface="Arial"/>
              </a:rPr>
              <a:t>digunakan  </a:t>
            </a:r>
            <a:r>
              <a:rPr dirty="0" sz="800">
                <a:latin typeface="Arial"/>
                <a:cs typeface="Arial"/>
              </a:rPr>
              <a:t>waktunya </a:t>
            </a:r>
            <a:r>
              <a:rPr dirty="0" sz="800" spc="5">
                <a:latin typeface="Arial"/>
                <a:cs typeface="Arial"/>
              </a:rPr>
              <a:t>untuk </a:t>
            </a:r>
            <a:r>
              <a:rPr dirty="0" sz="800">
                <a:latin typeface="Arial"/>
                <a:cs typeface="Arial"/>
              </a:rPr>
              <a:t>berpikir. </a:t>
            </a:r>
            <a:r>
              <a:rPr dirty="0" sz="800" spc="5">
                <a:latin typeface="Arial"/>
                <a:cs typeface="Arial"/>
              </a:rPr>
              <a:t>Setiap </a:t>
            </a:r>
            <a:r>
              <a:rPr dirty="0" sz="800" spc="15">
                <a:latin typeface="Arial"/>
                <a:cs typeface="Arial"/>
              </a:rPr>
              <a:t>40 </a:t>
            </a:r>
            <a:r>
              <a:rPr dirty="0" sz="800">
                <a:latin typeface="Arial"/>
                <a:cs typeface="Arial"/>
              </a:rPr>
              <a:t>detik, </a:t>
            </a:r>
            <a:r>
              <a:rPr dirty="0" sz="800" spc="-35">
                <a:latin typeface="Arial"/>
                <a:cs typeface="Arial"/>
              </a:rPr>
              <a:t>siswa </a:t>
            </a:r>
            <a:r>
              <a:rPr dirty="0" sz="800" spc="20">
                <a:latin typeface="Arial"/>
                <a:cs typeface="Arial"/>
              </a:rPr>
              <a:t>diminta </a:t>
            </a:r>
            <a:r>
              <a:rPr dirty="0" sz="800" spc="5">
                <a:latin typeface="Arial"/>
                <a:cs typeface="Arial"/>
              </a:rPr>
              <a:t>untuk  </a:t>
            </a:r>
            <a:r>
              <a:rPr dirty="0" sz="800" spc="-10">
                <a:latin typeface="Arial"/>
                <a:cs typeface="Arial"/>
              </a:rPr>
              <a:t>menuliskan </a:t>
            </a:r>
            <a:r>
              <a:rPr dirty="0" sz="800" spc="-185">
                <a:latin typeface="Arial"/>
                <a:cs typeface="Arial"/>
              </a:rPr>
              <a:t>1 </a:t>
            </a:r>
            <a:r>
              <a:rPr dirty="0" sz="800" spc="-20">
                <a:latin typeface="Arial"/>
                <a:cs typeface="Arial"/>
              </a:rPr>
              <a:t>ide. </a:t>
            </a:r>
            <a:r>
              <a:rPr dirty="0" sz="800" spc="15">
                <a:latin typeface="Arial"/>
                <a:cs typeface="Arial"/>
              </a:rPr>
              <a:t>Dalam </a:t>
            </a:r>
            <a:r>
              <a:rPr dirty="0" sz="800">
                <a:latin typeface="Arial"/>
                <a:cs typeface="Arial"/>
              </a:rPr>
              <a:t>satu video dipasang, </a:t>
            </a:r>
            <a:r>
              <a:rPr dirty="0" sz="800" spc="-35">
                <a:latin typeface="Arial"/>
                <a:cs typeface="Arial"/>
              </a:rPr>
              <a:t>siswa </a:t>
            </a:r>
            <a:r>
              <a:rPr dirty="0" sz="800" spc="5">
                <a:latin typeface="Arial"/>
                <a:cs typeface="Arial"/>
              </a:rPr>
              <a:t>akan  </a:t>
            </a:r>
            <a:r>
              <a:rPr dirty="0" sz="800" spc="-10">
                <a:latin typeface="Arial"/>
                <a:cs typeface="Arial"/>
              </a:rPr>
              <a:t>menuliskan </a:t>
            </a:r>
            <a:r>
              <a:rPr dirty="0" sz="800" spc="-5">
                <a:latin typeface="Arial"/>
                <a:cs typeface="Arial"/>
              </a:rPr>
              <a:t>masing-masing </a:t>
            </a:r>
            <a:r>
              <a:rPr dirty="0" sz="800" spc="-30">
                <a:latin typeface="Arial"/>
                <a:cs typeface="Arial"/>
              </a:rPr>
              <a:t>8 </a:t>
            </a:r>
            <a:r>
              <a:rPr dirty="0" sz="800" spc="5">
                <a:latin typeface="Arial"/>
                <a:cs typeface="Arial"/>
              </a:rPr>
              <a:t>ide </a:t>
            </a:r>
            <a:r>
              <a:rPr dirty="0" sz="800" spc="25">
                <a:latin typeface="Arial"/>
                <a:cs typeface="Arial"/>
              </a:rPr>
              <a:t>pada </a:t>
            </a:r>
            <a:r>
              <a:rPr dirty="0" sz="800" spc="-10">
                <a:latin typeface="Arial"/>
                <a:cs typeface="Arial"/>
              </a:rPr>
              <a:t>secarik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kertas.</a:t>
            </a:r>
            <a:endParaRPr sz="800">
              <a:latin typeface="Arial"/>
              <a:cs typeface="Arial"/>
            </a:endParaRPr>
          </a:p>
          <a:p>
            <a:pPr marL="271780" marR="14604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Setelah </a:t>
            </a:r>
            <a:r>
              <a:rPr dirty="0" sz="800" spc="-25">
                <a:latin typeface="Arial"/>
                <a:cs typeface="Arial"/>
              </a:rPr>
              <a:t>selesai, </a:t>
            </a:r>
            <a:r>
              <a:rPr dirty="0" sz="800">
                <a:latin typeface="Arial"/>
                <a:cs typeface="Arial"/>
              </a:rPr>
              <a:t>silahkan </a:t>
            </a:r>
            <a:r>
              <a:rPr dirty="0" sz="800" spc="-10">
                <a:latin typeface="Arial"/>
                <a:cs typeface="Arial"/>
              </a:rPr>
              <a:t>mendiskusikan </a:t>
            </a:r>
            <a:r>
              <a:rPr dirty="0" sz="800">
                <a:latin typeface="Arial"/>
                <a:cs typeface="Arial"/>
              </a:rPr>
              <a:t>ide-ide </a:t>
            </a:r>
            <a:r>
              <a:rPr dirty="0" sz="800" spc="5">
                <a:latin typeface="Arial"/>
                <a:cs typeface="Arial"/>
              </a:rPr>
              <a:t>dikertas  </a:t>
            </a:r>
            <a:r>
              <a:rPr dirty="0" sz="800" spc="-5">
                <a:latin typeface="Arial"/>
                <a:cs typeface="Arial"/>
              </a:rPr>
              <a:t>masing-masing </a:t>
            </a:r>
            <a:r>
              <a:rPr dirty="0" sz="800" spc="10">
                <a:latin typeface="Arial"/>
                <a:cs typeface="Arial"/>
              </a:rPr>
              <a:t>kepada </a:t>
            </a:r>
            <a:r>
              <a:rPr dirty="0" sz="800" spc="-5">
                <a:latin typeface="Arial"/>
                <a:cs typeface="Arial"/>
              </a:rPr>
              <a:t>kelompok </a:t>
            </a:r>
            <a:r>
              <a:rPr dirty="0" sz="800" spc="-15">
                <a:latin typeface="Arial"/>
                <a:cs typeface="Arial"/>
              </a:rPr>
              <a:t>masing. </a:t>
            </a:r>
            <a:r>
              <a:rPr dirty="0" sz="800" spc="-10">
                <a:latin typeface="Arial"/>
                <a:cs typeface="Arial"/>
              </a:rPr>
              <a:t>Diskusikan </a:t>
            </a:r>
            <a:r>
              <a:rPr dirty="0" sz="800" spc="5">
                <a:latin typeface="Arial"/>
                <a:cs typeface="Arial"/>
              </a:rPr>
              <a:t>dengan  </a:t>
            </a:r>
            <a:r>
              <a:rPr dirty="0" sz="800" spc="10">
                <a:latin typeface="Arial"/>
                <a:cs typeface="Arial"/>
              </a:rPr>
              <a:t>pertanyaan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panduan:</a:t>
            </a:r>
            <a:endParaRPr sz="80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</a:pPr>
            <a:r>
              <a:rPr dirty="0" sz="800" spc="5">
                <a:latin typeface="Arial"/>
                <a:cs typeface="Arial"/>
              </a:rPr>
              <a:t>Ide mana yang menurut </a:t>
            </a:r>
            <a:r>
              <a:rPr dirty="0" sz="800" spc="-5">
                <a:latin typeface="Arial"/>
                <a:cs typeface="Arial"/>
              </a:rPr>
              <a:t>kelompok</a:t>
            </a:r>
            <a:r>
              <a:rPr dirty="0" sz="800" spc="12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paling:</a:t>
            </a:r>
            <a:endParaRPr sz="8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har char="-"/>
              <a:tabLst>
                <a:tab pos="271780" algn="l"/>
                <a:tab pos="272415" algn="l"/>
              </a:tabLst>
            </a:pPr>
            <a:r>
              <a:rPr dirty="0" sz="800" spc="15">
                <a:latin typeface="Arial"/>
                <a:cs typeface="Arial"/>
              </a:rPr>
              <a:t>Membantu </a:t>
            </a:r>
            <a:r>
              <a:rPr dirty="0" sz="800" spc="10">
                <a:latin typeface="Arial"/>
                <a:cs typeface="Arial"/>
              </a:rPr>
              <a:t>orang </a:t>
            </a:r>
            <a:r>
              <a:rPr dirty="0" sz="800" spc="15">
                <a:latin typeface="Arial"/>
                <a:cs typeface="Arial"/>
              </a:rPr>
              <a:t>dalam </a:t>
            </a:r>
            <a:r>
              <a:rPr dirty="0" sz="800" spc="-5">
                <a:latin typeface="Arial"/>
                <a:cs typeface="Arial"/>
              </a:rPr>
              <a:t>menuju</a:t>
            </a:r>
            <a:r>
              <a:rPr dirty="0" sz="800" spc="75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solusi?</a:t>
            </a:r>
            <a:endParaRPr sz="8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har char="-"/>
              <a:tabLst>
                <a:tab pos="271780" algn="l"/>
                <a:tab pos="272415" algn="l"/>
              </a:tabLst>
            </a:pPr>
            <a:r>
              <a:rPr dirty="0" sz="800" spc="15">
                <a:latin typeface="Arial"/>
                <a:cs typeface="Arial"/>
              </a:rPr>
              <a:t>Membantu </a:t>
            </a:r>
            <a:r>
              <a:rPr dirty="0" sz="800" spc="10">
                <a:latin typeface="Arial"/>
                <a:cs typeface="Arial"/>
              </a:rPr>
              <a:t>orang </a:t>
            </a:r>
            <a:r>
              <a:rPr dirty="0" sz="800" spc="15">
                <a:latin typeface="Arial"/>
                <a:cs typeface="Arial"/>
              </a:rPr>
              <a:t>dalam </a:t>
            </a:r>
            <a:r>
              <a:rPr dirty="0" sz="800" spc="-10">
                <a:latin typeface="Arial"/>
                <a:cs typeface="Arial"/>
              </a:rPr>
              <a:t>menyelesaikan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permasalahannya?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21" name="object 21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558947" y="191231"/>
            <a:ext cx="26797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660">
                <a:solidFill>
                  <a:srgbClr val="2F465D"/>
                </a:solidFill>
                <a:latin typeface="Arial"/>
                <a:cs typeface="Arial"/>
              </a:rPr>
              <a:t>11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49936" y="808155"/>
            <a:ext cx="52705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Persiapan: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24909" y="937694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7135" y="937694"/>
            <a:ext cx="240030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-5">
                <a:latin typeface="Arial"/>
                <a:cs typeface="Arial"/>
              </a:rPr>
              <a:t>membawa </a:t>
            </a:r>
            <a:r>
              <a:rPr dirty="0" sz="850">
                <a:latin typeface="Arial"/>
                <a:cs typeface="Arial"/>
              </a:rPr>
              <a:t>kertas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>
                <a:latin typeface="Arial"/>
                <a:cs typeface="Arial"/>
              </a:rPr>
              <a:t>curah </a:t>
            </a:r>
            <a:r>
              <a:rPr dirty="0" sz="850" spc="20">
                <a:latin typeface="Arial"/>
                <a:cs typeface="Arial"/>
              </a:rPr>
              <a:t>pendapat </a:t>
            </a:r>
            <a:r>
              <a:rPr dirty="0" sz="850" spc="-45">
                <a:latin typeface="Arial"/>
                <a:cs typeface="Arial"/>
              </a:rPr>
              <a:t>sesi  </a:t>
            </a:r>
            <a:r>
              <a:rPr dirty="0" sz="850" spc="-20">
                <a:latin typeface="Arial"/>
                <a:cs typeface="Arial"/>
              </a:rPr>
              <a:t>sebelumnya,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49936" y="1326314"/>
            <a:ext cx="662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Pelaksanaan: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4909" y="1455853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1602" y="1714933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3976" y="2362632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02681" y="2751251"/>
            <a:ext cx="10160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Arial"/>
                <a:cs typeface="Arial"/>
              </a:rPr>
              <a:t>4.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07135" y="1455853"/>
            <a:ext cx="2804795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mengumumkan </a:t>
            </a:r>
            <a:r>
              <a:rPr dirty="0" sz="850" spc="-45">
                <a:latin typeface="Arial"/>
                <a:cs typeface="Arial"/>
              </a:rPr>
              <a:t>sesi </a:t>
            </a:r>
            <a:r>
              <a:rPr dirty="0" sz="850" spc="15">
                <a:latin typeface="Arial"/>
                <a:cs typeface="Arial"/>
              </a:rPr>
              <a:t>kali ini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>
                <a:latin typeface="Arial"/>
                <a:cs typeface="Arial"/>
              </a:rPr>
              <a:t>membutuhkan  kertas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15">
                <a:latin typeface="Arial"/>
                <a:cs typeface="Arial"/>
              </a:rPr>
              <a:t>diskusi </a:t>
            </a:r>
            <a:r>
              <a:rPr dirty="0" sz="850" spc="-45">
                <a:latin typeface="Arial"/>
                <a:cs typeface="Arial"/>
              </a:rPr>
              <a:t>sesi</a:t>
            </a:r>
            <a:r>
              <a:rPr dirty="0" sz="850" spc="9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sebelumnya.</a:t>
            </a:r>
            <a:endParaRPr sz="850">
              <a:latin typeface="Arial"/>
              <a:cs typeface="Arial"/>
            </a:endParaRPr>
          </a:p>
          <a:p>
            <a:pPr marL="12700" marR="11303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memberi </a:t>
            </a:r>
            <a:r>
              <a:rPr dirty="0" sz="850" spc="-5">
                <a:latin typeface="Arial"/>
                <a:cs typeface="Arial"/>
              </a:rPr>
              <a:t>instruksi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-15">
                <a:latin typeface="Arial"/>
                <a:cs typeface="Arial"/>
              </a:rPr>
              <a:t>diskusi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-5">
                <a:latin typeface="Arial"/>
                <a:cs typeface="Arial"/>
              </a:rPr>
              <a:t>masing-masing  </a:t>
            </a:r>
            <a:r>
              <a:rPr dirty="0" sz="850" spc="-10">
                <a:latin typeface="Arial"/>
                <a:cs typeface="Arial"/>
              </a:rPr>
              <a:t>kelompok,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>
                <a:latin typeface="Arial"/>
                <a:cs typeface="Arial"/>
              </a:rPr>
              <a:t>memilih satu </a:t>
            </a:r>
            <a:r>
              <a:rPr dirty="0" sz="850" spc="5">
                <a:latin typeface="Arial"/>
                <a:cs typeface="Arial"/>
              </a:rPr>
              <a:t>ide yang </a:t>
            </a:r>
            <a:r>
              <a:rPr dirty="0" sz="850" spc="20">
                <a:latin typeface="Arial"/>
                <a:cs typeface="Arial"/>
              </a:rPr>
              <a:t>paling </a:t>
            </a:r>
            <a:r>
              <a:rPr dirty="0" sz="850">
                <a:latin typeface="Arial"/>
                <a:cs typeface="Arial"/>
              </a:rPr>
              <a:t>bisa  </a:t>
            </a:r>
            <a:r>
              <a:rPr dirty="0" sz="850" spc="5">
                <a:latin typeface="Arial"/>
                <a:cs typeface="Arial"/>
              </a:rPr>
              <a:t>membantu </a:t>
            </a:r>
            <a:r>
              <a:rPr dirty="0" sz="850" spc="15">
                <a:latin typeface="Arial"/>
                <a:cs typeface="Arial"/>
              </a:rPr>
              <a:t>dirinya dan orang lain </a:t>
            </a:r>
            <a:r>
              <a:rPr dirty="0" sz="850" spc="30">
                <a:latin typeface="Arial"/>
                <a:cs typeface="Arial"/>
              </a:rPr>
              <a:t>agar </a:t>
            </a:r>
            <a:r>
              <a:rPr dirty="0" sz="850">
                <a:latin typeface="Arial"/>
                <a:cs typeface="Arial"/>
              </a:rPr>
              <a:t>bisa  </a:t>
            </a:r>
            <a:r>
              <a:rPr dirty="0" sz="850" spc="-10">
                <a:latin typeface="Arial"/>
                <a:cs typeface="Arial"/>
              </a:rPr>
              <a:t>menyelesaikan </a:t>
            </a:r>
            <a:r>
              <a:rPr dirty="0" sz="850">
                <a:latin typeface="Arial"/>
                <a:cs typeface="Arial"/>
              </a:rPr>
              <a:t>masalah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10">
                <a:latin typeface="Arial"/>
                <a:cs typeface="Arial"/>
              </a:rPr>
              <a:t>menjadi</a:t>
            </a:r>
            <a:r>
              <a:rPr dirty="0" sz="850" spc="114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fokus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masing-masing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15">
                <a:latin typeface="Arial"/>
                <a:cs typeface="Arial"/>
              </a:rPr>
              <a:t>kelompok.</a:t>
            </a:r>
            <a:endParaRPr sz="850">
              <a:latin typeface="Arial"/>
              <a:cs typeface="Arial"/>
            </a:endParaRPr>
          </a:p>
          <a:p>
            <a:pPr marL="12700" marR="80010">
              <a:lnSpc>
                <a:spcPct val="100000"/>
              </a:lnSpc>
            </a:pPr>
            <a:r>
              <a:rPr dirty="0" sz="850" spc="15">
                <a:latin typeface="Arial"/>
                <a:cs typeface="Arial"/>
              </a:rPr>
              <a:t>Dalam </a:t>
            </a:r>
            <a:r>
              <a:rPr dirty="0" sz="850" spc="-5">
                <a:latin typeface="Arial"/>
                <a:cs typeface="Arial"/>
              </a:rPr>
              <a:t>kelompok </a:t>
            </a:r>
            <a:r>
              <a:rPr dirty="0" sz="850" spc="-10">
                <a:latin typeface="Arial"/>
                <a:cs typeface="Arial"/>
              </a:rPr>
              <a:t>masing-masing, </a:t>
            </a:r>
            <a:r>
              <a:rPr dirty="0" sz="850" spc="20">
                <a:latin typeface="Arial"/>
                <a:cs typeface="Arial"/>
              </a:rPr>
              <a:t>ajak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5">
                <a:latin typeface="Arial"/>
                <a:cs typeface="Arial"/>
              </a:rPr>
              <a:t>untuk  menggambar,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10">
                <a:latin typeface="Arial"/>
                <a:cs typeface="Arial"/>
              </a:rPr>
              <a:t>membuat </a:t>
            </a:r>
            <a:r>
              <a:rPr dirty="0" sz="850" spc="20">
                <a:latin typeface="Arial"/>
                <a:cs typeface="Arial"/>
              </a:rPr>
              <a:t>peta </a:t>
            </a:r>
            <a:r>
              <a:rPr dirty="0" sz="850" spc="15">
                <a:latin typeface="Arial"/>
                <a:cs typeface="Arial"/>
              </a:rPr>
              <a:t>berpikir </a:t>
            </a:r>
            <a:r>
              <a:rPr dirty="0" sz="850" spc="20">
                <a:latin typeface="Arial"/>
                <a:cs typeface="Arial"/>
              </a:rPr>
              <a:t>(mind </a:t>
            </a:r>
            <a:r>
              <a:rPr dirty="0" sz="850" spc="25">
                <a:latin typeface="Arial"/>
                <a:cs typeface="Arial"/>
              </a:rPr>
              <a:t>map) 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5">
                <a:latin typeface="Arial"/>
                <a:cs typeface="Arial"/>
              </a:rPr>
              <a:t>ide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tersebut.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50" spc="5">
                <a:latin typeface="Arial"/>
                <a:cs typeface="Arial"/>
              </a:rPr>
              <a:t>Sebagai </a:t>
            </a:r>
            <a:r>
              <a:rPr dirty="0" sz="850" spc="15">
                <a:latin typeface="Arial"/>
                <a:cs typeface="Arial"/>
              </a:rPr>
              <a:t>kegiatan </a:t>
            </a:r>
            <a:r>
              <a:rPr dirty="0" sz="850" spc="5">
                <a:latin typeface="Arial"/>
                <a:cs typeface="Arial"/>
              </a:rPr>
              <a:t>terakhir,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>
                <a:latin typeface="Arial"/>
                <a:cs typeface="Arial"/>
              </a:rPr>
              <a:t>silahkan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20">
                <a:latin typeface="Arial"/>
                <a:cs typeface="Arial"/>
              </a:rPr>
              <a:t>berbagi 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10">
                <a:latin typeface="Arial"/>
                <a:cs typeface="Arial"/>
              </a:rPr>
              <a:t>depan </a:t>
            </a:r>
            <a:r>
              <a:rPr dirty="0" sz="850" spc="-15">
                <a:latin typeface="Arial"/>
                <a:cs typeface="Arial"/>
              </a:rPr>
              <a:t>kelas </a:t>
            </a:r>
            <a:r>
              <a:rPr dirty="0" sz="850" spc="10">
                <a:latin typeface="Arial"/>
                <a:cs typeface="Arial"/>
              </a:rPr>
              <a:t>mind </a:t>
            </a:r>
            <a:r>
              <a:rPr dirty="0" sz="850" spc="15">
                <a:latin typeface="Arial"/>
                <a:cs typeface="Arial"/>
              </a:rPr>
              <a:t>map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-10">
                <a:latin typeface="Arial"/>
                <a:cs typeface="Arial"/>
              </a:rPr>
              <a:t>sudah </a:t>
            </a:r>
            <a:r>
              <a:rPr dirty="0" sz="850" spc="5">
                <a:latin typeface="Arial"/>
                <a:cs typeface="Arial"/>
              </a:rPr>
              <a:t>dibuatnya, dengan  </a:t>
            </a:r>
            <a:r>
              <a:rPr dirty="0" sz="850" spc="10">
                <a:latin typeface="Arial"/>
                <a:cs typeface="Arial"/>
              </a:rPr>
              <a:t>pembicara berbeda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5">
                <a:latin typeface="Arial"/>
                <a:cs typeface="Arial"/>
              </a:rPr>
              <a:t>presentasi </a:t>
            </a:r>
            <a:r>
              <a:rPr dirty="0" sz="850" spc="5">
                <a:latin typeface="Arial"/>
                <a:cs typeface="Arial"/>
              </a:rPr>
              <a:t>yang pernah  </a:t>
            </a:r>
            <a:r>
              <a:rPr dirty="0" sz="850" spc="10">
                <a:latin typeface="Arial"/>
                <a:cs typeface="Arial"/>
              </a:rPr>
              <a:t>dilakukan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sebelumnya.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19992" y="361809"/>
            <a:ext cx="9531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Curah </a:t>
            </a:r>
            <a:r>
              <a:rPr dirty="0" sz="800" spc="20">
                <a:latin typeface="Arial"/>
                <a:cs typeface="Arial"/>
              </a:rPr>
              <a:t>pendapat</a:t>
            </a:r>
            <a:r>
              <a:rPr dirty="0" sz="800" spc="5">
                <a:latin typeface="Arial"/>
                <a:cs typeface="Arial"/>
              </a:rPr>
              <a:t> ide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8481" y="361809"/>
            <a:ext cx="1553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">
                <a:latin typeface="Arial"/>
                <a:cs typeface="Arial"/>
              </a:rPr>
              <a:t>Memilih </a:t>
            </a:r>
            <a:r>
              <a:rPr dirty="0" sz="800" spc="5">
                <a:latin typeface="Arial"/>
                <a:cs typeface="Arial"/>
              </a:rPr>
              <a:t>ide untuk</a:t>
            </a:r>
            <a:r>
              <a:rPr dirty="0" sz="800" spc="5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dikembangkan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21" y="149946"/>
            <a:ext cx="3535679" cy="4824095"/>
            <a:chOff x="1676821" y="149946"/>
            <a:chExt cx="3535679" cy="4824095"/>
          </a:xfrm>
        </p:grpSpPr>
        <p:sp>
          <p:nvSpPr>
            <p:cNvPr id="3" name="object 3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dirty="0" spc="-350"/>
              <a:t>12</a:t>
            </a:r>
          </a:p>
        </p:txBody>
      </p:sp>
      <p:sp>
        <p:nvSpPr>
          <p:cNvPr id="8" name="object 8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1700" y="1164533"/>
            <a:ext cx="143129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88645" marR="5080" indent="-576580">
              <a:lnSpc>
                <a:spcPts val="1650"/>
              </a:lnSpc>
              <a:spcBef>
                <a:spcPts val="180"/>
              </a:spcBef>
            </a:pPr>
            <a:r>
              <a:rPr dirty="0" sz="1400" spc="20">
                <a:latin typeface="Arial"/>
                <a:cs typeface="Arial"/>
              </a:rPr>
              <a:t>Mengembang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10">
                <a:latin typeface="Arial"/>
                <a:cs typeface="Arial"/>
              </a:rPr>
              <a:t>an  </a:t>
            </a:r>
            <a:r>
              <a:rPr dirty="0" sz="1400" spc="1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24" y="3599051"/>
            <a:ext cx="10623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242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5">
                <a:latin typeface="Arial"/>
                <a:cs typeface="Arial"/>
              </a:rPr>
              <a:t>JP/sesi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3" name="object 13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523232" y="191231"/>
            <a:ext cx="33972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380">
                <a:solidFill>
                  <a:srgbClr val="2F465D"/>
                </a:solidFill>
                <a:latin typeface="Arial"/>
                <a:cs typeface="Arial"/>
              </a:rPr>
              <a:t>13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6143" y="883338"/>
            <a:ext cx="322580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Arial"/>
                <a:cs typeface="Arial"/>
              </a:rPr>
              <a:t>Persiapan:</a:t>
            </a:r>
            <a:endParaRPr sz="1050">
              <a:latin typeface="Arial"/>
              <a:cs typeface="Arial"/>
            </a:endParaRPr>
          </a:p>
          <a:p>
            <a:pPr marL="174625">
              <a:lnSpc>
                <a:spcPct val="100000"/>
              </a:lnSpc>
              <a:tabLst>
                <a:tab pos="469265" algn="l"/>
              </a:tabLst>
            </a:pPr>
            <a:r>
              <a:rPr dirty="0" sz="1050" spc="-180">
                <a:latin typeface="Arial"/>
                <a:cs typeface="Arial"/>
              </a:rPr>
              <a:t>1.	</a:t>
            </a:r>
            <a:r>
              <a:rPr dirty="0" sz="1050" spc="5">
                <a:latin typeface="Arial"/>
                <a:cs typeface="Arial"/>
              </a:rPr>
              <a:t>Mempersiapkan </a:t>
            </a:r>
            <a:r>
              <a:rPr dirty="0" sz="1050" spc="15">
                <a:latin typeface="Arial"/>
                <a:cs typeface="Arial"/>
              </a:rPr>
              <a:t>lembar </a:t>
            </a:r>
            <a:r>
              <a:rPr dirty="0" sz="1050" spc="25">
                <a:latin typeface="Arial"/>
                <a:cs typeface="Arial"/>
              </a:rPr>
              <a:t>belajar </a:t>
            </a:r>
            <a:r>
              <a:rPr dirty="0" sz="1050" spc="-15">
                <a:latin typeface="Arial"/>
                <a:cs typeface="Arial"/>
              </a:rPr>
              <a:t>SMART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Goal.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-15">
                <a:latin typeface="Arial"/>
                <a:cs typeface="Arial"/>
              </a:rPr>
              <a:t>Pelaksanaan: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9665" y="1523417"/>
            <a:ext cx="314325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915" marR="128905" indent="-2952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5915" algn="l"/>
                <a:tab pos="336550" algn="l"/>
              </a:tabLst>
            </a:pPr>
            <a:r>
              <a:rPr dirty="0" sz="1050" spc="-5">
                <a:latin typeface="Arial"/>
                <a:cs typeface="Arial"/>
              </a:rPr>
              <a:t>Guru mengumumkan </a:t>
            </a:r>
            <a:r>
              <a:rPr dirty="0" sz="1050" spc="5">
                <a:latin typeface="Arial"/>
                <a:cs typeface="Arial"/>
              </a:rPr>
              <a:t>bahwa </a:t>
            </a:r>
            <a:r>
              <a:rPr dirty="0" sz="1050" spc="-50">
                <a:latin typeface="Arial"/>
                <a:cs typeface="Arial"/>
              </a:rPr>
              <a:t>sesi </a:t>
            </a:r>
            <a:r>
              <a:rPr dirty="0" sz="1050" spc="20">
                <a:latin typeface="Arial"/>
                <a:cs typeface="Arial"/>
              </a:rPr>
              <a:t>kali ini  </a:t>
            </a:r>
            <a:r>
              <a:rPr dirty="0" sz="1050" spc="-5">
                <a:latin typeface="Arial"/>
                <a:cs typeface="Arial"/>
              </a:rPr>
              <a:t>kelompok </a:t>
            </a:r>
            <a:r>
              <a:rPr dirty="0" sz="1050" spc="10">
                <a:latin typeface="Arial"/>
                <a:cs typeface="Arial"/>
              </a:rPr>
              <a:t>akan membuat </a:t>
            </a:r>
            <a:r>
              <a:rPr dirty="0" sz="1050" spc="-15">
                <a:latin typeface="Arial"/>
                <a:cs typeface="Arial"/>
              </a:rPr>
              <a:t>SMART </a:t>
            </a:r>
            <a:r>
              <a:rPr dirty="0" sz="1050">
                <a:latin typeface="Arial"/>
                <a:cs typeface="Arial"/>
              </a:rPr>
              <a:t>goal, </a:t>
            </a:r>
            <a:r>
              <a:rPr dirty="0" sz="1050" spc="30">
                <a:latin typeface="Arial"/>
                <a:cs typeface="Arial"/>
              </a:rPr>
              <a:t>atau  </a:t>
            </a:r>
            <a:r>
              <a:rPr dirty="0" sz="1050" spc="20">
                <a:latin typeface="Arial"/>
                <a:cs typeface="Arial"/>
              </a:rPr>
              <a:t>tujuan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yang:</a:t>
            </a:r>
            <a:endParaRPr sz="1050">
              <a:latin typeface="Arial"/>
              <a:cs typeface="Arial"/>
            </a:endParaRPr>
          </a:p>
          <a:p>
            <a:pPr marL="335915" marR="38100">
              <a:lnSpc>
                <a:spcPct val="100000"/>
              </a:lnSpc>
            </a:pPr>
            <a:r>
              <a:rPr dirty="0" sz="1050" spc="-15">
                <a:latin typeface="Arial"/>
                <a:cs typeface="Arial"/>
              </a:rPr>
              <a:t>Spesiﬁk </a:t>
            </a:r>
            <a:r>
              <a:rPr dirty="0" sz="1050" spc="5">
                <a:latin typeface="Arial"/>
                <a:cs typeface="Arial"/>
              </a:rPr>
              <a:t>(jelas </a:t>
            </a:r>
            <a:r>
              <a:rPr dirty="0" sz="1050" spc="-10">
                <a:latin typeface="Arial"/>
                <a:cs typeface="Arial"/>
              </a:rPr>
              <a:t>siapa, </a:t>
            </a:r>
            <a:r>
              <a:rPr dirty="0" sz="1050" spc="5">
                <a:latin typeface="Arial"/>
                <a:cs typeface="Arial"/>
              </a:rPr>
              <a:t>apa, dimana, </a:t>
            </a:r>
            <a:r>
              <a:rPr dirty="0" sz="1050">
                <a:latin typeface="Arial"/>
                <a:cs typeface="Arial"/>
              </a:rPr>
              <a:t>kapan, </a:t>
            </a:r>
            <a:r>
              <a:rPr dirty="0" sz="1050" spc="20">
                <a:latin typeface="Arial"/>
                <a:cs typeface="Arial"/>
              </a:rPr>
              <a:t>dan  mengapa)</a:t>
            </a:r>
            <a:endParaRPr sz="1050">
              <a:latin typeface="Arial"/>
              <a:cs typeface="Arial"/>
            </a:endParaRPr>
          </a:p>
          <a:p>
            <a:pPr marL="335915" marR="965200">
              <a:lnSpc>
                <a:spcPct val="100000"/>
              </a:lnSpc>
            </a:pPr>
            <a:r>
              <a:rPr dirty="0" sz="1050" spc="5">
                <a:latin typeface="Arial"/>
                <a:cs typeface="Arial"/>
              </a:rPr>
              <a:t>Measurable </a:t>
            </a:r>
            <a:r>
              <a:rPr dirty="0" sz="1050" spc="45">
                <a:latin typeface="Arial"/>
                <a:cs typeface="Arial"/>
              </a:rPr>
              <a:t>(dapat </a:t>
            </a:r>
            <a:r>
              <a:rPr dirty="0" sz="1050" spc="20">
                <a:latin typeface="Arial"/>
                <a:cs typeface="Arial"/>
              </a:rPr>
              <a:t>diukur)  </a:t>
            </a:r>
            <a:r>
              <a:rPr dirty="0" sz="1050" spc="30">
                <a:latin typeface="Arial"/>
                <a:cs typeface="Arial"/>
              </a:rPr>
              <a:t>Attainable </a:t>
            </a:r>
            <a:r>
              <a:rPr dirty="0" sz="1050" spc="45">
                <a:latin typeface="Arial"/>
                <a:cs typeface="Arial"/>
              </a:rPr>
              <a:t>(dapat </a:t>
            </a:r>
            <a:r>
              <a:rPr dirty="0" sz="1050" spc="25">
                <a:latin typeface="Arial"/>
                <a:cs typeface="Arial"/>
              </a:rPr>
              <a:t>dicapai)  </a:t>
            </a:r>
            <a:r>
              <a:rPr dirty="0" sz="1050" spc="-15">
                <a:latin typeface="Arial"/>
                <a:cs typeface="Arial"/>
              </a:rPr>
              <a:t>Realistis </a:t>
            </a:r>
            <a:r>
              <a:rPr dirty="0" sz="1050" spc="40">
                <a:latin typeface="Arial"/>
                <a:cs typeface="Arial"/>
              </a:rPr>
              <a:t>(tidak </a:t>
            </a:r>
            <a:r>
              <a:rPr dirty="0" sz="1050" spc="20">
                <a:latin typeface="Arial"/>
                <a:cs typeface="Arial"/>
              </a:rPr>
              <a:t>mengada-ada)  </a:t>
            </a:r>
            <a:r>
              <a:rPr dirty="0" sz="1050" spc="-5">
                <a:latin typeface="Arial"/>
                <a:cs typeface="Arial"/>
              </a:rPr>
              <a:t>Timebound </a:t>
            </a:r>
            <a:r>
              <a:rPr dirty="0" sz="1050" spc="25">
                <a:latin typeface="Arial"/>
                <a:cs typeface="Arial"/>
              </a:rPr>
              <a:t>(batas</a:t>
            </a:r>
            <a:r>
              <a:rPr dirty="0" sz="1050" spc="75">
                <a:latin typeface="Arial"/>
                <a:cs typeface="Arial"/>
              </a:rPr>
              <a:t> </a:t>
            </a:r>
            <a:r>
              <a:rPr dirty="0" sz="1050" spc="15">
                <a:latin typeface="Arial"/>
                <a:cs typeface="Arial"/>
              </a:rPr>
              <a:t>waktu)</a:t>
            </a:r>
            <a:endParaRPr sz="1050">
              <a:latin typeface="Arial"/>
              <a:cs typeface="Arial"/>
            </a:endParaRPr>
          </a:p>
          <a:p>
            <a:pPr marL="335915" marR="55880" indent="-323850">
              <a:lnSpc>
                <a:spcPct val="100000"/>
              </a:lnSpc>
              <a:buAutoNum type="arabicPeriod" startAt="2"/>
              <a:tabLst>
                <a:tab pos="335915" algn="l"/>
                <a:tab pos="336550" algn="l"/>
              </a:tabLst>
            </a:pPr>
            <a:r>
              <a:rPr dirty="0" sz="1050" spc="40">
                <a:latin typeface="Arial"/>
                <a:cs typeface="Arial"/>
              </a:rPr>
              <a:t>Murid </a:t>
            </a:r>
            <a:r>
              <a:rPr dirty="0" sz="1050" spc="-15">
                <a:latin typeface="Arial"/>
                <a:cs typeface="Arial"/>
              </a:rPr>
              <a:t>diskusi </a:t>
            </a:r>
            <a:r>
              <a:rPr dirty="0" sz="1050" spc="5">
                <a:latin typeface="Arial"/>
                <a:cs typeface="Arial"/>
              </a:rPr>
              <a:t>sambil </a:t>
            </a:r>
            <a:r>
              <a:rPr dirty="0" sz="1050" spc="-10">
                <a:latin typeface="Arial"/>
                <a:cs typeface="Arial"/>
              </a:rPr>
              <a:t>menuliskan </a:t>
            </a:r>
            <a:r>
              <a:rPr dirty="0" sz="1050" spc="-15">
                <a:latin typeface="Arial"/>
                <a:cs typeface="Arial"/>
              </a:rPr>
              <a:t>SMART </a:t>
            </a:r>
            <a:r>
              <a:rPr dirty="0" sz="1050" spc="20">
                <a:latin typeface="Arial"/>
                <a:cs typeface="Arial"/>
              </a:rPr>
              <a:t>goal  </a:t>
            </a:r>
            <a:r>
              <a:rPr dirty="0" sz="1050" spc="-5">
                <a:latin typeface="Arial"/>
                <a:cs typeface="Arial"/>
              </a:rPr>
              <a:t>nya </a:t>
            </a:r>
            <a:r>
              <a:rPr dirty="0" sz="1050" spc="35">
                <a:latin typeface="Arial"/>
                <a:cs typeface="Arial"/>
              </a:rPr>
              <a:t>di </a:t>
            </a:r>
            <a:r>
              <a:rPr dirty="0" sz="1050" spc="15">
                <a:latin typeface="Arial"/>
                <a:cs typeface="Arial"/>
              </a:rPr>
              <a:t>lembar</a:t>
            </a:r>
            <a:r>
              <a:rPr dirty="0" sz="1050" spc="8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belajar.</a:t>
            </a:r>
            <a:endParaRPr sz="1050">
              <a:latin typeface="Arial"/>
              <a:cs typeface="Arial"/>
            </a:endParaRPr>
          </a:p>
          <a:p>
            <a:pPr marL="335915" marR="5080" indent="-321310">
              <a:lnSpc>
                <a:spcPct val="100000"/>
              </a:lnSpc>
              <a:buAutoNum type="arabicPeriod" startAt="2"/>
              <a:tabLst>
                <a:tab pos="335915" algn="l"/>
                <a:tab pos="336550" algn="l"/>
              </a:tabLst>
            </a:pPr>
            <a:r>
              <a:rPr dirty="0" sz="1050" spc="-5">
                <a:latin typeface="Arial"/>
                <a:cs typeface="Arial"/>
              </a:rPr>
              <a:t>Guru </a:t>
            </a:r>
            <a:r>
              <a:rPr dirty="0" sz="1050">
                <a:latin typeface="Arial"/>
                <a:cs typeface="Arial"/>
              </a:rPr>
              <a:t>bisa </a:t>
            </a:r>
            <a:r>
              <a:rPr dirty="0" sz="1050" spc="20">
                <a:latin typeface="Arial"/>
                <a:cs typeface="Arial"/>
              </a:rPr>
              <a:t>mendatangi </a:t>
            </a:r>
            <a:r>
              <a:rPr dirty="0" sz="1050">
                <a:latin typeface="Arial"/>
                <a:cs typeface="Arial"/>
              </a:rPr>
              <a:t>satu </a:t>
            </a:r>
            <a:r>
              <a:rPr dirty="0" sz="1050" spc="5">
                <a:latin typeface="Arial"/>
                <a:cs typeface="Arial"/>
              </a:rPr>
              <a:t>persatu </a:t>
            </a:r>
            <a:r>
              <a:rPr dirty="0" sz="1050" spc="-5">
                <a:latin typeface="Arial"/>
                <a:cs typeface="Arial"/>
              </a:rPr>
              <a:t>kelompok 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 spc="5">
                <a:latin typeface="Arial"/>
                <a:cs typeface="Arial"/>
              </a:rPr>
              <a:t>mempertanyakan </a:t>
            </a:r>
            <a:r>
              <a:rPr dirty="0" sz="1050" spc="15">
                <a:latin typeface="Arial"/>
                <a:cs typeface="Arial"/>
              </a:rPr>
              <a:t>apakah </a:t>
            </a:r>
            <a:r>
              <a:rPr dirty="0" sz="1050" spc="-10">
                <a:latin typeface="Arial"/>
                <a:cs typeface="Arial"/>
              </a:rPr>
              <a:t>sudah </a:t>
            </a:r>
            <a:r>
              <a:rPr dirty="0" sz="1050" spc="-20">
                <a:latin typeface="Arial"/>
                <a:cs typeface="Arial"/>
              </a:rPr>
              <a:t>spesiﬁk,  </a:t>
            </a:r>
            <a:r>
              <a:rPr dirty="0" sz="1050" spc="30">
                <a:latin typeface="Arial"/>
                <a:cs typeface="Arial"/>
              </a:rPr>
              <a:t>atau </a:t>
            </a:r>
            <a:r>
              <a:rPr dirty="0" sz="1050">
                <a:latin typeface="Arial"/>
                <a:cs typeface="Arial"/>
              </a:rPr>
              <a:t>bisa </a:t>
            </a:r>
            <a:r>
              <a:rPr dirty="0" sz="1050" spc="15">
                <a:latin typeface="Arial"/>
                <a:cs typeface="Arial"/>
              </a:rPr>
              <a:t>diukur </a:t>
            </a:r>
            <a:r>
              <a:rPr dirty="0" sz="1050" spc="10">
                <a:latin typeface="Arial"/>
                <a:cs typeface="Arial"/>
              </a:rPr>
              <a:t>dengan cara </a:t>
            </a:r>
            <a:r>
              <a:rPr dirty="0" sz="1050" spc="25">
                <a:latin typeface="Arial"/>
                <a:cs typeface="Arial"/>
              </a:rPr>
              <a:t>bagaimana  </a:t>
            </a:r>
            <a:r>
              <a:rPr dirty="0" sz="1050" spc="10">
                <a:latin typeface="Arial"/>
                <a:cs typeface="Arial"/>
              </a:rPr>
              <a:t>tujuannya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>
                <a:latin typeface="Arial"/>
                <a:cs typeface="Arial"/>
              </a:rPr>
              <a:t>lainnya, </a:t>
            </a:r>
            <a:r>
              <a:rPr dirty="0" sz="1050" spc="35">
                <a:latin typeface="Arial"/>
                <a:cs typeface="Arial"/>
              </a:rPr>
              <a:t>agar </a:t>
            </a:r>
            <a:r>
              <a:rPr dirty="0" sz="1050" spc="-15">
                <a:latin typeface="Arial"/>
                <a:cs typeface="Arial"/>
              </a:rPr>
              <a:t>SMART </a:t>
            </a:r>
            <a:r>
              <a:rPr dirty="0" sz="1050" spc="20">
                <a:latin typeface="Arial"/>
                <a:cs typeface="Arial"/>
              </a:rPr>
              <a:t>goal </a:t>
            </a:r>
            <a:r>
              <a:rPr dirty="0" sz="1050">
                <a:latin typeface="Arial"/>
                <a:cs typeface="Arial"/>
              </a:rPr>
              <a:t>bisa  </a:t>
            </a:r>
            <a:r>
              <a:rPr dirty="0" sz="1050" spc="10">
                <a:latin typeface="Arial"/>
                <a:cs typeface="Arial"/>
              </a:rPr>
              <a:t>lebih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lengkap.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3738" y="361809"/>
            <a:ext cx="20104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 spc="15">
                <a:latin typeface="Arial"/>
                <a:cs typeface="Arial"/>
              </a:rPr>
              <a:t>tujuan </a:t>
            </a:r>
            <a:r>
              <a:rPr dirty="0" sz="800" spc="5">
                <a:latin typeface="Arial"/>
                <a:cs typeface="Arial"/>
              </a:rPr>
              <a:t>yang </a:t>
            </a:r>
            <a:r>
              <a:rPr dirty="0" sz="800" spc="-10">
                <a:latin typeface="Arial"/>
                <a:cs typeface="Arial"/>
              </a:rPr>
              <a:t>spesiﬁk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10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timeline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06287" y="361809"/>
            <a:ext cx="12757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Presentasi </a:t>
            </a:r>
            <a:r>
              <a:rPr dirty="0" sz="800" spc="15">
                <a:latin typeface="Arial"/>
                <a:cs typeface="Arial"/>
              </a:rPr>
              <a:t>tujuan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kelompok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9936" y="882831"/>
            <a:ext cx="3308985" cy="300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Persiapan:</a:t>
            </a:r>
            <a:endParaRPr sz="1150">
              <a:latin typeface="Arial"/>
              <a:cs typeface="Arial"/>
            </a:endParaRPr>
          </a:p>
          <a:p>
            <a:pPr marL="469265" marR="5080" indent="-301625">
              <a:lnSpc>
                <a:spcPct val="100000"/>
              </a:lnSpc>
              <a:tabLst>
                <a:tab pos="469265" algn="l"/>
              </a:tabLst>
            </a:pPr>
            <a:r>
              <a:rPr dirty="0" sz="1150" spc="-195">
                <a:latin typeface="Arial"/>
                <a:cs typeface="Arial"/>
              </a:rPr>
              <a:t>1.	</a:t>
            </a:r>
            <a:r>
              <a:rPr dirty="0" sz="1150" spc="-5">
                <a:latin typeface="Arial"/>
                <a:cs typeface="Arial"/>
              </a:rPr>
              <a:t>Guru </a:t>
            </a:r>
            <a:r>
              <a:rPr dirty="0" sz="1150" spc="10">
                <a:latin typeface="Arial"/>
                <a:cs typeface="Arial"/>
              </a:rPr>
              <a:t>meminta </a:t>
            </a:r>
            <a:r>
              <a:rPr dirty="0" sz="1150" spc="-45">
                <a:latin typeface="Arial"/>
                <a:cs typeface="Arial"/>
              </a:rPr>
              <a:t>siswa </a:t>
            </a:r>
            <a:r>
              <a:rPr dirty="0" sz="1150" spc="10">
                <a:latin typeface="Arial"/>
                <a:cs typeface="Arial"/>
              </a:rPr>
              <a:t>untuk </a:t>
            </a:r>
            <a:r>
              <a:rPr dirty="0" sz="1150">
                <a:latin typeface="Arial"/>
                <a:cs typeface="Arial"/>
              </a:rPr>
              <a:t>mempersiapkan  </a:t>
            </a:r>
            <a:r>
              <a:rPr dirty="0" sz="1150" spc="-15">
                <a:latin typeface="Arial"/>
                <a:cs typeface="Arial"/>
              </a:rPr>
              <a:t>SMART </a:t>
            </a:r>
            <a:r>
              <a:rPr dirty="0" sz="1150" spc="5">
                <a:latin typeface="Arial"/>
                <a:cs typeface="Arial"/>
              </a:rPr>
              <a:t>Goal</a:t>
            </a:r>
            <a:r>
              <a:rPr dirty="0" sz="1150" spc="90">
                <a:latin typeface="Arial"/>
                <a:cs typeface="Arial"/>
              </a:rPr>
              <a:t> </a:t>
            </a:r>
            <a:r>
              <a:rPr dirty="0" sz="1150" spc="-35">
                <a:latin typeface="Arial"/>
                <a:cs typeface="Arial"/>
              </a:rPr>
              <a:t>nya.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 spc="-20">
                <a:latin typeface="Arial"/>
                <a:cs typeface="Arial"/>
              </a:rPr>
              <a:t>Pelaksanaan:</a:t>
            </a:r>
            <a:endParaRPr sz="1150">
              <a:latin typeface="Arial"/>
              <a:cs typeface="Arial"/>
            </a:endParaRPr>
          </a:p>
          <a:p>
            <a:pPr marL="469265" marR="22860" indent="-30162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50" spc="-5">
                <a:latin typeface="Arial"/>
                <a:cs typeface="Arial"/>
              </a:rPr>
              <a:t>Guru mengumumkan </a:t>
            </a:r>
            <a:r>
              <a:rPr dirty="0" sz="1150" spc="5">
                <a:latin typeface="Arial"/>
                <a:cs typeface="Arial"/>
              </a:rPr>
              <a:t>bahwa </a:t>
            </a:r>
            <a:r>
              <a:rPr dirty="0" sz="1150" spc="-55">
                <a:latin typeface="Arial"/>
                <a:cs typeface="Arial"/>
              </a:rPr>
              <a:t>sesi </a:t>
            </a:r>
            <a:r>
              <a:rPr dirty="0" sz="1150" spc="20">
                <a:latin typeface="Arial"/>
                <a:cs typeface="Arial"/>
              </a:rPr>
              <a:t>kali ini 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10">
                <a:latin typeface="Arial"/>
                <a:cs typeface="Arial"/>
              </a:rPr>
              <a:t>akan </a:t>
            </a:r>
            <a:r>
              <a:rPr dirty="0" sz="1150" spc="-10">
                <a:latin typeface="Arial"/>
                <a:cs typeface="Arial"/>
              </a:rPr>
              <a:t>mempresentasikan </a:t>
            </a:r>
            <a:r>
              <a:rPr dirty="0" sz="1150" spc="-15">
                <a:latin typeface="Arial"/>
                <a:cs typeface="Arial"/>
              </a:rPr>
              <a:t>SMART  </a:t>
            </a:r>
            <a:r>
              <a:rPr dirty="0" sz="1150" spc="25">
                <a:latin typeface="Arial"/>
                <a:cs typeface="Arial"/>
              </a:rPr>
              <a:t>goal </a:t>
            </a:r>
            <a:r>
              <a:rPr dirty="0" sz="1150" spc="-5">
                <a:latin typeface="Arial"/>
                <a:cs typeface="Arial"/>
              </a:rPr>
              <a:t>nya</a:t>
            </a:r>
            <a:r>
              <a:rPr dirty="0" sz="1150" spc="50">
                <a:latin typeface="Arial"/>
                <a:cs typeface="Arial"/>
              </a:rPr>
              <a:t> </a:t>
            </a:r>
            <a:r>
              <a:rPr dirty="0" sz="1150" spc="-15">
                <a:latin typeface="Arial"/>
                <a:cs typeface="Arial"/>
              </a:rPr>
              <a:t>masing-masing.</a:t>
            </a:r>
            <a:endParaRPr sz="1150">
              <a:latin typeface="Arial"/>
              <a:cs typeface="Arial"/>
            </a:endParaRPr>
          </a:p>
          <a:p>
            <a:pPr marL="469265" marR="103505" indent="-33274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50" spc="-5">
                <a:latin typeface="Arial"/>
                <a:cs typeface="Arial"/>
              </a:rPr>
              <a:t>Setelah </a:t>
            </a:r>
            <a:r>
              <a:rPr dirty="0" sz="1150">
                <a:latin typeface="Arial"/>
                <a:cs typeface="Arial"/>
              </a:rPr>
              <a:t>satu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-15">
                <a:latin typeface="Arial"/>
                <a:cs typeface="Arial"/>
              </a:rPr>
              <a:t>presentasi, </a:t>
            </a:r>
            <a:r>
              <a:rPr dirty="0" sz="1150" spc="15">
                <a:latin typeface="Arial"/>
                <a:cs typeface="Arial"/>
              </a:rPr>
              <a:t>guru  </a:t>
            </a:r>
            <a:r>
              <a:rPr dirty="0" sz="1150" spc="10">
                <a:latin typeface="Arial"/>
                <a:cs typeface="Arial"/>
              </a:rPr>
              <a:t>meminta </a:t>
            </a:r>
            <a:r>
              <a:rPr dirty="0" sz="1150" spc="-45">
                <a:latin typeface="Arial"/>
                <a:cs typeface="Arial"/>
              </a:rPr>
              <a:t>siswa </a:t>
            </a:r>
            <a:r>
              <a:rPr dirty="0" sz="1150" spc="40">
                <a:latin typeface="Arial"/>
                <a:cs typeface="Arial"/>
              </a:rPr>
              <a:t>dari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25">
                <a:latin typeface="Arial"/>
                <a:cs typeface="Arial"/>
              </a:rPr>
              <a:t>lain  </a:t>
            </a:r>
            <a:r>
              <a:rPr dirty="0" sz="1150">
                <a:latin typeface="Arial"/>
                <a:cs typeface="Arial"/>
              </a:rPr>
              <a:t>memberikan satu </a:t>
            </a:r>
            <a:r>
              <a:rPr dirty="0" sz="1150" spc="20">
                <a:latin typeface="Arial"/>
                <a:cs typeface="Arial"/>
              </a:rPr>
              <a:t>pertanyaan dan </a:t>
            </a:r>
            <a:r>
              <a:rPr dirty="0" sz="1150">
                <a:latin typeface="Arial"/>
                <a:cs typeface="Arial"/>
              </a:rPr>
              <a:t>satu  </a:t>
            </a:r>
            <a:r>
              <a:rPr dirty="0" sz="1150" spc="10">
                <a:latin typeface="Arial"/>
                <a:cs typeface="Arial"/>
              </a:rPr>
              <a:t>umpan </a:t>
            </a:r>
            <a:r>
              <a:rPr dirty="0" sz="1150">
                <a:latin typeface="Arial"/>
                <a:cs typeface="Arial"/>
              </a:rPr>
              <a:t>balik. </a:t>
            </a:r>
            <a:r>
              <a:rPr dirty="0" sz="1150" spc="5">
                <a:latin typeface="Arial"/>
                <a:cs typeface="Arial"/>
              </a:rPr>
              <a:t>Pertanyaan </a:t>
            </a:r>
            <a:r>
              <a:rPr dirty="0" sz="1150">
                <a:latin typeface="Arial"/>
                <a:cs typeface="Arial"/>
              </a:rPr>
              <a:t>bisa </a:t>
            </a:r>
            <a:r>
              <a:rPr dirty="0" sz="1150" spc="5">
                <a:latin typeface="Arial"/>
                <a:cs typeface="Arial"/>
              </a:rPr>
              <a:t>apapun,  </a:t>
            </a:r>
            <a:r>
              <a:rPr dirty="0" sz="1150" spc="10">
                <a:latin typeface="Arial"/>
                <a:cs typeface="Arial"/>
              </a:rPr>
              <a:t>umpan </a:t>
            </a:r>
            <a:r>
              <a:rPr dirty="0" sz="1150" spc="25">
                <a:latin typeface="Arial"/>
                <a:cs typeface="Arial"/>
              </a:rPr>
              <a:t>balik </a:t>
            </a:r>
            <a:r>
              <a:rPr dirty="0" sz="1150" spc="10">
                <a:latin typeface="Arial"/>
                <a:cs typeface="Arial"/>
              </a:rPr>
              <a:t>yang </a:t>
            </a:r>
            <a:r>
              <a:rPr dirty="0" sz="1150">
                <a:latin typeface="Arial"/>
                <a:cs typeface="Arial"/>
              </a:rPr>
              <a:t>dimaksud </a:t>
            </a:r>
            <a:r>
              <a:rPr dirty="0" sz="1150" spc="10">
                <a:latin typeface="Arial"/>
                <a:cs typeface="Arial"/>
              </a:rPr>
              <a:t>umpan </a:t>
            </a:r>
            <a:r>
              <a:rPr dirty="0" sz="1150" spc="25">
                <a:latin typeface="Arial"/>
                <a:cs typeface="Arial"/>
              </a:rPr>
              <a:t>balik  </a:t>
            </a:r>
            <a:r>
              <a:rPr dirty="0" sz="1150" spc="10">
                <a:latin typeface="Arial"/>
                <a:cs typeface="Arial"/>
              </a:rPr>
              <a:t>yang </a:t>
            </a:r>
            <a:r>
              <a:rPr dirty="0" sz="1150" spc="-5">
                <a:latin typeface="Arial"/>
                <a:cs typeface="Arial"/>
              </a:rPr>
              <a:t>membangun, </a:t>
            </a:r>
            <a:r>
              <a:rPr dirty="0" sz="1150" spc="10">
                <a:latin typeface="Arial"/>
                <a:cs typeface="Arial"/>
              </a:rPr>
              <a:t>umpan </a:t>
            </a:r>
            <a:r>
              <a:rPr dirty="0" sz="1150" spc="25">
                <a:latin typeface="Arial"/>
                <a:cs typeface="Arial"/>
              </a:rPr>
              <a:t>balik </a:t>
            </a:r>
            <a:r>
              <a:rPr dirty="0" sz="1150" spc="10">
                <a:latin typeface="Arial"/>
                <a:cs typeface="Arial"/>
              </a:rPr>
              <a:t>yang  </a:t>
            </a:r>
            <a:r>
              <a:rPr dirty="0" sz="1150">
                <a:latin typeface="Arial"/>
                <a:cs typeface="Arial"/>
              </a:rPr>
              <a:t>memberikan </a:t>
            </a:r>
            <a:r>
              <a:rPr dirty="0" sz="1150" spc="10">
                <a:latin typeface="Arial"/>
                <a:cs typeface="Arial"/>
              </a:rPr>
              <a:t>ide untuk </a:t>
            </a:r>
            <a:r>
              <a:rPr dirty="0" sz="1150" spc="20">
                <a:latin typeface="Arial"/>
                <a:cs typeface="Arial"/>
              </a:rPr>
              <a:t>perbaikan </a:t>
            </a:r>
            <a:r>
              <a:rPr dirty="0" sz="1150" spc="35">
                <a:latin typeface="Arial"/>
                <a:cs typeface="Arial"/>
              </a:rPr>
              <a:t>apa  </a:t>
            </a:r>
            <a:r>
              <a:rPr dirty="0" sz="1150" spc="10">
                <a:latin typeface="Arial"/>
                <a:cs typeface="Arial"/>
              </a:rPr>
              <a:t>yang </a:t>
            </a:r>
            <a:r>
              <a:rPr dirty="0" sz="1150">
                <a:latin typeface="Arial"/>
                <a:cs typeface="Arial"/>
              </a:rPr>
              <a:t>bisa </a:t>
            </a:r>
            <a:r>
              <a:rPr dirty="0" sz="1150" spc="15">
                <a:latin typeface="Arial"/>
                <a:cs typeface="Arial"/>
              </a:rPr>
              <a:t>dilakukan </a:t>
            </a:r>
            <a:r>
              <a:rPr dirty="0" sz="1150" spc="-10">
                <a:latin typeface="Arial"/>
                <a:cs typeface="Arial"/>
              </a:rPr>
              <a:t>oleh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10">
                <a:latin typeface="Arial"/>
                <a:cs typeface="Arial"/>
              </a:rPr>
              <a:t>yang  </a:t>
            </a:r>
            <a:r>
              <a:rPr dirty="0" sz="1150" spc="-20">
                <a:latin typeface="Arial"/>
                <a:cs typeface="Arial"/>
              </a:rPr>
              <a:t>presentasi.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2466" y="938245"/>
            <a:ext cx="2795905" cy="624205"/>
            <a:chOff x="482466" y="938245"/>
            <a:chExt cx="2795905" cy="624205"/>
          </a:xfrm>
        </p:grpSpPr>
        <p:sp>
          <p:nvSpPr>
            <p:cNvPr id="3" name="object 3"/>
            <p:cNvSpPr/>
            <p:nvPr/>
          </p:nvSpPr>
          <p:spPr>
            <a:xfrm>
              <a:off x="711046" y="939290"/>
              <a:ext cx="2567305" cy="622935"/>
            </a:xfrm>
            <a:custGeom>
              <a:avLst/>
              <a:gdLst/>
              <a:ahLst/>
              <a:cxnLst/>
              <a:rect l="l" t="t" r="r" b="b"/>
              <a:pathLst>
                <a:path w="2567304" h="622935">
                  <a:moveTo>
                    <a:pt x="2396672" y="622866"/>
                  </a:moveTo>
                  <a:lnTo>
                    <a:pt x="170337" y="622866"/>
                  </a:lnTo>
                  <a:lnTo>
                    <a:pt x="136046" y="616486"/>
                  </a:lnTo>
                  <a:lnTo>
                    <a:pt x="75158" y="569339"/>
                  </a:lnTo>
                  <a:lnTo>
                    <a:pt x="49940" y="531167"/>
                  </a:lnTo>
                  <a:lnTo>
                    <a:pt x="29125" y="484993"/>
                  </a:lnTo>
                  <a:lnTo>
                    <a:pt x="13404" y="432114"/>
                  </a:lnTo>
                  <a:lnTo>
                    <a:pt x="3466" y="373829"/>
                  </a:lnTo>
                  <a:lnTo>
                    <a:pt x="0" y="311434"/>
                  </a:lnTo>
                  <a:lnTo>
                    <a:pt x="3466" y="248738"/>
                  </a:lnTo>
                  <a:lnTo>
                    <a:pt x="13404" y="190311"/>
                  </a:lnTo>
                  <a:lnTo>
                    <a:pt x="29125" y="137414"/>
                  </a:lnTo>
                  <a:lnTo>
                    <a:pt x="49940" y="91307"/>
                  </a:lnTo>
                  <a:lnTo>
                    <a:pt x="75158" y="53251"/>
                  </a:lnTo>
                  <a:lnTo>
                    <a:pt x="104090" y="24507"/>
                  </a:lnTo>
                  <a:lnTo>
                    <a:pt x="170337" y="0"/>
                  </a:lnTo>
                  <a:lnTo>
                    <a:pt x="2396672" y="0"/>
                  </a:lnTo>
                  <a:lnTo>
                    <a:pt x="2462696" y="24507"/>
                  </a:lnTo>
                  <a:lnTo>
                    <a:pt x="2491625" y="53251"/>
                  </a:lnTo>
                  <a:lnTo>
                    <a:pt x="2516884" y="91307"/>
                  </a:lnTo>
                  <a:lnTo>
                    <a:pt x="2537766" y="137414"/>
                  </a:lnTo>
                  <a:lnTo>
                    <a:pt x="2553560" y="190311"/>
                  </a:lnTo>
                  <a:lnTo>
                    <a:pt x="2563557" y="248738"/>
                  </a:lnTo>
                  <a:lnTo>
                    <a:pt x="2567047" y="311434"/>
                  </a:lnTo>
                  <a:lnTo>
                    <a:pt x="2563557" y="373829"/>
                  </a:lnTo>
                  <a:lnTo>
                    <a:pt x="2553560" y="432114"/>
                  </a:lnTo>
                  <a:lnTo>
                    <a:pt x="2537766" y="484993"/>
                  </a:lnTo>
                  <a:lnTo>
                    <a:pt x="2516884" y="531167"/>
                  </a:lnTo>
                  <a:lnTo>
                    <a:pt x="2491625" y="569339"/>
                  </a:lnTo>
                  <a:lnTo>
                    <a:pt x="2462696" y="598211"/>
                  </a:lnTo>
                  <a:lnTo>
                    <a:pt x="2396672" y="622866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82466" y="938245"/>
              <a:ext cx="622935" cy="624205"/>
            </a:xfrm>
            <a:custGeom>
              <a:avLst/>
              <a:gdLst/>
              <a:ahLst/>
              <a:cxnLst/>
              <a:rect l="l" t="t" r="r" b="b"/>
              <a:pathLst>
                <a:path w="622935" h="624205">
                  <a:moveTo>
                    <a:pt x="311434" y="623911"/>
                  </a:moveTo>
                  <a:lnTo>
                    <a:pt x="265467" y="620529"/>
                  </a:lnTo>
                  <a:lnTo>
                    <a:pt x="221575" y="610705"/>
                  </a:lnTo>
                  <a:lnTo>
                    <a:pt x="180245" y="594926"/>
                  </a:lnTo>
                  <a:lnTo>
                    <a:pt x="141961" y="573676"/>
                  </a:lnTo>
                  <a:lnTo>
                    <a:pt x="107208" y="547440"/>
                  </a:lnTo>
                  <a:lnTo>
                    <a:pt x="76471" y="516703"/>
                  </a:lnTo>
                  <a:lnTo>
                    <a:pt x="50234" y="481950"/>
                  </a:lnTo>
                  <a:lnTo>
                    <a:pt x="28984" y="443666"/>
                  </a:lnTo>
                  <a:lnTo>
                    <a:pt x="13205" y="402336"/>
                  </a:lnTo>
                  <a:lnTo>
                    <a:pt x="3382" y="358445"/>
                  </a:lnTo>
                  <a:lnTo>
                    <a:pt x="0" y="312479"/>
                  </a:lnTo>
                  <a:lnTo>
                    <a:pt x="3382" y="266252"/>
                  </a:lnTo>
                  <a:lnTo>
                    <a:pt x="13205" y="222148"/>
                  </a:lnTo>
                  <a:lnTo>
                    <a:pt x="28984" y="180647"/>
                  </a:lnTo>
                  <a:lnTo>
                    <a:pt x="50234" y="142230"/>
                  </a:lnTo>
                  <a:lnTo>
                    <a:pt x="76471" y="107377"/>
                  </a:lnTo>
                  <a:lnTo>
                    <a:pt x="107208" y="76569"/>
                  </a:lnTo>
                  <a:lnTo>
                    <a:pt x="141961" y="50285"/>
                  </a:lnTo>
                  <a:lnTo>
                    <a:pt x="180245" y="29005"/>
                  </a:lnTo>
                  <a:lnTo>
                    <a:pt x="221575" y="13211"/>
                  </a:lnTo>
                  <a:lnTo>
                    <a:pt x="265467" y="3382"/>
                  </a:lnTo>
                  <a:lnTo>
                    <a:pt x="311434" y="0"/>
                  </a:lnTo>
                  <a:lnTo>
                    <a:pt x="357401" y="3382"/>
                  </a:lnTo>
                  <a:lnTo>
                    <a:pt x="401292" y="13211"/>
                  </a:lnTo>
                  <a:lnTo>
                    <a:pt x="442623" y="29005"/>
                  </a:lnTo>
                  <a:lnTo>
                    <a:pt x="480907" y="50285"/>
                  </a:lnTo>
                  <a:lnTo>
                    <a:pt x="515660" y="76569"/>
                  </a:lnTo>
                  <a:lnTo>
                    <a:pt x="546397" y="107377"/>
                  </a:lnTo>
                  <a:lnTo>
                    <a:pt x="572633" y="142230"/>
                  </a:lnTo>
                  <a:lnTo>
                    <a:pt x="593884" y="180647"/>
                  </a:lnTo>
                  <a:lnTo>
                    <a:pt x="609663" y="222148"/>
                  </a:lnTo>
                  <a:lnTo>
                    <a:pt x="619486" y="266252"/>
                  </a:lnTo>
                  <a:lnTo>
                    <a:pt x="622868" y="312479"/>
                  </a:lnTo>
                  <a:lnTo>
                    <a:pt x="619486" y="358445"/>
                  </a:lnTo>
                  <a:lnTo>
                    <a:pt x="609663" y="402336"/>
                  </a:lnTo>
                  <a:lnTo>
                    <a:pt x="593884" y="443666"/>
                  </a:lnTo>
                  <a:lnTo>
                    <a:pt x="572633" y="481950"/>
                  </a:lnTo>
                  <a:lnTo>
                    <a:pt x="546397" y="516703"/>
                  </a:lnTo>
                  <a:lnTo>
                    <a:pt x="515660" y="547440"/>
                  </a:lnTo>
                  <a:lnTo>
                    <a:pt x="480907" y="573676"/>
                  </a:lnTo>
                  <a:lnTo>
                    <a:pt x="442623" y="594926"/>
                  </a:lnTo>
                  <a:lnTo>
                    <a:pt x="401292" y="610705"/>
                  </a:lnTo>
                  <a:lnTo>
                    <a:pt x="357401" y="620529"/>
                  </a:lnTo>
                  <a:lnTo>
                    <a:pt x="311434" y="623911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88822" y="1034302"/>
            <a:ext cx="2101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15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1064" y="926875"/>
            <a:ext cx="8145145" cy="653415"/>
            <a:chOff x="471064" y="926875"/>
            <a:chExt cx="8145145" cy="653415"/>
          </a:xfrm>
        </p:grpSpPr>
        <p:sp>
          <p:nvSpPr>
            <p:cNvPr id="7" name="object 7"/>
            <p:cNvSpPr/>
            <p:nvPr/>
          </p:nvSpPr>
          <p:spPr>
            <a:xfrm>
              <a:off x="471055" y="926883"/>
              <a:ext cx="8135620" cy="647065"/>
            </a:xfrm>
            <a:custGeom>
              <a:avLst/>
              <a:gdLst/>
              <a:ahLst/>
              <a:cxnLst/>
              <a:rect l="l" t="t" r="r" b="b"/>
              <a:pathLst>
                <a:path w="8135620" h="647065">
                  <a:moveTo>
                    <a:pt x="645680" y="323850"/>
                  </a:moveTo>
                  <a:lnTo>
                    <a:pt x="641743" y="272554"/>
                  </a:lnTo>
                  <a:lnTo>
                    <a:pt x="630110" y="223393"/>
                  </a:lnTo>
                  <a:lnTo>
                    <a:pt x="622896" y="205867"/>
                  </a:lnTo>
                  <a:lnTo>
                    <a:pt x="622896" y="323850"/>
                  </a:lnTo>
                  <a:lnTo>
                    <a:pt x="618972" y="372478"/>
                  </a:lnTo>
                  <a:lnTo>
                    <a:pt x="607593" y="418630"/>
                  </a:lnTo>
                  <a:lnTo>
                    <a:pt x="589381" y="461670"/>
                  </a:lnTo>
                  <a:lnTo>
                    <a:pt x="564959" y="500989"/>
                  </a:lnTo>
                  <a:lnTo>
                    <a:pt x="534949" y="535965"/>
                  </a:lnTo>
                  <a:lnTo>
                    <a:pt x="499973" y="565962"/>
                  </a:lnTo>
                  <a:lnTo>
                    <a:pt x="460654" y="590384"/>
                  </a:lnTo>
                  <a:lnTo>
                    <a:pt x="417614" y="608596"/>
                  </a:lnTo>
                  <a:lnTo>
                    <a:pt x="371475" y="619975"/>
                  </a:lnTo>
                  <a:lnTo>
                    <a:pt x="322834" y="623912"/>
                  </a:lnTo>
                  <a:lnTo>
                    <a:pt x="274205" y="619975"/>
                  </a:lnTo>
                  <a:lnTo>
                    <a:pt x="228053" y="608596"/>
                  </a:lnTo>
                  <a:lnTo>
                    <a:pt x="185013" y="590384"/>
                  </a:lnTo>
                  <a:lnTo>
                    <a:pt x="145694" y="565962"/>
                  </a:lnTo>
                  <a:lnTo>
                    <a:pt x="110718" y="535965"/>
                  </a:lnTo>
                  <a:lnTo>
                    <a:pt x="80721" y="500989"/>
                  </a:lnTo>
                  <a:lnTo>
                    <a:pt x="56299" y="461670"/>
                  </a:lnTo>
                  <a:lnTo>
                    <a:pt x="38087" y="418630"/>
                  </a:lnTo>
                  <a:lnTo>
                    <a:pt x="26708" y="372478"/>
                  </a:lnTo>
                  <a:lnTo>
                    <a:pt x="22771" y="323850"/>
                  </a:lnTo>
                  <a:lnTo>
                    <a:pt x="26708" y="275183"/>
                  </a:lnTo>
                  <a:lnTo>
                    <a:pt x="38087" y="228955"/>
                  </a:lnTo>
                  <a:lnTo>
                    <a:pt x="56299" y="185801"/>
                  </a:lnTo>
                  <a:lnTo>
                    <a:pt x="80721" y="146342"/>
                  </a:lnTo>
                  <a:lnTo>
                    <a:pt x="110718" y="111213"/>
                  </a:lnTo>
                  <a:lnTo>
                    <a:pt x="145694" y="81051"/>
                  </a:lnTo>
                  <a:lnTo>
                    <a:pt x="185013" y="56489"/>
                  </a:lnTo>
                  <a:lnTo>
                    <a:pt x="228053" y="38163"/>
                  </a:lnTo>
                  <a:lnTo>
                    <a:pt x="274205" y="26695"/>
                  </a:lnTo>
                  <a:lnTo>
                    <a:pt x="322834" y="22733"/>
                  </a:lnTo>
                  <a:lnTo>
                    <a:pt x="371475" y="26695"/>
                  </a:lnTo>
                  <a:lnTo>
                    <a:pt x="417614" y="38163"/>
                  </a:lnTo>
                  <a:lnTo>
                    <a:pt x="460654" y="56489"/>
                  </a:lnTo>
                  <a:lnTo>
                    <a:pt x="499973" y="81051"/>
                  </a:lnTo>
                  <a:lnTo>
                    <a:pt x="534949" y="111213"/>
                  </a:lnTo>
                  <a:lnTo>
                    <a:pt x="564959" y="146342"/>
                  </a:lnTo>
                  <a:lnTo>
                    <a:pt x="589381" y="185801"/>
                  </a:lnTo>
                  <a:lnTo>
                    <a:pt x="607593" y="228955"/>
                  </a:lnTo>
                  <a:lnTo>
                    <a:pt x="618972" y="275183"/>
                  </a:lnTo>
                  <a:lnTo>
                    <a:pt x="622896" y="323850"/>
                  </a:lnTo>
                  <a:lnTo>
                    <a:pt x="622896" y="205867"/>
                  </a:lnTo>
                  <a:lnTo>
                    <a:pt x="584746" y="134061"/>
                  </a:lnTo>
                  <a:lnTo>
                    <a:pt x="551510" y="95173"/>
                  </a:lnTo>
                  <a:lnTo>
                    <a:pt x="512622" y="61836"/>
                  </a:lnTo>
                  <a:lnTo>
                    <a:pt x="469671" y="35306"/>
                  </a:lnTo>
                  <a:lnTo>
                    <a:pt x="423291" y="15925"/>
                  </a:lnTo>
                  <a:lnTo>
                    <a:pt x="374129" y="4038"/>
                  </a:lnTo>
                  <a:lnTo>
                    <a:pt x="322834" y="0"/>
                  </a:lnTo>
                  <a:lnTo>
                    <a:pt x="271932" y="4038"/>
                  </a:lnTo>
                  <a:lnTo>
                    <a:pt x="222821" y="15925"/>
                  </a:lnTo>
                  <a:lnTo>
                    <a:pt x="176301" y="35306"/>
                  </a:lnTo>
                  <a:lnTo>
                    <a:pt x="133146" y="61836"/>
                  </a:lnTo>
                  <a:lnTo>
                    <a:pt x="94170" y="95173"/>
                  </a:lnTo>
                  <a:lnTo>
                    <a:pt x="60934" y="134061"/>
                  </a:lnTo>
                  <a:lnTo>
                    <a:pt x="34658" y="177012"/>
                  </a:lnTo>
                  <a:lnTo>
                    <a:pt x="15570" y="223393"/>
                  </a:lnTo>
                  <a:lnTo>
                    <a:pt x="3937" y="272554"/>
                  </a:lnTo>
                  <a:lnTo>
                    <a:pt x="0" y="323850"/>
                  </a:lnTo>
                  <a:lnTo>
                    <a:pt x="3937" y="374738"/>
                  </a:lnTo>
                  <a:lnTo>
                    <a:pt x="15570" y="423849"/>
                  </a:lnTo>
                  <a:lnTo>
                    <a:pt x="34658" y="470382"/>
                  </a:lnTo>
                  <a:lnTo>
                    <a:pt x="60934" y="513537"/>
                  </a:lnTo>
                  <a:lnTo>
                    <a:pt x="94170" y="552526"/>
                  </a:lnTo>
                  <a:lnTo>
                    <a:pt x="133146" y="585749"/>
                  </a:lnTo>
                  <a:lnTo>
                    <a:pt x="176301" y="612038"/>
                  </a:lnTo>
                  <a:lnTo>
                    <a:pt x="222821" y="631113"/>
                  </a:lnTo>
                  <a:lnTo>
                    <a:pt x="271932" y="642747"/>
                  </a:lnTo>
                  <a:lnTo>
                    <a:pt x="322834" y="646684"/>
                  </a:lnTo>
                  <a:lnTo>
                    <a:pt x="374129" y="642747"/>
                  </a:lnTo>
                  <a:lnTo>
                    <a:pt x="423291" y="631113"/>
                  </a:lnTo>
                  <a:lnTo>
                    <a:pt x="469671" y="612038"/>
                  </a:lnTo>
                  <a:lnTo>
                    <a:pt x="512622" y="585749"/>
                  </a:lnTo>
                  <a:lnTo>
                    <a:pt x="551510" y="552526"/>
                  </a:lnTo>
                  <a:lnTo>
                    <a:pt x="584746" y="513537"/>
                  </a:lnTo>
                  <a:lnTo>
                    <a:pt x="611022" y="470382"/>
                  </a:lnTo>
                  <a:lnTo>
                    <a:pt x="630110" y="423849"/>
                  </a:lnTo>
                  <a:lnTo>
                    <a:pt x="641743" y="374738"/>
                  </a:lnTo>
                  <a:lnTo>
                    <a:pt x="645680" y="323850"/>
                  </a:lnTo>
                  <a:close/>
                </a:path>
                <a:path w="8135620" h="647065">
                  <a:moveTo>
                    <a:pt x="8135074" y="145592"/>
                  </a:moveTo>
                  <a:lnTo>
                    <a:pt x="8127492" y="107467"/>
                  </a:lnTo>
                  <a:lnTo>
                    <a:pt x="8105902" y="75133"/>
                  </a:lnTo>
                  <a:lnTo>
                    <a:pt x="8073555" y="53530"/>
                  </a:lnTo>
                  <a:lnTo>
                    <a:pt x="8035417" y="45948"/>
                  </a:lnTo>
                  <a:lnTo>
                    <a:pt x="2687129" y="45948"/>
                  </a:lnTo>
                  <a:lnTo>
                    <a:pt x="2648343" y="53771"/>
                  </a:lnTo>
                  <a:lnTo>
                    <a:pt x="2616670" y="75133"/>
                  </a:lnTo>
                  <a:lnTo>
                    <a:pt x="2595308" y="106807"/>
                  </a:lnTo>
                  <a:lnTo>
                    <a:pt x="2587485" y="145592"/>
                  </a:lnTo>
                  <a:lnTo>
                    <a:pt x="2587485" y="544195"/>
                  </a:lnTo>
                  <a:lnTo>
                    <a:pt x="2595308" y="582980"/>
                  </a:lnTo>
                  <a:lnTo>
                    <a:pt x="2616670" y="614654"/>
                  </a:lnTo>
                  <a:lnTo>
                    <a:pt x="2648343" y="636016"/>
                  </a:lnTo>
                  <a:lnTo>
                    <a:pt x="2687129" y="643839"/>
                  </a:lnTo>
                  <a:lnTo>
                    <a:pt x="8035417" y="643839"/>
                  </a:lnTo>
                  <a:lnTo>
                    <a:pt x="8074203" y="636016"/>
                  </a:lnTo>
                  <a:lnTo>
                    <a:pt x="8105876" y="614654"/>
                  </a:lnTo>
                  <a:lnTo>
                    <a:pt x="8127238" y="582980"/>
                  </a:lnTo>
                  <a:lnTo>
                    <a:pt x="8135074" y="544195"/>
                  </a:lnTo>
                  <a:lnTo>
                    <a:pt x="8135074" y="145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58543" y="972823"/>
              <a:ext cx="5547995" cy="598170"/>
            </a:xfrm>
            <a:custGeom>
              <a:avLst/>
              <a:gdLst/>
              <a:ahLst/>
              <a:cxnLst/>
              <a:rect l="l" t="t" r="r" b="b"/>
              <a:pathLst>
                <a:path w="5547995" h="598169">
                  <a:moveTo>
                    <a:pt x="0" y="99652"/>
                  </a:moveTo>
                  <a:lnTo>
                    <a:pt x="7832" y="60862"/>
                  </a:lnTo>
                  <a:lnTo>
                    <a:pt x="29190" y="29187"/>
                  </a:lnTo>
                  <a:lnTo>
                    <a:pt x="60865" y="7831"/>
                  </a:lnTo>
                  <a:lnTo>
                    <a:pt x="99649" y="0"/>
                  </a:lnTo>
                  <a:lnTo>
                    <a:pt x="5447939" y="0"/>
                  </a:lnTo>
                  <a:lnTo>
                    <a:pt x="5486073" y="7585"/>
                  </a:lnTo>
                  <a:lnTo>
                    <a:pt x="5518413" y="29187"/>
                  </a:lnTo>
                  <a:lnTo>
                    <a:pt x="5540004" y="61516"/>
                  </a:lnTo>
                  <a:lnTo>
                    <a:pt x="5547588" y="99652"/>
                  </a:lnTo>
                  <a:lnTo>
                    <a:pt x="5547588" y="498246"/>
                  </a:lnTo>
                  <a:lnTo>
                    <a:pt x="5539756" y="537036"/>
                  </a:lnTo>
                  <a:lnTo>
                    <a:pt x="5518398" y="568711"/>
                  </a:lnTo>
                  <a:lnTo>
                    <a:pt x="5486722" y="590067"/>
                  </a:lnTo>
                  <a:lnTo>
                    <a:pt x="5447939" y="597898"/>
                  </a:lnTo>
                  <a:lnTo>
                    <a:pt x="99649" y="597898"/>
                  </a:lnTo>
                  <a:lnTo>
                    <a:pt x="60865" y="590067"/>
                  </a:lnTo>
                  <a:lnTo>
                    <a:pt x="29190" y="568711"/>
                  </a:lnTo>
                  <a:lnTo>
                    <a:pt x="7832" y="537036"/>
                  </a:lnTo>
                  <a:lnTo>
                    <a:pt x="0" y="498246"/>
                  </a:lnTo>
                  <a:lnTo>
                    <a:pt x="0" y="99652"/>
                  </a:lnTo>
                  <a:close/>
                </a:path>
              </a:pathLst>
            </a:custGeom>
            <a:ln w="19049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482460" y="1729803"/>
            <a:ext cx="2795905" cy="622935"/>
          </a:xfrm>
          <a:custGeom>
            <a:avLst/>
            <a:gdLst/>
            <a:ahLst/>
            <a:cxnLst/>
            <a:rect l="l" t="t" r="r" b="b"/>
            <a:pathLst>
              <a:path w="2795904" h="622935">
                <a:moveTo>
                  <a:pt x="2795625" y="311442"/>
                </a:moveTo>
                <a:lnTo>
                  <a:pt x="2792133" y="248742"/>
                </a:lnTo>
                <a:lnTo>
                  <a:pt x="2782138" y="190309"/>
                </a:lnTo>
                <a:lnTo>
                  <a:pt x="2766352" y="137414"/>
                </a:lnTo>
                <a:lnTo>
                  <a:pt x="2745460" y="91313"/>
                </a:lnTo>
                <a:lnTo>
                  <a:pt x="2720200" y="53251"/>
                </a:lnTo>
                <a:lnTo>
                  <a:pt x="2691282" y="24511"/>
                </a:lnTo>
                <a:lnTo>
                  <a:pt x="2625255" y="0"/>
                </a:lnTo>
                <a:lnTo>
                  <a:pt x="398919" y="0"/>
                </a:lnTo>
                <a:lnTo>
                  <a:pt x="367982" y="5727"/>
                </a:lnTo>
                <a:lnTo>
                  <a:pt x="357403" y="3365"/>
                </a:lnTo>
                <a:lnTo>
                  <a:pt x="311429" y="0"/>
                </a:lnTo>
                <a:lnTo>
                  <a:pt x="265468" y="3365"/>
                </a:lnTo>
                <a:lnTo>
                  <a:pt x="221576" y="13119"/>
                </a:lnTo>
                <a:lnTo>
                  <a:pt x="180251" y="28816"/>
                </a:lnTo>
                <a:lnTo>
                  <a:pt x="141960" y="49974"/>
                </a:lnTo>
                <a:lnTo>
                  <a:pt x="107213" y="76123"/>
                </a:lnTo>
                <a:lnTo>
                  <a:pt x="76466" y="106781"/>
                </a:lnTo>
                <a:lnTo>
                  <a:pt x="50228" y="141503"/>
                </a:lnTo>
                <a:lnTo>
                  <a:pt x="28981" y="179793"/>
                </a:lnTo>
                <a:lnTo>
                  <a:pt x="13208" y="221195"/>
                </a:lnTo>
                <a:lnTo>
                  <a:pt x="3378" y="265239"/>
                </a:lnTo>
                <a:lnTo>
                  <a:pt x="0" y="311442"/>
                </a:lnTo>
                <a:lnTo>
                  <a:pt x="3378" y="357403"/>
                </a:lnTo>
                <a:lnTo>
                  <a:pt x="13208" y="401294"/>
                </a:lnTo>
                <a:lnTo>
                  <a:pt x="28981" y="442620"/>
                </a:lnTo>
                <a:lnTo>
                  <a:pt x="50228" y="480910"/>
                </a:lnTo>
                <a:lnTo>
                  <a:pt x="76466" y="515658"/>
                </a:lnTo>
                <a:lnTo>
                  <a:pt x="107213" y="546404"/>
                </a:lnTo>
                <a:lnTo>
                  <a:pt x="141960" y="572630"/>
                </a:lnTo>
                <a:lnTo>
                  <a:pt x="180251" y="593890"/>
                </a:lnTo>
                <a:lnTo>
                  <a:pt x="221576" y="609663"/>
                </a:lnTo>
                <a:lnTo>
                  <a:pt x="265468" y="619493"/>
                </a:lnTo>
                <a:lnTo>
                  <a:pt x="311429" y="622871"/>
                </a:lnTo>
                <a:lnTo>
                  <a:pt x="357403" y="619493"/>
                </a:lnTo>
                <a:lnTo>
                  <a:pt x="367982" y="617131"/>
                </a:lnTo>
                <a:lnTo>
                  <a:pt x="398919" y="622871"/>
                </a:lnTo>
                <a:lnTo>
                  <a:pt x="2625255" y="622871"/>
                </a:lnTo>
                <a:lnTo>
                  <a:pt x="2659392" y="616496"/>
                </a:lnTo>
                <a:lnTo>
                  <a:pt x="2720200" y="569341"/>
                </a:lnTo>
                <a:lnTo>
                  <a:pt x="2745460" y="531177"/>
                </a:lnTo>
                <a:lnTo>
                  <a:pt x="2766352" y="485000"/>
                </a:lnTo>
                <a:lnTo>
                  <a:pt x="2782138" y="432117"/>
                </a:lnTo>
                <a:lnTo>
                  <a:pt x="2792133" y="373837"/>
                </a:lnTo>
                <a:lnTo>
                  <a:pt x="2795625" y="311442"/>
                </a:lnTo>
                <a:close/>
              </a:path>
            </a:pathLst>
          </a:custGeom>
          <a:solidFill>
            <a:srgbClr val="2F4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34062" y="1825331"/>
            <a:ext cx="3200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235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1064" y="1717384"/>
            <a:ext cx="8145145" cy="647065"/>
            <a:chOff x="471064" y="1717384"/>
            <a:chExt cx="8145145" cy="647065"/>
          </a:xfrm>
        </p:grpSpPr>
        <p:sp>
          <p:nvSpPr>
            <p:cNvPr id="12" name="object 12"/>
            <p:cNvSpPr/>
            <p:nvPr/>
          </p:nvSpPr>
          <p:spPr>
            <a:xfrm>
              <a:off x="471055" y="1717395"/>
              <a:ext cx="8135620" cy="647065"/>
            </a:xfrm>
            <a:custGeom>
              <a:avLst/>
              <a:gdLst/>
              <a:ahLst/>
              <a:cxnLst/>
              <a:rect l="l" t="t" r="r" b="b"/>
              <a:pathLst>
                <a:path w="8135620" h="647064">
                  <a:moveTo>
                    <a:pt x="645680" y="323850"/>
                  </a:moveTo>
                  <a:lnTo>
                    <a:pt x="641743" y="272554"/>
                  </a:lnTo>
                  <a:lnTo>
                    <a:pt x="630110" y="223393"/>
                  </a:lnTo>
                  <a:lnTo>
                    <a:pt x="622896" y="205867"/>
                  </a:lnTo>
                  <a:lnTo>
                    <a:pt x="622896" y="323850"/>
                  </a:lnTo>
                  <a:lnTo>
                    <a:pt x="618972" y="372478"/>
                  </a:lnTo>
                  <a:lnTo>
                    <a:pt x="607593" y="418617"/>
                  </a:lnTo>
                  <a:lnTo>
                    <a:pt x="589381" y="461670"/>
                  </a:lnTo>
                  <a:lnTo>
                    <a:pt x="564959" y="500989"/>
                  </a:lnTo>
                  <a:lnTo>
                    <a:pt x="534949" y="535952"/>
                  </a:lnTo>
                  <a:lnTo>
                    <a:pt x="499973" y="565962"/>
                  </a:lnTo>
                  <a:lnTo>
                    <a:pt x="460654" y="590384"/>
                  </a:lnTo>
                  <a:lnTo>
                    <a:pt x="417614" y="608596"/>
                  </a:lnTo>
                  <a:lnTo>
                    <a:pt x="371475" y="619975"/>
                  </a:lnTo>
                  <a:lnTo>
                    <a:pt x="322834" y="623912"/>
                  </a:lnTo>
                  <a:lnTo>
                    <a:pt x="274205" y="619975"/>
                  </a:lnTo>
                  <a:lnTo>
                    <a:pt x="228053" y="608596"/>
                  </a:lnTo>
                  <a:lnTo>
                    <a:pt x="185013" y="590384"/>
                  </a:lnTo>
                  <a:lnTo>
                    <a:pt x="145694" y="565962"/>
                  </a:lnTo>
                  <a:lnTo>
                    <a:pt x="110718" y="535952"/>
                  </a:lnTo>
                  <a:lnTo>
                    <a:pt x="80721" y="500989"/>
                  </a:lnTo>
                  <a:lnTo>
                    <a:pt x="56299" y="461670"/>
                  </a:lnTo>
                  <a:lnTo>
                    <a:pt x="38087" y="418617"/>
                  </a:lnTo>
                  <a:lnTo>
                    <a:pt x="26708" y="372478"/>
                  </a:lnTo>
                  <a:lnTo>
                    <a:pt x="22771" y="323850"/>
                  </a:lnTo>
                  <a:lnTo>
                    <a:pt x="26708" y="275183"/>
                  </a:lnTo>
                  <a:lnTo>
                    <a:pt x="38087" y="228955"/>
                  </a:lnTo>
                  <a:lnTo>
                    <a:pt x="56299" y="185801"/>
                  </a:lnTo>
                  <a:lnTo>
                    <a:pt x="80721" y="146329"/>
                  </a:lnTo>
                  <a:lnTo>
                    <a:pt x="110718" y="111201"/>
                  </a:lnTo>
                  <a:lnTo>
                    <a:pt x="145694" y="81051"/>
                  </a:lnTo>
                  <a:lnTo>
                    <a:pt x="185013" y="56489"/>
                  </a:lnTo>
                  <a:lnTo>
                    <a:pt x="228053" y="38163"/>
                  </a:lnTo>
                  <a:lnTo>
                    <a:pt x="274205" y="26695"/>
                  </a:lnTo>
                  <a:lnTo>
                    <a:pt x="322834" y="22733"/>
                  </a:lnTo>
                  <a:lnTo>
                    <a:pt x="371475" y="26695"/>
                  </a:lnTo>
                  <a:lnTo>
                    <a:pt x="417614" y="38163"/>
                  </a:lnTo>
                  <a:lnTo>
                    <a:pt x="460654" y="56489"/>
                  </a:lnTo>
                  <a:lnTo>
                    <a:pt x="499973" y="81051"/>
                  </a:lnTo>
                  <a:lnTo>
                    <a:pt x="534949" y="111201"/>
                  </a:lnTo>
                  <a:lnTo>
                    <a:pt x="564959" y="146329"/>
                  </a:lnTo>
                  <a:lnTo>
                    <a:pt x="589381" y="185801"/>
                  </a:lnTo>
                  <a:lnTo>
                    <a:pt x="607593" y="228955"/>
                  </a:lnTo>
                  <a:lnTo>
                    <a:pt x="618972" y="275183"/>
                  </a:lnTo>
                  <a:lnTo>
                    <a:pt x="622896" y="323850"/>
                  </a:lnTo>
                  <a:lnTo>
                    <a:pt x="622896" y="205867"/>
                  </a:lnTo>
                  <a:lnTo>
                    <a:pt x="584746" y="134061"/>
                  </a:lnTo>
                  <a:lnTo>
                    <a:pt x="551510" y="95173"/>
                  </a:lnTo>
                  <a:lnTo>
                    <a:pt x="512622" y="61836"/>
                  </a:lnTo>
                  <a:lnTo>
                    <a:pt x="469671" y="35306"/>
                  </a:lnTo>
                  <a:lnTo>
                    <a:pt x="439597" y="22733"/>
                  </a:lnTo>
                  <a:lnTo>
                    <a:pt x="423291" y="15913"/>
                  </a:lnTo>
                  <a:lnTo>
                    <a:pt x="374129" y="4038"/>
                  </a:lnTo>
                  <a:lnTo>
                    <a:pt x="322834" y="0"/>
                  </a:lnTo>
                  <a:lnTo>
                    <a:pt x="271932" y="4038"/>
                  </a:lnTo>
                  <a:lnTo>
                    <a:pt x="222821" y="15913"/>
                  </a:lnTo>
                  <a:lnTo>
                    <a:pt x="176301" y="35306"/>
                  </a:lnTo>
                  <a:lnTo>
                    <a:pt x="133146" y="61836"/>
                  </a:lnTo>
                  <a:lnTo>
                    <a:pt x="94170" y="95173"/>
                  </a:lnTo>
                  <a:lnTo>
                    <a:pt x="60934" y="134061"/>
                  </a:lnTo>
                  <a:lnTo>
                    <a:pt x="34658" y="177012"/>
                  </a:lnTo>
                  <a:lnTo>
                    <a:pt x="15570" y="223393"/>
                  </a:lnTo>
                  <a:lnTo>
                    <a:pt x="3937" y="272554"/>
                  </a:lnTo>
                  <a:lnTo>
                    <a:pt x="0" y="323850"/>
                  </a:lnTo>
                  <a:lnTo>
                    <a:pt x="3937" y="374738"/>
                  </a:lnTo>
                  <a:lnTo>
                    <a:pt x="15570" y="423849"/>
                  </a:lnTo>
                  <a:lnTo>
                    <a:pt x="34658" y="470369"/>
                  </a:lnTo>
                  <a:lnTo>
                    <a:pt x="60934" y="513524"/>
                  </a:lnTo>
                  <a:lnTo>
                    <a:pt x="94170" y="552513"/>
                  </a:lnTo>
                  <a:lnTo>
                    <a:pt x="133146" y="585749"/>
                  </a:lnTo>
                  <a:lnTo>
                    <a:pt x="176301" y="612025"/>
                  </a:lnTo>
                  <a:lnTo>
                    <a:pt x="222821" y="631113"/>
                  </a:lnTo>
                  <a:lnTo>
                    <a:pt x="271932" y="642747"/>
                  </a:lnTo>
                  <a:lnTo>
                    <a:pt x="322834" y="646684"/>
                  </a:lnTo>
                  <a:lnTo>
                    <a:pt x="374129" y="642747"/>
                  </a:lnTo>
                  <a:lnTo>
                    <a:pt x="423291" y="631113"/>
                  </a:lnTo>
                  <a:lnTo>
                    <a:pt x="469671" y="612025"/>
                  </a:lnTo>
                  <a:lnTo>
                    <a:pt x="512622" y="585749"/>
                  </a:lnTo>
                  <a:lnTo>
                    <a:pt x="551510" y="552513"/>
                  </a:lnTo>
                  <a:lnTo>
                    <a:pt x="584746" y="513524"/>
                  </a:lnTo>
                  <a:lnTo>
                    <a:pt x="611022" y="470369"/>
                  </a:lnTo>
                  <a:lnTo>
                    <a:pt x="630110" y="423849"/>
                  </a:lnTo>
                  <a:lnTo>
                    <a:pt x="641743" y="374738"/>
                  </a:lnTo>
                  <a:lnTo>
                    <a:pt x="645680" y="323850"/>
                  </a:lnTo>
                  <a:close/>
                </a:path>
                <a:path w="8135620" h="647064">
                  <a:moveTo>
                    <a:pt x="8135074" y="124599"/>
                  </a:moveTo>
                  <a:lnTo>
                    <a:pt x="8127492" y="86461"/>
                  </a:lnTo>
                  <a:lnTo>
                    <a:pt x="8105902" y="54127"/>
                  </a:lnTo>
                  <a:lnTo>
                    <a:pt x="8073555" y="32524"/>
                  </a:lnTo>
                  <a:lnTo>
                    <a:pt x="8035417" y="24942"/>
                  </a:lnTo>
                  <a:lnTo>
                    <a:pt x="2687129" y="24942"/>
                  </a:lnTo>
                  <a:lnTo>
                    <a:pt x="2648343" y="32778"/>
                  </a:lnTo>
                  <a:lnTo>
                    <a:pt x="2616670" y="54127"/>
                  </a:lnTo>
                  <a:lnTo>
                    <a:pt x="2595308" y="85801"/>
                  </a:lnTo>
                  <a:lnTo>
                    <a:pt x="2587485" y="124599"/>
                  </a:lnTo>
                  <a:lnTo>
                    <a:pt x="2587485" y="523189"/>
                  </a:lnTo>
                  <a:lnTo>
                    <a:pt x="2595308" y="561975"/>
                  </a:lnTo>
                  <a:lnTo>
                    <a:pt x="2616670" y="593661"/>
                  </a:lnTo>
                  <a:lnTo>
                    <a:pt x="2648343" y="615010"/>
                  </a:lnTo>
                  <a:lnTo>
                    <a:pt x="2687129" y="622846"/>
                  </a:lnTo>
                  <a:lnTo>
                    <a:pt x="8035417" y="622846"/>
                  </a:lnTo>
                  <a:lnTo>
                    <a:pt x="8074203" y="615010"/>
                  </a:lnTo>
                  <a:lnTo>
                    <a:pt x="8105876" y="593661"/>
                  </a:lnTo>
                  <a:lnTo>
                    <a:pt x="8127238" y="561975"/>
                  </a:lnTo>
                  <a:lnTo>
                    <a:pt x="8135074" y="523189"/>
                  </a:lnTo>
                  <a:lnTo>
                    <a:pt x="8135074" y="124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58543" y="1742334"/>
              <a:ext cx="5547995" cy="598170"/>
            </a:xfrm>
            <a:custGeom>
              <a:avLst/>
              <a:gdLst/>
              <a:ahLst/>
              <a:cxnLst/>
              <a:rect l="l" t="t" r="r" b="b"/>
              <a:pathLst>
                <a:path w="5547995" h="598169">
                  <a:moveTo>
                    <a:pt x="0" y="99652"/>
                  </a:moveTo>
                  <a:lnTo>
                    <a:pt x="7832" y="60862"/>
                  </a:lnTo>
                  <a:lnTo>
                    <a:pt x="29190" y="29187"/>
                  </a:lnTo>
                  <a:lnTo>
                    <a:pt x="60865" y="7831"/>
                  </a:lnTo>
                  <a:lnTo>
                    <a:pt x="99649" y="0"/>
                  </a:lnTo>
                  <a:lnTo>
                    <a:pt x="5447939" y="0"/>
                  </a:lnTo>
                  <a:lnTo>
                    <a:pt x="5486073" y="7585"/>
                  </a:lnTo>
                  <a:lnTo>
                    <a:pt x="5518413" y="29187"/>
                  </a:lnTo>
                  <a:lnTo>
                    <a:pt x="5540004" y="61516"/>
                  </a:lnTo>
                  <a:lnTo>
                    <a:pt x="5547588" y="99652"/>
                  </a:lnTo>
                  <a:lnTo>
                    <a:pt x="5547588" y="498246"/>
                  </a:lnTo>
                  <a:lnTo>
                    <a:pt x="5539756" y="537036"/>
                  </a:lnTo>
                  <a:lnTo>
                    <a:pt x="5518398" y="568711"/>
                  </a:lnTo>
                  <a:lnTo>
                    <a:pt x="5486722" y="590067"/>
                  </a:lnTo>
                  <a:lnTo>
                    <a:pt x="5447939" y="597898"/>
                  </a:lnTo>
                  <a:lnTo>
                    <a:pt x="99649" y="597898"/>
                  </a:lnTo>
                  <a:lnTo>
                    <a:pt x="60865" y="590067"/>
                  </a:lnTo>
                  <a:lnTo>
                    <a:pt x="29190" y="568711"/>
                  </a:lnTo>
                  <a:lnTo>
                    <a:pt x="7832" y="537036"/>
                  </a:lnTo>
                  <a:lnTo>
                    <a:pt x="0" y="498246"/>
                  </a:lnTo>
                  <a:lnTo>
                    <a:pt x="0" y="99652"/>
                  </a:lnTo>
                  <a:close/>
                </a:path>
              </a:pathLst>
            </a:custGeom>
            <a:ln w="19049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82460" y="2519273"/>
            <a:ext cx="2795905" cy="624205"/>
          </a:xfrm>
          <a:custGeom>
            <a:avLst/>
            <a:gdLst/>
            <a:ahLst/>
            <a:cxnLst/>
            <a:rect l="l" t="t" r="r" b="b"/>
            <a:pathLst>
              <a:path w="2795904" h="624205">
                <a:moveTo>
                  <a:pt x="2795625" y="312470"/>
                </a:moveTo>
                <a:lnTo>
                  <a:pt x="2792133" y="249783"/>
                </a:lnTo>
                <a:lnTo>
                  <a:pt x="2782138" y="191363"/>
                </a:lnTo>
                <a:lnTo>
                  <a:pt x="2766352" y="138468"/>
                </a:lnTo>
                <a:lnTo>
                  <a:pt x="2745460" y="92354"/>
                </a:lnTo>
                <a:lnTo>
                  <a:pt x="2720200" y="54305"/>
                </a:lnTo>
                <a:lnTo>
                  <a:pt x="2691282" y="25565"/>
                </a:lnTo>
                <a:lnTo>
                  <a:pt x="2625255" y="1054"/>
                </a:lnTo>
                <a:lnTo>
                  <a:pt x="398919" y="1054"/>
                </a:lnTo>
                <a:lnTo>
                  <a:pt x="370446" y="6324"/>
                </a:lnTo>
                <a:lnTo>
                  <a:pt x="357403" y="3390"/>
                </a:lnTo>
                <a:lnTo>
                  <a:pt x="311429" y="0"/>
                </a:lnTo>
                <a:lnTo>
                  <a:pt x="265468" y="3390"/>
                </a:lnTo>
                <a:lnTo>
                  <a:pt x="221576" y="13220"/>
                </a:lnTo>
                <a:lnTo>
                  <a:pt x="180251" y="29006"/>
                </a:lnTo>
                <a:lnTo>
                  <a:pt x="141960" y="50292"/>
                </a:lnTo>
                <a:lnTo>
                  <a:pt x="107213" y="76568"/>
                </a:lnTo>
                <a:lnTo>
                  <a:pt x="76466" y="107378"/>
                </a:lnTo>
                <a:lnTo>
                  <a:pt x="50228" y="142227"/>
                </a:lnTo>
                <a:lnTo>
                  <a:pt x="28981" y="180644"/>
                </a:lnTo>
                <a:lnTo>
                  <a:pt x="13208" y="222148"/>
                </a:lnTo>
                <a:lnTo>
                  <a:pt x="3378" y="266255"/>
                </a:lnTo>
                <a:lnTo>
                  <a:pt x="0" y="312470"/>
                </a:lnTo>
                <a:lnTo>
                  <a:pt x="3378" y="358444"/>
                </a:lnTo>
                <a:lnTo>
                  <a:pt x="13208" y="402336"/>
                </a:lnTo>
                <a:lnTo>
                  <a:pt x="28981" y="443661"/>
                </a:lnTo>
                <a:lnTo>
                  <a:pt x="50228" y="481939"/>
                </a:lnTo>
                <a:lnTo>
                  <a:pt x="76466" y="516699"/>
                </a:lnTo>
                <a:lnTo>
                  <a:pt x="107213" y="547433"/>
                </a:lnTo>
                <a:lnTo>
                  <a:pt x="141960" y="573671"/>
                </a:lnTo>
                <a:lnTo>
                  <a:pt x="180251" y="594918"/>
                </a:lnTo>
                <a:lnTo>
                  <a:pt x="221576" y="610692"/>
                </a:lnTo>
                <a:lnTo>
                  <a:pt x="265468" y="620522"/>
                </a:lnTo>
                <a:lnTo>
                  <a:pt x="311429" y="623900"/>
                </a:lnTo>
                <a:lnTo>
                  <a:pt x="357403" y="620522"/>
                </a:lnTo>
                <a:lnTo>
                  <a:pt x="367982" y="618159"/>
                </a:lnTo>
                <a:lnTo>
                  <a:pt x="398919" y="623900"/>
                </a:lnTo>
                <a:lnTo>
                  <a:pt x="2625255" y="623900"/>
                </a:lnTo>
                <a:lnTo>
                  <a:pt x="2659392" y="617562"/>
                </a:lnTo>
                <a:lnTo>
                  <a:pt x="2720200" y="570649"/>
                </a:lnTo>
                <a:lnTo>
                  <a:pt x="2745460" y="532599"/>
                </a:lnTo>
                <a:lnTo>
                  <a:pt x="2766352" y="486486"/>
                </a:lnTo>
                <a:lnTo>
                  <a:pt x="2782138" y="433590"/>
                </a:lnTo>
                <a:lnTo>
                  <a:pt x="2792133" y="375170"/>
                </a:lnTo>
                <a:lnTo>
                  <a:pt x="2795625" y="312470"/>
                </a:lnTo>
                <a:close/>
              </a:path>
            </a:pathLst>
          </a:custGeom>
          <a:solidFill>
            <a:srgbClr val="F2A3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9934" y="2615323"/>
            <a:ext cx="2482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85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71064" y="2508894"/>
            <a:ext cx="8145145" cy="645795"/>
            <a:chOff x="471064" y="2508894"/>
            <a:chExt cx="8145145" cy="645795"/>
          </a:xfrm>
        </p:grpSpPr>
        <p:sp>
          <p:nvSpPr>
            <p:cNvPr id="17" name="object 17"/>
            <p:cNvSpPr/>
            <p:nvPr/>
          </p:nvSpPr>
          <p:spPr>
            <a:xfrm>
              <a:off x="471055" y="2508897"/>
              <a:ext cx="8135620" cy="645795"/>
            </a:xfrm>
            <a:custGeom>
              <a:avLst/>
              <a:gdLst/>
              <a:ahLst/>
              <a:cxnLst/>
              <a:rect l="l" t="t" r="r" b="b"/>
              <a:pathLst>
                <a:path w="8135620" h="645794">
                  <a:moveTo>
                    <a:pt x="645680" y="322859"/>
                  </a:moveTo>
                  <a:lnTo>
                    <a:pt x="641743" y="271564"/>
                  </a:lnTo>
                  <a:lnTo>
                    <a:pt x="630110" y="222402"/>
                  </a:lnTo>
                  <a:lnTo>
                    <a:pt x="622896" y="204889"/>
                  </a:lnTo>
                  <a:lnTo>
                    <a:pt x="622896" y="322859"/>
                  </a:lnTo>
                  <a:lnTo>
                    <a:pt x="618972" y="371487"/>
                  </a:lnTo>
                  <a:lnTo>
                    <a:pt x="607593" y="417626"/>
                  </a:lnTo>
                  <a:lnTo>
                    <a:pt x="589381" y="460679"/>
                  </a:lnTo>
                  <a:lnTo>
                    <a:pt x="564959" y="499999"/>
                  </a:lnTo>
                  <a:lnTo>
                    <a:pt x="534949" y="534974"/>
                  </a:lnTo>
                  <a:lnTo>
                    <a:pt x="499973" y="564984"/>
                  </a:lnTo>
                  <a:lnTo>
                    <a:pt x="460654" y="589394"/>
                  </a:lnTo>
                  <a:lnTo>
                    <a:pt x="417614" y="607618"/>
                  </a:lnTo>
                  <a:lnTo>
                    <a:pt x="371475" y="618998"/>
                  </a:lnTo>
                  <a:lnTo>
                    <a:pt x="322834" y="622922"/>
                  </a:lnTo>
                  <a:lnTo>
                    <a:pt x="274205" y="618998"/>
                  </a:lnTo>
                  <a:lnTo>
                    <a:pt x="228053" y="607618"/>
                  </a:lnTo>
                  <a:lnTo>
                    <a:pt x="185013" y="589394"/>
                  </a:lnTo>
                  <a:lnTo>
                    <a:pt x="145694" y="564984"/>
                  </a:lnTo>
                  <a:lnTo>
                    <a:pt x="110718" y="534974"/>
                  </a:lnTo>
                  <a:lnTo>
                    <a:pt x="80721" y="499999"/>
                  </a:lnTo>
                  <a:lnTo>
                    <a:pt x="56299" y="460679"/>
                  </a:lnTo>
                  <a:lnTo>
                    <a:pt x="38087" y="417626"/>
                  </a:lnTo>
                  <a:lnTo>
                    <a:pt x="26708" y="371487"/>
                  </a:lnTo>
                  <a:lnTo>
                    <a:pt x="22771" y="322859"/>
                  </a:lnTo>
                  <a:lnTo>
                    <a:pt x="26708" y="274218"/>
                  </a:lnTo>
                  <a:lnTo>
                    <a:pt x="38087" y="228079"/>
                  </a:lnTo>
                  <a:lnTo>
                    <a:pt x="56299" y="185026"/>
                  </a:lnTo>
                  <a:lnTo>
                    <a:pt x="80721" y="145707"/>
                  </a:lnTo>
                  <a:lnTo>
                    <a:pt x="110718" y="110731"/>
                  </a:lnTo>
                  <a:lnTo>
                    <a:pt x="145694" y="80721"/>
                  </a:lnTo>
                  <a:lnTo>
                    <a:pt x="185013" y="56311"/>
                  </a:lnTo>
                  <a:lnTo>
                    <a:pt x="228053" y="38100"/>
                  </a:lnTo>
                  <a:lnTo>
                    <a:pt x="274205" y="26708"/>
                  </a:lnTo>
                  <a:lnTo>
                    <a:pt x="322834" y="22783"/>
                  </a:lnTo>
                  <a:lnTo>
                    <a:pt x="371475" y="26708"/>
                  </a:lnTo>
                  <a:lnTo>
                    <a:pt x="417614" y="38100"/>
                  </a:lnTo>
                  <a:lnTo>
                    <a:pt x="460654" y="56311"/>
                  </a:lnTo>
                  <a:lnTo>
                    <a:pt x="499973" y="80721"/>
                  </a:lnTo>
                  <a:lnTo>
                    <a:pt x="534949" y="110731"/>
                  </a:lnTo>
                  <a:lnTo>
                    <a:pt x="564959" y="145707"/>
                  </a:lnTo>
                  <a:lnTo>
                    <a:pt x="589381" y="185026"/>
                  </a:lnTo>
                  <a:lnTo>
                    <a:pt x="607593" y="228079"/>
                  </a:lnTo>
                  <a:lnTo>
                    <a:pt x="618972" y="274218"/>
                  </a:lnTo>
                  <a:lnTo>
                    <a:pt x="622896" y="322859"/>
                  </a:lnTo>
                  <a:lnTo>
                    <a:pt x="622896" y="204889"/>
                  </a:lnTo>
                  <a:lnTo>
                    <a:pt x="584746" y="133070"/>
                  </a:lnTo>
                  <a:lnTo>
                    <a:pt x="551510" y="94183"/>
                  </a:lnTo>
                  <a:lnTo>
                    <a:pt x="512622" y="60947"/>
                  </a:lnTo>
                  <a:lnTo>
                    <a:pt x="469671" y="34671"/>
                  </a:lnTo>
                  <a:lnTo>
                    <a:pt x="423291" y="15582"/>
                  </a:lnTo>
                  <a:lnTo>
                    <a:pt x="374129" y="3937"/>
                  </a:lnTo>
                  <a:lnTo>
                    <a:pt x="322834" y="0"/>
                  </a:lnTo>
                  <a:lnTo>
                    <a:pt x="271932" y="3937"/>
                  </a:lnTo>
                  <a:lnTo>
                    <a:pt x="222821" y="15582"/>
                  </a:lnTo>
                  <a:lnTo>
                    <a:pt x="176301" y="34671"/>
                  </a:lnTo>
                  <a:lnTo>
                    <a:pt x="133146" y="60947"/>
                  </a:lnTo>
                  <a:lnTo>
                    <a:pt x="94170" y="94183"/>
                  </a:lnTo>
                  <a:lnTo>
                    <a:pt x="60934" y="133070"/>
                  </a:lnTo>
                  <a:lnTo>
                    <a:pt x="34658" y="176034"/>
                  </a:lnTo>
                  <a:lnTo>
                    <a:pt x="15570" y="222402"/>
                  </a:lnTo>
                  <a:lnTo>
                    <a:pt x="3937" y="271564"/>
                  </a:lnTo>
                  <a:lnTo>
                    <a:pt x="0" y="322859"/>
                  </a:lnTo>
                  <a:lnTo>
                    <a:pt x="3937" y="373761"/>
                  </a:lnTo>
                  <a:lnTo>
                    <a:pt x="15570" y="422871"/>
                  </a:lnTo>
                  <a:lnTo>
                    <a:pt x="34658" y="469392"/>
                  </a:lnTo>
                  <a:lnTo>
                    <a:pt x="60934" y="512533"/>
                  </a:lnTo>
                  <a:lnTo>
                    <a:pt x="94170" y="551522"/>
                  </a:lnTo>
                  <a:lnTo>
                    <a:pt x="133146" y="584758"/>
                  </a:lnTo>
                  <a:lnTo>
                    <a:pt x="176301" y="611035"/>
                  </a:lnTo>
                  <a:lnTo>
                    <a:pt x="222821" y="630110"/>
                  </a:lnTo>
                  <a:lnTo>
                    <a:pt x="271932" y="641743"/>
                  </a:lnTo>
                  <a:lnTo>
                    <a:pt x="322834" y="645680"/>
                  </a:lnTo>
                  <a:lnTo>
                    <a:pt x="374129" y="641743"/>
                  </a:lnTo>
                  <a:lnTo>
                    <a:pt x="423291" y="630110"/>
                  </a:lnTo>
                  <a:lnTo>
                    <a:pt x="440753" y="622922"/>
                  </a:lnTo>
                  <a:lnTo>
                    <a:pt x="469671" y="611035"/>
                  </a:lnTo>
                  <a:lnTo>
                    <a:pt x="512622" y="584758"/>
                  </a:lnTo>
                  <a:lnTo>
                    <a:pt x="551510" y="551522"/>
                  </a:lnTo>
                  <a:lnTo>
                    <a:pt x="584746" y="512533"/>
                  </a:lnTo>
                  <a:lnTo>
                    <a:pt x="611022" y="469392"/>
                  </a:lnTo>
                  <a:lnTo>
                    <a:pt x="630110" y="422871"/>
                  </a:lnTo>
                  <a:lnTo>
                    <a:pt x="641743" y="373761"/>
                  </a:lnTo>
                  <a:lnTo>
                    <a:pt x="645680" y="322859"/>
                  </a:lnTo>
                  <a:close/>
                </a:path>
                <a:path w="8135620" h="645794">
                  <a:moveTo>
                    <a:pt x="8135074" y="109359"/>
                  </a:moveTo>
                  <a:lnTo>
                    <a:pt x="8127492" y="71221"/>
                  </a:lnTo>
                  <a:lnTo>
                    <a:pt x="8105902" y="38874"/>
                  </a:lnTo>
                  <a:lnTo>
                    <a:pt x="8073555" y="17284"/>
                  </a:lnTo>
                  <a:lnTo>
                    <a:pt x="8035417" y="9702"/>
                  </a:lnTo>
                  <a:lnTo>
                    <a:pt x="2687129" y="9702"/>
                  </a:lnTo>
                  <a:lnTo>
                    <a:pt x="2648343" y="17538"/>
                  </a:lnTo>
                  <a:lnTo>
                    <a:pt x="2616670" y="38900"/>
                  </a:lnTo>
                  <a:lnTo>
                    <a:pt x="2595308" y="70573"/>
                  </a:lnTo>
                  <a:lnTo>
                    <a:pt x="2587485" y="109359"/>
                  </a:lnTo>
                  <a:lnTo>
                    <a:pt x="2587485" y="507949"/>
                  </a:lnTo>
                  <a:lnTo>
                    <a:pt x="2595308" y="546735"/>
                  </a:lnTo>
                  <a:lnTo>
                    <a:pt x="2616670" y="578408"/>
                  </a:lnTo>
                  <a:lnTo>
                    <a:pt x="2648343" y="599770"/>
                  </a:lnTo>
                  <a:lnTo>
                    <a:pt x="2687129" y="607606"/>
                  </a:lnTo>
                  <a:lnTo>
                    <a:pt x="8035417" y="607606"/>
                  </a:lnTo>
                  <a:lnTo>
                    <a:pt x="8074203" y="599770"/>
                  </a:lnTo>
                  <a:lnTo>
                    <a:pt x="8105876" y="578408"/>
                  </a:lnTo>
                  <a:lnTo>
                    <a:pt x="8127238" y="546735"/>
                  </a:lnTo>
                  <a:lnTo>
                    <a:pt x="8135074" y="507949"/>
                  </a:lnTo>
                  <a:lnTo>
                    <a:pt x="8135074" y="109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58543" y="2518594"/>
              <a:ext cx="5547995" cy="598170"/>
            </a:xfrm>
            <a:custGeom>
              <a:avLst/>
              <a:gdLst/>
              <a:ahLst/>
              <a:cxnLst/>
              <a:rect l="l" t="t" r="r" b="b"/>
              <a:pathLst>
                <a:path w="5547995" h="598169">
                  <a:moveTo>
                    <a:pt x="0" y="99649"/>
                  </a:moveTo>
                  <a:lnTo>
                    <a:pt x="7832" y="60865"/>
                  </a:lnTo>
                  <a:lnTo>
                    <a:pt x="29190" y="29190"/>
                  </a:lnTo>
                  <a:lnTo>
                    <a:pt x="60865" y="7832"/>
                  </a:lnTo>
                  <a:lnTo>
                    <a:pt x="99649" y="0"/>
                  </a:lnTo>
                  <a:lnTo>
                    <a:pt x="5447939" y="0"/>
                  </a:lnTo>
                  <a:lnTo>
                    <a:pt x="5486073" y="7584"/>
                  </a:lnTo>
                  <a:lnTo>
                    <a:pt x="5518413" y="29174"/>
                  </a:lnTo>
                  <a:lnTo>
                    <a:pt x="5540004" y="61515"/>
                  </a:lnTo>
                  <a:lnTo>
                    <a:pt x="5547588" y="99649"/>
                  </a:lnTo>
                  <a:lnTo>
                    <a:pt x="5547588" y="498248"/>
                  </a:lnTo>
                  <a:lnTo>
                    <a:pt x="5539756" y="537032"/>
                  </a:lnTo>
                  <a:lnTo>
                    <a:pt x="5518398" y="568708"/>
                  </a:lnTo>
                  <a:lnTo>
                    <a:pt x="5486722" y="590066"/>
                  </a:lnTo>
                  <a:lnTo>
                    <a:pt x="5447939" y="597898"/>
                  </a:lnTo>
                  <a:lnTo>
                    <a:pt x="99649" y="597898"/>
                  </a:lnTo>
                  <a:lnTo>
                    <a:pt x="60865" y="590066"/>
                  </a:lnTo>
                  <a:lnTo>
                    <a:pt x="29190" y="568708"/>
                  </a:lnTo>
                  <a:lnTo>
                    <a:pt x="7832" y="537032"/>
                  </a:lnTo>
                  <a:lnTo>
                    <a:pt x="0" y="498248"/>
                  </a:lnTo>
                  <a:lnTo>
                    <a:pt x="0" y="99649"/>
                  </a:lnTo>
                  <a:close/>
                </a:path>
              </a:pathLst>
            </a:custGeom>
            <a:ln w="19049">
              <a:solidFill>
                <a:srgbClr val="F2A36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482460" y="3310826"/>
            <a:ext cx="2795905" cy="622935"/>
          </a:xfrm>
          <a:custGeom>
            <a:avLst/>
            <a:gdLst/>
            <a:ahLst/>
            <a:cxnLst/>
            <a:rect l="l" t="t" r="r" b="b"/>
            <a:pathLst>
              <a:path w="2795904" h="622935">
                <a:moveTo>
                  <a:pt x="2795625" y="311416"/>
                </a:moveTo>
                <a:lnTo>
                  <a:pt x="2792133" y="249034"/>
                </a:lnTo>
                <a:lnTo>
                  <a:pt x="2782138" y="190754"/>
                </a:lnTo>
                <a:lnTo>
                  <a:pt x="2766352" y="137871"/>
                </a:lnTo>
                <a:lnTo>
                  <a:pt x="2745460" y="91694"/>
                </a:lnTo>
                <a:lnTo>
                  <a:pt x="2720200" y="53530"/>
                </a:lnTo>
                <a:lnTo>
                  <a:pt x="2691282" y="24650"/>
                </a:lnTo>
                <a:lnTo>
                  <a:pt x="2625255" y="0"/>
                </a:lnTo>
                <a:lnTo>
                  <a:pt x="398919" y="0"/>
                </a:lnTo>
                <a:lnTo>
                  <a:pt x="367982" y="5753"/>
                </a:lnTo>
                <a:lnTo>
                  <a:pt x="357403" y="3378"/>
                </a:lnTo>
                <a:lnTo>
                  <a:pt x="311429" y="0"/>
                </a:lnTo>
                <a:lnTo>
                  <a:pt x="265468" y="3378"/>
                </a:lnTo>
                <a:lnTo>
                  <a:pt x="221576" y="13208"/>
                </a:lnTo>
                <a:lnTo>
                  <a:pt x="180251" y="28981"/>
                </a:lnTo>
                <a:lnTo>
                  <a:pt x="141960" y="50228"/>
                </a:lnTo>
                <a:lnTo>
                  <a:pt x="107213" y="76466"/>
                </a:lnTo>
                <a:lnTo>
                  <a:pt x="76466" y="107200"/>
                </a:lnTo>
                <a:lnTo>
                  <a:pt x="50228" y="141960"/>
                </a:lnTo>
                <a:lnTo>
                  <a:pt x="28981" y="180238"/>
                </a:lnTo>
                <a:lnTo>
                  <a:pt x="13208" y="221564"/>
                </a:lnTo>
                <a:lnTo>
                  <a:pt x="3378" y="265455"/>
                </a:lnTo>
                <a:lnTo>
                  <a:pt x="0" y="311416"/>
                </a:lnTo>
                <a:lnTo>
                  <a:pt x="3378" y="357390"/>
                </a:lnTo>
                <a:lnTo>
                  <a:pt x="13208" y="401281"/>
                </a:lnTo>
                <a:lnTo>
                  <a:pt x="28981" y="442620"/>
                </a:lnTo>
                <a:lnTo>
                  <a:pt x="50228" y="480910"/>
                </a:lnTo>
                <a:lnTo>
                  <a:pt x="76466" y="515658"/>
                </a:lnTo>
                <a:lnTo>
                  <a:pt x="107213" y="546404"/>
                </a:lnTo>
                <a:lnTo>
                  <a:pt x="141960" y="572630"/>
                </a:lnTo>
                <a:lnTo>
                  <a:pt x="180251" y="593890"/>
                </a:lnTo>
                <a:lnTo>
                  <a:pt x="221576" y="609663"/>
                </a:lnTo>
                <a:lnTo>
                  <a:pt x="265468" y="619493"/>
                </a:lnTo>
                <a:lnTo>
                  <a:pt x="311429" y="622871"/>
                </a:lnTo>
                <a:lnTo>
                  <a:pt x="357403" y="619493"/>
                </a:lnTo>
                <a:lnTo>
                  <a:pt x="367906" y="617143"/>
                </a:lnTo>
                <a:lnTo>
                  <a:pt x="398919" y="622871"/>
                </a:lnTo>
                <a:lnTo>
                  <a:pt x="2625255" y="622871"/>
                </a:lnTo>
                <a:lnTo>
                  <a:pt x="2659392" y="616534"/>
                </a:lnTo>
                <a:lnTo>
                  <a:pt x="2720200" y="569620"/>
                </a:lnTo>
                <a:lnTo>
                  <a:pt x="2745460" y="531558"/>
                </a:lnTo>
                <a:lnTo>
                  <a:pt x="2766352" y="485457"/>
                </a:lnTo>
                <a:lnTo>
                  <a:pt x="2782138" y="432549"/>
                </a:lnTo>
                <a:lnTo>
                  <a:pt x="2792133" y="374129"/>
                </a:lnTo>
                <a:lnTo>
                  <a:pt x="2795625" y="311416"/>
                </a:lnTo>
                <a:close/>
              </a:path>
            </a:pathLst>
          </a:custGeom>
          <a:solidFill>
            <a:srgbClr val="2128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76600" y="3406354"/>
            <a:ext cx="23495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6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1064" y="3299418"/>
            <a:ext cx="8145145" cy="645795"/>
            <a:chOff x="471064" y="3299418"/>
            <a:chExt cx="8145145" cy="645795"/>
          </a:xfrm>
        </p:grpSpPr>
        <p:sp>
          <p:nvSpPr>
            <p:cNvPr id="22" name="object 22"/>
            <p:cNvSpPr/>
            <p:nvPr/>
          </p:nvSpPr>
          <p:spPr>
            <a:xfrm>
              <a:off x="471055" y="3299421"/>
              <a:ext cx="8135620" cy="645795"/>
            </a:xfrm>
            <a:custGeom>
              <a:avLst/>
              <a:gdLst/>
              <a:ahLst/>
              <a:cxnLst/>
              <a:rect l="l" t="t" r="r" b="b"/>
              <a:pathLst>
                <a:path w="8135620" h="645795">
                  <a:moveTo>
                    <a:pt x="645680" y="322821"/>
                  </a:moveTo>
                  <a:lnTo>
                    <a:pt x="641743" y="271538"/>
                  </a:lnTo>
                  <a:lnTo>
                    <a:pt x="630110" y="222377"/>
                  </a:lnTo>
                  <a:lnTo>
                    <a:pt x="622896" y="204863"/>
                  </a:lnTo>
                  <a:lnTo>
                    <a:pt x="622896" y="322821"/>
                  </a:lnTo>
                  <a:lnTo>
                    <a:pt x="618972" y="371462"/>
                  </a:lnTo>
                  <a:lnTo>
                    <a:pt x="607593" y="417601"/>
                  </a:lnTo>
                  <a:lnTo>
                    <a:pt x="589381" y="460654"/>
                  </a:lnTo>
                  <a:lnTo>
                    <a:pt x="564959" y="499973"/>
                  </a:lnTo>
                  <a:lnTo>
                    <a:pt x="534949" y="534949"/>
                  </a:lnTo>
                  <a:lnTo>
                    <a:pt x="499973" y="564959"/>
                  </a:lnTo>
                  <a:lnTo>
                    <a:pt x="460654" y="589368"/>
                  </a:lnTo>
                  <a:lnTo>
                    <a:pt x="417614" y="607580"/>
                  </a:lnTo>
                  <a:lnTo>
                    <a:pt x="371475" y="618972"/>
                  </a:lnTo>
                  <a:lnTo>
                    <a:pt x="322834" y="622896"/>
                  </a:lnTo>
                  <a:lnTo>
                    <a:pt x="274205" y="618972"/>
                  </a:lnTo>
                  <a:lnTo>
                    <a:pt x="228053" y="607580"/>
                  </a:lnTo>
                  <a:lnTo>
                    <a:pt x="185013" y="589368"/>
                  </a:lnTo>
                  <a:lnTo>
                    <a:pt x="145694" y="564959"/>
                  </a:lnTo>
                  <a:lnTo>
                    <a:pt x="110718" y="534949"/>
                  </a:lnTo>
                  <a:lnTo>
                    <a:pt x="80721" y="499973"/>
                  </a:lnTo>
                  <a:lnTo>
                    <a:pt x="56299" y="460654"/>
                  </a:lnTo>
                  <a:lnTo>
                    <a:pt x="38087" y="417601"/>
                  </a:lnTo>
                  <a:lnTo>
                    <a:pt x="26708" y="371462"/>
                  </a:lnTo>
                  <a:lnTo>
                    <a:pt x="22771" y="322821"/>
                  </a:lnTo>
                  <a:lnTo>
                    <a:pt x="26708" y="274193"/>
                  </a:lnTo>
                  <a:lnTo>
                    <a:pt x="38087" y="228053"/>
                  </a:lnTo>
                  <a:lnTo>
                    <a:pt x="56299" y="185013"/>
                  </a:lnTo>
                  <a:lnTo>
                    <a:pt x="80721" y="145694"/>
                  </a:lnTo>
                  <a:lnTo>
                    <a:pt x="110718" y="110718"/>
                  </a:lnTo>
                  <a:lnTo>
                    <a:pt x="145694" y="80721"/>
                  </a:lnTo>
                  <a:lnTo>
                    <a:pt x="185013" y="56299"/>
                  </a:lnTo>
                  <a:lnTo>
                    <a:pt x="228053" y="38087"/>
                  </a:lnTo>
                  <a:lnTo>
                    <a:pt x="274205" y="26708"/>
                  </a:lnTo>
                  <a:lnTo>
                    <a:pt x="322834" y="22783"/>
                  </a:lnTo>
                  <a:lnTo>
                    <a:pt x="371475" y="26708"/>
                  </a:lnTo>
                  <a:lnTo>
                    <a:pt x="417614" y="38087"/>
                  </a:lnTo>
                  <a:lnTo>
                    <a:pt x="460654" y="56299"/>
                  </a:lnTo>
                  <a:lnTo>
                    <a:pt x="499973" y="80721"/>
                  </a:lnTo>
                  <a:lnTo>
                    <a:pt x="534949" y="110718"/>
                  </a:lnTo>
                  <a:lnTo>
                    <a:pt x="564959" y="145694"/>
                  </a:lnTo>
                  <a:lnTo>
                    <a:pt x="589381" y="185013"/>
                  </a:lnTo>
                  <a:lnTo>
                    <a:pt x="607593" y="228053"/>
                  </a:lnTo>
                  <a:lnTo>
                    <a:pt x="618972" y="274193"/>
                  </a:lnTo>
                  <a:lnTo>
                    <a:pt x="622896" y="322821"/>
                  </a:lnTo>
                  <a:lnTo>
                    <a:pt x="622896" y="204863"/>
                  </a:lnTo>
                  <a:lnTo>
                    <a:pt x="584746" y="133045"/>
                  </a:lnTo>
                  <a:lnTo>
                    <a:pt x="551510" y="94157"/>
                  </a:lnTo>
                  <a:lnTo>
                    <a:pt x="512622" y="60921"/>
                  </a:lnTo>
                  <a:lnTo>
                    <a:pt x="469671" y="34645"/>
                  </a:lnTo>
                  <a:lnTo>
                    <a:pt x="440817" y="22783"/>
                  </a:lnTo>
                  <a:lnTo>
                    <a:pt x="423291" y="15570"/>
                  </a:lnTo>
                  <a:lnTo>
                    <a:pt x="374129" y="3937"/>
                  </a:lnTo>
                  <a:lnTo>
                    <a:pt x="322834" y="0"/>
                  </a:lnTo>
                  <a:lnTo>
                    <a:pt x="271932" y="3937"/>
                  </a:lnTo>
                  <a:lnTo>
                    <a:pt x="222821" y="15570"/>
                  </a:lnTo>
                  <a:lnTo>
                    <a:pt x="176301" y="34645"/>
                  </a:lnTo>
                  <a:lnTo>
                    <a:pt x="133146" y="60921"/>
                  </a:lnTo>
                  <a:lnTo>
                    <a:pt x="94170" y="94157"/>
                  </a:lnTo>
                  <a:lnTo>
                    <a:pt x="60934" y="133045"/>
                  </a:lnTo>
                  <a:lnTo>
                    <a:pt x="34658" y="176009"/>
                  </a:lnTo>
                  <a:lnTo>
                    <a:pt x="15570" y="222377"/>
                  </a:lnTo>
                  <a:lnTo>
                    <a:pt x="3937" y="271538"/>
                  </a:lnTo>
                  <a:lnTo>
                    <a:pt x="0" y="322821"/>
                  </a:lnTo>
                  <a:lnTo>
                    <a:pt x="3937" y="373735"/>
                  </a:lnTo>
                  <a:lnTo>
                    <a:pt x="15570" y="422846"/>
                  </a:lnTo>
                  <a:lnTo>
                    <a:pt x="34658" y="469379"/>
                  </a:lnTo>
                  <a:lnTo>
                    <a:pt x="60934" y="512521"/>
                  </a:lnTo>
                  <a:lnTo>
                    <a:pt x="94170" y="551497"/>
                  </a:lnTo>
                  <a:lnTo>
                    <a:pt x="133146" y="584733"/>
                  </a:lnTo>
                  <a:lnTo>
                    <a:pt x="176301" y="611022"/>
                  </a:lnTo>
                  <a:lnTo>
                    <a:pt x="222821" y="630110"/>
                  </a:lnTo>
                  <a:lnTo>
                    <a:pt x="271932" y="641743"/>
                  </a:lnTo>
                  <a:lnTo>
                    <a:pt x="322834" y="645680"/>
                  </a:lnTo>
                  <a:lnTo>
                    <a:pt x="374129" y="641743"/>
                  </a:lnTo>
                  <a:lnTo>
                    <a:pt x="423291" y="630110"/>
                  </a:lnTo>
                  <a:lnTo>
                    <a:pt x="440804" y="622896"/>
                  </a:lnTo>
                  <a:lnTo>
                    <a:pt x="469671" y="611022"/>
                  </a:lnTo>
                  <a:lnTo>
                    <a:pt x="512622" y="584733"/>
                  </a:lnTo>
                  <a:lnTo>
                    <a:pt x="551510" y="551497"/>
                  </a:lnTo>
                  <a:lnTo>
                    <a:pt x="584746" y="512521"/>
                  </a:lnTo>
                  <a:lnTo>
                    <a:pt x="611022" y="469379"/>
                  </a:lnTo>
                  <a:lnTo>
                    <a:pt x="630110" y="422846"/>
                  </a:lnTo>
                  <a:lnTo>
                    <a:pt x="641743" y="373735"/>
                  </a:lnTo>
                  <a:lnTo>
                    <a:pt x="645680" y="322821"/>
                  </a:lnTo>
                  <a:close/>
                </a:path>
                <a:path w="8135620" h="645795">
                  <a:moveTo>
                    <a:pt x="8135074" y="110172"/>
                  </a:moveTo>
                  <a:lnTo>
                    <a:pt x="8127492" y="72047"/>
                  </a:lnTo>
                  <a:lnTo>
                    <a:pt x="8105902" y="39725"/>
                  </a:lnTo>
                  <a:lnTo>
                    <a:pt x="8073555" y="18110"/>
                  </a:lnTo>
                  <a:lnTo>
                    <a:pt x="8035417" y="10528"/>
                  </a:lnTo>
                  <a:lnTo>
                    <a:pt x="2687129" y="10528"/>
                  </a:lnTo>
                  <a:lnTo>
                    <a:pt x="2648343" y="18364"/>
                  </a:lnTo>
                  <a:lnTo>
                    <a:pt x="2616670" y="39712"/>
                  </a:lnTo>
                  <a:lnTo>
                    <a:pt x="2595308" y="71399"/>
                  </a:lnTo>
                  <a:lnTo>
                    <a:pt x="2587485" y="110172"/>
                  </a:lnTo>
                  <a:lnTo>
                    <a:pt x="2587485" y="508774"/>
                  </a:lnTo>
                  <a:lnTo>
                    <a:pt x="2595308" y="547560"/>
                  </a:lnTo>
                  <a:lnTo>
                    <a:pt x="2616670" y="579234"/>
                  </a:lnTo>
                  <a:lnTo>
                    <a:pt x="2648343" y="600595"/>
                  </a:lnTo>
                  <a:lnTo>
                    <a:pt x="2687129" y="608431"/>
                  </a:lnTo>
                  <a:lnTo>
                    <a:pt x="8035417" y="608431"/>
                  </a:lnTo>
                  <a:lnTo>
                    <a:pt x="8074203" y="600595"/>
                  </a:lnTo>
                  <a:lnTo>
                    <a:pt x="8105876" y="579234"/>
                  </a:lnTo>
                  <a:lnTo>
                    <a:pt x="8127238" y="547560"/>
                  </a:lnTo>
                  <a:lnTo>
                    <a:pt x="8135074" y="508774"/>
                  </a:lnTo>
                  <a:lnTo>
                    <a:pt x="8135074" y="110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58543" y="3309943"/>
              <a:ext cx="5547995" cy="598170"/>
            </a:xfrm>
            <a:custGeom>
              <a:avLst/>
              <a:gdLst/>
              <a:ahLst/>
              <a:cxnLst/>
              <a:rect l="l" t="t" r="r" b="b"/>
              <a:pathLst>
                <a:path w="5547995" h="598170">
                  <a:moveTo>
                    <a:pt x="0" y="99649"/>
                  </a:moveTo>
                  <a:lnTo>
                    <a:pt x="7832" y="60865"/>
                  </a:lnTo>
                  <a:lnTo>
                    <a:pt x="29190" y="29190"/>
                  </a:lnTo>
                  <a:lnTo>
                    <a:pt x="60865" y="7832"/>
                  </a:lnTo>
                  <a:lnTo>
                    <a:pt x="99649" y="0"/>
                  </a:lnTo>
                  <a:lnTo>
                    <a:pt x="5447939" y="0"/>
                  </a:lnTo>
                  <a:lnTo>
                    <a:pt x="5486073" y="7587"/>
                  </a:lnTo>
                  <a:lnTo>
                    <a:pt x="5518413" y="29199"/>
                  </a:lnTo>
                  <a:lnTo>
                    <a:pt x="5540004" y="61518"/>
                  </a:lnTo>
                  <a:lnTo>
                    <a:pt x="5547588" y="99649"/>
                  </a:lnTo>
                  <a:lnTo>
                    <a:pt x="5547588" y="498248"/>
                  </a:lnTo>
                  <a:lnTo>
                    <a:pt x="5539756" y="537032"/>
                  </a:lnTo>
                  <a:lnTo>
                    <a:pt x="5518398" y="568708"/>
                  </a:lnTo>
                  <a:lnTo>
                    <a:pt x="5486722" y="590066"/>
                  </a:lnTo>
                  <a:lnTo>
                    <a:pt x="5447939" y="597898"/>
                  </a:lnTo>
                  <a:lnTo>
                    <a:pt x="99649" y="597898"/>
                  </a:lnTo>
                  <a:lnTo>
                    <a:pt x="60865" y="590066"/>
                  </a:lnTo>
                  <a:lnTo>
                    <a:pt x="29190" y="568708"/>
                  </a:lnTo>
                  <a:lnTo>
                    <a:pt x="7832" y="537032"/>
                  </a:lnTo>
                  <a:lnTo>
                    <a:pt x="0" y="498248"/>
                  </a:lnTo>
                  <a:lnTo>
                    <a:pt x="0" y="99649"/>
                  </a:lnTo>
                  <a:close/>
                </a:path>
              </a:pathLst>
            </a:custGeom>
            <a:ln w="19049">
              <a:solidFill>
                <a:srgbClr val="2128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482460" y="4101325"/>
            <a:ext cx="2795905" cy="624205"/>
          </a:xfrm>
          <a:custGeom>
            <a:avLst/>
            <a:gdLst/>
            <a:ahLst/>
            <a:cxnLst/>
            <a:rect l="l" t="t" r="r" b="b"/>
            <a:pathLst>
              <a:path w="2795904" h="624204">
                <a:moveTo>
                  <a:pt x="2795625" y="311442"/>
                </a:moveTo>
                <a:lnTo>
                  <a:pt x="2792133" y="249047"/>
                </a:lnTo>
                <a:lnTo>
                  <a:pt x="2782138" y="190754"/>
                </a:lnTo>
                <a:lnTo>
                  <a:pt x="2766352" y="137871"/>
                </a:lnTo>
                <a:lnTo>
                  <a:pt x="2745460" y="91706"/>
                </a:lnTo>
                <a:lnTo>
                  <a:pt x="2720200" y="53530"/>
                </a:lnTo>
                <a:lnTo>
                  <a:pt x="2691282" y="24650"/>
                </a:lnTo>
                <a:lnTo>
                  <a:pt x="2625255" y="0"/>
                </a:lnTo>
                <a:lnTo>
                  <a:pt x="398919" y="0"/>
                </a:lnTo>
                <a:lnTo>
                  <a:pt x="367982" y="5753"/>
                </a:lnTo>
                <a:lnTo>
                  <a:pt x="357403" y="3378"/>
                </a:lnTo>
                <a:lnTo>
                  <a:pt x="311429" y="0"/>
                </a:lnTo>
                <a:lnTo>
                  <a:pt x="265468" y="3378"/>
                </a:lnTo>
                <a:lnTo>
                  <a:pt x="221576" y="13208"/>
                </a:lnTo>
                <a:lnTo>
                  <a:pt x="180251" y="28981"/>
                </a:lnTo>
                <a:lnTo>
                  <a:pt x="141960" y="50228"/>
                </a:lnTo>
                <a:lnTo>
                  <a:pt x="107213" y="76466"/>
                </a:lnTo>
                <a:lnTo>
                  <a:pt x="76466" y="107213"/>
                </a:lnTo>
                <a:lnTo>
                  <a:pt x="50228" y="141960"/>
                </a:lnTo>
                <a:lnTo>
                  <a:pt x="28981" y="180251"/>
                </a:lnTo>
                <a:lnTo>
                  <a:pt x="13208" y="221576"/>
                </a:lnTo>
                <a:lnTo>
                  <a:pt x="3378" y="265480"/>
                </a:lnTo>
                <a:lnTo>
                  <a:pt x="0" y="311442"/>
                </a:lnTo>
                <a:lnTo>
                  <a:pt x="3378" y="357670"/>
                </a:lnTo>
                <a:lnTo>
                  <a:pt x="13208" y="401777"/>
                </a:lnTo>
                <a:lnTo>
                  <a:pt x="28981" y="443280"/>
                </a:lnTo>
                <a:lnTo>
                  <a:pt x="50228" y="481698"/>
                </a:lnTo>
                <a:lnTo>
                  <a:pt x="76466" y="516547"/>
                </a:lnTo>
                <a:lnTo>
                  <a:pt x="107213" y="547357"/>
                </a:lnTo>
                <a:lnTo>
                  <a:pt x="141960" y="573633"/>
                </a:lnTo>
                <a:lnTo>
                  <a:pt x="180251" y="594918"/>
                </a:lnTo>
                <a:lnTo>
                  <a:pt x="221576" y="610704"/>
                </a:lnTo>
                <a:lnTo>
                  <a:pt x="265468" y="620534"/>
                </a:lnTo>
                <a:lnTo>
                  <a:pt x="311429" y="623925"/>
                </a:lnTo>
                <a:lnTo>
                  <a:pt x="357403" y="620534"/>
                </a:lnTo>
                <a:lnTo>
                  <a:pt x="370446" y="617613"/>
                </a:lnTo>
                <a:lnTo>
                  <a:pt x="398919" y="622871"/>
                </a:lnTo>
                <a:lnTo>
                  <a:pt x="2625255" y="622871"/>
                </a:lnTo>
                <a:lnTo>
                  <a:pt x="2659392" y="616534"/>
                </a:lnTo>
                <a:lnTo>
                  <a:pt x="2720200" y="569620"/>
                </a:lnTo>
                <a:lnTo>
                  <a:pt x="2745460" y="531571"/>
                </a:lnTo>
                <a:lnTo>
                  <a:pt x="2766352" y="485457"/>
                </a:lnTo>
                <a:lnTo>
                  <a:pt x="2782138" y="432562"/>
                </a:lnTo>
                <a:lnTo>
                  <a:pt x="2792133" y="374142"/>
                </a:lnTo>
                <a:lnTo>
                  <a:pt x="2795625" y="311442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88980" y="4197384"/>
            <a:ext cx="21018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75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1064" y="4089917"/>
            <a:ext cx="8145145" cy="647065"/>
            <a:chOff x="471064" y="4089917"/>
            <a:chExt cx="8145145" cy="647065"/>
          </a:xfrm>
        </p:grpSpPr>
        <p:sp>
          <p:nvSpPr>
            <p:cNvPr id="27" name="object 27"/>
            <p:cNvSpPr/>
            <p:nvPr/>
          </p:nvSpPr>
          <p:spPr>
            <a:xfrm>
              <a:off x="471055" y="4089920"/>
              <a:ext cx="8135620" cy="647065"/>
            </a:xfrm>
            <a:custGeom>
              <a:avLst/>
              <a:gdLst/>
              <a:ahLst/>
              <a:cxnLst/>
              <a:rect l="l" t="t" r="r" b="b"/>
              <a:pathLst>
                <a:path w="8135620" h="647064">
                  <a:moveTo>
                    <a:pt x="645680" y="322846"/>
                  </a:moveTo>
                  <a:lnTo>
                    <a:pt x="641743" y="271957"/>
                  </a:lnTo>
                  <a:lnTo>
                    <a:pt x="630110" y="222846"/>
                  </a:lnTo>
                  <a:lnTo>
                    <a:pt x="622896" y="205270"/>
                  </a:lnTo>
                  <a:lnTo>
                    <a:pt x="622896" y="322846"/>
                  </a:lnTo>
                  <a:lnTo>
                    <a:pt x="618972" y="371513"/>
                  </a:lnTo>
                  <a:lnTo>
                    <a:pt x="607593" y="417741"/>
                  </a:lnTo>
                  <a:lnTo>
                    <a:pt x="589381" y="460895"/>
                  </a:lnTo>
                  <a:lnTo>
                    <a:pt x="564959" y="500354"/>
                  </a:lnTo>
                  <a:lnTo>
                    <a:pt x="534949" y="535482"/>
                  </a:lnTo>
                  <a:lnTo>
                    <a:pt x="499973" y="565645"/>
                  </a:lnTo>
                  <a:lnTo>
                    <a:pt x="460654" y="590207"/>
                  </a:lnTo>
                  <a:lnTo>
                    <a:pt x="417614" y="608533"/>
                  </a:lnTo>
                  <a:lnTo>
                    <a:pt x="371475" y="619988"/>
                  </a:lnTo>
                  <a:lnTo>
                    <a:pt x="322834" y="623951"/>
                  </a:lnTo>
                  <a:lnTo>
                    <a:pt x="274205" y="619988"/>
                  </a:lnTo>
                  <a:lnTo>
                    <a:pt x="228053" y="608533"/>
                  </a:lnTo>
                  <a:lnTo>
                    <a:pt x="185013" y="590207"/>
                  </a:lnTo>
                  <a:lnTo>
                    <a:pt x="145694" y="565645"/>
                  </a:lnTo>
                  <a:lnTo>
                    <a:pt x="110718" y="535482"/>
                  </a:lnTo>
                  <a:lnTo>
                    <a:pt x="80721" y="500354"/>
                  </a:lnTo>
                  <a:lnTo>
                    <a:pt x="56299" y="460895"/>
                  </a:lnTo>
                  <a:lnTo>
                    <a:pt x="38087" y="417741"/>
                  </a:lnTo>
                  <a:lnTo>
                    <a:pt x="26708" y="371513"/>
                  </a:lnTo>
                  <a:lnTo>
                    <a:pt x="22771" y="322846"/>
                  </a:lnTo>
                  <a:lnTo>
                    <a:pt x="26708" y="274218"/>
                  </a:lnTo>
                  <a:lnTo>
                    <a:pt x="38087" y="228079"/>
                  </a:lnTo>
                  <a:lnTo>
                    <a:pt x="56299" y="185026"/>
                  </a:lnTo>
                  <a:lnTo>
                    <a:pt x="80721" y="145707"/>
                  </a:lnTo>
                  <a:lnTo>
                    <a:pt x="110718" y="110731"/>
                  </a:lnTo>
                  <a:lnTo>
                    <a:pt x="145694" y="80721"/>
                  </a:lnTo>
                  <a:lnTo>
                    <a:pt x="185013" y="56299"/>
                  </a:lnTo>
                  <a:lnTo>
                    <a:pt x="228053" y="38087"/>
                  </a:lnTo>
                  <a:lnTo>
                    <a:pt x="274205" y="26708"/>
                  </a:lnTo>
                  <a:lnTo>
                    <a:pt x="322834" y="22783"/>
                  </a:lnTo>
                  <a:lnTo>
                    <a:pt x="371475" y="26708"/>
                  </a:lnTo>
                  <a:lnTo>
                    <a:pt x="417614" y="38087"/>
                  </a:lnTo>
                  <a:lnTo>
                    <a:pt x="460654" y="56299"/>
                  </a:lnTo>
                  <a:lnTo>
                    <a:pt x="499973" y="80721"/>
                  </a:lnTo>
                  <a:lnTo>
                    <a:pt x="534949" y="110731"/>
                  </a:lnTo>
                  <a:lnTo>
                    <a:pt x="564959" y="145707"/>
                  </a:lnTo>
                  <a:lnTo>
                    <a:pt x="589381" y="185026"/>
                  </a:lnTo>
                  <a:lnTo>
                    <a:pt x="607593" y="228079"/>
                  </a:lnTo>
                  <a:lnTo>
                    <a:pt x="618972" y="274218"/>
                  </a:lnTo>
                  <a:lnTo>
                    <a:pt x="622896" y="322846"/>
                  </a:lnTo>
                  <a:lnTo>
                    <a:pt x="622896" y="205270"/>
                  </a:lnTo>
                  <a:lnTo>
                    <a:pt x="584746" y="133159"/>
                  </a:lnTo>
                  <a:lnTo>
                    <a:pt x="551510" y="94183"/>
                  </a:lnTo>
                  <a:lnTo>
                    <a:pt x="512622" y="60947"/>
                  </a:lnTo>
                  <a:lnTo>
                    <a:pt x="469671" y="34671"/>
                  </a:lnTo>
                  <a:lnTo>
                    <a:pt x="423291" y="15582"/>
                  </a:lnTo>
                  <a:lnTo>
                    <a:pt x="374129" y="3937"/>
                  </a:lnTo>
                  <a:lnTo>
                    <a:pt x="322834" y="0"/>
                  </a:lnTo>
                  <a:lnTo>
                    <a:pt x="271932" y="3937"/>
                  </a:lnTo>
                  <a:lnTo>
                    <a:pt x="222821" y="15582"/>
                  </a:lnTo>
                  <a:lnTo>
                    <a:pt x="176301" y="34671"/>
                  </a:lnTo>
                  <a:lnTo>
                    <a:pt x="133146" y="60947"/>
                  </a:lnTo>
                  <a:lnTo>
                    <a:pt x="94170" y="94183"/>
                  </a:lnTo>
                  <a:lnTo>
                    <a:pt x="60934" y="133159"/>
                  </a:lnTo>
                  <a:lnTo>
                    <a:pt x="34658" y="176314"/>
                  </a:lnTo>
                  <a:lnTo>
                    <a:pt x="15570" y="222846"/>
                  </a:lnTo>
                  <a:lnTo>
                    <a:pt x="3937" y="271957"/>
                  </a:lnTo>
                  <a:lnTo>
                    <a:pt x="0" y="322846"/>
                  </a:lnTo>
                  <a:lnTo>
                    <a:pt x="3937" y="374142"/>
                  </a:lnTo>
                  <a:lnTo>
                    <a:pt x="15570" y="423291"/>
                  </a:lnTo>
                  <a:lnTo>
                    <a:pt x="34658" y="469671"/>
                  </a:lnTo>
                  <a:lnTo>
                    <a:pt x="60934" y="512635"/>
                  </a:lnTo>
                  <a:lnTo>
                    <a:pt x="94170" y="551522"/>
                  </a:lnTo>
                  <a:lnTo>
                    <a:pt x="133146" y="584860"/>
                  </a:lnTo>
                  <a:lnTo>
                    <a:pt x="176301" y="611390"/>
                  </a:lnTo>
                  <a:lnTo>
                    <a:pt x="222821" y="630770"/>
                  </a:lnTo>
                  <a:lnTo>
                    <a:pt x="271932" y="642658"/>
                  </a:lnTo>
                  <a:lnTo>
                    <a:pt x="322834" y="646696"/>
                  </a:lnTo>
                  <a:lnTo>
                    <a:pt x="374129" y="642658"/>
                  </a:lnTo>
                  <a:lnTo>
                    <a:pt x="423291" y="630770"/>
                  </a:lnTo>
                  <a:lnTo>
                    <a:pt x="439610" y="623951"/>
                  </a:lnTo>
                  <a:lnTo>
                    <a:pt x="469671" y="611390"/>
                  </a:lnTo>
                  <a:lnTo>
                    <a:pt x="512622" y="584860"/>
                  </a:lnTo>
                  <a:lnTo>
                    <a:pt x="551510" y="551522"/>
                  </a:lnTo>
                  <a:lnTo>
                    <a:pt x="584746" y="512635"/>
                  </a:lnTo>
                  <a:lnTo>
                    <a:pt x="611022" y="469671"/>
                  </a:lnTo>
                  <a:lnTo>
                    <a:pt x="630110" y="423291"/>
                  </a:lnTo>
                  <a:lnTo>
                    <a:pt x="641743" y="374142"/>
                  </a:lnTo>
                  <a:lnTo>
                    <a:pt x="645680" y="322846"/>
                  </a:lnTo>
                  <a:close/>
                </a:path>
                <a:path w="8135620" h="647064">
                  <a:moveTo>
                    <a:pt x="8135074" y="111023"/>
                  </a:moveTo>
                  <a:lnTo>
                    <a:pt x="8127492" y="72898"/>
                  </a:lnTo>
                  <a:lnTo>
                    <a:pt x="8105902" y="40576"/>
                  </a:lnTo>
                  <a:lnTo>
                    <a:pt x="8073555" y="18961"/>
                  </a:lnTo>
                  <a:lnTo>
                    <a:pt x="8035417" y="11379"/>
                  </a:lnTo>
                  <a:lnTo>
                    <a:pt x="2687129" y="11379"/>
                  </a:lnTo>
                  <a:lnTo>
                    <a:pt x="2648343" y="19215"/>
                  </a:lnTo>
                  <a:lnTo>
                    <a:pt x="2616670" y="40563"/>
                  </a:lnTo>
                  <a:lnTo>
                    <a:pt x="2595308" y="72237"/>
                  </a:lnTo>
                  <a:lnTo>
                    <a:pt x="2587485" y="111023"/>
                  </a:lnTo>
                  <a:lnTo>
                    <a:pt x="2587485" y="509625"/>
                  </a:lnTo>
                  <a:lnTo>
                    <a:pt x="2595308" y="548411"/>
                  </a:lnTo>
                  <a:lnTo>
                    <a:pt x="2616670" y="580085"/>
                  </a:lnTo>
                  <a:lnTo>
                    <a:pt x="2648343" y="601446"/>
                  </a:lnTo>
                  <a:lnTo>
                    <a:pt x="2687129" y="609282"/>
                  </a:lnTo>
                  <a:lnTo>
                    <a:pt x="8035417" y="609282"/>
                  </a:lnTo>
                  <a:lnTo>
                    <a:pt x="8074203" y="601446"/>
                  </a:lnTo>
                  <a:lnTo>
                    <a:pt x="8105876" y="580085"/>
                  </a:lnTo>
                  <a:lnTo>
                    <a:pt x="8127238" y="548411"/>
                  </a:lnTo>
                  <a:lnTo>
                    <a:pt x="8135074" y="509625"/>
                  </a:lnTo>
                  <a:lnTo>
                    <a:pt x="8135074" y="1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58543" y="4101291"/>
              <a:ext cx="5547995" cy="598170"/>
            </a:xfrm>
            <a:custGeom>
              <a:avLst/>
              <a:gdLst/>
              <a:ahLst/>
              <a:cxnLst/>
              <a:rect l="l" t="t" r="r" b="b"/>
              <a:pathLst>
                <a:path w="5547995" h="598170">
                  <a:moveTo>
                    <a:pt x="0" y="99649"/>
                  </a:moveTo>
                  <a:lnTo>
                    <a:pt x="7832" y="60865"/>
                  </a:lnTo>
                  <a:lnTo>
                    <a:pt x="29190" y="29190"/>
                  </a:lnTo>
                  <a:lnTo>
                    <a:pt x="60865" y="7832"/>
                  </a:lnTo>
                  <a:lnTo>
                    <a:pt x="99649" y="0"/>
                  </a:lnTo>
                  <a:lnTo>
                    <a:pt x="5447939" y="0"/>
                  </a:lnTo>
                  <a:lnTo>
                    <a:pt x="5486073" y="7587"/>
                  </a:lnTo>
                  <a:lnTo>
                    <a:pt x="5518413" y="29199"/>
                  </a:lnTo>
                  <a:lnTo>
                    <a:pt x="5540004" y="61518"/>
                  </a:lnTo>
                  <a:lnTo>
                    <a:pt x="5547588" y="99649"/>
                  </a:lnTo>
                  <a:lnTo>
                    <a:pt x="5547588" y="498248"/>
                  </a:lnTo>
                  <a:lnTo>
                    <a:pt x="5539756" y="537032"/>
                  </a:lnTo>
                  <a:lnTo>
                    <a:pt x="5518398" y="568708"/>
                  </a:lnTo>
                  <a:lnTo>
                    <a:pt x="5486722" y="590066"/>
                  </a:lnTo>
                  <a:lnTo>
                    <a:pt x="5447939" y="597898"/>
                  </a:lnTo>
                  <a:lnTo>
                    <a:pt x="99649" y="597898"/>
                  </a:lnTo>
                  <a:lnTo>
                    <a:pt x="60865" y="590066"/>
                  </a:lnTo>
                  <a:lnTo>
                    <a:pt x="29190" y="568708"/>
                  </a:lnTo>
                  <a:lnTo>
                    <a:pt x="7832" y="537032"/>
                  </a:lnTo>
                  <a:lnTo>
                    <a:pt x="0" y="498248"/>
                  </a:lnTo>
                  <a:lnTo>
                    <a:pt x="0" y="99649"/>
                  </a:lnTo>
                  <a:close/>
                </a:path>
              </a:pathLst>
            </a:custGeom>
            <a:ln w="19049">
              <a:solidFill>
                <a:srgbClr val="C3C3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316772" y="306237"/>
            <a:ext cx="2044700" cy="596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 sz="2500" spc="-20">
                <a:latin typeface="Arial"/>
                <a:cs typeface="Arial"/>
              </a:rPr>
              <a:t>Tujuan</a:t>
            </a:r>
            <a:r>
              <a:rPr dirty="0" sz="2500" spc="-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Projek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00" spc="25">
                <a:latin typeface="Arial"/>
                <a:cs typeface="Arial"/>
              </a:rPr>
              <a:t>Lembar </a:t>
            </a:r>
            <a:r>
              <a:rPr dirty="0" sz="1200" spc="10">
                <a:latin typeface="Arial"/>
                <a:cs typeface="Arial"/>
              </a:rPr>
              <a:t>Belajar </a:t>
            </a:r>
            <a:r>
              <a:rPr dirty="0" sz="1200" spc="-15">
                <a:latin typeface="Arial"/>
                <a:cs typeface="Arial"/>
              </a:rPr>
              <a:t>SMART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Goal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79627" y="1005160"/>
            <a:ext cx="63754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Speciﬁc 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Spesiﬁk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9627" y="1795658"/>
            <a:ext cx="109347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Measurable  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diukur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9627" y="2586155"/>
            <a:ext cx="118427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Attainable  </a:t>
            </a:r>
            <a:r>
              <a:rPr dirty="0" sz="1400" spc="55">
                <a:solidFill>
                  <a:srgbClr val="FFFFFF"/>
                </a:solidFill>
                <a:latin typeface="Arial"/>
                <a:cs typeface="Arial"/>
              </a:rPr>
              <a:t>Dapat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dicapai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9627" y="3376653"/>
            <a:ext cx="94996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Realistic  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Masuk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akal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9627" y="4167150"/>
            <a:ext cx="115824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Timely  Periode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waktu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02649" y="267986"/>
            <a:ext cx="848360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000000"/>
                </a:solidFill>
              </a:rPr>
              <a:t>Kelompok: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21" y="149946"/>
            <a:ext cx="3535679" cy="4824095"/>
            <a:chOff x="1676821" y="149946"/>
            <a:chExt cx="3535679" cy="4824095"/>
          </a:xfrm>
        </p:grpSpPr>
        <p:sp>
          <p:nvSpPr>
            <p:cNvPr id="3" name="object 3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82431" y="191231"/>
            <a:ext cx="34417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60"/>
              <a:t>14</a:t>
            </a:r>
          </a:p>
        </p:txBody>
      </p:sp>
      <p:sp>
        <p:nvSpPr>
          <p:cNvPr id="8" name="object 8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1700" y="1164533"/>
            <a:ext cx="143129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88645" marR="5080" indent="-576580">
              <a:lnSpc>
                <a:spcPts val="1650"/>
              </a:lnSpc>
              <a:spcBef>
                <a:spcPts val="180"/>
              </a:spcBef>
            </a:pPr>
            <a:r>
              <a:rPr dirty="0" sz="1400" spc="20">
                <a:latin typeface="Arial"/>
                <a:cs typeface="Arial"/>
              </a:rPr>
              <a:t>Mengembang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10">
                <a:latin typeface="Arial"/>
                <a:cs typeface="Arial"/>
              </a:rPr>
              <a:t>an  </a:t>
            </a:r>
            <a:r>
              <a:rPr dirty="0" sz="1400" spc="1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24" y="3599051"/>
            <a:ext cx="10788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  </a:t>
            </a:r>
            <a:r>
              <a:rPr dirty="0" sz="800" spc="10">
                <a:latin typeface="Arial"/>
                <a:cs typeface="Arial"/>
              </a:rPr>
              <a:t>Kertas/komputer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untuk  </a:t>
            </a:r>
            <a:r>
              <a:rPr dirty="0" sz="800">
                <a:latin typeface="Arial"/>
                <a:cs typeface="Arial"/>
              </a:rPr>
              <a:t>mencatat.</a:t>
            </a:r>
            <a:endParaRPr sz="80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6143" y="731700"/>
            <a:ext cx="720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Arial"/>
                <a:cs typeface="Arial"/>
              </a:rPr>
              <a:t>:Pelaksanaan: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7936" y="868860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9996" y="1966138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9996" y="2240458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9996" y="2514777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09996" y="2926256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9996" y="3200576"/>
            <a:ext cx="60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3246" y="3474895"/>
            <a:ext cx="107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65761" y="4160694"/>
            <a:ext cx="10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3.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09996" y="868860"/>
            <a:ext cx="3107690" cy="359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5590" marR="73025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Sebelum </a:t>
            </a:r>
            <a:r>
              <a:rPr dirty="0" sz="900" spc="-10">
                <a:latin typeface="Arial"/>
                <a:cs typeface="Arial"/>
              </a:rPr>
              <a:t>membahas </a:t>
            </a:r>
            <a:r>
              <a:rPr dirty="0" sz="900" spc="-15">
                <a:latin typeface="Arial"/>
                <a:cs typeface="Arial"/>
              </a:rPr>
              <a:t>secara </a:t>
            </a:r>
            <a:r>
              <a:rPr dirty="0" sz="900" spc="-10">
                <a:latin typeface="Arial"/>
                <a:cs typeface="Arial"/>
              </a:rPr>
              <a:t>spesiﬁk </a:t>
            </a:r>
            <a:r>
              <a:rPr dirty="0" sz="900" spc="20">
                <a:latin typeface="Arial"/>
                <a:cs typeface="Arial"/>
              </a:rPr>
              <a:t>tentang </a:t>
            </a:r>
            <a:r>
              <a:rPr dirty="0" sz="900" spc="-20">
                <a:latin typeface="Arial"/>
                <a:cs typeface="Arial"/>
              </a:rPr>
              <a:t>simulasi,  </a:t>
            </a:r>
            <a:r>
              <a:rPr dirty="0" sz="900" spc="10">
                <a:latin typeface="Arial"/>
                <a:cs typeface="Arial"/>
              </a:rPr>
              <a:t>guru </a:t>
            </a:r>
            <a:r>
              <a:rPr dirty="0" sz="900" spc="-10">
                <a:latin typeface="Arial"/>
                <a:cs typeface="Arial"/>
              </a:rPr>
              <a:t>membahas </a:t>
            </a:r>
            <a:r>
              <a:rPr dirty="0" sz="900" spc="20">
                <a:latin typeface="Arial"/>
                <a:cs typeface="Arial"/>
              </a:rPr>
              <a:t>tentang </a:t>
            </a:r>
            <a:r>
              <a:rPr dirty="0" sz="900" spc="5">
                <a:latin typeface="Arial"/>
                <a:cs typeface="Arial"/>
              </a:rPr>
              <a:t>gunanya </a:t>
            </a:r>
            <a:r>
              <a:rPr dirty="0" sz="900">
                <a:latin typeface="Arial"/>
                <a:cs typeface="Arial"/>
              </a:rPr>
              <a:t>pengumpulan,  </a:t>
            </a:r>
            <a:r>
              <a:rPr dirty="0" sz="900" spc="-5">
                <a:latin typeface="Arial"/>
                <a:cs typeface="Arial"/>
              </a:rPr>
              <a:t>pengorganisasian,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 spc="5">
                <a:latin typeface="Arial"/>
                <a:cs typeface="Arial"/>
              </a:rPr>
              <a:t>penyajian </a:t>
            </a:r>
            <a:r>
              <a:rPr dirty="0" sz="900" spc="10">
                <a:latin typeface="Arial"/>
                <a:cs typeface="Arial"/>
              </a:rPr>
              <a:t>data. </a:t>
            </a:r>
            <a:r>
              <a:rPr dirty="0" sz="900" spc="-5">
                <a:latin typeface="Arial"/>
                <a:cs typeface="Arial"/>
              </a:rPr>
              <a:t>Guru  menunjukkan </a:t>
            </a:r>
            <a:r>
              <a:rPr dirty="0" sz="900" spc="20">
                <a:latin typeface="Arial"/>
                <a:cs typeface="Arial"/>
              </a:rPr>
              <a:t>artikel </a:t>
            </a:r>
            <a:r>
              <a:rPr dirty="0" sz="900" spc="15">
                <a:latin typeface="Arial"/>
                <a:cs typeface="Arial"/>
              </a:rPr>
              <a:t>dan infograﬁs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u="sng" sz="9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KATA </a:t>
            </a:r>
            <a:r>
              <a:rPr dirty="0" u="sng" sz="900" spc="-2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DATA</a:t>
            </a:r>
            <a:r>
              <a:rPr dirty="0" sz="900" spc="-20">
                <a:latin typeface="Arial"/>
                <a:cs typeface="Arial"/>
                <a:hlinkClick r:id="rId4"/>
              </a:rPr>
              <a:t> </a:t>
            </a:r>
            <a:r>
              <a:rPr dirty="0" sz="900" spc="-100">
                <a:latin typeface="Arial"/>
                <a:cs typeface="Arial"/>
              </a:rPr>
              <a:t>.  </a:t>
            </a: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>
                <a:latin typeface="Arial"/>
                <a:cs typeface="Arial"/>
              </a:rPr>
              <a:t>memberikan </a:t>
            </a:r>
            <a:r>
              <a:rPr dirty="0" sz="900" spc="15">
                <a:latin typeface="Arial"/>
                <a:cs typeface="Arial"/>
              </a:rPr>
              <a:t>pertanyaan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diskusi:</a:t>
            </a:r>
            <a:endParaRPr sz="900">
              <a:latin typeface="Arial"/>
              <a:cs typeface="Arial"/>
            </a:endParaRPr>
          </a:p>
          <a:p>
            <a:pPr marL="275590" indent="-263525">
              <a:lnSpc>
                <a:spcPct val="100000"/>
              </a:lnSpc>
              <a:buChar char="-"/>
              <a:tabLst>
                <a:tab pos="275590" algn="l"/>
                <a:tab pos="276225" algn="l"/>
              </a:tabLst>
            </a:pPr>
            <a:r>
              <a:rPr dirty="0" sz="900" spc="20">
                <a:latin typeface="Arial"/>
                <a:cs typeface="Arial"/>
              </a:rPr>
              <a:t>Darimana </a:t>
            </a:r>
            <a:r>
              <a:rPr dirty="0" sz="900" spc="30">
                <a:latin typeface="Arial"/>
                <a:cs typeface="Arial"/>
              </a:rPr>
              <a:t>graﬁk di </a:t>
            </a:r>
            <a:r>
              <a:rPr dirty="0" sz="900" spc="20">
                <a:latin typeface="Arial"/>
                <a:cs typeface="Arial"/>
              </a:rPr>
              <a:t>artikel </a:t>
            </a:r>
            <a:r>
              <a:rPr dirty="0" sz="900" spc="5">
                <a:latin typeface="Arial"/>
                <a:cs typeface="Arial"/>
              </a:rPr>
              <a:t>tersebut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berasal?</a:t>
            </a:r>
            <a:endParaRPr sz="900">
              <a:latin typeface="Arial"/>
              <a:cs typeface="Arial"/>
            </a:endParaRPr>
          </a:p>
          <a:p>
            <a:pPr marL="275590" marR="419100" indent="-263525">
              <a:lnSpc>
                <a:spcPct val="100000"/>
              </a:lnSpc>
              <a:buChar char="-"/>
              <a:tabLst>
                <a:tab pos="275590" algn="l"/>
                <a:tab pos="276225" algn="l"/>
              </a:tabLst>
            </a:pPr>
            <a:r>
              <a:rPr dirty="0" sz="900" spc="30">
                <a:latin typeface="Arial"/>
                <a:cs typeface="Arial"/>
              </a:rPr>
              <a:t>Apa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-5">
                <a:latin typeface="Arial"/>
                <a:cs typeface="Arial"/>
              </a:rPr>
              <a:t>kamu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30">
                <a:latin typeface="Arial"/>
                <a:cs typeface="Arial"/>
              </a:rPr>
              <a:t>lihat dari graﬁk di </a:t>
            </a:r>
            <a:r>
              <a:rPr dirty="0" sz="900" spc="20">
                <a:latin typeface="Arial"/>
                <a:cs typeface="Arial"/>
              </a:rPr>
              <a:t>artikel  </a:t>
            </a:r>
            <a:r>
              <a:rPr dirty="0" sz="900" spc="-5">
                <a:latin typeface="Arial"/>
                <a:cs typeface="Arial"/>
              </a:rPr>
              <a:t>tersebut?</a:t>
            </a:r>
            <a:endParaRPr sz="900">
              <a:latin typeface="Arial"/>
              <a:cs typeface="Arial"/>
            </a:endParaRPr>
          </a:p>
          <a:p>
            <a:pPr marL="275590" marR="90805">
              <a:lnSpc>
                <a:spcPct val="100000"/>
              </a:lnSpc>
            </a:pPr>
            <a:r>
              <a:rPr dirty="0" sz="900" spc="15">
                <a:latin typeface="Arial"/>
                <a:cs typeface="Arial"/>
              </a:rPr>
              <a:t>Apakah </a:t>
            </a:r>
            <a:r>
              <a:rPr dirty="0" sz="900" spc="40">
                <a:latin typeface="Arial"/>
                <a:cs typeface="Arial"/>
              </a:rPr>
              <a:t>data </a:t>
            </a:r>
            <a:r>
              <a:rPr dirty="0" sz="900">
                <a:latin typeface="Arial"/>
                <a:cs typeface="Arial"/>
              </a:rPr>
              <a:t>itu? </a:t>
            </a:r>
            <a:r>
              <a:rPr dirty="0" sz="900" spc="20">
                <a:latin typeface="Arial"/>
                <a:cs typeface="Arial"/>
              </a:rPr>
              <a:t>Mengapa </a:t>
            </a:r>
            <a:r>
              <a:rPr dirty="0" sz="900" spc="30">
                <a:latin typeface="Arial"/>
                <a:cs typeface="Arial"/>
              </a:rPr>
              <a:t>kita </a:t>
            </a:r>
            <a:r>
              <a:rPr dirty="0" sz="900" spc="10">
                <a:latin typeface="Arial"/>
                <a:cs typeface="Arial"/>
              </a:rPr>
              <a:t>perlu </a:t>
            </a:r>
            <a:r>
              <a:rPr dirty="0" sz="900" spc="5">
                <a:latin typeface="Arial"/>
                <a:cs typeface="Arial"/>
              </a:rPr>
              <a:t>menggunakan  </a:t>
            </a:r>
            <a:r>
              <a:rPr dirty="0" sz="900" spc="10"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  <a:p>
            <a:pPr marL="275590" marR="177165">
              <a:lnSpc>
                <a:spcPct val="100000"/>
              </a:lnSpc>
            </a:pPr>
            <a:r>
              <a:rPr dirty="0" sz="900" spc="20">
                <a:latin typeface="Arial"/>
                <a:cs typeface="Arial"/>
              </a:rPr>
              <a:t>Dalam </a:t>
            </a:r>
            <a:r>
              <a:rPr dirty="0" sz="900" spc="-5">
                <a:latin typeface="Arial"/>
                <a:cs typeface="Arial"/>
              </a:rPr>
              <a:t>keseharian </a:t>
            </a:r>
            <a:r>
              <a:rPr dirty="0" sz="900" spc="-15">
                <a:latin typeface="Arial"/>
                <a:cs typeface="Arial"/>
              </a:rPr>
              <a:t>secara </a:t>
            </a:r>
            <a:r>
              <a:rPr dirty="0" sz="900" spc="-10">
                <a:latin typeface="Arial"/>
                <a:cs typeface="Arial"/>
              </a:rPr>
              <a:t>sederhana, </a:t>
            </a:r>
            <a:r>
              <a:rPr dirty="0" sz="900" spc="20">
                <a:latin typeface="Arial"/>
                <a:cs typeface="Arial"/>
              </a:rPr>
              <a:t>dalam </a:t>
            </a:r>
            <a:r>
              <a:rPr dirty="0" sz="900" spc="10">
                <a:latin typeface="Arial"/>
                <a:cs typeface="Arial"/>
              </a:rPr>
              <a:t>bentuk  </a:t>
            </a:r>
            <a:r>
              <a:rPr dirty="0" sz="900" spc="25">
                <a:latin typeface="Arial"/>
                <a:cs typeface="Arial"/>
              </a:rPr>
              <a:t>apa </a:t>
            </a:r>
            <a:r>
              <a:rPr dirty="0" sz="900" spc="30">
                <a:latin typeface="Arial"/>
                <a:cs typeface="Arial"/>
              </a:rPr>
              <a:t>kita </a:t>
            </a:r>
            <a:r>
              <a:rPr dirty="0" sz="900" spc="5">
                <a:latin typeface="Arial"/>
                <a:cs typeface="Arial"/>
              </a:rPr>
              <a:t>menggunakan </a:t>
            </a:r>
            <a:r>
              <a:rPr dirty="0" sz="900" spc="10">
                <a:latin typeface="Arial"/>
                <a:cs typeface="Arial"/>
              </a:rPr>
              <a:t>pengolahan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data?</a:t>
            </a:r>
            <a:endParaRPr sz="900">
              <a:latin typeface="Arial"/>
              <a:cs typeface="Arial"/>
            </a:endParaRPr>
          </a:p>
          <a:p>
            <a:pPr marL="275590" marR="141605">
              <a:lnSpc>
                <a:spcPct val="100000"/>
              </a:lnSpc>
            </a:pPr>
            <a:r>
              <a:rPr dirty="0" sz="900" spc="30">
                <a:latin typeface="Arial"/>
                <a:cs typeface="Arial"/>
              </a:rPr>
              <a:t>Apa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25">
                <a:latin typeface="Arial"/>
                <a:cs typeface="Arial"/>
              </a:rPr>
              <a:t>terjadi bila </a:t>
            </a:r>
            <a:r>
              <a:rPr dirty="0" sz="900" spc="30">
                <a:latin typeface="Arial"/>
                <a:cs typeface="Arial"/>
              </a:rPr>
              <a:t>kita tidak </a:t>
            </a:r>
            <a:r>
              <a:rPr dirty="0" sz="900" spc="5">
                <a:latin typeface="Arial"/>
                <a:cs typeface="Arial"/>
              </a:rPr>
              <a:t>menggunakan </a:t>
            </a:r>
            <a:r>
              <a:rPr dirty="0" sz="900" spc="40">
                <a:latin typeface="Arial"/>
                <a:cs typeface="Arial"/>
              </a:rPr>
              <a:t>data  </a:t>
            </a:r>
            <a:r>
              <a:rPr dirty="0" sz="900" spc="25">
                <a:latin typeface="Arial"/>
                <a:cs typeface="Arial"/>
              </a:rPr>
              <a:t>atau </a:t>
            </a:r>
            <a:r>
              <a:rPr dirty="0" sz="900" spc="40">
                <a:latin typeface="Arial"/>
                <a:cs typeface="Arial"/>
              </a:rPr>
              <a:t>data </a:t>
            </a:r>
            <a:r>
              <a:rPr dirty="0" sz="900" spc="30">
                <a:latin typeface="Arial"/>
                <a:cs typeface="Arial"/>
              </a:rPr>
              <a:t>tidak </a:t>
            </a:r>
            <a:r>
              <a:rPr dirty="0" sz="900" spc="5">
                <a:latin typeface="Arial"/>
                <a:cs typeface="Arial"/>
              </a:rPr>
              <a:t>memadai </a:t>
            </a:r>
            <a:r>
              <a:rPr dirty="0" sz="900" spc="10">
                <a:latin typeface="Arial"/>
                <a:cs typeface="Arial"/>
              </a:rPr>
              <a:t>saat </a:t>
            </a:r>
            <a:r>
              <a:rPr dirty="0" sz="900" spc="30">
                <a:latin typeface="Arial"/>
                <a:cs typeface="Arial"/>
              </a:rPr>
              <a:t>kita </a:t>
            </a:r>
            <a:r>
              <a:rPr dirty="0" sz="900" spc="-5">
                <a:latin typeface="Arial"/>
                <a:cs typeface="Arial"/>
              </a:rPr>
              <a:t>mencoba </a:t>
            </a:r>
            <a:r>
              <a:rPr dirty="0" sz="900" spc="10">
                <a:latin typeface="Arial"/>
                <a:cs typeface="Arial"/>
              </a:rPr>
              <a:t>untuk  </a:t>
            </a:r>
            <a:r>
              <a:rPr dirty="0" sz="900">
                <a:latin typeface="Arial"/>
                <a:cs typeface="Arial"/>
              </a:rPr>
              <a:t>memahami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 spc="-10">
                <a:latin typeface="Arial"/>
                <a:cs typeface="Arial"/>
              </a:rPr>
              <a:t>memecahkan </a:t>
            </a:r>
            <a:r>
              <a:rPr dirty="0" sz="900" spc="-5">
                <a:latin typeface="Arial"/>
                <a:cs typeface="Arial"/>
              </a:rPr>
              <a:t>suatu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persoalan?</a:t>
            </a:r>
            <a:endParaRPr sz="900">
              <a:latin typeface="Arial"/>
              <a:cs typeface="Arial"/>
            </a:endParaRPr>
          </a:p>
          <a:p>
            <a:pPr marL="275590" marR="117475">
              <a:lnSpc>
                <a:spcPct val="100000"/>
              </a:lnSpc>
            </a:pPr>
            <a:r>
              <a:rPr dirty="0" sz="900" spc="10">
                <a:latin typeface="Arial"/>
                <a:cs typeface="Arial"/>
              </a:rPr>
              <a:t>Bagaimana </a:t>
            </a:r>
            <a:r>
              <a:rPr dirty="0" sz="900" spc="30">
                <a:latin typeface="Arial"/>
                <a:cs typeface="Arial"/>
              </a:rPr>
              <a:t>kita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5">
                <a:latin typeface="Arial"/>
                <a:cs typeface="Arial"/>
              </a:rPr>
              <a:t>mengetahui </a:t>
            </a:r>
            <a:r>
              <a:rPr dirty="0" sz="900" spc="15">
                <a:latin typeface="Arial"/>
                <a:cs typeface="Arial"/>
              </a:rPr>
              <a:t>apakah </a:t>
            </a:r>
            <a:r>
              <a:rPr dirty="0" sz="900" spc="40">
                <a:latin typeface="Arial"/>
                <a:cs typeface="Arial"/>
              </a:rPr>
              <a:t>data </a:t>
            </a:r>
            <a:r>
              <a:rPr dirty="0" sz="900" spc="10">
                <a:latin typeface="Arial"/>
                <a:cs typeface="Arial"/>
              </a:rPr>
              <a:t>yang  </a:t>
            </a:r>
            <a:r>
              <a:rPr dirty="0" sz="900" spc="30">
                <a:latin typeface="Arial"/>
                <a:cs typeface="Arial"/>
              </a:rPr>
              <a:t>kita </a:t>
            </a:r>
            <a:r>
              <a:rPr dirty="0" sz="900" spc="5">
                <a:latin typeface="Arial"/>
                <a:cs typeface="Arial"/>
              </a:rPr>
              <a:t>gunakan </a:t>
            </a:r>
            <a:r>
              <a:rPr dirty="0" sz="900" spc="-10">
                <a:latin typeface="Arial"/>
                <a:cs typeface="Arial"/>
              </a:rPr>
              <a:t>sudah cukup </a:t>
            </a:r>
            <a:r>
              <a:rPr dirty="0" sz="900" spc="25">
                <a:latin typeface="Arial"/>
                <a:cs typeface="Arial"/>
              </a:rPr>
              <a:t>atau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belum?</a:t>
            </a:r>
            <a:endParaRPr sz="900">
              <a:latin typeface="Arial"/>
              <a:cs typeface="Arial"/>
            </a:endParaRPr>
          </a:p>
          <a:p>
            <a:pPr marL="275590" marR="140335">
              <a:lnSpc>
                <a:spcPct val="100000"/>
              </a:lnSpc>
            </a:pPr>
            <a:r>
              <a:rPr dirty="0" sz="900" spc="10">
                <a:latin typeface="Arial"/>
                <a:cs typeface="Arial"/>
              </a:rPr>
              <a:t>Bagaimana </a:t>
            </a:r>
            <a:r>
              <a:rPr dirty="0" sz="900" spc="30">
                <a:latin typeface="Arial"/>
                <a:cs typeface="Arial"/>
              </a:rPr>
              <a:t>kita </a:t>
            </a:r>
            <a:r>
              <a:rPr dirty="0" sz="900">
                <a:latin typeface="Arial"/>
                <a:cs typeface="Arial"/>
              </a:rPr>
              <a:t>bisa </a:t>
            </a:r>
            <a:r>
              <a:rPr dirty="0" sz="900" spc="20">
                <a:latin typeface="Arial"/>
                <a:cs typeface="Arial"/>
              </a:rPr>
              <a:t>berbagi tentang </a:t>
            </a:r>
            <a:r>
              <a:rPr dirty="0" sz="900" spc="40">
                <a:latin typeface="Arial"/>
                <a:cs typeface="Arial"/>
              </a:rPr>
              <a:t>data </a:t>
            </a:r>
            <a:r>
              <a:rPr dirty="0" sz="900" spc="5">
                <a:latin typeface="Arial"/>
                <a:cs typeface="Arial"/>
              </a:rPr>
              <a:t>tersebut  </a:t>
            </a:r>
            <a:r>
              <a:rPr dirty="0" sz="900" spc="-5">
                <a:latin typeface="Arial"/>
                <a:cs typeface="Arial"/>
              </a:rPr>
              <a:t>supaya </a:t>
            </a:r>
            <a:r>
              <a:rPr dirty="0" sz="900" spc="15">
                <a:latin typeface="Arial"/>
                <a:cs typeface="Arial"/>
              </a:rPr>
              <a:t>orang </a:t>
            </a:r>
            <a:r>
              <a:rPr dirty="0" sz="900" spc="20">
                <a:latin typeface="Arial"/>
                <a:cs typeface="Arial"/>
              </a:rPr>
              <a:t>lain </a:t>
            </a:r>
            <a:r>
              <a:rPr dirty="0" sz="900" spc="5">
                <a:latin typeface="Arial"/>
                <a:cs typeface="Arial"/>
              </a:rPr>
              <a:t>mudah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memahaminya?</a:t>
            </a:r>
            <a:endParaRPr sz="900">
              <a:latin typeface="Arial"/>
              <a:cs typeface="Arial"/>
            </a:endParaRPr>
          </a:p>
          <a:p>
            <a:pPr marL="275590" marR="508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>
                <a:latin typeface="Arial"/>
                <a:cs typeface="Arial"/>
              </a:rPr>
              <a:t>memberikan </a:t>
            </a:r>
            <a:r>
              <a:rPr dirty="0" sz="900" spc="-5">
                <a:latin typeface="Arial"/>
                <a:cs typeface="Arial"/>
              </a:rPr>
              <a:t>penjelasan </a:t>
            </a:r>
            <a:r>
              <a:rPr dirty="0" sz="900" spc="10">
                <a:latin typeface="Arial"/>
                <a:cs typeface="Arial"/>
              </a:rPr>
              <a:t>kepada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10">
                <a:latin typeface="Arial"/>
                <a:cs typeface="Arial"/>
              </a:rPr>
              <a:t>cara untuk  </a:t>
            </a:r>
            <a:r>
              <a:rPr dirty="0" sz="900" spc="-5">
                <a:latin typeface="Arial"/>
                <a:cs typeface="Arial"/>
              </a:rPr>
              <a:t>mengumpulkan, mengorganisasi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>
                <a:latin typeface="Arial"/>
                <a:cs typeface="Arial"/>
              </a:rPr>
              <a:t>menyajikan </a:t>
            </a:r>
            <a:r>
              <a:rPr dirty="0" sz="900" spc="40">
                <a:latin typeface="Arial"/>
                <a:cs typeface="Arial"/>
              </a:rPr>
              <a:t>data 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20">
                <a:latin typeface="Arial"/>
                <a:cs typeface="Arial"/>
              </a:rPr>
              <a:t>dipakai </a:t>
            </a:r>
            <a:r>
              <a:rPr dirty="0" sz="900" spc="10">
                <a:latin typeface="Arial"/>
                <a:cs typeface="Arial"/>
              </a:rPr>
              <a:t>nantinya </a:t>
            </a:r>
            <a:r>
              <a:rPr dirty="0" sz="900" spc="5">
                <a:latin typeface="Arial"/>
                <a:cs typeface="Arial"/>
              </a:rPr>
              <a:t>sebagai </a:t>
            </a:r>
            <a:r>
              <a:rPr dirty="0" sz="900" spc="-20">
                <a:latin typeface="Arial"/>
                <a:cs typeface="Arial"/>
              </a:rPr>
              <a:t>basis  </a:t>
            </a:r>
            <a:r>
              <a:rPr dirty="0" sz="900" spc="-10">
                <a:latin typeface="Arial"/>
                <a:cs typeface="Arial"/>
              </a:rPr>
              <a:t>menjelaskan </a:t>
            </a:r>
            <a:r>
              <a:rPr dirty="0" sz="900">
                <a:latin typeface="Arial"/>
                <a:cs typeface="Arial"/>
              </a:rPr>
              <a:t>masalah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25">
                <a:latin typeface="Arial"/>
                <a:cs typeface="Arial"/>
              </a:rPr>
              <a:t>dihadapi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 spc="-25">
                <a:latin typeface="Arial"/>
                <a:cs typeface="Arial"/>
              </a:rPr>
              <a:t>solusi </a:t>
            </a:r>
            <a:r>
              <a:rPr dirty="0" sz="900" spc="10">
                <a:latin typeface="Arial"/>
                <a:cs typeface="Arial"/>
              </a:rPr>
              <a:t>yang  </a:t>
            </a:r>
            <a:r>
              <a:rPr dirty="0" sz="900" spc="5">
                <a:latin typeface="Arial"/>
                <a:cs typeface="Arial"/>
              </a:rPr>
              <a:t>akan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diambil.</a:t>
            </a:r>
            <a:endParaRPr sz="900">
              <a:latin typeface="Arial"/>
              <a:cs typeface="Arial"/>
            </a:endParaRPr>
          </a:p>
          <a:p>
            <a:pPr marL="275590" marR="409575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 spc="-10">
                <a:latin typeface="Arial"/>
                <a:cs typeface="Arial"/>
              </a:rPr>
              <a:t>menjelaskan </a:t>
            </a:r>
            <a:r>
              <a:rPr dirty="0" sz="900" spc="5">
                <a:latin typeface="Arial"/>
                <a:cs typeface="Arial"/>
              </a:rPr>
              <a:t>bahwa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5">
                <a:latin typeface="Arial"/>
                <a:cs typeface="Arial"/>
              </a:rPr>
              <a:t>akan </a:t>
            </a:r>
            <a:r>
              <a:rPr dirty="0" sz="900" spc="10">
                <a:latin typeface="Arial"/>
                <a:cs typeface="Arial"/>
              </a:rPr>
              <a:t>membuat  </a:t>
            </a:r>
            <a:r>
              <a:rPr dirty="0" sz="900" spc="15">
                <a:latin typeface="Arial"/>
                <a:cs typeface="Arial"/>
              </a:rPr>
              <a:t>pertanyaan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survey,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8843" y="4435013"/>
            <a:ext cx="324675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latin typeface="Arial"/>
                <a:cs typeface="Arial"/>
              </a:rPr>
              <a:t>Tugas:</a:t>
            </a:r>
            <a:endParaRPr sz="900">
              <a:latin typeface="Arial"/>
              <a:cs typeface="Arial"/>
            </a:endParaRPr>
          </a:p>
          <a:p>
            <a:pPr marL="456565" marR="5080" indent="-263525">
              <a:lnSpc>
                <a:spcPct val="100000"/>
              </a:lnSpc>
              <a:tabLst>
                <a:tab pos="456565" algn="l"/>
              </a:tabLst>
            </a:pPr>
            <a:r>
              <a:rPr dirty="0" sz="900" spc="-30">
                <a:latin typeface="Arial"/>
                <a:cs typeface="Arial"/>
              </a:rPr>
              <a:t>-	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>
                <a:latin typeface="Arial"/>
                <a:cs typeface="Arial"/>
              </a:rPr>
              <a:t>melakukan </a:t>
            </a:r>
            <a:r>
              <a:rPr dirty="0" sz="900" spc="-20">
                <a:latin typeface="Arial"/>
                <a:cs typeface="Arial"/>
              </a:rPr>
              <a:t>survey </a:t>
            </a:r>
            <a:r>
              <a:rPr dirty="0" sz="900" spc="15">
                <a:latin typeface="Arial"/>
                <a:cs typeface="Arial"/>
              </a:rPr>
              <a:t>dan </a:t>
            </a:r>
            <a:r>
              <a:rPr dirty="0" sz="900" spc="-5">
                <a:latin typeface="Arial"/>
                <a:cs typeface="Arial"/>
              </a:rPr>
              <a:t>mengorganisasikan </a:t>
            </a:r>
            <a:r>
              <a:rPr dirty="0" sz="900" spc="40">
                <a:latin typeface="Arial"/>
                <a:cs typeface="Arial"/>
              </a:rPr>
              <a:t>data  </a:t>
            </a:r>
            <a:r>
              <a:rPr dirty="0" sz="900" spc="10">
                <a:latin typeface="Arial"/>
                <a:cs typeface="Arial"/>
              </a:rPr>
              <a:t>yang ditemukan </a:t>
            </a:r>
            <a:r>
              <a:rPr dirty="0" sz="900" spc="20">
                <a:latin typeface="Arial"/>
                <a:cs typeface="Arial"/>
              </a:rPr>
              <a:t>dalam </a:t>
            </a:r>
            <a:r>
              <a:rPr dirty="0" sz="900" spc="10">
                <a:latin typeface="Arial"/>
                <a:cs typeface="Arial"/>
              </a:rPr>
              <a:t>bentuk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graﬁk.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7457" y="361809"/>
            <a:ext cx="13462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 spc="10">
                <a:latin typeface="Arial"/>
                <a:cs typeface="Arial"/>
              </a:rPr>
              <a:t>pertanyaan </a:t>
            </a:r>
            <a:r>
              <a:rPr dirty="0" sz="800" spc="-20">
                <a:latin typeface="Arial"/>
                <a:cs typeface="Arial"/>
              </a:rPr>
              <a:t>survey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10613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0" y="589211"/>
                </a:move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6" y="278840"/>
                </a:lnTo>
                <a:lnTo>
                  <a:pt x="113682" y="241231"/>
                </a:lnTo>
                <a:lnTo>
                  <a:pt x="141832" y="205759"/>
                </a:lnTo>
                <a:lnTo>
                  <a:pt x="172574" y="172576"/>
                </a:lnTo>
                <a:lnTo>
                  <a:pt x="205757" y="141833"/>
                </a:lnTo>
                <a:lnTo>
                  <a:pt x="241228" y="113683"/>
                </a:lnTo>
                <a:lnTo>
                  <a:pt x="278836" y="88277"/>
                </a:lnTo>
                <a:lnTo>
                  <a:pt x="318430" y="65766"/>
                </a:lnTo>
                <a:lnTo>
                  <a:pt x="359858" y="46303"/>
                </a:lnTo>
                <a:lnTo>
                  <a:pt x="402968" y="30038"/>
                </a:lnTo>
                <a:lnTo>
                  <a:pt x="447609" y="17124"/>
                </a:lnTo>
                <a:lnTo>
                  <a:pt x="493629" y="7711"/>
                </a:lnTo>
                <a:lnTo>
                  <a:pt x="540876" y="1953"/>
                </a:lnTo>
                <a:lnTo>
                  <a:pt x="589198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3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8" y="172574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4"/>
                </a:lnTo>
                <a:lnTo>
                  <a:pt x="3527481" y="3896261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09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7"/>
                </a:lnTo>
                <a:lnTo>
                  <a:pt x="2945994" y="4389891"/>
                </a:lnTo>
                <a:lnTo>
                  <a:pt x="589198" y="4389891"/>
                </a:lnTo>
                <a:lnTo>
                  <a:pt x="540876" y="4387937"/>
                </a:lnTo>
                <a:lnTo>
                  <a:pt x="493629" y="4382179"/>
                </a:lnTo>
                <a:lnTo>
                  <a:pt x="447609" y="4372767"/>
                </a:lnTo>
                <a:lnTo>
                  <a:pt x="402968" y="4359852"/>
                </a:lnTo>
                <a:lnTo>
                  <a:pt x="359858" y="4343588"/>
                </a:lnTo>
                <a:lnTo>
                  <a:pt x="318430" y="4324124"/>
                </a:lnTo>
                <a:lnTo>
                  <a:pt x="278836" y="4301614"/>
                </a:lnTo>
                <a:lnTo>
                  <a:pt x="241228" y="4276208"/>
                </a:lnTo>
                <a:lnTo>
                  <a:pt x="205757" y="4248058"/>
                </a:lnTo>
                <a:lnTo>
                  <a:pt x="172574" y="4217316"/>
                </a:lnTo>
                <a:lnTo>
                  <a:pt x="141832" y="4184134"/>
                </a:lnTo>
                <a:lnTo>
                  <a:pt x="113682" y="4148662"/>
                </a:lnTo>
                <a:lnTo>
                  <a:pt x="88276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1"/>
                </a:lnTo>
                <a:lnTo>
                  <a:pt x="1953" y="3849014"/>
                </a:lnTo>
                <a:lnTo>
                  <a:pt x="0" y="3800692"/>
                </a:lnTo>
                <a:lnTo>
                  <a:pt x="0" y="589211"/>
                </a:lnTo>
                <a:close/>
              </a:path>
            </a:pathLst>
          </a:custGeom>
          <a:ln w="76199">
            <a:solidFill>
              <a:srgbClr val="FFF2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697116" y="965760"/>
            <a:ext cx="2854325" cy="335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latin typeface="Arial"/>
                <a:cs typeface="Arial"/>
              </a:rPr>
              <a:t>Tips </a:t>
            </a:r>
            <a:r>
              <a:rPr dirty="0" sz="1400" spc="-10" b="1">
                <a:latin typeface="Arial"/>
                <a:cs typeface="Arial"/>
              </a:rPr>
              <a:t>untuk </a:t>
            </a:r>
            <a:r>
              <a:rPr dirty="0" sz="1400" b="1">
                <a:latin typeface="Arial"/>
                <a:cs typeface="Arial"/>
              </a:rPr>
              <a:t>melakukan</a:t>
            </a:r>
            <a:r>
              <a:rPr dirty="0" sz="1400" spc="24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survey:</a:t>
            </a:r>
            <a:endParaRPr sz="1400">
              <a:latin typeface="Arial"/>
              <a:cs typeface="Arial"/>
            </a:endParaRPr>
          </a:p>
          <a:p>
            <a:pPr marL="186690">
              <a:lnSpc>
                <a:spcPct val="100000"/>
              </a:lnSpc>
              <a:tabLst>
                <a:tab pos="469265" algn="l"/>
              </a:tabLst>
            </a:pPr>
            <a:r>
              <a:rPr dirty="0" sz="1400" spc="-45">
                <a:latin typeface="Arial"/>
                <a:cs typeface="Arial"/>
              </a:rPr>
              <a:t>-	</a:t>
            </a:r>
            <a:r>
              <a:rPr dirty="0" u="heavy" sz="1400" spc="-3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Survey</a:t>
            </a:r>
            <a:r>
              <a:rPr dirty="0" u="heavy" sz="1400" spc="4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14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Monkey</a:t>
            </a:r>
            <a:endParaRPr sz="1400">
              <a:latin typeface="Arial"/>
              <a:cs typeface="Arial"/>
            </a:endParaRPr>
          </a:p>
          <a:p>
            <a:pPr marL="469900" indent="-2921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000">
                <a:latin typeface="Arial"/>
                <a:cs typeface="Arial"/>
              </a:rPr>
              <a:t>Gunakan </a:t>
            </a:r>
            <a:r>
              <a:rPr dirty="0" sz="1000" spc="5">
                <a:latin typeface="Arial"/>
                <a:cs typeface="Arial"/>
              </a:rPr>
              <a:t>bahasa </a:t>
            </a:r>
            <a:r>
              <a:rPr dirty="0" sz="1000" spc="10">
                <a:latin typeface="Arial"/>
                <a:cs typeface="Arial"/>
              </a:rPr>
              <a:t>yang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sederhana.</a:t>
            </a:r>
            <a:endParaRPr sz="1000">
              <a:latin typeface="Arial"/>
              <a:cs typeface="Arial"/>
            </a:endParaRPr>
          </a:p>
          <a:p>
            <a:pPr marL="469265" marR="235585" indent="-31940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>
                <a:latin typeface="Arial"/>
                <a:cs typeface="Arial"/>
              </a:rPr>
              <a:t>Berikan </a:t>
            </a:r>
            <a:r>
              <a:rPr dirty="0" sz="1000" spc="10">
                <a:latin typeface="Arial"/>
                <a:cs typeface="Arial"/>
              </a:rPr>
              <a:t>jawaban </a:t>
            </a:r>
            <a:r>
              <a:rPr dirty="0" sz="1000" spc="20">
                <a:latin typeface="Arial"/>
                <a:cs typeface="Arial"/>
              </a:rPr>
              <a:t>pilihan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5">
                <a:latin typeface="Arial"/>
                <a:cs typeface="Arial"/>
              </a:rPr>
              <a:t>mudah  dimengerti.</a:t>
            </a:r>
            <a:endParaRPr sz="1000">
              <a:latin typeface="Arial"/>
              <a:cs typeface="Arial"/>
            </a:endParaRPr>
          </a:p>
          <a:p>
            <a:pPr marL="469265" marR="227965" indent="-3168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>
                <a:latin typeface="Arial"/>
                <a:cs typeface="Arial"/>
              </a:rPr>
              <a:t>Seimbang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35">
                <a:latin typeface="Arial"/>
                <a:cs typeface="Arial"/>
              </a:rPr>
              <a:t>tidak </a:t>
            </a:r>
            <a:r>
              <a:rPr dirty="0" sz="1000" spc="-5">
                <a:latin typeface="Arial"/>
                <a:cs typeface="Arial"/>
              </a:rPr>
              <a:t>mengarahkan.  </a:t>
            </a:r>
            <a:r>
              <a:rPr dirty="0" sz="1000" spc="30">
                <a:latin typeface="Arial"/>
                <a:cs typeface="Arial"/>
              </a:rPr>
              <a:t>Hindari </a:t>
            </a:r>
            <a:r>
              <a:rPr dirty="0" sz="1000" spc="10">
                <a:latin typeface="Arial"/>
                <a:cs typeface="Arial"/>
              </a:rPr>
              <a:t>membuat </a:t>
            </a:r>
            <a:r>
              <a:rPr dirty="0" sz="1000" spc="15">
                <a:latin typeface="Arial"/>
                <a:cs typeface="Arial"/>
              </a:rPr>
              <a:t>pertanyaan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 spc="5">
                <a:latin typeface="Arial"/>
                <a:cs typeface="Arial"/>
              </a:rPr>
              <a:t>mengandung </a:t>
            </a:r>
            <a:r>
              <a:rPr dirty="0" sz="1000" spc="-15">
                <a:latin typeface="Arial"/>
                <a:cs typeface="Arial"/>
              </a:rPr>
              <a:t>unsur </a:t>
            </a:r>
            <a:r>
              <a:rPr dirty="0" sz="1000" spc="5">
                <a:latin typeface="Arial"/>
                <a:cs typeface="Arial"/>
              </a:rPr>
              <a:t>subjektivitas </a:t>
            </a:r>
            <a:r>
              <a:rPr dirty="0" sz="1000" spc="30">
                <a:latin typeface="Arial"/>
                <a:cs typeface="Arial"/>
              </a:rPr>
              <a:t>atau  </a:t>
            </a:r>
            <a:r>
              <a:rPr dirty="0" sz="1000" spc="-15">
                <a:latin typeface="Arial"/>
                <a:cs typeface="Arial"/>
              </a:rPr>
              <a:t>memasukkan </a:t>
            </a:r>
            <a:r>
              <a:rPr dirty="0" sz="1000" spc="-5">
                <a:latin typeface="Arial"/>
                <a:cs typeface="Arial"/>
              </a:rPr>
              <a:t>keinginan,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30">
                <a:latin typeface="Arial"/>
                <a:cs typeface="Arial"/>
              </a:rPr>
              <a:t>apabila  </a:t>
            </a:r>
            <a:r>
              <a:rPr dirty="0" sz="1000">
                <a:latin typeface="Arial"/>
                <a:cs typeface="Arial"/>
              </a:rPr>
              <a:t>memberikan </a:t>
            </a:r>
            <a:r>
              <a:rPr dirty="0" sz="1000" spc="15">
                <a:latin typeface="Arial"/>
                <a:cs typeface="Arial"/>
              </a:rPr>
              <a:t>pertanyaan </a:t>
            </a:r>
            <a:r>
              <a:rPr dirty="0" sz="1000" spc="10">
                <a:latin typeface="Arial"/>
                <a:cs typeface="Arial"/>
              </a:rPr>
              <a:t>dengan  </a:t>
            </a:r>
            <a:r>
              <a:rPr dirty="0" sz="1000" spc="20">
                <a:latin typeface="Arial"/>
                <a:cs typeface="Arial"/>
              </a:rPr>
              <a:t>dampak negatif, </a:t>
            </a:r>
            <a:r>
              <a:rPr dirty="0" sz="1000" spc="10">
                <a:latin typeface="Arial"/>
                <a:cs typeface="Arial"/>
              </a:rPr>
              <a:t>berikan </a:t>
            </a:r>
            <a:r>
              <a:rPr dirty="0" sz="1000" spc="20">
                <a:latin typeface="Arial"/>
                <a:cs typeface="Arial"/>
              </a:rPr>
              <a:t>juga  </a:t>
            </a:r>
            <a:r>
              <a:rPr dirty="0" sz="1000" spc="15">
                <a:latin typeface="Arial"/>
                <a:cs typeface="Arial"/>
              </a:rPr>
              <a:t>pertanyaan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20">
                <a:latin typeface="Arial"/>
                <a:cs typeface="Arial"/>
              </a:rPr>
              <a:t>dampak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positif.</a:t>
            </a:r>
            <a:endParaRPr sz="1000">
              <a:latin typeface="Arial"/>
              <a:cs typeface="Arial"/>
            </a:endParaRPr>
          </a:p>
          <a:p>
            <a:pPr marL="469265" marR="44450" indent="-31813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15">
                <a:latin typeface="Arial"/>
                <a:cs typeface="Arial"/>
              </a:rPr>
              <a:t>Cari </a:t>
            </a:r>
            <a:r>
              <a:rPr dirty="0" sz="1000" spc="-10">
                <a:latin typeface="Arial"/>
                <a:cs typeface="Arial"/>
              </a:rPr>
              <a:t>responden sebanyak-banyaknya,  </a:t>
            </a:r>
            <a:r>
              <a:rPr dirty="0" sz="1000">
                <a:latin typeface="Arial"/>
                <a:cs typeface="Arial"/>
              </a:rPr>
              <a:t>namun </a:t>
            </a:r>
            <a:r>
              <a:rPr dirty="0" sz="1000" spc="10">
                <a:latin typeface="Arial"/>
                <a:cs typeface="Arial"/>
              </a:rPr>
              <a:t>berikan </a:t>
            </a:r>
            <a:r>
              <a:rPr dirty="0" sz="1000" spc="35">
                <a:latin typeface="Arial"/>
                <a:cs typeface="Arial"/>
              </a:rPr>
              <a:t>target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>
                <a:latin typeface="Arial"/>
                <a:cs typeface="Arial"/>
              </a:rPr>
              <a:t>mencari  </a:t>
            </a:r>
            <a:r>
              <a:rPr dirty="0" sz="1000" spc="-10">
                <a:latin typeface="Arial"/>
                <a:cs typeface="Arial"/>
              </a:rPr>
              <a:t>responden </a:t>
            </a:r>
            <a:r>
              <a:rPr dirty="0" sz="1000" spc="-5">
                <a:latin typeface="Arial"/>
                <a:cs typeface="Arial"/>
              </a:rPr>
              <a:t>misalnya </a:t>
            </a:r>
            <a:r>
              <a:rPr dirty="0" sz="1000" spc="15">
                <a:latin typeface="Arial"/>
                <a:cs typeface="Arial"/>
              </a:rPr>
              <a:t>minimal </a:t>
            </a:r>
            <a:r>
              <a:rPr dirty="0" sz="1000" spc="20">
                <a:latin typeface="Arial"/>
                <a:cs typeface="Arial"/>
              </a:rPr>
              <a:t>40 </a:t>
            </a:r>
            <a:r>
              <a:rPr dirty="0" sz="1000" spc="30">
                <a:latin typeface="Arial"/>
                <a:cs typeface="Arial"/>
              </a:rPr>
              <a:t>atau </a:t>
            </a:r>
            <a:r>
              <a:rPr dirty="0" sz="1000" spc="15">
                <a:latin typeface="Arial"/>
                <a:cs typeface="Arial"/>
              </a:rPr>
              <a:t>50  </a:t>
            </a:r>
            <a:r>
              <a:rPr dirty="0" sz="1000" spc="-5">
                <a:latin typeface="Arial"/>
                <a:cs typeface="Arial"/>
              </a:rPr>
              <a:t>orang. </a:t>
            </a:r>
            <a:r>
              <a:rPr dirty="0" sz="1000" spc="30">
                <a:latin typeface="Arial"/>
                <a:cs typeface="Arial"/>
              </a:rPr>
              <a:t>Makin </a:t>
            </a:r>
            <a:r>
              <a:rPr dirty="0" sz="1000" spc="5">
                <a:latin typeface="Arial"/>
                <a:cs typeface="Arial"/>
              </a:rPr>
              <a:t>banyak </a:t>
            </a:r>
            <a:r>
              <a:rPr dirty="0" sz="1000" spc="40">
                <a:latin typeface="Arial"/>
                <a:cs typeface="Arial"/>
              </a:rPr>
              <a:t>data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5">
                <a:latin typeface="Arial"/>
                <a:cs typeface="Arial"/>
              </a:rPr>
              <a:t>dicapai,  makin banyak </a:t>
            </a:r>
            <a:r>
              <a:rPr dirty="0" sz="1000" spc="15">
                <a:latin typeface="Arial"/>
                <a:cs typeface="Arial"/>
              </a:rPr>
              <a:t>perspektif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30">
                <a:latin typeface="Arial"/>
                <a:cs typeface="Arial"/>
              </a:rPr>
              <a:t>di  </a:t>
            </a:r>
            <a:r>
              <a:rPr dirty="0" sz="1000" spc="10">
                <a:latin typeface="Arial"/>
                <a:cs typeface="Arial"/>
              </a:rPr>
              <a:t>dapatkan.</a:t>
            </a:r>
            <a:endParaRPr sz="1000">
              <a:latin typeface="Arial"/>
              <a:cs typeface="Arial"/>
            </a:endParaRPr>
          </a:p>
          <a:p>
            <a:pPr marL="469265" marR="5080" indent="-3168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20">
                <a:latin typeface="Arial"/>
                <a:cs typeface="Arial"/>
              </a:rPr>
              <a:t>Survey </a:t>
            </a:r>
            <a:r>
              <a:rPr dirty="0" sz="1000" spc="20">
                <a:latin typeface="Arial"/>
                <a:cs typeface="Arial"/>
              </a:rPr>
              <a:t>dalam </a:t>
            </a:r>
            <a:r>
              <a:rPr dirty="0" sz="1000" spc="10">
                <a:latin typeface="Arial"/>
                <a:cs typeface="Arial"/>
              </a:rPr>
              <a:t>bentuk </a:t>
            </a:r>
            <a:r>
              <a:rPr dirty="0" sz="1000" spc="40">
                <a:latin typeface="Arial"/>
                <a:cs typeface="Arial"/>
              </a:rPr>
              <a:t>digital </a:t>
            </a:r>
            <a:r>
              <a:rPr dirty="0" sz="1000" spc="10">
                <a:latin typeface="Arial"/>
                <a:cs typeface="Arial"/>
              </a:rPr>
              <a:t>lebih </a:t>
            </a:r>
            <a:r>
              <a:rPr dirty="0" sz="1000" spc="5">
                <a:latin typeface="Arial"/>
                <a:cs typeface="Arial"/>
              </a:rPr>
              <a:t>mudah 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-5">
                <a:latin typeface="Arial"/>
                <a:cs typeface="Arial"/>
              </a:rPr>
              <a:t>disebar,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5">
                <a:latin typeface="Arial"/>
                <a:cs typeface="Arial"/>
              </a:rPr>
              <a:t>menggunakan  </a:t>
            </a:r>
            <a:r>
              <a:rPr dirty="0" sz="1000" spc="-5">
                <a:latin typeface="Arial"/>
                <a:cs typeface="Arial"/>
              </a:rPr>
              <a:t>Google </a:t>
            </a:r>
            <a:r>
              <a:rPr dirty="0" sz="1000" spc="-15">
                <a:latin typeface="Arial"/>
                <a:cs typeface="Arial"/>
              </a:rPr>
              <a:t>Form </a:t>
            </a:r>
            <a:r>
              <a:rPr dirty="0" sz="1000" spc="30">
                <a:latin typeface="Arial"/>
                <a:cs typeface="Arial"/>
              </a:rPr>
              <a:t>atau </a:t>
            </a:r>
            <a:r>
              <a:rPr dirty="0" sz="1000" spc="-20">
                <a:latin typeface="Arial"/>
                <a:cs typeface="Arial"/>
              </a:rPr>
              <a:t>Survey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Monkey.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752121" y="111846"/>
            <a:ext cx="3609340" cy="4862195"/>
            <a:chOff x="1752121" y="111846"/>
            <a:chExt cx="3609340" cy="4862195"/>
          </a:xfrm>
        </p:grpSpPr>
        <p:sp>
          <p:nvSpPr>
            <p:cNvPr id="4" name="object 4"/>
            <p:cNvSpPr/>
            <p:nvPr/>
          </p:nvSpPr>
          <p:spPr>
            <a:xfrm>
              <a:off x="17521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47269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47269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1700" y="1164533"/>
            <a:ext cx="143129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88645" marR="5080" indent="-576580">
              <a:lnSpc>
                <a:spcPts val="1650"/>
              </a:lnSpc>
              <a:spcBef>
                <a:spcPts val="180"/>
              </a:spcBef>
            </a:pPr>
            <a:r>
              <a:rPr dirty="0" sz="1400" spc="20">
                <a:latin typeface="Arial"/>
                <a:cs typeface="Arial"/>
              </a:rPr>
              <a:t>Mengembang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10">
                <a:latin typeface="Arial"/>
                <a:cs typeface="Arial"/>
              </a:rPr>
              <a:t>an  </a:t>
            </a:r>
            <a:r>
              <a:rPr dirty="0" sz="1400" spc="1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024" y="3599051"/>
            <a:ext cx="10788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  </a:t>
            </a:r>
            <a:r>
              <a:rPr dirty="0" sz="800" spc="10">
                <a:latin typeface="Arial"/>
                <a:cs typeface="Arial"/>
              </a:rPr>
              <a:t>Kertas/komputer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untuk  </a:t>
            </a:r>
            <a:r>
              <a:rPr dirty="0" sz="800">
                <a:latin typeface="Arial"/>
                <a:cs typeface="Arial"/>
              </a:rPr>
              <a:t>mencatat.</a:t>
            </a:r>
            <a:endParaRPr sz="80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65639" y="191231"/>
            <a:ext cx="33972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0"/>
              <a:t>15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53734" y="361809"/>
            <a:ext cx="15709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 spc="10">
                <a:latin typeface="Arial"/>
                <a:cs typeface="Arial"/>
              </a:rPr>
              <a:t>pertanyaan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wawancara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92343" y="883593"/>
            <a:ext cx="7753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Pelaksanaan: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0428" y="1035992"/>
            <a:ext cx="318325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1470" marR="6350" indent="-292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1470" algn="l"/>
                <a:tab pos="332105" algn="l"/>
              </a:tabLst>
            </a:pPr>
            <a:r>
              <a:rPr dirty="0" sz="1000" spc="-20">
                <a:latin typeface="Arial"/>
                <a:cs typeface="Arial"/>
              </a:rPr>
              <a:t>Sebelum </a:t>
            </a:r>
            <a:r>
              <a:rPr dirty="0" sz="1000" spc="10">
                <a:latin typeface="Arial"/>
                <a:cs typeface="Arial"/>
              </a:rPr>
              <a:t>lebih jauh membuat </a:t>
            </a:r>
            <a:r>
              <a:rPr dirty="0" sz="1000" spc="-5">
                <a:latin typeface="Arial"/>
                <a:cs typeface="Arial"/>
              </a:rPr>
              <a:t>projek, </a:t>
            </a:r>
            <a:r>
              <a:rPr dirty="0" sz="1000" spc="-10">
                <a:latin typeface="Arial"/>
                <a:cs typeface="Arial"/>
              </a:rPr>
              <a:t>seorang  </a:t>
            </a:r>
            <a:r>
              <a:rPr dirty="0" sz="1000" spc="-5">
                <a:latin typeface="Arial"/>
                <a:cs typeface="Arial"/>
              </a:rPr>
              <a:t>desainer </a:t>
            </a:r>
            <a:r>
              <a:rPr dirty="0" sz="1000" spc="-10">
                <a:latin typeface="Arial"/>
                <a:cs typeface="Arial"/>
              </a:rPr>
              <a:t>harus </a:t>
            </a:r>
            <a:r>
              <a:rPr dirty="0" sz="1000">
                <a:latin typeface="Arial"/>
                <a:cs typeface="Arial"/>
              </a:rPr>
              <a:t>kenal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kebutuhan </a:t>
            </a:r>
            <a:r>
              <a:rPr dirty="0" sz="1000" spc="-5">
                <a:latin typeface="Arial"/>
                <a:cs typeface="Arial"/>
              </a:rPr>
              <a:t>pengguna. </a:t>
            </a:r>
            <a:r>
              <a:rPr dirty="0" sz="1000">
                <a:latin typeface="Arial"/>
                <a:cs typeface="Arial"/>
              </a:rPr>
              <a:t>Sehingga </a:t>
            </a:r>
            <a:r>
              <a:rPr dirty="0" sz="1000" spc="-5">
                <a:latin typeface="Arial"/>
                <a:cs typeface="Arial"/>
              </a:rPr>
              <a:t>desainer </a:t>
            </a:r>
            <a:r>
              <a:rPr dirty="0" sz="1000" spc="-10">
                <a:latin typeface="Arial"/>
                <a:cs typeface="Arial"/>
              </a:rPr>
              <a:t>harus  </a:t>
            </a:r>
            <a:r>
              <a:rPr dirty="0" sz="1000">
                <a:latin typeface="Arial"/>
                <a:cs typeface="Arial"/>
              </a:rPr>
              <a:t>melakukan </a:t>
            </a:r>
            <a:r>
              <a:rPr dirty="0" sz="1000" spc="-15">
                <a:latin typeface="Arial"/>
                <a:cs typeface="Arial"/>
              </a:rPr>
              <a:t>diskusi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-5">
                <a:latin typeface="Arial"/>
                <a:cs typeface="Arial"/>
              </a:rPr>
              <a:t>pengguna. </a:t>
            </a:r>
            <a:r>
              <a:rPr dirty="0" sz="1000" spc="5">
                <a:latin typeface="Arial"/>
                <a:cs typeface="Arial"/>
              </a:rPr>
              <a:t>Siapa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>
                <a:latin typeface="Arial"/>
                <a:cs typeface="Arial"/>
              </a:rPr>
              <a:t>dimaksud pengguna? </a:t>
            </a:r>
            <a:r>
              <a:rPr dirty="0" sz="1000" spc="-5">
                <a:latin typeface="Arial"/>
                <a:cs typeface="Arial"/>
              </a:rPr>
              <a:t>Pengguna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5">
                <a:latin typeface="Arial"/>
                <a:cs typeface="Arial"/>
              </a:rPr>
              <a:t>siapa </a:t>
            </a:r>
            <a:r>
              <a:rPr dirty="0" sz="1000" spc="-25">
                <a:latin typeface="Arial"/>
                <a:cs typeface="Arial"/>
              </a:rPr>
              <a:t>saja.  </a:t>
            </a:r>
            <a:r>
              <a:rPr dirty="0" sz="1000" spc="-15">
                <a:latin typeface="Arial"/>
                <a:cs typeface="Arial"/>
              </a:rPr>
              <a:t>Tenaga </a:t>
            </a:r>
            <a:r>
              <a:rPr dirty="0" sz="1000">
                <a:latin typeface="Arial"/>
                <a:cs typeface="Arial"/>
              </a:rPr>
              <a:t>ahli, </a:t>
            </a:r>
            <a:r>
              <a:rPr dirty="0" sz="1000" spc="10">
                <a:latin typeface="Arial"/>
                <a:cs typeface="Arial"/>
              </a:rPr>
              <a:t>pengguna </a:t>
            </a:r>
            <a:r>
              <a:rPr dirty="0" sz="1000" spc="40">
                <a:latin typeface="Arial"/>
                <a:cs typeface="Arial"/>
              </a:rPr>
              <a:t>alat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-15">
                <a:latin typeface="Arial"/>
                <a:cs typeface="Arial"/>
              </a:rPr>
              <a:t>sebelumnya  </a:t>
            </a:r>
            <a:r>
              <a:rPr dirty="0" sz="1000" spc="10">
                <a:latin typeface="Arial"/>
                <a:cs typeface="Arial"/>
              </a:rPr>
              <a:t>pernah </a:t>
            </a:r>
            <a:r>
              <a:rPr dirty="0" sz="1000" spc="5">
                <a:latin typeface="Arial"/>
                <a:cs typeface="Arial"/>
              </a:rPr>
              <a:t>ada, </a:t>
            </a:r>
            <a:r>
              <a:rPr dirty="0" sz="1000" spc="-5">
                <a:latin typeface="Arial"/>
                <a:cs typeface="Arial"/>
              </a:rPr>
              <a:t>teman, </a:t>
            </a:r>
            <a:r>
              <a:rPr dirty="0" sz="1000" spc="5">
                <a:latin typeface="Arial"/>
                <a:cs typeface="Arial"/>
              </a:rPr>
              <a:t>pekerja </a:t>
            </a:r>
            <a:r>
              <a:rPr dirty="0" sz="1000" spc="-20">
                <a:latin typeface="Arial"/>
                <a:cs typeface="Arial"/>
              </a:rPr>
              <a:t>spesialis </a:t>
            </a:r>
            <a:r>
              <a:rPr dirty="0" sz="1000" spc="20">
                <a:latin typeface="Arial"/>
                <a:cs typeface="Arial"/>
              </a:rPr>
              <a:t>dalam  </a:t>
            </a:r>
            <a:r>
              <a:rPr dirty="0" sz="1000" spc="25">
                <a:latin typeface="Arial"/>
                <a:cs typeface="Arial"/>
              </a:rPr>
              <a:t>bidang </a:t>
            </a:r>
            <a:r>
              <a:rPr dirty="0" sz="1000" spc="-10">
                <a:latin typeface="Arial"/>
                <a:cs typeface="Arial"/>
              </a:rPr>
              <a:t>fokus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5">
                <a:latin typeface="Arial"/>
                <a:cs typeface="Arial"/>
              </a:rPr>
              <a:t>(misalnya </a:t>
            </a:r>
            <a:r>
              <a:rPr dirty="0" sz="1000">
                <a:latin typeface="Arial"/>
                <a:cs typeface="Arial"/>
              </a:rPr>
              <a:t>masalah  </a:t>
            </a:r>
            <a:r>
              <a:rPr dirty="0" sz="1000" spc="5">
                <a:latin typeface="Arial"/>
                <a:cs typeface="Arial"/>
              </a:rPr>
              <a:t>kurangnya </a:t>
            </a:r>
            <a:r>
              <a:rPr dirty="0" sz="1000" spc="15">
                <a:latin typeface="Arial"/>
                <a:cs typeface="Arial"/>
              </a:rPr>
              <a:t>lahan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-10">
                <a:latin typeface="Arial"/>
                <a:cs typeface="Arial"/>
              </a:rPr>
              <a:t>menanam, </a:t>
            </a:r>
            <a:r>
              <a:rPr dirty="0" sz="1000">
                <a:latin typeface="Arial"/>
                <a:cs typeface="Arial"/>
              </a:rPr>
              <a:t>bisa  </a:t>
            </a:r>
            <a:r>
              <a:rPr dirty="0" sz="1000" spc="-5">
                <a:latin typeface="Arial"/>
                <a:cs typeface="Arial"/>
              </a:rPr>
              <a:t>mewawancarai </a:t>
            </a:r>
            <a:r>
              <a:rPr dirty="0" sz="1000" spc="20">
                <a:latin typeface="Arial"/>
                <a:cs typeface="Arial"/>
              </a:rPr>
              <a:t>tukang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kebun).</a:t>
            </a:r>
            <a:endParaRPr sz="1000">
              <a:latin typeface="Arial"/>
              <a:cs typeface="Arial"/>
            </a:endParaRPr>
          </a:p>
          <a:p>
            <a:pPr marL="331470" marR="5080" indent="-319405">
              <a:lnSpc>
                <a:spcPct val="100000"/>
              </a:lnSpc>
              <a:buAutoNum type="arabicPeriod"/>
              <a:tabLst>
                <a:tab pos="331470" algn="l"/>
                <a:tab pos="332105" algn="l"/>
              </a:tabLst>
            </a:pPr>
            <a:r>
              <a:rPr dirty="0" sz="1000">
                <a:latin typeface="Arial"/>
                <a:cs typeface="Arial"/>
              </a:rPr>
              <a:t>Satu </a:t>
            </a:r>
            <a:r>
              <a:rPr dirty="0" sz="1000" spc="-5">
                <a:latin typeface="Arial"/>
                <a:cs typeface="Arial"/>
              </a:rPr>
              <a:t>kelompok </a:t>
            </a:r>
            <a:r>
              <a:rPr dirty="0" sz="1000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5">
                <a:latin typeface="Arial"/>
                <a:cs typeface="Arial"/>
              </a:rPr>
              <a:t>menetapkan </a:t>
            </a:r>
            <a:r>
              <a:rPr dirty="0" sz="1000" spc="15">
                <a:latin typeface="Arial"/>
                <a:cs typeface="Arial"/>
              </a:rPr>
              <a:t>minimal  </a:t>
            </a:r>
            <a:r>
              <a:rPr dirty="0" sz="1000" spc="-35">
                <a:latin typeface="Arial"/>
                <a:cs typeface="Arial"/>
              </a:rPr>
              <a:t>3 </a:t>
            </a:r>
            <a:r>
              <a:rPr dirty="0" sz="1000">
                <a:latin typeface="Arial"/>
                <a:cs typeface="Arial"/>
              </a:rPr>
              <a:t>narasumber </a:t>
            </a:r>
            <a:r>
              <a:rPr dirty="0" sz="1000" spc="10">
                <a:latin typeface="Arial"/>
                <a:cs typeface="Arial"/>
              </a:rPr>
              <a:t>untuk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diwawancarai.</a:t>
            </a:r>
            <a:endParaRPr sz="1000">
              <a:latin typeface="Arial"/>
              <a:cs typeface="Arial"/>
            </a:endParaRPr>
          </a:p>
          <a:p>
            <a:pPr marL="331470" marR="210820" indent="-316865">
              <a:lnSpc>
                <a:spcPct val="100000"/>
              </a:lnSpc>
              <a:buAutoNum type="arabicPeriod"/>
              <a:tabLst>
                <a:tab pos="331470" algn="l"/>
                <a:tab pos="332105" algn="l"/>
              </a:tabLst>
            </a:pPr>
            <a:r>
              <a:rPr dirty="0" sz="1000" spc="-40">
                <a:latin typeface="Arial"/>
                <a:cs typeface="Arial"/>
              </a:rPr>
              <a:t>Siswa </a:t>
            </a:r>
            <a:r>
              <a:rPr dirty="0" sz="1000" spc="10">
                <a:latin typeface="Arial"/>
                <a:cs typeface="Arial"/>
              </a:rPr>
              <a:t>membuat </a:t>
            </a:r>
            <a:r>
              <a:rPr dirty="0" sz="1000" spc="15">
                <a:latin typeface="Arial"/>
                <a:cs typeface="Arial"/>
              </a:rPr>
              <a:t>pertanyaan </a:t>
            </a:r>
            <a:r>
              <a:rPr dirty="0" sz="1000" spc="-5">
                <a:latin typeface="Arial"/>
                <a:cs typeface="Arial"/>
              </a:rPr>
              <a:t>wawancara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 spc="-10">
                <a:latin typeface="Arial"/>
                <a:cs typeface="Arial"/>
              </a:rPr>
              <a:t>fokus </a:t>
            </a:r>
            <a:r>
              <a:rPr dirty="0" sz="1000" spc="30">
                <a:latin typeface="Arial"/>
                <a:cs typeface="Arial"/>
              </a:rPr>
              <a:t>pada </a:t>
            </a:r>
            <a:r>
              <a:rPr dirty="0" sz="1000" spc="5">
                <a:latin typeface="Arial"/>
                <a:cs typeface="Arial"/>
              </a:rPr>
              <a:t>elaborasi </a:t>
            </a:r>
            <a:r>
              <a:rPr dirty="0" sz="1000" spc="-5">
                <a:latin typeface="Arial"/>
                <a:cs typeface="Arial"/>
              </a:rPr>
              <a:t>hasil </a:t>
            </a:r>
            <a:r>
              <a:rPr dirty="0" sz="1000" spc="-20">
                <a:latin typeface="Arial"/>
                <a:cs typeface="Arial"/>
              </a:rPr>
              <a:t>survey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sebelumnya.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2343" y="3169588"/>
            <a:ext cx="28155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latin typeface="Arial"/>
                <a:cs typeface="Arial"/>
              </a:rPr>
              <a:t>Tugas:</a:t>
            </a:r>
            <a:endParaRPr sz="1000">
              <a:latin typeface="Arial"/>
              <a:cs typeface="Arial"/>
            </a:endParaRPr>
          </a:p>
          <a:p>
            <a:pPr marL="469265" marR="5080" indent="-292100">
              <a:lnSpc>
                <a:spcPct val="100000"/>
              </a:lnSpc>
              <a:tabLst>
                <a:tab pos="469265" algn="l"/>
              </a:tabLst>
            </a:pPr>
            <a:r>
              <a:rPr dirty="0" sz="1000" spc="-170">
                <a:latin typeface="Arial"/>
                <a:cs typeface="Arial"/>
              </a:rPr>
              <a:t>1.	</a:t>
            </a:r>
            <a:r>
              <a:rPr dirty="0" sz="1000" spc="10">
                <a:latin typeface="Arial"/>
                <a:cs typeface="Arial"/>
              </a:rPr>
              <a:t>Melakukan </a:t>
            </a:r>
            <a:r>
              <a:rPr dirty="0" sz="1000" spc="-5">
                <a:latin typeface="Arial"/>
                <a:cs typeface="Arial"/>
              </a:rPr>
              <a:t>wawancara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>
                <a:latin typeface="Arial"/>
                <a:cs typeface="Arial"/>
              </a:rPr>
              <a:t>dokumentasi  </a:t>
            </a:r>
            <a:r>
              <a:rPr dirty="0" sz="1000" spc="-15">
                <a:latin typeface="Arial"/>
                <a:cs typeface="Arial"/>
              </a:rPr>
              <a:t>wawancara.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2343" y="3626787"/>
            <a:ext cx="183896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Contoh </a:t>
            </a:r>
            <a:r>
              <a:rPr dirty="0" sz="1000" spc="15">
                <a:latin typeface="Arial"/>
                <a:cs typeface="Arial"/>
              </a:rPr>
              <a:t>pertanyaan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wawancara: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2350" y="3779187"/>
            <a:ext cx="30956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0" marR="391795" indent="-267335">
              <a:lnSpc>
                <a:spcPct val="100000"/>
              </a:lnSpc>
              <a:spcBef>
                <a:spcPts val="100"/>
              </a:spcBef>
              <a:buChar char="-"/>
              <a:tabLst>
                <a:tab pos="279400" algn="l"/>
                <a:tab pos="280035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15">
                <a:latin typeface="Arial"/>
                <a:cs typeface="Arial"/>
              </a:rPr>
              <a:t>pengalaman </a:t>
            </a:r>
            <a:r>
              <a:rPr dirty="0" sz="1000" spc="20">
                <a:latin typeface="Arial"/>
                <a:cs typeface="Arial"/>
              </a:rPr>
              <a:t>anda </a:t>
            </a:r>
            <a:r>
              <a:rPr dirty="0" sz="1000">
                <a:latin typeface="Arial"/>
                <a:cs typeface="Arial"/>
              </a:rPr>
              <a:t>mengenai </a:t>
            </a:r>
            <a:r>
              <a:rPr dirty="0" sz="1000" spc="-475">
                <a:latin typeface="Arial"/>
                <a:cs typeface="Arial"/>
              </a:rPr>
              <a:t>…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(topik  </a:t>
            </a:r>
            <a:r>
              <a:rPr dirty="0" sz="1000" spc="-5">
                <a:latin typeface="Arial"/>
                <a:cs typeface="Arial"/>
              </a:rPr>
              <a:t>masalah)?</a:t>
            </a:r>
            <a:endParaRPr sz="1000">
              <a:latin typeface="Arial"/>
              <a:cs typeface="Arial"/>
            </a:endParaRPr>
          </a:p>
          <a:p>
            <a:pPr marL="279400" marR="64135" indent="-267335">
              <a:lnSpc>
                <a:spcPct val="100000"/>
              </a:lnSpc>
              <a:buChar char="-"/>
              <a:tabLst>
                <a:tab pos="279400" algn="l"/>
                <a:tab pos="280035" algn="l"/>
              </a:tabLst>
            </a:pPr>
            <a:r>
              <a:rPr dirty="0" sz="1000" spc="20">
                <a:latin typeface="Arial"/>
                <a:cs typeface="Arial"/>
              </a:rPr>
              <a:t>Menurut </a:t>
            </a:r>
            <a:r>
              <a:rPr dirty="0" sz="1000">
                <a:latin typeface="Arial"/>
                <a:cs typeface="Arial"/>
              </a:rPr>
              <a:t>anda,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>
                <a:latin typeface="Arial"/>
                <a:cs typeface="Arial"/>
              </a:rPr>
              <a:t>penyebab masalah </a:t>
            </a:r>
            <a:r>
              <a:rPr dirty="0" sz="1000" spc="5">
                <a:latin typeface="Arial"/>
                <a:cs typeface="Arial"/>
              </a:rPr>
              <a:t>tersebut  </a:t>
            </a:r>
            <a:r>
              <a:rPr dirty="0" sz="1000" spc="15">
                <a:latin typeface="Arial"/>
                <a:cs typeface="Arial"/>
              </a:rPr>
              <a:t>terjadi?</a:t>
            </a:r>
            <a:endParaRPr sz="1000">
              <a:latin typeface="Arial"/>
              <a:cs typeface="Arial"/>
            </a:endParaRPr>
          </a:p>
          <a:p>
            <a:pPr marL="279400" marR="5080" indent="-267335">
              <a:lnSpc>
                <a:spcPct val="100000"/>
              </a:lnSpc>
              <a:buChar char="-"/>
              <a:tabLst>
                <a:tab pos="279400" algn="l"/>
                <a:tab pos="280035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20">
                <a:latin typeface="Arial"/>
                <a:cs typeface="Arial"/>
              </a:rPr>
              <a:t>anda tahu </a:t>
            </a:r>
            <a:r>
              <a:rPr dirty="0" sz="1000" spc="25">
                <a:latin typeface="Arial"/>
                <a:cs typeface="Arial"/>
              </a:rPr>
              <a:t>tentang </a:t>
            </a:r>
            <a:r>
              <a:rPr dirty="0" sz="1000" spc="-10">
                <a:latin typeface="Arial"/>
                <a:cs typeface="Arial"/>
              </a:rPr>
              <a:t>usaha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20">
                <a:latin typeface="Arial"/>
                <a:cs typeface="Arial"/>
              </a:rPr>
              <a:t>telah  </a:t>
            </a:r>
            <a:r>
              <a:rPr dirty="0" sz="1000" spc="10">
                <a:latin typeface="Arial"/>
                <a:cs typeface="Arial"/>
              </a:rPr>
              <a:t>dilakukan </a:t>
            </a:r>
            <a:r>
              <a:rPr dirty="0" sz="1000" spc="20">
                <a:latin typeface="Arial"/>
                <a:cs typeface="Arial"/>
              </a:rPr>
              <a:t>dalam </a:t>
            </a:r>
            <a:r>
              <a:rPr dirty="0" sz="1000" spc="15">
                <a:latin typeface="Arial"/>
                <a:cs typeface="Arial"/>
              </a:rPr>
              <a:t>menghadapi </a:t>
            </a:r>
            <a:r>
              <a:rPr dirty="0" sz="1000">
                <a:latin typeface="Arial"/>
                <a:cs typeface="Arial"/>
              </a:rPr>
              <a:t>masalah</a:t>
            </a:r>
            <a:r>
              <a:rPr dirty="0" sz="1000" spc="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tersebut?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10613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0" y="589211"/>
                </a:move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6" y="278840"/>
                </a:lnTo>
                <a:lnTo>
                  <a:pt x="113682" y="241231"/>
                </a:lnTo>
                <a:lnTo>
                  <a:pt x="141832" y="205759"/>
                </a:lnTo>
                <a:lnTo>
                  <a:pt x="172574" y="172576"/>
                </a:lnTo>
                <a:lnTo>
                  <a:pt x="205757" y="141833"/>
                </a:lnTo>
                <a:lnTo>
                  <a:pt x="241228" y="113683"/>
                </a:lnTo>
                <a:lnTo>
                  <a:pt x="278836" y="88277"/>
                </a:lnTo>
                <a:lnTo>
                  <a:pt x="318430" y="65766"/>
                </a:lnTo>
                <a:lnTo>
                  <a:pt x="359858" y="46303"/>
                </a:lnTo>
                <a:lnTo>
                  <a:pt x="402968" y="30038"/>
                </a:lnTo>
                <a:lnTo>
                  <a:pt x="447609" y="17124"/>
                </a:lnTo>
                <a:lnTo>
                  <a:pt x="493629" y="7711"/>
                </a:lnTo>
                <a:lnTo>
                  <a:pt x="540876" y="1953"/>
                </a:lnTo>
                <a:lnTo>
                  <a:pt x="589198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3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8" y="172574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4"/>
                </a:lnTo>
                <a:lnTo>
                  <a:pt x="3527481" y="3896261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09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7"/>
                </a:lnTo>
                <a:lnTo>
                  <a:pt x="2945994" y="4389891"/>
                </a:lnTo>
                <a:lnTo>
                  <a:pt x="589198" y="4389891"/>
                </a:lnTo>
                <a:lnTo>
                  <a:pt x="540876" y="4387937"/>
                </a:lnTo>
                <a:lnTo>
                  <a:pt x="493629" y="4382179"/>
                </a:lnTo>
                <a:lnTo>
                  <a:pt x="447609" y="4372767"/>
                </a:lnTo>
                <a:lnTo>
                  <a:pt x="402968" y="4359852"/>
                </a:lnTo>
                <a:lnTo>
                  <a:pt x="359858" y="4343588"/>
                </a:lnTo>
                <a:lnTo>
                  <a:pt x="318430" y="4324124"/>
                </a:lnTo>
                <a:lnTo>
                  <a:pt x="278836" y="4301614"/>
                </a:lnTo>
                <a:lnTo>
                  <a:pt x="241228" y="4276208"/>
                </a:lnTo>
                <a:lnTo>
                  <a:pt x="205757" y="4248058"/>
                </a:lnTo>
                <a:lnTo>
                  <a:pt x="172574" y="4217316"/>
                </a:lnTo>
                <a:lnTo>
                  <a:pt x="141832" y="4184134"/>
                </a:lnTo>
                <a:lnTo>
                  <a:pt x="113682" y="4148662"/>
                </a:lnTo>
                <a:lnTo>
                  <a:pt x="88276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1"/>
                </a:lnTo>
                <a:lnTo>
                  <a:pt x="1953" y="3849014"/>
                </a:lnTo>
                <a:lnTo>
                  <a:pt x="0" y="3800692"/>
                </a:lnTo>
                <a:lnTo>
                  <a:pt x="0" y="589211"/>
                </a:lnTo>
                <a:close/>
              </a:path>
            </a:pathLst>
          </a:custGeom>
          <a:ln w="76199">
            <a:solidFill>
              <a:srgbClr val="FFF2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595837" y="876743"/>
            <a:ext cx="315531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0" b="1">
                <a:latin typeface="Arial"/>
                <a:cs typeface="Arial"/>
              </a:rPr>
              <a:t>Tips </a:t>
            </a:r>
            <a:r>
              <a:rPr dirty="0" sz="1000" spc="-5" b="1">
                <a:latin typeface="Arial"/>
                <a:cs typeface="Arial"/>
              </a:rPr>
              <a:t>untuk </a:t>
            </a:r>
            <a:r>
              <a:rPr dirty="0" sz="1000" b="1">
                <a:latin typeface="Arial"/>
                <a:cs typeface="Arial"/>
              </a:rPr>
              <a:t>melakukan</a:t>
            </a:r>
            <a:r>
              <a:rPr dirty="0" sz="1000" spc="16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wawancara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45">
                <a:latin typeface="Arial"/>
                <a:cs typeface="Arial"/>
              </a:rPr>
              <a:t>Minta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15">
                <a:latin typeface="Arial"/>
                <a:cs typeface="Arial"/>
              </a:rPr>
              <a:t>mulai </a:t>
            </a:r>
            <a:r>
              <a:rPr dirty="0" sz="1000" spc="5">
                <a:latin typeface="Arial"/>
                <a:cs typeface="Arial"/>
              </a:rPr>
              <a:t>menceritakan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5">
                <a:latin typeface="Arial"/>
                <a:cs typeface="Arial"/>
              </a:rPr>
              <a:t>awal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kalimat:</a:t>
            </a:r>
            <a:endParaRPr sz="1000">
              <a:latin typeface="Arial"/>
              <a:cs typeface="Arial"/>
            </a:endParaRPr>
          </a:p>
          <a:p>
            <a:pPr marL="12700" marR="474980" indent="18986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-15">
                <a:latin typeface="Arial"/>
                <a:cs typeface="Arial"/>
              </a:rPr>
              <a:t>Boleh </a:t>
            </a:r>
            <a:r>
              <a:rPr dirty="0" sz="1000" spc="-10">
                <a:latin typeface="Arial"/>
                <a:cs typeface="Arial"/>
              </a:rPr>
              <a:t>mohon </a:t>
            </a:r>
            <a:r>
              <a:rPr dirty="0" sz="1000" spc="15">
                <a:latin typeface="Arial"/>
                <a:cs typeface="Arial"/>
              </a:rPr>
              <a:t>diceritakan </a:t>
            </a:r>
            <a:r>
              <a:rPr dirty="0" sz="1000" spc="10">
                <a:latin typeface="Arial"/>
                <a:cs typeface="Arial"/>
              </a:rPr>
              <a:t>ketika </a:t>
            </a:r>
            <a:r>
              <a:rPr dirty="0" sz="1000" spc="-80">
                <a:latin typeface="Arial"/>
                <a:cs typeface="Arial"/>
              </a:rPr>
              <a:t>anda…  </a:t>
            </a:r>
            <a:r>
              <a:rPr dirty="0" sz="1000" spc="5">
                <a:latin typeface="Arial"/>
                <a:cs typeface="Arial"/>
              </a:rPr>
              <a:t>Bertanya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15">
                <a:latin typeface="Arial"/>
                <a:cs typeface="Arial"/>
              </a:rPr>
              <a:t>pertanyaan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terbuka:</a:t>
            </a:r>
            <a:endParaRPr sz="1000">
              <a:latin typeface="Arial"/>
              <a:cs typeface="Arial"/>
            </a:endParaRPr>
          </a:p>
          <a:p>
            <a:pPr marL="469900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-60">
                <a:latin typeface="Arial"/>
                <a:cs typeface="Arial"/>
              </a:rPr>
              <a:t>sajakah…</a:t>
            </a:r>
            <a:endParaRPr sz="1000">
              <a:latin typeface="Arial"/>
              <a:cs typeface="Arial"/>
            </a:endParaRPr>
          </a:p>
          <a:p>
            <a:pPr marL="469900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-45">
                <a:latin typeface="Arial"/>
                <a:cs typeface="Arial"/>
              </a:rPr>
              <a:t>Mengapa….</a:t>
            </a:r>
            <a:endParaRPr sz="1000">
              <a:latin typeface="Arial"/>
              <a:cs typeface="Arial"/>
            </a:endParaRPr>
          </a:p>
          <a:p>
            <a:pPr marL="469900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-45">
                <a:latin typeface="Arial"/>
                <a:cs typeface="Arial"/>
              </a:rPr>
              <a:t>Bagaimana….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45">
                <a:latin typeface="Arial"/>
                <a:cs typeface="Arial"/>
              </a:rPr>
              <a:t>Minta </a:t>
            </a:r>
            <a:r>
              <a:rPr dirty="0" sz="1000" spc="10">
                <a:latin typeface="Arial"/>
                <a:cs typeface="Arial"/>
              </a:rPr>
              <a:t>untuk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dielaborasi:</a:t>
            </a:r>
            <a:endParaRPr sz="1000">
              <a:latin typeface="Arial"/>
              <a:cs typeface="Arial"/>
            </a:endParaRPr>
          </a:p>
          <a:p>
            <a:pPr marL="469265" marR="111125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-25">
                <a:latin typeface="Arial"/>
                <a:cs typeface="Arial"/>
              </a:rPr>
              <a:t>Bisa </a:t>
            </a:r>
            <a:r>
              <a:rPr dirty="0" sz="1000" spc="10">
                <a:latin typeface="Arial"/>
                <a:cs typeface="Arial"/>
              </a:rPr>
              <a:t>lebih </a:t>
            </a:r>
            <a:r>
              <a:rPr dirty="0" sz="1000">
                <a:latin typeface="Arial"/>
                <a:cs typeface="Arial"/>
              </a:rPr>
              <a:t>dideskripsikan </a:t>
            </a:r>
            <a:r>
              <a:rPr dirty="0" sz="1000" spc="30">
                <a:latin typeface="Arial"/>
                <a:cs typeface="Arial"/>
              </a:rPr>
              <a:t>lagi </a:t>
            </a:r>
            <a:r>
              <a:rPr dirty="0" sz="1000">
                <a:latin typeface="Arial"/>
                <a:cs typeface="Arial"/>
              </a:rPr>
              <a:t>perasaan </a:t>
            </a:r>
            <a:r>
              <a:rPr dirty="0" sz="1000" spc="20">
                <a:latin typeface="Arial"/>
                <a:cs typeface="Arial"/>
              </a:rPr>
              <a:t>anda  </a:t>
            </a:r>
            <a:r>
              <a:rPr dirty="0" sz="1000" spc="-40">
                <a:latin typeface="Arial"/>
                <a:cs typeface="Arial"/>
              </a:rPr>
              <a:t>tentang…</a:t>
            </a:r>
            <a:endParaRPr sz="1000">
              <a:latin typeface="Arial"/>
              <a:cs typeface="Arial"/>
            </a:endParaRPr>
          </a:p>
          <a:p>
            <a:pPr marL="469900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30">
                <a:latin typeface="Arial"/>
                <a:cs typeface="Arial"/>
              </a:rPr>
              <a:t>Apalagi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20">
                <a:latin typeface="Arial"/>
                <a:cs typeface="Arial"/>
              </a:rPr>
              <a:t>anda </a:t>
            </a:r>
            <a:r>
              <a:rPr dirty="0" sz="1000" spc="10">
                <a:latin typeface="Arial"/>
                <a:cs typeface="Arial"/>
              </a:rPr>
              <a:t>ceritakan</a:t>
            </a:r>
            <a:r>
              <a:rPr dirty="0" sz="1000" spc="1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tentang...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30">
                <a:latin typeface="Arial"/>
                <a:cs typeface="Arial"/>
              </a:rPr>
              <a:t>Hindari </a:t>
            </a:r>
            <a:r>
              <a:rPr dirty="0" sz="1000" spc="15">
                <a:latin typeface="Arial"/>
                <a:cs typeface="Arial"/>
              </a:rPr>
              <a:t>pertanyaan </a:t>
            </a:r>
            <a:r>
              <a:rPr dirty="0" sz="1000" spc="5">
                <a:latin typeface="Arial"/>
                <a:cs typeface="Arial"/>
              </a:rPr>
              <a:t>mengarahkan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seperti:</a:t>
            </a:r>
            <a:endParaRPr sz="1000">
              <a:latin typeface="Arial"/>
              <a:cs typeface="Arial"/>
            </a:endParaRPr>
          </a:p>
          <a:p>
            <a:pPr marL="469265" marR="298450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15">
                <a:latin typeface="Arial"/>
                <a:cs typeface="Arial"/>
              </a:rPr>
              <a:t>Ceritakan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-10" b="1">
                <a:latin typeface="Arial"/>
                <a:cs typeface="Arial"/>
              </a:rPr>
              <a:t>bagusnya </a:t>
            </a:r>
            <a:r>
              <a:rPr dirty="0" sz="1000" spc="-10">
                <a:latin typeface="Arial"/>
                <a:cs typeface="Arial"/>
              </a:rPr>
              <a:t>kursi ergonomis  </a:t>
            </a:r>
            <a:r>
              <a:rPr dirty="0" sz="1000" spc="5">
                <a:latin typeface="Arial"/>
                <a:cs typeface="Arial"/>
              </a:rPr>
              <a:t>menurut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anda?</a:t>
            </a:r>
            <a:endParaRPr sz="1000">
              <a:latin typeface="Arial"/>
              <a:cs typeface="Arial"/>
            </a:endParaRPr>
          </a:p>
          <a:p>
            <a:pPr marL="469900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15">
                <a:latin typeface="Arial"/>
                <a:cs typeface="Arial"/>
              </a:rPr>
              <a:t>Ceritakan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b="1">
                <a:latin typeface="Arial"/>
                <a:cs typeface="Arial"/>
              </a:rPr>
              <a:t>enaknya </a:t>
            </a:r>
            <a:r>
              <a:rPr dirty="0" sz="1000" spc="20">
                <a:latin typeface="Arial"/>
                <a:cs typeface="Arial"/>
              </a:rPr>
              <a:t>belajar </a:t>
            </a:r>
            <a:r>
              <a:rPr dirty="0" sz="1000" spc="35">
                <a:latin typeface="Arial"/>
                <a:cs typeface="Arial"/>
              </a:rPr>
              <a:t>dari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rumah?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30">
                <a:latin typeface="Arial"/>
                <a:cs typeface="Arial"/>
              </a:rPr>
              <a:t>Hindari </a:t>
            </a:r>
            <a:r>
              <a:rPr dirty="0" sz="1000" spc="15">
                <a:latin typeface="Arial"/>
                <a:cs typeface="Arial"/>
              </a:rPr>
              <a:t>pertanyaan </a:t>
            </a:r>
            <a:r>
              <a:rPr dirty="0" sz="1000" spc="25">
                <a:latin typeface="Arial"/>
                <a:cs typeface="Arial"/>
              </a:rPr>
              <a:t>tentang </a:t>
            </a:r>
            <a:r>
              <a:rPr dirty="0" sz="1000" spc="-25">
                <a:latin typeface="Arial"/>
                <a:cs typeface="Arial"/>
              </a:rPr>
              <a:t>solusi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misalnya:</a:t>
            </a:r>
            <a:endParaRPr sz="1000">
              <a:latin typeface="Arial"/>
              <a:cs typeface="Arial"/>
            </a:endParaRPr>
          </a:p>
          <a:p>
            <a:pPr marL="469265" marR="239395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10">
                <a:latin typeface="Arial"/>
                <a:cs typeface="Arial"/>
              </a:rPr>
              <a:t>Bagaimana </a:t>
            </a:r>
            <a:r>
              <a:rPr dirty="0" sz="1000" spc="20">
                <a:latin typeface="Arial"/>
                <a:cs typeface="Arial"/>
              </a:rPr>
              <a:t>anda </a:t>
            </a:r>
            <a:r>
              <a:rPr dirty="0" sz="1000" spc="-10">
                <a:latin typeface="Arial"/>
                <a:cs typeface="Arial"/>
              </a:rPr>
              <a:t>mendesain </a:t>
            </a:r>
            <a:r>
              <a:rPr dirty="0" sz="1000" spc="5">
                <a:latin typeface="Arial"/>
                <a:cs typeface="Arial"/>
              </a:rPr>
              <a:t>pojok </a:t>
            </a:r>
            <a:r>
              <a:rPr dirty="0" sz="1000" spc="20">
                <a:latin typeface="Arial"/>
                <a:cs typeface="Arial"/>
              </a:rPr>
              <a:t>belajar  </a:t>
            </a:r>
            <a:r>
              <a:rPr dirty="0" sz="1000" spc="35">
                <a:latin typeface="Arial"/>
                <a:cs typeface="Arial"/>
              </a:rPr>
              <a:t>dari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rumah?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20">
                <a:latin typeface="Arial"/>
                <a:cs typeface="Arial"/>
              </a:rPr>
              <a:t>Ganti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15">
                <a:latin typeface="Arial"/>
                <a:cs typeface="Arial"/>
              </a:rPr>
              <a:t>pertanyaan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seperti:</a:t>
            </a:r>
            <a:endParaRPr sz="1000">
              <a:latin typeface="Arial"/>
              <a:cs typeface="Arial"/>
            </a:endParaRPr>
          </a:p>
          <a:p>
            <a:pPr marL="469265" marR="18415" indent="-26733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20">
                <a:latin typeface="Arial"/>
                <a:cs typeface="Arial"/>
              </a:rPr>
              <a:t>Fitur </a:t>
            </a:r>
            <a:r>
              <a:rPr dirty="0" sz="1000" spc="30">
                <a:latin typeface="Arial"/>
                <a:cs typeface="Arial"/>
              </a:rPr>
              <a:t>-ﬁtur </a:t>
            </a:r>
            <a:r>
              <a:rPr dirty="0" sz="1000">
                <a:latin typeface="Arial"/>
                <a:cs typeface="Arial"/>
              </a:rPr>
              <a:t>seperti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20">
                <a:latin typeface="Arial"/>
                <a:cs typeface="Arial"/>
              </a:rPr>
              <a:t>anda </a:t>
            </a:r>
            <a:r>
              <a:rPr dirty="0" sz="1000" spc="10">
                <a:latin typeface="Arial"/>
                <a:cs typeface="Arial"/>
              </a:rPr>
              <a:t>inginkan 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 spc="5">
                <a:latin typeface="Arial"/>
                <a:cs typeface="Arial"/>
              </a:rPr>
              <a:t>pojok </a:t>
            </a:r>
            <a:r>
              <a:rPr dirty="0" sz="1000" spc="30">
                <a:latin typeface="Arial"/>
                <a:cs typeface="Arial"/>
              </a:rPr>
              <a:t>atau </a:t>
            </a:r>
            <a:r>
              <a:rPr dirty="0" sz="1000" spc="5">
                <a:latin typeface="Arial"/>
                <a:cs typeface="Arial"/>
              </a:rPr>
              <a:t>meja </a:t>
            </a:r>
            <a:r>
              <a:rPr dirty="0" sz="1000" spc="20">
                <a:latin typeface="Arial"/>
                <a:cs typeface="Arial"/>
              </a:rPr>
              <a:t>belajar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 spc="-10">
                <a:latin typeface="Arial"/>
                <a:cs typeface="Arial"/>
              </a:rPr>
              <a:t>rumah? </a:t>
            </a:r>
            <a:r>
              <a:rPr dirty="0" sz="1000" spc="30">
                <a:latin typeface="Arial"/>
                <a:cs typeface="Arial"/>
              </a:rPr>
              <a:t>Apa  </a:t>
            </a:r>
            <a:r>
              <a:rPr dirty="0" sz="1000" spc="10">
                <a:latin typeface="Arial"/>
                <a:cs typeface="Arial"/>
              </a:rPr>
              <a:t>yang membuat </a:t>
            </a:r>
            <a:r>
              <a:rPr dirty="0" sz="1000" spc="20">
                <a:latin typeface="Arial"/>
                <a:cs typeface="Arial"/>
              </a:rPr>
              <a:t>anda </a:t>
            </a:r>
            <a:r>
              <a:rPr dirty="0" sz="1000" spc="35">
                <a:latin typeface="Arial"/>
                <a:cs typeface="Arial"/>
              </a:rPr>
              <a:t>tidak </a:t>
            </a:r>
            <a:r>
              <a:rPr dirty="0" sz="1000">
                <a:latin typeface="Arial"/>
                <a:cs typeface="Arial"/>
              </a:rPr>
              <a:t>nyaman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 spc="5">
                <a:latin typeface="Arial"/>
                <a:cs typeface="Arial"/>
              </a:rPr>
              <a:t>pojok  </a:t>
            </a:r>
            <a:r>
              <a:rPr dirty="0" sz="1000" spc="20">
                <a:latin typeface="Arial"/>
                <a:cs typeface="Arial"/>
              </a:rPr>
              <a:t>belajar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anda?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21" y="149946"/>
            <a:ext cx="3535679" cy="4824095"/>
            <a:chOff x="1676821" y="149946"/>
            <a:chExt cx="3535679" cy="4824095"/>
          </a:xfrm>
        </p:grpSpPr>
        <p:sp>
          <p:nvSpPr>
            <p:cNvPr id="3" name="object 3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dirty="0" spc="-350"/>
              <a:t>16</a:t>
            </a:r>
          </a:p>
        </p:txBody>
      </p:sp>
      <p:sp>
        <p:nvSpPr>
          <p:cNvPr id="8" name="object 8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1700" y="1164533"/>
            <a:ext cx="143129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88645" marR="5080" indent="-576580">
              <a:lnSpc>
                <a:spcPts val="1650"/>
              </a:lnSpc>
              <a:spcBef>
                <a:spcPts val="180"/>
              </a:spcBef>
            </a:pPr>
            <a:r>
              <a:rPr dirty="0" sz="1400" spc="20">
                <a:latin typeface="Arial"/>
                <a:cs typeface="Arial"/>
              </a:rPr>
              <a:t>Mengembang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10">
                <a:latin typeface="Arial"/>
                <a:cs typeface="Arial"/>
              </a:rPr>
              <a:t>an  </a:t>
            </a:r>
            <a:r>
              <a:rPr dirty="0" sz="1400" spc="1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24" y="3599051"/>
            <a:ext cx="7874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sesi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024" y="3842891"/>
            <a:ext cx="10623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4" name="object 14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529491" y="191231"/>
            <a:ext cx="32702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430">
                <a:solidFill>
                  <a:srgbClr val="2F465D"/>
                </a:solidFill>
                <a:latin typeface="Arial"/>
                <a:cs typeface="Arial"/>
              </a:rPr>
              <a:t>17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6143" y="882322"/>
            <a:ext cx="96266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0">
                <a:latin typeface="Arial"/>
                <a:cs typeface="Arial"/>
              </a:rPr>
              <a:t>Pelaksanaan: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44326" y="1072822"/>
            <a:ext cx="3119120" cy="288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1630" marR="276860" indent="-3079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1630" algn="l"/>
                <a:tab pos="342265" algn="l"/>
              </a:tabLst>
            </a:pPr>
            <a:r>
              <a:rPr dirty="0" sz="1250" spc="30">
                <a:latin typeface="Arial"/>
                <a:cs typeface="Arial"/>
              </a:rPr>
              <a:t>Didalam </a:t>
            </a:r>
            <a:r>
              <a:rPr dirty="0" sz="1250" spc="-5">
                <a:latin typeface="Arial"/>
                <a:cs typeface="Arial"/>
              </a:rPr>
              <a:t>kelompok </a:t>
            </a:r>
            <a:r>
              <a:rPr dirty="0" sz="1250" spc="-10">
                <a:latin typeface="Arial"/>
                <a:cs typeface="Arial"/>
              </a:rPr>
              <a:t>masing-masing,  </a:t>
            </a:r>
            <a:r>
              <a:rPr dirty="0" sz="1250" spc="-50">
                <a:latin typeface="Arial"/>
                <a:cs typeface="Arial"/>
              </a:rPr>
              <a:t>siswa </a:t>
            </a:r>
            <a:r>
              <a:rPr dirty="0" sz="1250" spc="10">
                <a:latin typeface="Arial"/>
                <a:cs typeface="Arial"/>
              </a:rPr>
              <a:t>membagikan</a:t>
            </a:r>
            <a:r>
              <a:rPr dirty="0" sz="1250" spc="13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hasil</a:t>
            </a:r>
            <a:endParaRPr sz="1250">
              <a:latin typeface="Arial"/>
              <a:cs typeface="Arial"/>
            </a:endParaRPr>
          </a:p>
          <a:p>
            <a:pPr marL="341630" marR="873760">
              <a:lnSpc>
                <a:spcPct val="100000"/>
              </a:lnSpc>
            </a:pPr>
            <a:r>
              <a:rPr dirty="0" sz="1250" spc="-5">
                <a:latin typeface="Arial"/>
                <a:cs typeface="Arial"/>
              </a:rPr>
              <a:t>masing-masing </a:t>
            </a:r>
            <a:r>
              <a:rPr dirty="0" sz="1250" spc="-30">
                <a:latin typeface="Arial"/>
                <a:cs typeface="Arial"/>
              </a:rPr>
              <a:t>survey </a:t>
            </a:r>
            <a:r>
              <a:rPr dirty="0" sz="1250" spc="25">
                <a:latin typeface="Arial"/>
                <a:cs typeface="Arial"/>
              </a:rPr>
              <a:t>dan  </a:t>
            </a:r>
            <a:r>
              <a:rPr dirty="0" sz="1250" spc="-15">
                <a:latin typeface="Arial"/>
                <a:cs typeface="Arial"/>
              </a:rPr>
              <a:t>wawancaranya.</a:t>
            </a:r>
            <a:endParaRPr sz="1250">
              <a:latin typeface="Arial"/>
              <a:cs typeface="Arial"/>
            </a:endParaRPr>
          </a:p>
          <a:p>
            <a:pPr marL="341630" indent="-342265">
              <a:lnSpc>
                <a:spcPct val="100000"/>
              </a:lnSpc>
              <a:buAutoNum type="arabicPeriod" startAt="2"/>
              <a:tabLst>
                <a:tab pos="341630" algn="l"/>
                <a:tab pos="342265" algn="l"/>
              </a:tabLst>
            </a:pPr>
            <a:r>
              <a:rPr dirty="0" sz="1250" spc="-20">
                <a:latin typeface="Arial"/>
                <a:cs typeface="Arial"/>
              </a:rPr>
              <a:t>Diskusi </a:t>
            </a:r>
            <a:r>
              <a:rPr dirty="0" sz="1250" spc="40">
                <a:latin typeface="Arial"/>
                <a:cs typeface="Arial"/>
              </a:rPr>
              <a:t>di </a:t>
            </a:r>
            <a:r>
              <a:rPr dirty="0" sz="1250" spc="-5">
                <a:latin typeface="Arial"/>
                <a:cs typeface="Arial"/>
              </a:rPr>
              <a:t>masing-masing</a:t>
            </a:r>
            <a:r>
              <a:rPr dirty="0" sz="1250" spc="10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kelompok:</a:t>
            </a:r>
            <a:endParaRPr sz="1250">
              <a:latin typeface="Arial"/>
              <a:cs typeface="Arial"/>
            </a:endParaRPr>
          </a:p>
          <a:p>
            <a:pPr lvl="1" marL="341630" marR="5080" indent="-276860">
              <a:lnSpc>
                <a:spcPct val="100000"/>
              </a:lnSpc>
              <a:buChar char="-"/>
              <a:tabLst>
                <a:tab pos="341630" algn="l"/>
                <a:tab pos="342265" algn="l"/>
              </a:tabLst>
            </a:pPr>
            <a:r>
              <a:rPr dirty="0" sz="1250">
                <a:latin typeface="Arial"/>
                <a:cs typeface="Arial"/>
              </a:rPr>
              <a:t>Pengetahuan </a:t>
            </a:r>
            <a:r>
              <a:rPr dirty="0" sz="1250" spc="40">
                <a:latin typeface="Arial"/>
                <a:cs typeface="Arial"/>
              </a:rPr>
              <a:t>atau </a:t>
            </a:r>
            <a:r>
              <a:rPr dirty="0" sz="1250" spc="5">
                <a:latin typeface="Arial"/>
                <a:cs typeface="Arial"/>
              </a:rPr>
              <a:t>pemahaman </a:t>
            </a:r>
            <a:r>
              <a:rPr dirty="0" sz="1250" spc="30">
                <a:latin typeface="Arial"/>
                <a:cs typeface="Arial"/>
              </a:rPr>
              <a:t>baru  </a:t>
            </a:r>
            <a:r>
              <a:rPr dirty="0" sz="1250" spc="40">
                <a:latin typeface="Arial"/>
                <a:cs typeface="Arial"/>
              </a:rPr>
              <a:t>apa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>
                <a:latin typeface="Arial"/>
                <a:cs typeface="Arial"/>
              </a:rPr>
              <a:t>kamu </a:t>
            </a:r>
            <a:r>
              <a:rPr dirty="0" sz="1250" spc="50">
                <a:latin typeface="Arial"/>
                <a:cs typeface="Arial"/>
              </a:rPr>
              <a:t>dapat </a:t>
            </a:r>
            <a:r>
              <a:rPr dirty="0" sz="1250" spc="40">
                <a:latin typeface="Arial"/>
                <a:cs typeface="Arial"/>
              </a:rPr>
              <a:t>dari </a:t>
            </a:r>
            <a:r>
              <a:rPr dirty="0" sz="1250" spc="-30">
                <a:latin typeface="Arial"/>
                <a:cs typeface="Arial"/>
              </a:rPr>
              <a:t>survey </a:t>
            </a:r>
            <a:r>
              <a:rPr dirty="0" sz="1250" spc="25">
                <a:latin typeface="Arial"/>
                <a:cs typeface="Arial"/>
              </a:rPr>
              <a:t>dan  </a:t>
            </a:r>
            <a:r>
              <a:rPr dirty="0" sz="1250">
                <a:latin typeface="Arial"/>
                <a:cs typeface="Arial"/>
              </a:rPr>
              <a:t>narasumber mengenai </a:t>
            </a:r>
            <a:r>
              <a:rPr dirty="0" sz="1250" spc="-10">
                <a:latin typeface="Arial"/>
                <a:cs typeface="Arial"/>
              </a:rPr>
              <a:t>fokus  </a:t>
            </a:r>
            <a:r>
              <a:rPr dirty="0" sz="1250" spc="-15">
                <a:latin typeface="Arial"/>
                <a:cs typeface="Arial"/>
              </a:rPr>
              <a:t>masalahmu?</a:t>
            </a:r>
            <a:endParaRPr sz="1250">
              <a:latin typeface="Arial"/>
              <a:cs typeface="Arial"/>
            </a:endParaRPr>
          </a:p>
          <a:p>
            <a:pPr lvl="1" marL="341630" marR="421640" indent="-276860">
              <a:lnSpc>
                <a:spcPct val="100000"/>
              </a:lnSpc>
              <a:buChar char="-"/>
              <a:tabLst>
                <a:tab pos="341630" algn="l"/>
                <a:tab pos="342265" algn="l"/>
              </a:tabLst>
            </a:pPr>
            <a:r>
              <a:rPr dirty="0" sz="1250" spc="40">
                <a:latin typeface="Arial"/>
                <a:cs typeface="Arial"/>
              </a:rPr>
              <a:t>Apa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>
                <a:latin typeface="Arial"/>
                <a:cs typeface="Arial"/>
              </a:rPr>
              <a:t>bisa </a:t>
            </a:r>
            <a:r>
              <a:rPr dirty="0" sz="1250" spc="15">
                <a:latin typeface="Arial"/>
                <a:cs typeface="Arial"/>
              </a:rPr>
              <a:t>menjadi </a:t>
            </a:r>
            <a:r>
              <a:rPr dirty="0" sz="1250" spc="-15">
                <a:latin typeface="Arial"/>
                <a:cs typeface="Arial"/>
              </a:rPr>
              <a:t>masukan  </a:t>
            </a:r>
            <a:r>
              <a:rPr dirty="0" sz="1250" spc="30">
                <a:latin typeface="Arial"/>
                <a:cs typeface="Arial"/>
              </a:rPr>
              <a:t>dalam </a:t>
            </a:r>
            <a:r>
              <a:rPr dirty="0" sz="1250" spc="5">
                <a:latin typeface="Arial"/>
                <a:cs typeface="Arial"/>
              </a:rPr>
              <a:t>projek</a:t>
            </a:r>
            <a:r>
              <a:rPr dirty="0" sz="1250" spc="50">
                <a:latin typeface="Arial"/>
                <a:cs typeface="Arial"/>
              </a:rPr>
              <a:t> </a:t>
            </a:r>
            <a:r>
              <a:rPr dirty="0" sz="1250" spc="-50">
                <a:latin typeface="Arial"/>
                <a:cs typeface="Arial"/>
              </a:rPr>
              <a:t>mu?</a:t>
            </a:r>
            <a:endParaRPr sz="1250">
              <a:latin typeface="Arial"/>
              <a:cs typeface="Arial"/>
            </a:endParaRPr>
          </a:p>
          <a:p>
            <a:pPr lvl="1" marL="341630" marR="70485" indent="-276860">
              <a:lnSpc>
                <a:spcPct val="100000"/>
              </a:lnSpc>
              <a:buChar char="-"/>
              <a:tabLst>
                <a:tab pos="341630" algn="l"/>
                <a:tab pos="342265" algn="l"/>
              </a:tabLst>
            </a:pPr>
            <a:r>
              <a:rPr dirty="0" sz="1250" spc="40">
                <a:latin typeface="Arial"/>
                <a:cs typeface="Arial"/>
              </a:rPr>
              <a:t>Dari </a:t>
            </a:r>
            <a:r>
              <a:rPr dirty="0" sz="1250" spc="55">
                <a:latin typeface="Arial"/>
                <a:cs typeface="Arial"/>
              </a:rPr>
              <a:t>data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>
                <a:latin typeface="Arial"/>
                <a:cs typeface="Arial"/>
              </a:rPr>
              <a:t>kamu </a:t>
            </a:r>
            <a:r>
              <a:rPr dirty="0" sz="1250" spc="5">
                <a:latin typeface="Arial"/>
                <a:cs typeface="Arial"/>
              </a:rPr>
              <a:t>kumpulkan </a:t>
            </a:r>
            <a:r>
              <a:rPr dirty="0" sz="1250" spc="40">
                <a:latin typeface="Arial"/>
                <a:cs typeface="Arial"/>
              </a:rPr>
              <a:t>apa 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>
                <a:latin typeface="Arial"/>
                <a:cs typeface="Arial"/>
              </a:rPr>
              <a:t>bisa </a:t>
            </a:r>
            <a:r>
              <a:rPr dirty="0" sz="1250" spc="15">
                <a:latin typeface="Arial"/>
                <a:cs typeface="Arial"/>
              </a:rPr>
              <a:t>menjadi </a:t>
            </a:r>
            <a:r>
              <a:rPr dirty="0" sz="1250" spc="-10">
                <a:latin typeface="Arial"/>
                <a:cs typeface="Arial"/>
              </a:rPr>
              <a:t>fokus </a:t>
            </a:r>
            <a:r>
              <a:rPr dirty="0" sz="1250" spc="30">
                <a:latin typeface="Arial"/>
                <a:cs typeface="Arial"/>
              </a:rPr>
              <a:t>baru dalam  </a:t>
            </a:r>
            <a:r>
              <a:rPr dirty="0" sz="1250" spc="5">
                <a:latin typeface="Arial"/>
                <a:cs typeface="Arial"/>
              </a:rPr>
              <a:t>projek </a:t>
            </a:r>
            <a:r>
              <a:rPr dirty="0" sz="1250" spc="-50">
                <a:latin typeface="Arial"/>
                <a:cs typeface="Arial"/>
              </a:rPr>
              <a:t>mu? </a:t>
            </a:r>
            <a:r>
              <a:rPr dirty="0" sz="1250" spc="40">
                <a:latin typeface="Arial"/>
                <a:cs typeface="Arial"/>
              </a:rPr>
              <a:t>Apa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>
                <a:latin typeface="Arial"/>
                <a:cs typeface="Arial"/>
              </a:rPr>
              <a:t>bisa </a:t>
            </a:r>
            <a:r>
              <a:rPr dirty="0" sz="1250" spc="15">
                <a:latin typeface="Arial"/>
                <a:cs typeface="Arial"/>
              </a:rPr>
              <a:t>membuat  </a:t>
            </a:r>
            <a:r>
              <a:rPr dirty="0" sz="1250" spc="5">
                <a:latin typeface="Arial"/>
                <a:cs typeface="Arial"/>
              </a:rPr>
              <a:t>projek </a:t>
            </a:r>
            <a:r>
              <a:rPr dirty="0" sz="1250" spc="-15">
                <a:latin typeface="Arial"/>
                <a:cs typeface="Arial"/>
              </a:rPr>
              <a:t>mu </a:t>
            </a:r>
            <a:r>
              <a:rPr dirty="0" sz="1250" spc="15">
                <a:latin typeface="Arial"/>
                <a:cs typeface="Arial"/>
              </a:rPr>
              <a:t>menjadi lebih</a:t>
            </a:r>
            <a:r>
              <a:rPr dirty="0" sz="1250" spc="16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baik?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1941" y="3932349"/>
            <a:ext cx="58419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4045" y="361809"/>
            <a:ext cx="199008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Diskusi </a:t>
            </a:r>
            <a:r>
              <a:rPr dirty="0" sz="800" spc="-5">
                <a:latin typeface="Arial"/>
                <a:cs typeface="Arial"/>
              </a:rPr>
              <a:t>kelompok hasil </a:t>
            </a:r>
            <a:r>
              <a:rPr dirty="0" sz="800" spc="5">
                <a:latin typeface="Arial"/>
                <a:cs typeface="Arial"/>
              </a:rPr>
              <a:t>pencarian</a:t>
            </a:r>
            <a:r>
              <a:rPr dirty="0" sz="800" spc="165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informasi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4570" y="361809"/>
            <a:ext cx="15278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Presentasi </a:t>
            </a:r>
            <a:r>
              <a:rPr dirty="0" sz="800" spc="-5">
                <a:latin typeface="Arial"/>
                <a:cs typeface="Arial"/>
              </a:rPr>
              <a:t>kelompok hasil</a:t>
            </a:r>
            <a:r>
              <a:rPr dirty="0" sz="800" spc="10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diskusi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9936" y="881306"/>
            <a:ext cx="3145790" cy="2014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20">
                <a:latin typeface="Arial"/>
                <a:cs typeface="Arial"/>
              </a:rPr>
              <a:t>Pelaksanaan:</a:t>
            </a:r>
            <a:endParaRPr sz="1450">
              <a:latin typeface="Arial"/>
              <a:cs typeface="Arial"/>
            </a:endParaRPr>
          </a:p>
          <a:p>
            <a:pPr marL="469265" marR="174625" indent="-28511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450" spc="-55">
                <a:latin typeface="Arial"/>
                <a:cs typeface="Arial"/>
              </a:rPr>
              <a:t>Siswa </a:t>
            </a:r>
            <a:r>
              <a:rPr dirty="0" sz="1450" spc="-10">
                <a:latin typeface="Arial"/>
                <a:cs typeface="Arial"/>
              </a:rPr>
              <a:t>mempresentasikan </a:t>
            </a:r>
            <a:r>
              <a:rPr dirty="0" sz="1450" spc="-5">
                <a:latin typeface="Arial"/>
                <a:cs typeface="Arial"/>
              </a:rPr>
              <a:t>hasil  </a:t>
            </a:r>
            <a:r>
              <a:rPr dirty="0" sz="1450" spc="-25">
                <a:latin typeface="Arial"/>
                <a:cs typeface="Arial"/>
              </a:rPr>
              <a:t>diskusi </a:t>
            </a:r>
            <a:r>
              <a:rPr dirty="0" sz="1450">
                <a:latin typeface="Arial"/>
                <a:cs typeface="Arial"/>
              </a:rPr>
              <a:t>mengenai </a:t>
            </a:r>
            <a:r>
              <a:rPr dirty="0" sz="1450" spc="15">
                <a:latin typeface="Arial"/>
                <a:cs typeface="Arial"/>
              </a:rPr>
              <a:t>informasi  kepada </a:t>
            </a:r>
            <a:r>
              <a:rPr dirty="0" sz="1450" spc="-5">
                <a:latin typeface="Arial"/>
                <a:cs typeface="Arial"/>
              </a:rPr>
              <a:t>kelompok</a:t>
            </a:r>
            <a:r>
              <a:rPr dirty="0" sz="1450" spc="8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lain.</a:t>
            </a:r>
            <a:endParaRPr sz="1450">
              <a:latin typeface="Arial"/>
              <a:cs typeface="Arial"/>
            </a:endParaRPr>
          </a:p>
          <a:p>
            <a:pPr marL="469265" marR="5080" indent="-28511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450" spc="-5">
                <a:latin typeface="Arial"/>
                <a:cs typeface="Arial"/>
              </a:rPr>
              <a:t>Guru </a:t>
            </a:r>
            <a:r>
              <a:rPr dirty="0" sz="1450">
                <a:latin typeface="Arial"/>
                <a:cs typeface="Arial"/>
              </a:rPr>
              <a:t>mempersilahkan </a:t>
            </a:r>
            <a:r>
              <a:rPr dirty="0" sz="1450" spc="-5">
                <a:latin typeface="Arial"/>
                <a:cs typeface="Arial"/>
              </a:rPr>
              <a:t>kelompok  </a:t>
            </a:r>
            <a:r>
              <a:rPr dirty="0" sz="1450" spc="30">
                <a:latin typeface="Arial"/>
                <a:cs typeface="Arial"/>
              </a:rPr>
              <a:t>lain </a:t>
            </a:r>
            <a:r>
              <a:rPr dirty="0" sz="1450" spc="15">
                <a:latin typeface="Arial"/>
                <a:cs typeface="Arial"/>
              </a:rPr>
              <a:t>untuk </a:t>
            </a:r>
            <a:r>
              <a:rPr dirty="0" sz="1450" spc="5">
                <a:latin typeface="Arial"/>
                <a:cs typeface="Arial"/>
              </a:rPr>
              <a:t>memberikan </a:t>
            </a:r>
            <a:r>
              <a:rPr dirty="0" sz="1450">
                <a:latin typeface="Arial"/>
                <a:cs typeface="Arial"/>
              </a:rPr>
              <a:t>satu  </a:t>
            </a:r>
            <a:r>
              <a:rPr dirty="0" sz="1450" spc="25">
                <a:latin typeface="Arial"/>
                <a:cs typeface="Arial"/>
              </a:rPr>
              <a:t>pertanyaan </a:t>
            </a:r>
            <a:r>
              <a:rPr dirty="0" sz="1450" spc="30">
                <a:latin typeface="Arial"/>
                <a:cs typeface="Arial"/>
              </a:rPr>
              <a:t>dan </a:t>
            </a:r>
            <a:r>
              <a:rPr dirty="0" sz="1450">
                <a:latin typeface="Arial"/>
                <a:cs typeface="Arial"/>
              </a:rPr>
              <a:t>satu </a:t>
            </a:r>
            <a:r>
              <a:rPr dirty="0" sz="1450" spc="-15">
                <a:latin typeface="Arial"/>
                <a:cs typeface="Arial"/>
              </a:rPr>
              <a:t>masukan  </a:t>
            </a:r>
            <a:r>
              <a:rPr dirty="0" sz="1450" spc="15">
                <a:latin typeface="Arial"/>
                <a:cs typeface="Arial"/>
              </a:rPr>
              <a:t>kepada </a:t>
            </a:r>
            <a:r>
              <a:rPr dirty="0" sz="1450" spc="-5">
                <a:latin typeface="Arial"/>
                <a:cs typeface="Arial"/>
              </a:rPr>
              <a:t>kelompok </a:t>
            </a:r>
            <a:r>
              <a:rPr dirty="0" sz="1450" spc="15">
                <a:latin typeface="Arial"/>
                <a:cs typeface="Arial"/>
              </a:rPr>
              <a:t>yang  </a:t>
            </a:r>
            <a:r>
              <a:rPr dirty="0" sz="1450" spc="-25">
                <a:latin typeface="Arial"/>
                <a:cs typeface="Arial"/>
              </a:rPr>
              <a:t>presentasi.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21" y="111847"/>
            <a:ext cx="7301865" cy="4862195"/>
            <a:chOff x="1676821" y="111847"/>
            <a:chExt cx="7301865" cy="4862195"/>
          </a:xfrm>
        </p:grpSpPr>
        <p:sp>
          <p:nvSpPr>
            <p:cNvPr id="3" name="object 3"/>
            <p:cNvSpPr/>
            <p:nvPr/>
          </p:nvSpPr>
          <p:spPr>
            <a:xfrm>
              <a:off x="1676821" y="584048"/>
              <a:ext cx="7301865" cy="4390390"/>
            </a:xfrm>
            <a:custGeom>
              <a:avLst/>
              <a:gdLst/>
              <a:ahLst/>
              <a:cxnLst/>
              <a:rect l="l" t="t" r="r" b="b"/>
              <a:pathLst>
                <a:path w="7301865" h="4390390">
                  <a:moveTo>
                    <a:pt x="6569711" y="4389891"/>
                  </a:moveTo>
                  <a:lnTo>
                    <a:pt x="731663" y="4389891"/>
                  </a:lnTo>
                  <a:lnTo>
                    <a:pt x="683556" y="4388334"/>
                  </a:lnTo>
                  <a:lnTo>
                    <a:pt x="636280" y="4383730"/>
                  </a:lnTo>
                  <a:lnTo>
                    <a:pt x="589931" y="4376173"/>
                  </a:lnTo>
                  <a:lnTo>
                    <a:pt x="544606" y="4365761"/>
                  </a:lnTo>
                  <a:lnTo>
                    <a:pt x="500401" y="4352590"/>
                  </a:lnTo>
                  <a:lnTo>
                    <a:pt x="457412" y="4336756"/>
                  </a:lnTo>
                  <a:lnTo>
                    <a:pt x="415737" y="4318356"/>
                  </a:lnTo>
                  <a:lnTo>
                    <a:pt x="375471" y="4297486"/>
                  </a:lnTo>
                  <a:lnTo>
                    <a:pt x="336710" y="4274243"/>
                  </a:lnTo>
                  <a:lnTo>
                    <a:pt x="299552" y="4248722"/>
                  </a:lnTo>
                  <a:lnTo>
                    <a:pt x="264092" y="4221021"/>
                  </a:lnTo>
                  <a:lnTo>
                    <a:pt x="230428" y="4191235"/>
                  </a:lnTo>
                  <a:lnTo>
                    <a:pt x="198655" y="4159462"/>
                  </a:lnTo>
                  <a:lnTo>
                    <a:pt x="168869" y="4125797"/>
                  </a:lnTo>
                  <a:lnTo>
                    <a:pt x="141168" y="4090337"/>
                  </a:lnTo>
                  <a:lnTo>
                    <a:pt x="115648" y="4053178"/>
                  </a:lnTo>
                  <a:lnTo>
                    <a:pt x="92404" y="4014418"/>
                  </a:lnTo>
                  <a:lnTo>
                    <a:pt x="71534" y="3974151"/>
                  </a:lnTo>
                  <a:lnTo>
                    <a:pt x="53134" y="3932475"/>
                  </a:lnTo>
                  <a:lnTo>
                    <a:pt x="37300" y="3889485"/>
                  </a:lnTo>
                  <a:lnTo>
                    <a:pt x="24129" y="3845279"/>
                  </a:lnTo>
                  <a:lnTo>
                    <a:pt x="13717" y="3799953"/>
                  </a:lnTo>
                  <a:lnTo>
                    <a:pt x="6160" y="3753603"/>
                  </a:lnTo>
                  <a:lnTo>
                    <a:pt x="1556" y="3706326"/>
                  </a:lnTo>
                  <a:lnTo>
                    <a:pt x="0" y="3658217"/>
                  </a:lnTo>
                  <a:lnTo>
                    <a:pt x="0" y="731663"/>
                  </a:lnTo>
                  <a:lnTo>
                    <a:pt x="1556" y="683556"/>
                  </a:lnTo>
                  <a:lnTo>
                    <a:pt x="6160" y="636280"/>
                  </a:lnTo>
                  <a:lnTo>
                    <a:pt x="13717" y="589931"/>
                  </a:lnTo>
                  <a:lnTo>
                    <a:pt x="24129" y="544606"/>
                  </a:lnTo>
                  <a:lnTo>
                    <a:pt x="37300" y="500401"/>
                  </a:lnTo>
                  <a:lnTo>
                    <a:pt x="53134" y="457412"/>
                  </a:lnTo>
                  <a:lnTo>
                    <a:pt x="71534" y="415737"/>
                  </a:lnTo>
                  <a:lnTo>
                    <a:pt x="92404" y="375471"/>
                  </a:lnTo>
                  <a:lnTo>
                    <a:pt x="115648" y="336710"/>
                  </a:lnTo>
                  <a:lnTo>
                    <a:pt x="141168" y="299552"/>
                  </a:lnTo>
                  <a:lnTo>
                    <a:pt x="168869" y="264092"/>
                  </a:lnTo>
                  <a:lnTo>
                    <a:pt x="198655" y="230428"/>
                  </a:lnTo>
                  <a:lnTo>
                    <a:pt x="230428" y="198655"/>
                  </a:lnTo>
                  <a:lnTo>
                    <a:pt x="264092" y="168869"/>
                  </a:lnTo>
                  <a:lnTo>
                    <a:pt x="299552" y="141168"/>
                  </a:lnTo>
                  <a:lnTo>
                    <a:pt x="336710" y="115648"/>
                  </a:lnTo>
                  <a:lnTo>
                    <a:pt x="375471" y="92404"/>
                  </a:lnTo>
                  <a:lnTo>
                    <a:pt x="415737" y="71534"/>
                  </a:lnTo>
                  <a:lnTo>
                    <a:pt x="457412" y="53134"/>
                  </a:lnTo>
                  <a:lnTo>
                    <a:pt x="500401" y="37300"/>
                  </a:lnTo>
                  <a:lnTo>
                    <a:pt x="544606" y="24129"/>
                  </a:lnTo>
                  <a:lnTo>
                    <a:pt x="589931" y="13717"/>
                  </a:lnTo>
                  <a:lnTo>
                    <a:pt x="636280" y="6160"/>
                  </a:lnTo>
                  <a:lnTo>
                    <a:pt x="683556" y="1556"/>
                  </a:lnTo>
                  <a:lnTo>
                    <a:pt x="731663" y="0"/>
                  </a:lnTo>
                  <a:lnTo>
                    <a:pt x="6569711" y="0"/>
                  </a:lnTo>
                  <a:lnTo>
                    <a:pt x="6618034" y="1596"/>
                  </a:lnTo>
                  <a:lnTo>
                    <a:pt x="6665884" y="6345"/>
                  </a:lnTo>
                  <a:lnTo>
                    <a:pt x="6713118" y="14188"/>
                  </a:lnTo>
                  <a:lnTo>
                    <a:pt x="6759595" y="25066"/>
                  </a:lnTo>
                  <a:lnTo>
                    <a:pt x="6805172" y="38921"/>
                  </a:lnTo>
                  <a:lnTo>
                    <a:pt x="6849708" y="55694"/>
                  </a:lnTo>
                  <a:lnTo>
                    <a:pt x="6893059" y="75325"/>
                  </a:lnTo>
                  <a:lnTo>
                    <a:pt x="6935085" y="97756"/>
                  </a:lnTo>
                  <a:lnTo>
                    <a:pt x="6975642" y="122927"/>
                  </a:lnTo>
                  <a:lnTo>
                    <a:pt x="7014589" y="150781"/>
                  </a:lnTo>
                  <a:lnTo>
                    <a:pt x="7051784" y="181258"/>
                  </a:lnTo>
                  <a:lnTo>
                    <a:pt x="7087085" y="214299"/>
                  </a:lnTo>
                  <a:lnTo>
                    <a:pt x="7120128" y="249597"/>
                  </a:lnTo>
                  <a:lnTo>
                    <a:pt x="7150607" y="286790"/>
                  </a:lnTo>
                  <a:lnTo>
                    <a:pt x="7178461" y="325735"/>
                  </a:lnTo>
                  <a:lnTo>
                    <a:pt x="7203633" y="366292"/>
                  </a:lnTo>
                  <a:lnTo>
                    <a:pt x="7226064" y="408316"/>
                  </a:lnTo>
                  <a:lnTo>
                    <a:pt x="7245694" y="451667"/>
                  </a:lnTo>
                  <a:lnTo>
                    <a:pt x="7262466" y="496202"/>
                  </a:lnTo>
                  <a:lnTo>
                    <a:pt x="7276320" y="541779"/>
                  </a:lnTo>
                  <a:lnTo>
                    <a:pt x="7287198" y="588256"/>
                  </a:lnTo>
                  <a:lnTo>
                    <a:pt x="7295040" y="635490"/>
                  </a:lnTo>
                  <a:lnTo>
                    <a:pt x="7299789" y="683340"/>
                  </a:lnTo>
                  <a:lnTo>
                    <a:pt x="7301385" y="731663"/>
                  </a:lnTo>
                  <a:lnTo>
                    <a:pt x="7301385" y="3658217"/>
                  </a:lnTo>
                  <a:lnTo>
                    <a:pt x="7299829" y="3706326"/>
                  </a:lnTo>
                  <a:lnTo>
                    <a:pt x="7295224" y="3753603"/>
                  </a:lnTo>
                  <a:lnTo>
                    <a:pt x="7287667" y="3799953"/>
                  </a:lnTo>
                  <a:lnTo>
                    <a:pt x="7277255" y="3845279"/>
                  </a:lnTo>
                  <a:lnTo>
                    <a:pt x="7264084" y="3889485"/>
                  </a:lnTo>
                  <a:lnTo>
                    <a:pt x="7248250" y="3932475"/>
                  </a:lnTo>
                  <a:lnTo>
                    <a:pt x="7229850" y="3974151"/>
                  </a:lnTo>
                  <a:lnTo>
                    <a:pt x="7208980" y="4014418"/>
                  </a:lnTo>
                  <a:lnTo>
                    <a:pt x="7185737" y="4053178"/>
                  </a:lnTo>
                  <a:lnTo>
                    <a:pt x="7160216" y="4090337"/>
                  </a:lnTo>
                  <a:lnTo>
                    <a:pt x="7132515" y="4125797"/>
                  </a:lnTo>
                  <a:lnTo>
                    <a:pt x="7102729" y="4159462"/>
                  </a:lnTo>
                  <a:lnTo>
                    <a:pt x="7070956" y="4191235"/>
                  </a:lnTo>
                  <a:lnTo>
                    <a:pt x="7037291" y="4221021"/>
                  </a:lnTo>
                  <a:lnTo>
                    <a:pt x="7001831" y="4248722"/>
                  </a:lnTo>
                  <a:lnTo>
                    <a:pt x="6964673" y="4274243"/>
                  </a:lnTo>
                  <a:lnTo>
                    <a:pt x="6925912" y="4297486"/>
                  </a:lnTo>
                  <a:lnTo>
                    <a:pt x="6885645" y="4318356"/>
                  </a:lnTo>
                  <a:lnTo>
                    <a:pt x="6843969" y="4336756"/>
                  </a:lnTo>
                  <a:lnTo>
                    <a:pt x="6800979" y="4352590"/>
                  </a:lnTo>
                  <a:lnTo>
                    <a:pt x="6756773" y="4365761"/>
                  </a:lnTo>
                  <a:lnTo>
                    <a:pt x="6711447" y="4376173"/>
                  </a:lnTo>
                  <a:lnTo>
                    <a:pt x="6665097" y="4383730"/>
                  </a:lnTo>
                  <a:lnTo>
                    <a:pt x="6617820" y="4388334"/>
                  </a:lnTo>
                  <a:lnTo>
                    <a:pt x="6569711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9366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9366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55032" y="191231"/>
            <a:ext cx="33972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80"/>
              <a:t>18</a:t>
            </a:r>
          </a:p>
        </p:txBody>
      </p:sp>
      <p:sp>
        <p:nvSpPr>
          <p:cNvPr id="7" name="object 7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1700" y="1164533"/>
            <a:ext cx="143129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88645" marR="5080" indent="-576580">
              <a:lnSpc>
                <a:spcPts val="1650"/>
              </a:lnSpc>
              <a:spcBef>
                <a:spcPts val="180"/>
              </a:spcBef>
            </a:pPr>
            <a:r>
              <a:rPr dirty="0" sz="1400" spc="20">
                <a:latin typeface="Arial"/>
                <a:cs typeface="Arial"/>
              </a:rPr>
              <a:t>Mengembang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10">
                <a:latin typeface="Arial"/>
                <a:cs typeface="Arial"/>
              </a:rPr>
              <a:t>an  </a:t>
            </a:r>
            <a:r>
              <a:rPr dirty="0" sz="1400" spc="10">
                <a:latin typeface="Arial"/>
                <a:cs typeface="Arial"/>
              </a:rPr>
              <a:t>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24" y="3599051"/>
            <a:ext cx="107886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96545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algn="just" marL="12700" marR="345440">
              <a:lnSpc>
                <a:spcPct val="100000"/>
              </a:lnSpc>
            </a:pPr>
            <a:r>
              <a:rPr dirty="0" sz="800" spc="5">
                <a:solidFill>
                  <a:srgbClr val="0097A7"/>
                </a:solidFill>
                <a:latin typeface="Arial"/>
                <a:cs typeface="Arial"/>
                <a:hlinkClick r:id="rId4"/>
              </a:rPr>
              <a:t>Video</a:t>
            </a:r>
            <a:r>
              <a:rPr dirty="0" sz="800" spc="-40">
                <a:solidFill>
                  <a:srgbClr val="0097A7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800" spc="-10">
                <a:solidFill>
                  <a:srgbClr val="0097A7"/>
                </a:solidFill>
                <a:latin typeface="Arial"/>
                <a:cs typeface="Arial"/>
                <a:hlinkClick r:id="rId4"/>
              </a:rPr>
              <a:t>Assemblr </a:t>
            </a:r>
            <a:r>
              <a:rPr dirty="0" sz="800" spc="-1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097A7"/>
                </a:solidFill>
                <a:latin typeface="Arial"/>
                <a:cs typeface="Arial"/>
                <a:hlinkClick r:id="rId5"/>
              </a:rPr>
              <a:t>Video </a:t>
            </a:r>
            <a:r>
              <a:rPr dirty="0" sz="800" spc="60">
                <a:solidFill>
                  <a:srgbClr val="0097A7"/>
                </a:solidFill>
                <a:latin typeface="Arial"/>
                <a:cs typeface="Arial"/>
                <a:hlinkClick r:id="rId5"/>
              </a:rPr>
              <a:t>Nat </a:t>
            </a:r>
            <a:r>
              <a:rPr dirty="0" sz="800" spc="-20">
                <a:solidFill>
                  <a:srgbClr val="0097A7"/>
                </a:solidFill>
                <a:latin typeface="Arial"/>
                <a:cs typeface="Arial"/>
                <a:hlinkClick r:id="rId5"/>
              </a:rPr>
              <a:t>Geo </a:t>
            </a:r>
            <a:r>
              <a:rPr dirty="0" sz="800" spc="-2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097A7"/>
                </a:solidFill>
                <a:latin typeface="Arial"/>
                <a:cs typeface="Arial"/>
                <a:hlinkClick r:id="rId6"/>
              </a:rPr>
              <a:t>Video </a:t>
            </a:r>
            <a:r>
              <a:rPr dirty="0" sz="800" spc="-20">
                <a:solidFill>
                  <a:srgbClr val="0097A7"/>
                </a:solidFill>
                <a:latin typeface="Arial"/>
                <a:cs typeface="Arial"/>
                <a:hlinkClick r:id="rId6"/>
              </a:rPr>
              <a:t>Space</a:t>
            </a:r>
            <a:r>
              <a:rPr dirty="0" sz="800" spc="20">
                <a:solidFill>
                  <a:srgbClr val="0097A7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z="800">
                <a:solidFill>
                  <a:srgbClr val="0097A7"/>
                </a:solidFill>
                <a:latin typeface="Arial"/>
                <a:cs typeface="Arial"/>
                <a:hlinkClick r:id="rId6"/>
              </a:rPr>
              <a:t>X</a:t>
            </a:r>
            <a:endParaRPr sz="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5">
                <a:latin typeface="Arial"/>
                <a:cs typeface="Arial"/>
              </a:rPr>
              <a:t>Fasilitator,  </a:t>
            </a:r>
            <a:r>
              <a:rPr dirty="0" sz="800" spc="10">
                <a:latin typeface="Arial"/>
                <a:cs typeface="Arial"/>
              </a:rPr>
              <a:t>moderator </a:t>
            </a:r>
            <a:r>
              <a:rPr dirty="0" sz="800" spc="-20">
                <a:latin typeface="Arial"/>
                <a:cs typeface="Arial"/>
              </a:rPr>
              <a:t>diskusi, </a:t>
            </a:r>
            <a:r>
              <a:rPr dirty="0" sz="800" spc="15">
                <a:latin typeface="Arial"/>
                <a:cs typeface="Arial"/>
              </a:rPr>
              <a:t>dan  </a:t>
            </a:r>
            <a:r>
              <a:rPr dirty="0" sz="800">
                <a:latin typeface="Arial"/>
                <a:cs typeface="Arial"/>
              </a:rPr>
              <a:t>penyedia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informasi.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3255" y="654739"/>
            <a:ext cx="410654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Arial"/>
                <a:cs typeface="Arial"/>
              </a:rPr>
              <a:t>Persiapan:</a:t>
            </a:r>
            <a:endParaRPr sz="1050">
              <a:latin typeface="Arial"/>
              <a:cs typeface="Arial"/>
            </a:endParaRPr>
          </a:p>
          <a:p>
            <a:pPr marL="12700" marR="5080" indent="187960">
              <a:lnSpc>
                <a:spcPct val="100000"/>
              </a:lnSpc>
              <a:tabLst>
                <a:tab pos="469265" algn="l"/>
              </a:tabLst>
            </a:pPr>
            <a:r>
              <a:rPr dirty="0" sz="1050" spc="-35">
                <a:latin typeface="Arial"/>
                <a:cs typeface="Arial"/>
              </a:rPr>
              <a:t>-	</a:t>
            </a:r>
            <a:r>
              <a:rPr dirty="0" sz="1050" spc="10">
                <a:latin typeface="Arial"/>
                <a:cs typeface="Arial"/>
              </a:rPr>
              <a:t>Video </a:t>
            </a:r>
            <a:r>
              <a:rPr dirty="0" sz="1050" spc="-15">
                <a:latin typeface="Arial"/>
                <a:cs typeface="Arial"/>
              </a:rPr>
              <a:t>simulasi </a:t>
            </a:r>
            <a:r>
              <a:rPr dirty="0" sz="1050" spc="5">
                <a:latin typeface="Arial"/>
                <a:cs typeface="Arial"/>
              </a:rPr>
              <a:t>bawah </a:t>
            </a:r>
            <a:r>
              <a:rPr dirty="0" sz="1050" spc="30">
                <a:latin typeface="Arial"/>
                <a:cs typeface="Arial"/>
              </a:rPr>
              <a:t>laut </a:t>
            </a:r>
            <a:r>
              <a:rPr dirty="0" sz="1050" spc="-20">
                <a:latin typeface="Arial"/>
                <a:cs typeface="Arial"/>
              </a:rPr>
              <a:t>Assemblr, </a:t>
            </a:r>
            <a:r>
              <a:rPr dirty="0" u="sng" sz="105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NATGEO</a:t>
            </a:r>
            <a:r>
              <a:rPr dirty="0" sz="1050" spc="-5">
                <a:latin typeface="Arial"/>
                <a:cs typeface="Arial"/>
              </a:rPr>
              <a:t>,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 spc="-35">
                <a:latin typeface="Arial"/>
                <a:cs typeface="Arial"/>
              </a:rPr>
              <a:t>SpaceX.  </a:t>
            </a:r>
            <a:r>
              <a:rPr dirty="0" sz="1050" spc="-15">
                <a:latin typeface="Arial"/>
                <a:cs typeface="Arial"/>
              </a:rPr>
              <a:t>Pelaksanaan: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2319" y="1134543"/>
            <a:ext cx="6436995" cy="3210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0360" marR="175895" indent="-2984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0360" algn="l"/>
                <a:tab pos="340995" algn="l"/>
              </a:tabLst>
            </a:pPr>
            <a:r>
              <a:rPr dirty="0" sz="1100" spc="-5">
                <a:latin typeface="Arial"/>
                <a:cs typeface="Arial"/>
              </a:rPr>
              <a:t>Guru mengumumkan </a:t>
            </a:r>
            <a:r>
              <a:rPr dirty="0" sz="1100" spc="5">
                <a:latin typeface="Arial"/>
                <a:cs typeface="Arial"/>
              </a:rPr>
              <a:t>bahwa </a:t>
            </a:r>
            <a:r>
              <a:rPr dirty="0" sz="1100" spc="-55">
                <a:latin typeface="Arial"/>
                <a:cs typeface="Arial"/>
              </a:rPr>
              <a:t>sesi </a:t>
            </a:r>
            <a:r>
              <a:rPr dirty="0" sz="1100" spc="20">
                <a:latin typeface="Arial"/>
                <a:cs typeface="Arial"/>
              </a:rPr>
              <a:t>kali ini </a:t>
            </a:r>
            <a:r>
              <a:rPr dirty="0" sz="1100" spc="-45">
                <a:latin typeface="Arial"/>
                <a:cs typeface="Arial"/>
              </a:rPr>
              <a:t>siswa </a:t>
            </a:r>
            <a:r>
              <a:rPr dirty="0" sz="1100" spc="10">
                <a:latin typeface="Arial"/>
                <a:cs typeface="Arial"/>
              </a:rPr>
              <a:t>akan </a:t>
            </a:r>
            <a:r>
              <a:rPr dirty="0" sz="1100" spc="15">
                <a:latin typeface="Arial"/>
                <a:cs typeface="Arial"/>
              </a:rPr>
              <a:t>mulai </a:t>
            </a:r>
            <a:r>
              <a:rPr dirty="0" sz="1100" spc="10">
                <a:latin typeface="Arial"/>
                <a:cs typeface="Arial"/>
              </a:rPr>
              <a:t>membuat </a:t>
            </a:r>
            <a:r>
              <a:rPr dirty="0" sz="1100" spc="-15">
                <a:latin typeface="Arial"/>
                <a:cs typeface="Arial"/>
              </a:rPr>
              <a:t>simulasi </a:t>
            </a:r>
            <a:r>
              <a:rPr dirty="0" sz="1100" spc="20">
                <a:latin typeface="Arial"/>
                <a:cs typeface="Arial"/>
              </a:rPr>
              <a:t>digital. </a:t>
            </a:r>
            <a:r>
              <a:rPr dirty="0" sz="1100" spc="-5">
                <a:latin typeface="Arial"/>
                <a:cs typeface="Arial"/>
              </a:rPr>
              <a:t>Guru </a:t>
            </a:r>
            <a:r>
              <a:rPr dirty="0" sz="1100">
                <a:latin typeface="Arial"/>
                <a:cs typeface="Arial"/>
              </a:rPr>
              <a:t>bisa  memberikan </a:t>
            </a:r>
            <a:r>
              <a:rPr dirty="0" sz="1100" spc="15">
                <a:latin typeface="Arial"/>
                <a:cs typeface="Arial"/>
              </a:rPr>
              <a:t>pertanyaan</a:t>
            </a:r>
            <a:r>
              <a:rPr dirty="0" sz="1100" spc="8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pemantik:</a:t>
            </a:r>
            <a:endParaRPr sz="110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</a:pPr>
            <a:r>
              <a:rPr dirty="0" sz="1100" spc="35">
                <a:latin typeface="Arial"/>
                <a:cs typeface="Arial"/>
              </a:rPr>
              <a:t>Apa </a:t>
            </a:r>
            <a:r>
              <a:rPr dirty="0" sz="1100" spc="10">
                <a:latin typeface="Arial"/>
                <a:cs typeface="Arial"/>
              </a:rPr>
              <a:t>yang </a:t>
            </a:r>
            <a:r>
              <a:rPr dirty="0" sz="1100">
                <a:latin typeface="Arial"/>
                <a:cs typeface="Arial"/>
              </a:rPr>
              <a:t>dimaksud </a:t>
            </a:r>
            <a:r>
              <a:rPr dirty="0" sz="1100" spc="10">
                <a:latin typeface="Arial"/>
                <a:cs typeface="Arial"/>
              </a:rPr>
              <a:t>dengan</a:t>
            </a:r>
            <a:r>
              <a:rPr dirty="0" sz="1100" spc="1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simulasi?</a:t>
            </a:r>
            <a:endParaRPr sz="1100">
              <a:latin typeface="Arial"/>
              <a:cs typeface="Arial"/>
            </a:endParaRPr>
          </a:p>
          <a:p>
            <a:pPr marL="340360" marR="5080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Simulasi </a:t>
            </a:r>
            <a:r>
              <a:rPr dirty="0" sz="1100" spc="25">
                <a:latin typeface="Arial"/>
                <a:cs typeface="Arial"/>
              </a:rPr>
              <a:t>adalah </a:t>
            </a:r>
            <a:r>
              <a:rPr dirty="0" sz="1100">
                <a:latin typeface="Arial"/>
                <a:cs typeface="Arial"/>
              </a:rPr>
              <a:t>metode </a:t>
            </a:r>
            <a:r>
              <a:rPr dirty="0" sz="1100" spc="20">
                <a:latin typeface="Arial"/>
                <a:cs typeface="Arial"/>
              </a:rPr>
              <a:t>pelatihan </a:t>
            </a:r>
            <a:r>
              <a:rPr dirty="0" sz="1100" spc="10">
                <a:latin typeface="Arial"/>
                <a:cs typeface="Arial"/>
              </a:rPr>
              <a:t>yang </a:t>
            </a:r>
            <a:r>
              <a:rPr dirty="0" sz="1100" spc="5">
                <a:latin typeface="Arial"/>
                <a:cs typeface="Arial"/>
              </a:rPr>
              <a:t>memperagakan </a:t>
            </a:r>
            <a:r>
              <a:rPr dirty="0" sz="1100" spc="-25">
                <a:latin typeface="Arial"/>
                <a:cs typeface="Arial"/>
              </a:rPr>
              <a:t>sesuatu </a:t>
            </a:r>
            <a:r>
              <a:rPr dirty="0" sz="1100" spc="25">
                <a:latin typeface="Arial"/>
                <a:cs typeface="Arial"/>
              </a:rPr>
              <a:t>dalam </a:t>
            </a:r>
            <a:r>
              <a:rPr dirty="0" sz="1100" spc="10">
                <a:latin typeface="Arial"/>
                <a:cs typeface="Arial"/>
              </a:rPr>
              <a:t>bentuk </a:t>
            </a:r>
            <a:r>
              <a:rPr dirty="0" sz="1100" spc="30">
                <a:latin typeface="Arial"/>
                <a:cs typeface="Arial"/>
              </a:rPr>
              <a:t>tiruan </a:t>
            </a:r>
            <a:r>
              <a:rPr dirty="0" sz="1100" spc="10">
                <a:latin typeface="Arial"/>
                <a:cs typeface="Arial"/>
              </a:rPr>
              <a:t>yang  </a:t>
            </a:r>
            <a:r>
              <a:rPr dirty="0" sz="1100" spc="25">
                <a:latin typeface="Arial"/>
                <a:cs typeface="Arial"/>
              </a:rPr>
              <a:t>mirip </a:t>
            </a:r>
            <a:r>
              <a:rPr dirty="0" sz="1100" spc="10">
                <a:latin typeface="Arial"/>
                <a:cs typeface="Arial"/>
              </a:rPr>
              <a:t>dengan keadaan yang </a:t>
            </a:r>
            <a:r>
              <a:rPr dirty="0" sz="1100" spc="-25">
                <a:latin typeface="Arial"/>
                <a:cs typeface="Arial"/>
              </a:rPr>
              <a:t>sesungguhnya; </a:t>
            </a:r>
            <a:r>
              <a:rPr dirty="0" sz="1100" spc="35">
                <a:latin typeface="Arial"/>
                <a:cs typeface="Arial"/>
              </a:rPr>
              <a:t>atau </a:t>
            </a:r>
            <a:r>
              <a:rPr dirty="0" sz="1100" spc="-5">
                <a:latin typeface="Arial"/>
                <a:cs typeface="Arial"/>
              </a:rPr>
              <a:t>suatu </a:t>
            </a:r>
            <a:r>
              <a:rPr dirty="0" sz="1100" spc="-35">
                <a:latin typeface="Arial"/>
                <a:cs typeface="Arial"/>
              </a:rPr>
              <a:t>proses </a:t>
            </a:r>
            <a:r>
              <a:rPr dirty="0" sz="1100" spc="10">
                <a:latin typeface="Arial"/>
                <a:cs typeface="Arial"/>
              </a:rPr>
              <a:t>peniruan </a:t>
            </a:r>
            <a:r>
              <a:rPr dirty="0" sz="1100" spc="35">
                <a:latin typeface="Arial"/>
                <a:cs typeface="Arial"/>
              </a:rPr>
              <a:t>dari </a:t>
            </a:r>
            <a:r>
              <a:rPr dirty="0" sz="1100" spc="-25">
                <a:latin typeface="Arial"/>
                <a:cs typeface="Arial"/>
              </a:rPr>
              <a:t>sesuatu </a:t>
            </a:r>
            <a:r>
              <a:rPr dirty="0" sz="1100" spc="10">
                <a:latin typeface="Arial"/>
                <a:cs typeface="Arial"/>
              </a:rPr>
              <a:t>yang </a:t>
            </a:r>
            <a:r>
              <a:rPr dirty="0" sz="1100" spc="20">
                <a:latin typeface="Arial"/>
                <a:cs typeface="Arial"/>
              </a:rPr>
              <a:t>nyata  </a:t>
            </a:r>
            <a:r>
              <a:rPr dirty="0" sz="1100">
                <a:latin typeface="Arial"/>
                <a:cs typeface="Arial"/>
              </a:rPr>
              <a:t>beserta </a:t>
            </a:r>
            <a:r>
              <a:rPr dirty="0" sz="1100" spc="10">
                <a:latin typeface="Arial"/>
                <a:cs typeface="Arial"/>
              </a:rPr>
              <a:t>keadaan </a:t>
            </a:r>
            <a:r>
              <a:rPr dirty="0" sz="1100" spc="-15">
                <a:latin typeface="Arial"/>
                <a:cs typeface="Arial"/>
              </a:rPr>
              <a:t>sekelilingnya. </a:t>
            </a:r>
            <a:r>
              <a:rPr dirty="0" sz="1100" spc="-10">
                <a:latin typeface="Arial"/>
                <a:cs typeface="Arial"/>
              </a:rPr>
              <a:t>Simulasi </a:t>
            </a:r>
            <a:r>
              <a:rPr dirty="0" sz="1100" spc="10">
                <a:latin typeface="Arial"/>
                <a:cs typeface="Arial"/>
              </a:rPr>
              <a:t>membantu </a:t>
            </a:r>
            <a:r>
              <a:rPr dirty="0" sz="1100" spc="35">
                <a:latin typeface="Arial"/>
                <a:cs typeface="Arial"/>
              </a:rPr>
              <a:t>kita </a:t>
            </a:r>
            <a:r>
              <a:rPr dirty="0" sz="1100" spc="10">
                <a:latin typeface="Arial"/>
                <a:cs typeface="Arial"/>
              </a:rPr>
              <a:t>untuk </a:t>
            </a:r>
            <a:r>
              <a:rPr dirty="0" sz="1100" spc="-10">
                <a:latin typeface="Arial"/>
                <a:cs typeface="Arial"/>
              </a:rPr>
              <a:t>mencoba </a:t>
            </a:r>
            <a:r>
              <a:rPr dirty="0" sz="1100" spc="-5">
                <a:latin typeface="Arial"/>
                <a:cs typeface="Arial"/>
              </a:rPr>
              <a:t>mengoperasikan </a:t>
            </a:r>
            <a:r>
              <a:rPr dirty="0" sz="1100" spc="-25">
                <a:latin typeface="Arial"/>
                <a:cs typeface="Arial"/>
              </a:rPr>
              <a:t>sesuatu  </a:t>
            </a:r>
            <a:r>
              <a:rPr dirty="0" sz="1100" spc="35">
                <a:latin typeface="Arial"/>
                <a:cs typeface="Arial"/>
              </a:rPr>
              <a:t>tanpa </a:t>
            </a:r>
            <a:r>
              <a:rPr dirty="0" sz="1100" spc="10">
                <a:latin typeface="Arial"/>
                <a:cs typeface="Arial"/>
              </a:rPr>
              <a:t>benar-benar </a:t>
            </a:r>
            <a:r>
              <a:rPr dirty="0" sz="1100" spc="-20">
                <a:latin typeface="Arial"/>
                <a:cs typeface="Arial"/>
              </a:rPr>
              <a:t>mencobanya. </a:t>
            </a:r>
            <a:r>
              <a:rPr dirty="0" sz="1100" spc="5">
                <a:latin typeface="Arial"/>
                <a:cs typeface="Arial"/>
              </a:rPr>
              <a:t>Seperti </a:t>
            </a:r>
            <a:r>
              <a:rPr dirty="0" sz="1100" spc="-15">
                <a:latin typeface="Arial"/>
                <a:cs typeface="Arial"/>
              </a:rPr>
              <a:t>simulasi pesawat, simulasi </a:t>
            </a:r>
            <a:r>
              <a:rPr dirty="0" sz="1100" spc="15">
                <a:latin typeface="Arial"/>
                <a:cs typeface="Arial"/>
              </a:rPr>
              <a:t>mobil balap, </a:t>
            </a:r>
            <a:r>
              <a:rPr dirty="0" sz="1100" spc="-15">
                <a:latin typeface="Arial"/>
                <a:cs typeface="Arial"/>
              </a:rPr>
              <a:t>simulasi  </a:t>
            </a:r>
            <a:r>
              <a:rPr dirty="0" sz="1100" spc="-5">
                <a:latin typeface="Arial"/>
                <a:cs typeface="Arial"/>
              </a:rPr>
              <a:t>pesawat </a:t>
            </a:r>
            <a:r>
              <a:rPr dirty="0" sz="1100" spc="15">
                <a:latin typeface="Arial"/>
                <a:cs typeface="Arial"/>
              </a:rPr>
              <a:t>ulang </a:t>
            </a:r>
            <a:r>
              <a:rPr dirty="0" sz="1100" spc="25">
                <a:latin typeface="Arial"/>
                <a:cs typeface="Arial"/>
              </a:rPr>
              <a:t>alik </a:t>
            </a:r>
            <a:r>
              <a:rPr dirty="0" sz="1100" spc="35">
                <a:latin typeface="Arial"/>
                <a:cs typeface="Arial"/>
              </a:rPr>
              <a:t>atau </a:t>
            </a:r>
            <a:r>
              <a:rPr dirty="0" sz="1100" spc="-25">
                <a:latin typeface="Arial"/>
                <a:cs typeface="Arial"/>
              </a:rPr>
              <a:t>mesin-mesin </a:t>
            </a:r>
            <a:r>
              <a:rPr dirty="0" sz="1100" spc="20">
                <a:latin typeface="Arial"/>
                <a:cs typeface="Arial"/>
              </a:rPr>
              <a:t>lain </a:t>
            </a:r>
            <a:r>
              <a:rPr dirty="0" sz="1100" spc="10">
                <a:latin typeface="Arial"/>
                <a:cs typeface="Arial"/>
              </a:rPr>
              <a:t>yang </a:t>
            </a:r>
            <a:r>
              <a:rPr dirty="0" sz="1100" spc="-15">
                <a:latin typeface="Arial"/>
                <a:cs typeface="Arial"/>
              </a:rPr>
              <a:t>kompleks </a:t>
            </a:r>
            <a:r>
              <a:rPr dirty="0" sz="1100" spc="10">
                <a:latin typeface="Arial"/>
                <a:cs typeface="Arial"/>
              </a:rPr>
              <a:t>untuk dicoba </a:t>
            </a:r>
            <a:r>
              <a:rPr dirty="0" sz="1100" spc="-5">
                <a:latin typeface="Arial"/>
                <a:cs typeface="Arial"/>
              </a:rPr>
              <a:t>langsung, </a:t>
            </a:r>
            <a:r>
              <a:rPr dirty="0" sz="1100">
                <a:latin typeface="Arial"/>
                <a:cs typeface="Arial"/>
              </a:rPr>
              <a:t>bisa </a:t>
            </a:r>
            <a:r>
              <a:rPr dirty="0" sz="1100" spc="10">
                <a:latin typeface="Arial"/>
                <a:cs typeface="Arial"/>
              </a:rPr>
              <a:t>dicoba  dengan aman dengan </a:t>
            </a:r>
            <a:r>
              <a:rPr dirty="0" sz="1100" spc="-15">
                <a:latin typeface="Arial"/>
                <a:cs typeface="Arial"/>
              </a:rPr>
              <a:t>simulasi </a:t>
            </a:r>
            <a:r>
              <a:rPr dirty="0" sz="1100" spc="20">
                <a:latin typeface="Arial"/>
                <a:cs typeface="Arial"/>
              </a:rPr>
              <a:t>digital. </a:t>
            </a:r>
            <a:r>
              <a:rPr dirty="0" sz="1100" spc="-25">
                <a:latin typeface="Arial"/>
                <a:cs typeface="Arial"/>
              </a:rPr>
              <a:t>Solusi </a:t>
            </a:r>
            <a:r>
              <a:rPr dirty="0" sz="1100" spc="10">
                <a:latin typeface="Arial"/>
                <a:cs typeface="Arial"/>
              </a:rPr>
              <a:t>yang menjadi </a:t>
            </a:r>
            <a:r>
              <a:rPr dirty="0" sz="1100" spc="20">
                <a:latin typeface="Arial"/>
                <a:cs typeface="Arial"/>
              </a:rPr>
              <a:t>tujuan </a:t>
            </a:r>
            <a:r>
              <a:rPr dirty="0" sz="1100" spc="35">
                <a:latin typeface="Arial"/>
                <a:cs typeface="Arial"/>
              </a:rPr>
              <a:t>dari </a:t>
            </a:r>
            <a:r>
              <a:rPr dirty="0" sz="1100" spc="-5">
                <a:latin typeface="Arial"/>
                <a:cs typeface="Arial"/>
              </a:rPr>
              <a:t>masing-masing kelompok  </a:t>
            </a:r>
            <a:r>
              <a:rPr dirty="0" sz="1100" spc="5">
                <a:latin typeface="Arial"/>
                <a:cs typeface="Arial"/>
              </a:rPr>
              <a:t>sebagai </a:t>
            </a:r>
            <a:r>
              <a:rPr dirty="0" sz="1100" spc="-5">
                <a:latin typeface="Arial"/>
                <a:cs typeface="Arial"/>
              </a:rPr>
              <a:t>projek, </a:t>
            </a:r>
            <a:r>
              <a:rPr dirty="0" sz="1100" spc="10">
                <a:latin typeface="Arial"/>
                <a:cs typeface="Arial"/>
              </a:rPr>
              <a:t>akan </a:t>
            </a:r>
            <a:r>
              <a:rPr dirty="0" sz="1100" spc="35">
                <a:latin typeface="Arial"/>
                <a:cs typeface="Arial"/>
              </a:rPr>
              <a:t>dibuat </a:t>
            </a:r>
            <a:r>
              <a:rPr dirty="0" sz="1100" spc="-15">
                <a:latin typeface="Arial"/>
                <a:cs typeface="Arial"/>
              </a:rPr>
              <a:t>simulasi </a:t>
            </a:r>
            <a:r>
              <a:rPr dirty="0" sz="1100" spc="40">
                <a:latin typeface="Arial"/>
                <a:cs typeface="Arial"/>
              </a:rPr>
              <a:t>digital </a:t>
            </a:r>
            <a:r>
              <a:rPr dirty="0" sz="1100" spc="5">
                <a:latin typeface="Arial"/>
                <a:cs typeface="Arial"/>
              </a:rPr>
              <a:t>sebagai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prototype.</a:t>
            </a:r>
            <a:endParaRPr sz="1100">
              <a:latin typeface="Arial"/>
              <a:cs typeface="Arial"/>
            </a:endParaRPr>
          </a:p>
          <a:p>
            <a:pPr marL="340360" marR="84455" indent="-328295">
              <a:lnSpc>
                <a:spcPct val="100000"/>
              </a:lnSpc>
              <a:buAutoNum type="arabicPeriod" startAt="2"/>
              <a:tabLst>
                <a:tab pos="340360" algn="l"/>
                <a:tab pos="340995" algn="l"/>
              </a:tabLst>
            </a:pPr>
            <a:r>
              <a:rPr dirty="0" sz="1100" spc="-5">
                <a:latin typeface="Arial"/>
                <a:cs typeface="Arial"/>
              </a:rPr>
              <a:t>Guru </a:t>
            </a:r>
            <a:r>
              <a:rPr dirty="0" sz="1100" spc="10">
                <a:latin typeface="Arial"/>
                <a:cs typeface="Arial"/>
              </a:rPr>
              <a:t>mempertontonkan </a:t>
            </a:r>
            <a:r>
              <a:rPr dirty="0" sz="1100" spc="-5">
                <a:latin typeface="Arial"/>
                <a:cs typeface="Arial"/>
              </a:rPr>
              <a:t>salah </a:t>
            </a:r>
            <a:r>
              <a:rPr dirty="0" sz="1100">
                <a:latin typeface="Arial"/>
                <a:cs typeface="Arial"/>
              </a:rPr>
              <a:t>satu </a:t>
            </a:r>
            <a:r>
              <a:rPr dirty="0" sz="1100" spc="-15">
                <a:latin typeface="Arial"/>
                <a:cs typeface="Arial"/>
              </a:rPr>
              <a:t>simulasi </a:t>
            </a:r>
            <a:r>
              <a:rPr dirty="0" sz="1100" spc="40">
                <a:latin typeface="Arial"/>
                <a:cs typeface="Arial"/>
              </a:rPr>
              <a:t>digital </a:t>
            </a:r>
            <a:r>
              <a:rPr dirty="0" sz="1100" spc="10">
                <a:latin typeface="Arial"/>
                <a:cs typeface="Arial"/>
              </a:rPr>
              <a:t>dengan Augmented </a:t>
            </a:r>
            <a:r>
              <a:rPr dirty="0" sz="1100" spc="5">
                <a:latin typeface="Arial"/>
                <a:cs typeface="Arial"/>
              </a:rPr>
              <a:t>Reality menggunakan  </a:t>
            </a:r>
            <a:r>
              <a:rPr dirty="0" sz="1100" spc="10">
                <a:latin typeface="Arial"/>
                <a:cs typeface="Arial"/>
              </a:rPr>
              <a:t>aplikasi </a:t>
            </a:r>
            <a:r>
              <a:rPr dirty="0" sz="1100" spc="-25">
                <a:latin typeface="Arial"/>
                <a:cs typeface="Arial"/>
              </a:rPr>
              <a:t>Assemblr: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VIDEO</a:t>
            </a:r>
            <a:r>
              <a:rPr dirty="0" sz="1100" spc="10">
                <a:latin typeface="Arial"/>
                <a:cs typeface="Arial"/>
              </a:rPr>
              <a:t>. </a:t>
            </a:r>
            <a:r>
              <a:rPr dirty="0" sz="1100" spc="25">
                <a:latin typeface="Arial"/>
                <a:cs typeface="Arial"/>
              </a:rPr>
              <a:t>Dalam </a:t>
            </a:r>
            <a:r>
              <a:rPr dirty="0" sz="1100">
                <a:latin typeface="Arial"/>
                <a:cs typeface="Arial"/>
              </a:rPr>
              <a:t>video </a:t>
            </a:r>
            <a:r>
              <a:rPr dirty="0" sz="1100" spc="20">
                <a:latin typeface="Arial"/>
                <a:cs typeface="Arial"/>
              </a:rPr>
              <a:t>ini </a:t>
            </a:r>
            <a:r>
              <a:rPr dirty="0" sz="1100" spc="15">
                <a:latin typeface="Arial"/>
                <a:cs typeface="Arial"/>
              </a:rPr>
              <a:t>menggambarkan </a:t>
            </a:r>
            <a:r>
              <a:rPr dirty="0" sz="1100" spc="5">
                <a:latin typeface="Arial"/>
                <a:cs typeface="Arial"/>
              </a:rPr>
              <a:t>bahwa </a:t>
            </a:r>
            <a:r>
              <a:rPr dirty="0" sz="1100" spc="-10">
                <a:latin typeface="Arial"/>
                <a:cs typeface="Arial"/>
              </a:rPr>
              <a:t>seorang </a:t>
            </a:r>
            <a:r>
              <a:rPr dirty="0" sz="1100" spc="-5">
                <a:latin typeface="Arial"/>
                <a:cs typeface="Arial"/>
              </a:rPr>
              <a:t>desainer </a:t>
            </a:r>
            <a:r>
              <a:rPr dirty="0" sz="1100" spc="20">
                <a:latin typeface="Arial"/>
                <a:cs typeface="Arial"/>
              </a:rPr>
              <a:t>interior  </a:t>
            </a:r>
            <a:r>
              <a:rPr dirty="0" sz="1100">
                <a:latin typeface="Arial"/>
                <a:cs typeface="Arial"/>
              </a:rPr>
              <a:t>bisa </a:t>
            </a:r>
            <a:r>
              <a:rPr dirty="0" sz="1100" spc="5">
                <a:latin typeface="Arial"/>
                <a:cs typeface="Arial"/>
              </a:rPr>
              <a:t>menggunakan </a:t>
            </a:r>
            <a:r>
              <a:rPr dirty="0" sz="1100" spc="-20">
                <a:latin typeface="Arial"/>
                <a:cs typeface="Arial"/>
              </a:rPr>
              <a:t>AR </a:t>
            </a:r>
            <a:r>
              <a:rPr dirty="0" sz="1100" spc="10">
                <a:latin typeface="Arial"/>
                <a:cs typeface="Arial"/>
              </a:rPr>
              <a:t>untuk </a:t>
            </a:r>
            <a:r>
              <a:rPr dirty="0" sz="1100" spc="-5">
                <a:latin typeface="Arial"/>
                <a:cs typeface="Arial"/>
              </a:rPr>
              <a:t>menunjukkan </a:t>
            </a:r>
            <a:r>
              <a:rPr dirty="0" sz="1100" spc="20">
                <a:latin typeface="Arial"/>
                <a:cs typeface="Arial"/>
              </a:rPr>
              <a:t>ruangan </a:t>
            </a:r>
            <a:r>
              <a:rPr dirty="0" sz="1100" spc="10">
                <a:latin typeface="Arial"/>
                <a:cs typeface="Arial"/>
              </a:rPr>
              <a:t>dengan </a:t>
            </a:r>
            <a:r>
              <a:rPr dirty="0" sz="1100" spc="25">
                <a:latin typeface="Arial"/>
                <a:cs typeface="Arial"/>
              </a:rPr>
              <a:t>berbagai furniture </a:t>
            </a:r>
            <a:r>
              <a:rPr dirty="0" sz="1100" spc="35">
                <a:latin typeface="Arial"/>
                <a:cs typeface="Arial"/>
              </a:rPr>
              <a:t>di </a:t>
            </a:r>
            <a:r>
              <a:rPr dirty="0" sz="1100">
                <a:latin typeface="Arial"/>
                <a:cs typeface="Arial"/>
              </a:rPr>
              <a:t>dalamnya,  </a:t>
            </a:r>
            <a:r>
              <a:rPr dirty="0" sz="1100" spc="35">
                <a:latin typeface="Arial"/>
                <a:cs typeface="Arial"/>
              </a:rPr>
              <a:t>tanpa </a:t>
            </a:r>
            <a:r>
              <a:rPr dirty="0" sz="1100" spc="-10">
                <a:latin typeface="Arial"/>
                <a:cs typeface="Arial"/>
              </a:rPr>
              <a:t>harus </a:t>
            </a:r>
            <a:r>
              <a:rPr dirty="0" sz="1100" spc="10">
                <a:latin typeface="Arial"/>
                <a:cs typeface="Arial"/>
              </a:rPr>
              <a:t>benar-benar </a:t>
            </a:r>
            <a:r>
              <a:rPr dirty="0" sz="1100" spc="-5">
                <a:latin typeface="Arial"/>
                <a:cs typeface="Arial"/>
              </a:rPr>
              <a:t>mempunyai </a:t>
            </a:r>
            <a:r>
              <a:rPr dirty="0" sz="1100" spc="25">
                <a:latin typeface="Arial"/>
                <a:cs typeface="Arial"/>
              </a:rPr>
              <a:t>berbagai furniture </a:t>
            </a:r>
            <a:r>
              <a:rPr dirty="0" sz="1100" spc="-10">
                <a:latin typeface="Arial"/>
                <a:cs typeface="Arial"/>
              </a:rPr>
              <a:t>tersebut. </a:t>
            </a:r>
            <a:r>
              <a:rPr dirty="0" sz="1100" spc="-5">
                <a:latin typeface="Arial"/>
                <a:cs typeface="Arial"/>
              </a:rPr>
              <a:t>Guru </a:t>
            </a:r>
            <a:r>
              <a:rPr dirty="0" sz="1100" spc="25">
                <a:latin typeface="Arial"/>
                <a:cs typeface="Arial"/>
              </a:rPr>
              <a:t>juga </a:t>
            </a:r>
            <a:r>
              <a:rPr dirty="0" sz="1100" spc="10">
                <a:latin typeface="Arial"/>
                <a:cs typeface="Arial"/>
              </a:rPr>
              <a:t>mempertontonkan  </a:t>
            </a:r>
            <a:r>
              <a:rPr dirty="0" sz="1100">
                <a:latin typeface="Arial"/>
                <a:cs typeface="Arial"/>
              </a:rPr>
              <a:t>video </a:t>
            </a:r>
            <a:r>
              <a:rPr dirty="0" sz="1100" spc="35">
                <a:latin typeface="Arial"/>
                <a:cs typeface="Arial"/>
              </a:rPr>
              <a:t>dari</a:t>
            </a:r>
            <a:r>
              <a:rPr dirty="0" sz="1100" spc="35">
                <a:latin typeface="Arial"/>
                <a:cs typeface="Arial"/>
                <a:hlinkClick r:id="rId5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NATGEO</a:t>
            </a:r>
            <a:r>
              <a:rPr dirty="0" sz="1100" spc="10">
                <a:latin typeface="Arial"/>
                <a:cs typeface="Arial"/>
                <a:hlinkClick r:id="rId5"/>
              </a:rPr>
              <a:t> </a:t>
            </a:r>
            <a:r>
              <a:rPr dirty="0" sz="1100" spc="30">
                <a:latin typeface="Arial"/>
                <a:cs typeface="Arial"/>
              </a:rPr>
              <a:t>tentang </a:t>
            </a:r>
            <a:r>
              <a:rPr dirty="0" sz="1100" spc="10">
                <a:latin typeface="Arial"/>
                <a:cs typeface="Arial"/>
              </a:rPr>
              <a:t>kedalaman </a:t>
            </a:r>
            <a:r>
              <a:rPr dirty="0" sz="1100" spc="5">
                <a:latin typeface="Arial"/>
                <a:cs typeface="Arial"/>
              </a:rPr>
              <a:t>laut. </a:t>
            </a:r>
            <a:r>
              <a:rPr dirty="0" sz="1100" spc="-5">
                <a:latin typeface="Arial"/>
                <a:cs typeface="Arial"/>
              </a:rPr>
              <a:t>Guru </a:t>
            </a:r>
            <a:r>
              <a:rPr dirty="0" sz="1100">
                <a:latin typeface="Arial"/>
                <a:cs typeface="Arial"/>
              </a:rPr>
              <a:t>bisa </a:t>
            </a:r>
            <a:r>
              <a:rPr dirty="0" sz="1100" spc="-10">
                <a:latin typeface="Arial"/>
                <a:cs typeface="Arial"/>
              </a:rPr>
              <a:t>membahas </a:t>
            </a:r>
            <a:r>
              <a:rPr dirty="0" sz="1100" spc="30">
                <a:latin typeface="Arial"/>
                <a:cs typeface="Arial"/>
              </a:rPr>
              <a:t>tentang </a:t>
            </a:r>
            <a:r>
              <a:rPr dirty="0" sz="1100" spc="10">
                <a:latin typeface="Arial"/>
                <a:cs typeface="Arial"/>
              </a:rPr>
              <a:t>tenggelamnya  </a:t>
            </a:r>
            <a:r>
              <a:rPr dirty="0" sz="1100" spc="25">
                <a:latin typeface="Arial"/>
                <a:cs typeface="Arial"/>
              </a:rPr>
              <a:t>kapal </a:t>
            </a:r>
            <a:r>
              <a:rPr dirty="0" sz="1100" spc="-20">
                <a:latin typeface="Arial"/>
                <a:cs typeface="Arial"/>
              </a:rPr>
              <a:t>selam </a:t>
            </a:r>
            <a:r>
              <a:rPr dirty="0" sz="1100" spc="40">
                <a:latin typeface="Arial"/>
                <a:cs typeface="Arial"/>
              </a:rPr>
              <a:t>Nanggala </a:t>
            </a:r>
            <a:r>
              <a:rPr dirty="0" sz="1100" spc="-15">
                <a:latin typeface="Arial"/>
                <a:cs typeface="Arial"/>
              </a:rPr>
              <a:t>402, </a:t>
            </a:r>
            <a:r>
              <a:rPr dirty="0" sz="1100" spc="20">
                <a:latin typeface="Arial"/>
                <a:cs typeface="Arial"/>
              </a:rPr>
              <a:t>dan </a:t>
            </a:r>
            <a:r>
              <a:rPr dirty="0" sz="1100">
                <a:latin typeface="Arial"/>
                <a:cs typeface="Arial"/>
              </a:rPr>
              <a:t>memberikan </a:t>
            </a:r>
            <a:r>
              <a:rPr dirty="0" sz="1100" spc="10">
                <a:latin typeface="Arial"/>
                <a:cs typeface="Arial"/>
              </a:rPr>
              <a:t>ide </a:t>
            </a:r>
            <a:r>
              <a:rPr dirty="0" sz="1100" spc="5">
                <a:latin typeface="Arial"/>
                <a:cs typeface="Arial"/>
              </a:rPr>
              <a:t>bahwa </a:t>
            </a:r>
            <a:r>
              <a:rPr dirty="0" sz="1100" spc="20">
                <a:latin typeface="Arial"/>
                <a:cs typeface="Arial"/>
              </a:rPr>
              <a:t>hal </a:t>
            </a:r>
            <a:r>
              <a:rPr dirty="0" sz="1100" spc="5">
                <a:latin typeface="Arial"/>
                <a:cs typeface="Arial"/>
              </a:rPr>
              <a:t>tersebut </a:t>
            </a:r>
            <a:r>
              <a:rPr dirty="0" sz="1100">
                <a:latin typeface="Arial"/>
                <a:cs typeface="Arial"/>
              </a:rPr>
              <a:t>bisa </a:t>
            </a:r>
            <a:r>
              <a:rPr dirty="0" sz="1100" spc="10">
                <a:latin typeface="Arial"/>
                <a:cs typeface="Arial"/>
              </a:rPr>
              <a:t>menjadi </a:t>
            </a:r>
            <a:r>
              <a:rPr dirty="0" sz="1100">
                <a:latin typeface="Arial"/>
                <a:cs typeface="Arial"/>
              </a:rPr>
              <a:t>masalah  </a:t>
            </a:r>
            <a:r>
              <a:rPr dirty="0" sz="1100" spc="10">
                <a:latin typeface="Arial"/>
                <a:cs typeface="Arial"/>
              </a:rPr>
              <a:t>yang </a:t>
            </a:r>
            <a:r>
              <a:rPr dirty="0" sz="1100">
                <a:latin typeface="Arial"/>
                <a:cs typeface="Arial"/>
              </a:rPr>
              <a:t>bisa </a:t>
            </a:r>
            <a:r>
              <a:rPr dirty="0" sz="1100" spc="25">
                <a:latin typeface="Arial"/>
                <a:cs typeface="Arial"/>
              </a:rPr>
              <a:t>dibuatkan </a:t>
            </a:r>
            <a:r>
              <a:rPr dirty="0" sz="1100" spc="-20">
                <a:latin typeface="Arial"/>
                <a:cs typeface="Arial"/>
              </a:rPr>
              <a:t>simulasinya. </a:t>
            </a:r>
            <a:r>
              <a:rPr dirty="0" sz="1100" spc="35">
                <a:latin typeface="Arial"/>
                <a:cs typeface="Arial"/>
              </a:rPr>
              <a:t>Atau </a:t>
            </a:r>
            <a:r>
              <a:rPr dirty="0" sz="1100" spc="-5">
                <a:latin typeface="Arial"/>
                <a:cs typeface="Arial"/>
              </a:rPr>
              <a:t>wacana </a:t>
            </a:r>
            <a:r>
              <a:rPr dirty="0" sz="1100" spc="-20">
                <a:latin typeface="Arial"/>
                <a:cs typeface="Arial"/>
              </a:rPr>
              <a:t>SpaceX </a:t>
            </a:r>
            <a:r>
              <a:rPr dirty="0" sz="1100" spc="10">
                <a:latin typeface="Arial"/>
                <a:cs typeface="Arial"/>
              </a:rPr>
              <a:t>dengan transportasi </a:t>
            </a:r>
            <a:r>
              <a:rPr dirty="0" sz="1100" spc="35">
                <a:latin typeface="Arial"/>
                <a:cs typeface="Arial"/>
              </a:rPr>
              <a:t>antar </a:t>
            </a:r>
            <a:r>
              <a:rPr dirty="0" sz="1100" spc="25">
                <a:latin typeface="Arial"/>
                <a:cs typeface="Arial"/>
              </a:rPr>
              <a:t>planet </a:t>
            </a:r>
            <a:r>
              <a:rPr dirty="0" sz="1100" spc="35">
                <a:latin typeface="Arial"/>
                <a:cs typeface="Arial"/>
              </a:rPr>
              <a:t>di  </a:t>
            </a:r>
            <a:r>
              <a:rPr dirty="0" sz="1100">
                <a:latin typeface="Arial"/>
                <a:cs typeface="Arial"/>
              </a:rPr>
              <a:t>video</a:t>
            </a:r>
            <a:r>
              <a:rPr dirty="0" sz="1100">
                <a:latin typeface="Arial"/>
                <a:cs typeface="Arial"/>
                <a:hlinkClick r:id="rId6"/>
              </a:rPr>
              <a:t>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SIMULASI</a:t>
            </a:r>
            <a:r>
              <a:rPr dirty="0" sz="1100" spc="65">
                <a:latin typeface="Arial"/>
                <a:cs typeface="Arial"/>
                <a:hlinkClick r:id="rId6"/>
              </a:rPr>
              <a:t> </a:t>
            </a:r>
            <a:r>
              <a:rPr dirty="0" sz="1100" spc="-15">
                <a:latin typeface="Arial"/>
                <a:cs typeface="Arial"/>
              </a:rPr>
              <a:t>ini.</a:t>
            </a:r>
            <a:endParaRPr sz="1100">
              <a:latin typeface="Arial"/>
              <a:cs typeface="Arial"/>
            </a:endParaRPr>
          </a:p>
          <a:p>
            <a:pPr marL="340360" indent="-325755">
              <a:lnSpc>
                <a:spcPct val="100000"/>
              </a:lnSpc>
              <a:buAutoNum type="arabicPeriod" startAt="2"/>
              <a:tabLst>
                <a:tab pos="340360" algn="l"/>
                <a:tab pos="340995" algn="l"/>
              </a:tabLst>
            </a:pPr>
            <a:r>
              <a:rPr dirty="0" sz="1100" spc="-5">
                <a:latin typeface="Arial"/>
                <a:cs typeface="Arial"/>
              </a:rPr>
              <a:t>Guru </a:t>
            </a:r>
            <a:r>
              <a:rPr dirty="0" sz="1100" spc="10">
                <a:latin typeface="Arial"/>
                <a:cs typeface="Arial"/>
              </a:rPr>
              <a:t>meminta </a:t>
            </a:r>
            <a:r>
              <a:rPr dirty="0" sz="1100" spc="-45">
                <a:latin typeface="Arial"/>
                <a:cs typeface="Arial"/>
              </a:rPr>
              <a:t>siswa </a:t>
            </a:r>
            <a:r>
              <a:rPr dirty="0" sz="1100" spc="10">
                <a:latin typeface="Arial"/>
                <a:cs typeface="Arial"/>
              </a:rPr>
              <a:t>untuk </a:t>
            </a:r>
            <a:r>
              <a:rPr dirty="0" sz="1100" spc="-15">
                <a:latin typeface="Arial"/>
                <a:cs typeface="Arial"/>
              </a:rPr>
              <a:t>mendiskusikan </a:t>
            </a:r>
            <a:r>
              <a:rPr dirty="0" sz="1100" spc="20">
                <a:latin typeface="Arial"/>
                <a:cs typeface="Arial"/>
              </a:rPr>
              <a:t>tujuan </a:t>
            </a:r>
            <a:r>
              <a:rPr dirty="0" sz="1100" spc="-10">
                <a:latin typeface="Arial"/>
                <a:cs typeface="Arial"/>
              </a:rPr>
              <a:t>masing-masing, </a:t>
            </a:r>
            <a:r>
              <a:rPr dirty="0" sz="1100" spc="10">
                <a:latin typeface="Arial"/>
                <a:cs typeface="Arial"/>
              </a:rPr>
              <a:t>dengan </a:t>
            </a:r>
            <a:r>
              <a:rPr dirty="0" sz="1100" spc="15">
                <a:latin typeface="Arial"/>
                <a:cs typeface="Arial"/>
              </a:rPr>
              <a:t>pertanyaan</a:t>
            </a:r>
            <a:r>
              <a:rPr dirty="0" sz="1100" spc="2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pemantik: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6615" y="4319697"/>
            <a:ext cx="4479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210" algn="l"/>
              </a:tabLst>
            </a:pPr>
            <a:r>
              <a:rPr dirty="0" sz="1100" spc="-35">
                <a:latin typeface="Arial"/>
                <a:cs typeface="Arial"/>
              </a:rPr>
              <a:t>-	</a:t>
            </a:r>
            <a:r>
              <a:rPr dirty="0" sz="1100" spc="-10">
                <a:latin typeface="Arial"/>
                <a:cs typeface="Arial"/>
              </a:rPr>
              <a:t>Simulasi </a:t>
            </a:r>
            <a:r>
              <a:rPr dirty="0" sz="1100" spc="40">
                <a:latin typeface="Arial"/>
                <a:cs typeface="Arial"/>
              </a:rPr>
              <a:t>digital </a:t>
            </a:r>
            <a:r>
              <a:rPr dirty="0" sz="1100">
                <a:latin typeface="Arial"/>
                <a:cs typeface="Arial"/>
              </a:rPr>
              <a:t>seperti </a:t>
            </a:r>
            <a:r>
              <a:rPr dirty="0" sz="1100" spc="35">
                <a:latin typeface="Arial"/>
                <a:cs typeface="Arial"/>
              </a:rPr>
              <a:t>apa </a:t>
            </a:r>
            <a:r>
              <a:rPr dirty="0" sz="1100" spc="10">
                <a:latin typeface="Arial"/>
                <a:cs typeface="Arial"/>
              </a:rPr>
              <a:t>yang </a:t>
            </a:r>
            <a:r>
              <a:rPr dirty="0" sz="1100">
                <a:latin typeface="Arial"/>
                <a:cs typeface="Arial"/>
              </a:rPr>
              <a:t>bisa kamu </a:t>
            </a:r>
            <a:r>
              <a:rPr dirty="0" sz="1100" spc="35">
                <a:latin typeface="Arial"/>
                <a:cs typeface="Arial"/>
              </a:rPr>
              <a:t>buat </a:t>
            </a:r>
            <a:r>
              <a:rPr dirty="0" sz="1100" spc="10">
                <a:latin typeface="Arial"/>
                <a:cs typeface="Arial"/>
              </a:rPr>
              <a:t>untuk</a:t>
            </a:r>
            <a:r>
              <a:rPr dirty="0" sz="1100" spc="27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projekmu?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3715" y="4487337"/>
            <a:ext cx="57658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39090" algn="l"/>
                <a:tab pos="339725" algn="l"/>
              </a:tabLst>
            </a:pPr>
            <a:r>
              <a:rPr dirty="0" sz="1100" spc="-5">
                <a:latin typeface="Arial"/>
                <a:cs typeface="Arial"/>
              </a:rPr>
              <a:t>Guru </a:t>
            </a:r>
            <a:r>
              <a:rPr dirty="0" sz="1100" spc="10">
                <a:latin typeface="Arial"/>
                <a:cs typeface="Arial"/>
              </a:rPr>
              <a:t>meminta </a:t>
            </a:r>
            <a:r>
              <a:rPr dirty="0" sz="1100" spc="-45">
                <a:latin typeface="Arial"/>
                <a:cs typeface="Arial"/>
              </a:rPr>
              <a:t>siswa </a:t>
            </a:r>
            <a:r>
              <a:rPr dirty="0" sz="1100" spc="10">
                <a:latin typeface="Arial"/>
                <a:cs typeface="Arial"/>
              </a:rPr>
              <a:t>untuk </a:t>
            </a:r>
            <a:r>
              <a:rPr dirty="0" sz="1100" spc="-10">
                <a:latin typeface="Arial"/>
                <a:cs typeface="Arial"/>
              </a:rPr>
              <a:t>menuliskan </a:t>
            </a:r>
            <a:r>
              <a:rPr dirty="0" sz="1100" spc="20">
                <a:latin typeface="Arial"/>
                <a:cs typeface="Arial"/>
              </a:rPr>
              <a:t>tujuan </a:t>
            </a:r>
            <a:r>
              <a:rPr dirty="0" sz="1100" spc="-5">
                <a:latin typeface="Arial"/>
                <a:cs typeface="Arial"/>
              </a:rPr>
              <a:t>masing-masing </a:t>
            </a:r>
            <a:r>
              <a:rPr dirty="0" sz="1100" spc="5">
                <a:latin typeface="Arial"/>
                <a:cs typeface="Arial"/>
              </a:rPr>
              <a:t>grup, </a:t>
            </a:r>
            <a:r>
              <a:rPr dirty="0" sz="1100" spc="35">
                <a:latin typeface="Arial"/>
                <a:cs typeface="Arial"/>
              </a:rPr>
              <a:t>dari </a:t>
            </a:r>
            <a:r>
              <a:rPr dirty="0" sz="1100" spc="-5">
                <a:latin typeface="Arial"/>
                <a:cs typeface="Arial"/>
              </a:rPr>
              <a:t>hasil</a:t>
            </a:r>
            <a:r>
              <a:rPr dirty="0" sz="1100" spc="204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diskusi.</a:t>
            </a:r>
            <a:endParaRPr sz="1100">
              <a:latin typeface="Arial"/>
              <a:cs typeface="Arial"/>
            </a:endParaRPr>
          </a:p>
          <a:p>
            <a:pPr marL="339090" indent="-325755">
              <a:lnSpc>
                <a:spcPct val="100000"/>
              </a:lnSpc>
              <a:buAutoNum type="arabicPeriod" startAt="4"/>
              <a:tabLst>
                <a:tab pos="339090" algn="l"/>
                <a:tab pos="339725" algn="l"/>
              </a:tabLst>
            </a:pPr>
            <a:r>
              <a:rPr dirty="0" sz="1100" spc="35">
                <a:latin typeface="Arial"/>
                <a:cs typeface="Arial"/>
              </a:rPr>
              <a:t>Apabila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masih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ada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waktu,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satu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kelompok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bisa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berbagi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kepada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satu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kelompok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lainnya.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8491" y="361809"/>
            <a:ext cx="10052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latin typeface="Arial"/>
                <a:cs typeface="Arial"/>
              </a:rPr>
              <a:t>Mengembangkan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Ide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21" y="149946"/>
            <a:ext cx="3535679" cy="4824095"/>
            <a:chOff x="1676821" y="149946"/>
            <a:chExt cx="3535679" cy="4824095"/>
          </a:xfrm>
        </p:grpSpPr>
        <p:sp>
          <p:nvSpPr>
            <p:cNvPr id="3" name="object 3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82063" y="191231"/>
            <a:ext cx="34480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60"/>
              <a:t>19</a:t>
            </a:r>
          </a:p>
        </p:txBody>
      </p:sp>
      <p:sp>
        <p:nvSpPr>
          <p:cNvPr id="8" name="object 8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5875" y="1164533"/>
            <a:ext cx="80264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635">
              <a:lnSpc>
                <a:spcPts val="1650"/>
              </a:lnSpc>
              <a:spcBef>
                <a:spcPts val="180"/>
              </a:spcBef>
            </a:pPr>
            <a:r>
              <a:rPr dirty="0" sz="1400" spc="30">
                <a:latin typeface="Arial"/>
                <a:cs typeface="Arial"/>
              </a:rPr>
              <a:t>Membuat  </a:t>
            </a:r>
            <a:r>
              <a:rPr dirty="0" sz="1400" spc="-30">
                <a:latin typeface="Arial"/>
                <a:cs typeface="Arial"/>
              </a:rPr>
              <a:t>P</a:t>
            </a:r>
            <a:r>
              <a:rPr dirty="0" sz="1400" spc="-40">
                <a:latin typeface="Arial"/>
                <a:cs typeface="Arial"/>
              </a:rPr>
              <a:t>r</a:t>
            </a:r>
            <a:r>
              <a:rPr dirty="0" sz="1400" spc="25">
                <a:latin typeface="Arial"/>
                <a:cs typeface="Arial"/>
              </a:rPr>
              <a:t>ototype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226" y="1837900"/>
            <a:ext cx="12299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dirty="0" sz="1000" spc="15">
                <a:latin typeface="Arial"/>
                <a:cs typeface="Arial"/>
              </a:rPr>
              <a:t>Mencari </a:t>
            </a:r>
            <a:r>
              <a:rPr dirty="0" sz="1000" spc="20">
                <a:latin typeface="Arial"/>
                <a:cs typeface="Arial"/>
              </a:rPr>
              <a:t>dan  </a:t>
            </a:r>
            <a:r>
              <a:rPr dirty="0" sz="1000" spc="5">
                <a:latin typeface="Arial"/>
                <a:cs typeface="Arial"/>
              </a:rPr>
              <a:t>mengembangkan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24" y="3599051"/>
            <a:ext cx="10585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85">
                <a:latin typeface="Arial"/>
                <a:cs typeface="Arial"/>
              </a:rPr>
              <a:t>JP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mentor.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3" name="object 13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472443" y="196502"/>
            <a:ext cx="4413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5">
                <a:solidFill>
                  <a:srgbClr val="2F465D"/>
                </a:solidFill>
                <a:latin typeface="Arial"/>
                <a:cs typeface="Arial"/>
              </a:rPr>
              <a:t>20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6143" y="882322"/>
            <a:ext cx="962660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20">
                <a:latin typeface="Arial"/>
                <a:cs typeface="Arial"/>
              </a:rPr>
              <a:t>Pelaksanaan: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4326" y="1072822"/>
            <a:ext cx="3075305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1630" marR="170815" indent="-3079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1630" algn="l"/>
                <a:tab pos="342265" algn="l"/>
              </a:tabLst>
            </a:pPr>
            <a:r>
              <a:rPr dirty="0" sz="1250" spc="-5">
                <a:latin typeface="Arial"/>
                <a:cs typeface="Arial"/>
              </a:rPr>
              <a:t>Guru mengumumkan </a:t>
            </a:r>
            <a:r>
              <a:rPr dirty="0" sz="1250" spc="5">
                <a:latin typeface="Arial"/>
                <a:cs typeface="Arial"/>
              </a:rPr>
              <a:t>bahwa </a:t>
            </a:r>
            <a:r>
              <a:rPr dirty="0" sz="1250" spc="10">
                <a:latin typeface="Arial"/>
                <a:cs typeface="Arial"/>
              </a:rPr>
              <a:t>setiap  </a:t>
            </a:r>
            <a:r>
              <a:rPr dirty="0" sz="1250" spc="-5">
                <a:latin typeface="Arial"/>
                <a:cs typeface="Arial"/>
              </a:rPr>
              <a:t>kelompok </a:t>
            </a:r>
            <a:r>
              <a:rPr dirty="0" sz="1250" spc="10">
                <a:latin typeface="Arial"/>
                <a:cs typeface="Arial"/>
              </a:rPr>
              <a:t>akan </a:t>
            </a:r>
            <a:r>
              <a:rPr dirty="0" sz="1250" spc="15">
                <a:latin typeface="Arial"/>
                <a:cs typeface="Arial"/>
              </a:rPr>
              <a:t>membuat </a:t>
            </a:r>
            <a:r>
              <a:rPr dirty="0" sz="1250" spc="-15">
                <a:latin typeface="Arial"/>
                <a:cs typeface="Arial"/>
              </a:rPr>
              <a:t>simulasi  </a:t>
            </a:r>
            <a:r>
              <a:rPr dirty="0" sz="1250" spc="50">
                <a:latin typeface="Arial"/>
                <a:cs typeface="Arial"/>
              </a:rPr>
              <a:t>digital </a:t>
            </a:r>
            <a:r>
              <a:rPr dirty="0" sz="1250" spc="5">
                <a:latin typeface="Arial"/>
                <a:cs typeface="Arial"/>
              </a:rPr>
              <a:t>sebagai </a:t>
            </a:r>
            <a:r>
              <a:rPr dirty="0" sz="1250" spc="10">
                <a:latin typeface="Arial"/>
                <a:cs typeface="Arial"/>
              </a:rPr>
              <a:t>prototype. </a:t>
            </a:r>
            <a:r>
              <a:rPr dirty="0" sz="1250" spc="35">
                <a:latin typeface="Arial"/>
                <a:cs typeface="Arial"/>
              </a:rPr>
              <a:t>Di </a:t>
            </a:r>
            <a:r>
              <a:rPr dirty="0" sz="1250" spc="30">
                <a:latin typeface="Arial"/>
                <a:cs typeface="Arial"/>
              </a:rPr>
              <a:t>dalam  </a:t>
            </a:r>
            <a:r>
              <a:rPr dirty="0" sz="1250" spc="-5">
                <a:latin typeface="Arial"/>
                <a:cs typeface="Arial"/>
              </a:rPr>
              <a:t>kelompok </a:t>
            </a:r>
            <a:r>
              <a:rPr dirty="0" sz="1250" spc="-10">
                <a:latin typeface="Arial"/>
                <a:cs typeface="Arial"/>
              </a:rPr>
              <a:t>masing-masing, </a:t>
            </a:r>
            <a:r>
              <a:rPr dirty="0" sz="1250" spc="-50">
                <a:latin typeface="Arial"/>
                <a:cs typeface="Arial"/>
              </a:rPr>
              <a:t>siswa  </a:t>
            </a:r>
            <a:r>
              <a:rPr dirty="0" sz="1250" spc="15">
                <a:latin typeface="Arial"/>
                <a:cs typeface="Arial"/>
              </a:rPr>
              <a:t>ditugaskan </a:t>
            </a:r>
            <a:r>
              <a:rPr dirty="0" sz="1250" spc="10">
                <a:latin typeface="Arial"/>
                <a:cs typeface="Arial"/>
              </a:rPr>
              <a:t>untuk </a:t>
            </a:r>
            <a:r>
              <a:rPr dirty="0" sz="1250" spc="-15">
                <a:latin typeface="Arial"/>
                <a:cs typeface="Arial"/>
              </a:rPr>
              <a:t>mendiskusikan  </a:t>
            </a:r>
            <a:r>
              <a:rPr dirty="0" sz="1250" spc="20">
                <a:latin typeface="Arial"/>
                <a:cs typeface="Arial"/>
              </a:rPr>
              <a:t>pertanyaan </a:t>
            </a:r>
            <a:r>
              <a:rPr dirty="0" sz="1250" spc="25">
                <a:latin typeface="Arial"/>
                <a:cs typeface="Arial"/>
              </a:rPr>
              <a:t>ini dan </a:t>
            </a:r>
            <a:r>
              <a:rPr dirty="0" sz="1250" spc="15">
                <a:latin typeface="Arial"/>
                <a:cs typeface="Arial"/>
              </a:rPr>
              <a:t>membuat</a:t>
            </a:r>
            <a:r>
              <a:rPr dirty="0" sz="1250" spc="45">
                <a:latin typeface="Arial"/>
                <a:cs typeface="Arial"/>
              </a:rPr>
              <a:t> </a:t>
            </a:r>
            <a:r>
              <a:rPr dirty="0" sz="1250" spc="35">
                <a:latin typeface="Arial"/>
                <a:cs typeface="Arial"/>
              </a:rPr>
              <a:t>draft.</a:t>
            </a:r>
            <a:endParaRPr sz="1250">
              <a:latin typeface="Arial"/>
              <a:cs typeface="Arial"/>
            </a:endParaRPr>
          </a:p>
          <a:p>
            <a:pPr marL="341630" indent="-342265">
              <a:lnSpc>
                <a:spcPct val="100000"/>
              </a:lnSpc>
              <a:buAutoNum type="arabicPeriod"/>
              <a:tabLst>
                <a:tab pos="341630" algn="l"/>
                <a:tab pos="342265" algn="l"/>
              </a:tabLst>
            </a:pPr>
            <a:r>
              <a:rPr dirty="0" sz="1250" spc="5">
                <a:latin typeface="Arial"/>
                <a:cs typeface="Arial"/>
              </a:rPr>
              <a:t>Pertanyaan</a:t>
            </a:r>
            <a:r>
              <a:rPr dirty="0" sz="1250" spc="4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panduan:</a:t>
            </a:r>
            <a:endParaRPr sz="1250">
              <a:latin typeface="Arial"/>
              <a:cs typeface="Arial"/>
            </a:endParaRPr>
          </a:p>
          <a:p>
            <a:pPr lvl="1" marL="341630" marR="149860" indent="-276860">
              <a:lnSpc>
                <a:spcPct val="100000"/>
              </a:lnSpc>
              <a:buChar char="-"/>
              <a:tabLst>
                <a:tab pos="341630" algn="l"/>
                <a:tab pos="342265" algn="l"/>
              </a:tabLst>
            </a:pPr>
            <a:r>
              <a:rPr dirty="0" sz="1250" spc="40">
                <a:latin typeface="Arial"/>
                <a:cs typeface="Arial"/>
              </a:rPr>
              <a:t>Apa </a:t>
            </a:r>
            <a:r>
              <a:rPr dirty="0" sz="1250">
                <a:latin typeface="Arial"/>
                <a:cs typeface="Arial"/>
              </a:rPr>
              <a:t>sajakah </a:t>
            </a:r>
            <a:r>
              <a:rPr dirty="0" sz="1250" spc="35">
                <a:latin typeface="Arial"/>
                <a:cs typeface="Arial"/>
              </a:rPr>
              <a:t>tahap-tahap </a:t>
            </a:r>
            <a:r>
              <a:rPr dirty="0" sz="1250" spc="30">
                <a:latin typeface="Arial"/>
                <a:cs typeface="Arial"/>
              </a:rPr>
              <a:t>dalam  </a:t>
            </a:r>
            <a:r>
              <a:rPr dirty="0" sz="1250" spc="-40">
                <a:latin typeface="Arial"/>
                <a:cs typeface="Arial"/>
              </a:rPr>
              <a:t>proses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 spc="35">
                <a:latin typeface="Arial"/>
                <a:cs typeface="Arial"/>
              </a:rPr>
              <a:t>terjadi </a:t>
            </a:r>
            <a:r>
              <a:rPr dirty="0" sz="1250" spc="40">
                <a:latin typeface="Arial"/>
                <a:cs typeface="Arial"/>
              </a:rPr>
              <a:t>pada</a:t>
            </a:r>
            <a:r>
              <a:rPr dirty="0" sz="1250" spc="14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projekmu?</a:t>
            </a:r>
            <a:endParaRPr sz="1250">
              <a:latin typeface="Arial"/>
              <a:cs typeface="Arial"/>
            </a:endParaRPr>
          </a:p>
          <a:p>
            <a:pPr lvl="1" marL="341630" marR="285115" indent="-276860">
              <a:lnSpc>
                <a:spcPct val="100000"/>
              </a:lnSpc>
              <a:buChar char="-"/>
              <a:tabLst>
                <a:tab pos="341630" algn="l"/>
                <a:tab pos="342265" algn="l"/>
              </a:tabLst>
            </a:pPr>
            <a:r>
              <a:rPr dirty="0" sz="1250" spc="15">
                <a:latin typeface="Arial"/>
                <a:cs typeface="Arial"/>
              </a:rPr>
              <a:t>Bagaimana </a:t>
            </a:r>
            <a:r>
              <a:rPr dirty="0" sz="1250" spc="25">
                <a:latin typeface="Arial"/>
                <a:cs typeface="Arial"/>
              </a:rPr>
              <a:t>alur </a:t>
            </a:r>
            <a:r>
              <a:rPr dirty="0" sz="1250" spc="40">
                <a:latin typeface="Arial"/>
                <a:cs typeface="Arial"/>
              </a:rPr>
              <a:t>dari </a:t>
            </a:r>
            <a:r>
              <a:rPr dirty="0" sz="1250" spc="35">
                <a:latin typeface="Arial"/>
                <a:cs typeface="Arial"/>
              </a:rPr>
              <a:t>tahap-tahap  </a:t>
            </a:r>
            <a:r>
              <a:rPr dirty="0" sz="1250" spc="-5">
                <a:latin typeface="Arial"/>
                <a:cs typeface="Arial"/>
              </a:rPr>
              <a:t>tersebut?</a:t>
            </a:r>
            <a:endParaRPr sz="1250">
              <a:latin typeface="Arial"/>
              <a:cs typeface="Arial"/>
            </a:endParaRPr>
          </a:p>
          <a:p>
            <a:pPr lvl="1" marL="341630" marR="5080" indent="-276860">
              <a:lnSpc>
                <a:spcPct val="100000"/>
              </a:lnSpc>
              <a:buChar char="-"/>
              <a:tabLst>
                <a:tab pos="341630" algn="l"/>
                <a:tab pos="342265" algn="l"/>
              </a:tabLst>
            </a:pPr>
            <a:r>
              <a:rPr dirty="0" sz="1250" spc="-5">
                <a:latin typeface="Arial"/>
                <a:cs typeface="Arial"/>
              </a:rPr>
              <a:t>Bentuk visual </a:t>
            </a:r>
            <a:r>
              <a:rPr dirty="0" sz="1250" spc="40">
                <a:latin typeface="Arial"/>
                <a:cs typeface="Arial"/>
              </a:rPr>
              <a:t>apa </a:t>
            </a:r>
            <a:r>
              <a:rPr dirty="0" sz="1250">
                <a:latin typeface="Arial"/>
                <a:cs typeface="Arial"/>
              </a:rPr>
              <a:t>sajakah </a:t>
            </a:r>
            <a:r>
              <a:rPr dirty="0" sz="1250" spc="15">
                <a:latin typeface="Arial"/>
                <a:cs typeface="Arial"/>
              </a:rPr>
              <a:t>yang </a:t>
            </a:r>
            <a:r>
              <a:rPr dirty="0" sz="1250" spc="-10">
                <a:latin typeface="Arial"/>
                <a:cs typeface="Arial"/>
              </a:rPr>
              <a:t>harus  </a:t>
            </a:r>
            <a:r>
              <a:rPr dirty="0" sz="1250" spc="40">
                <a:latin typeface="Arial"/>
                <a:cs typeface="Arial"/>
              </a:rPr>
              <a:t>ada </a:t>
            </a:r>
            <a:r>
              <a:rPr dirty="0" sz="1250" spc="10">
                <a:latin typeface="Arial"/>
                <a:cs typeface="Arial"/>
              </a:rPr>
              <a:t>untuk </a:t>
            </a:r>
            <a:r>
              <a:rPr dirty="0" sz="1250" spc="5">
                <a:latin typeface="Arial"/>
                <a:cs typeface="Arial"/>
              </a:rPr>
              <a:t>menceritakan </a:t>
            </a:r>
            <a:r>
              <a:rPr dirty="0" sz="1250" spc="-40">
                <a:latin typeface="Arial"/>
                <a:cs typeface="Arial"/>
              </a:rPr>
              <a:t>proses  </a:t>
            </a:r>
            <a:r>
              <a:rPr dirty="0" sz="1250" spc="-5">
                <a:latin typeface="Arial"/>
                <a:cs typeface="Arial"/>
              </a:rPr>
              <a:t>tersebut?</a:t>
            </a:r>
            <a:endParaRPr sz="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83009" y="361809"/>
            <a:ext cx="16605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latin typeface="Arial"/>
                <a:cs typeface="Arial"/>
              </a:rPr>
              <a:t>Mengembangkan </a:t>
            </a:r>
            <a:r>
              <a:rPr dirty="0" sz="800" spc="5">
                <a:latin typeface="Arial"/>
                <a:cs typeface="Arial"/>
              </a:rPr>
              <a:t>ide </a:t>
            </a:r>
            <a:r>
              <a:rPr dirty="0" sz="800" spc="10">
                <a:latin typeface="Arial"/>
                <a:cs typeface="Arial"/>
              </a:rPr>
              <a:t>menjadi</a:t>
            </a:r>
            <a:r>
              <a:rPr dirty="0" sz="800" spc="25">
                <a:latin typeface="Arial"/>
                <a:cs typeface="Arial"/>
              </a:rPr>
              <a:t> </a:t>
            </a:r>
            <a:r>
              <a:rPr dirty="0" sz="800" spc="40">
                <a:latin typeface="Arial"/>
                <a:cs typeface="Arial"/>
              </a:rPr>
              <a:t>draft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1217" y="361809"/>
            <a:ext cx="10706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 spc="15">
                <a:latin typeface="Arial"/>
                <a:cs typeface="Arial"/>
              </a:rPr>
              <a:t>alur</a:t>
            </a:r>
            <a:r>
              <a:rPr dirty="0" sz="800" spc="-10">
                <a:latin typeface="Arial"/>
                <a:cs typeface="Arial"/>
              </a:rPr>
              <a:t> simulasi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9936" y="882831"/>
            <a:ext cx="3318510" cy="370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20">
                <a:latin typeface="Arial"/>
                <a:cs typeface="Arial"/>
              </a:rPr>
              <a:t>Pelaksanaan:</a:t>
            </a:r>
            <a:endParaRPr sz="1150">
              <a:latin typeface="Arial"/>
              <a:cs typeface="Arial"/>
            </a:endParaRPr>
          </a:p>
          <a:p>
            <a:pPr marL="469265" marR="287020" indent="-30162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150" spc="25">
                <a:latin typeface="Arial"/>
                <a:cs typeface="Arial"/>
              </a:rPr>
              <a:t>Dalam </a:t>
            </a:r>
            <a:r>
              <a:rPr dirty="0" sz="1150" spc="-5">
                <a:latin typeface="Arial"/>
                <a:cs typeface="Arial"/>
              </a:rPr>
              <a:t>masing-masing </a:t>
            </a:r>
            <a:r>
              <a:rPr dirty="0" sz="1150" spc="-15">
                <a:latin typeface="Arial"/>
                <a:cs typeface="Arial"/>
              </a:rPr>
              <a:t>kelompok, </a:t>
            </a:r>
            <a:r>
              <a:rPr dirty="0" sz="1150" spc="-45">
                <a:latin typeface="Arial"/>
                <a:cs typeface="Arial"/>
              </a:rPr>
              <a:t>siswa  </a:t>
            </a:r>
            <a:r>
              <a:rPr dirty="0" sz="1150" spc="-15">
                <a:latin typeface="Arial"/>
                <a:cs typeface="Arial"/>
              </a:rPr>
              <a:t>menyelesaikan </a:t>
            </a:r>
            <a:r>
              <a:rPr dirty="0" sz="1150" spc="30">
                <a:latin typeface="Arial"/>
                <a:cs typeface="Arial"/>
              </a:rPr>
              <a:t>gambar </a:t>
            </a:r>
            <a:r>
              <a:rPr dirty="0" sz="1150" spc="25">
                <a:latin typeface="Arial"/>
                <a:cs typeface="Arial"/>
              </a:rPr>
              <a:t>alur </a:t>
            </a:r>
            <a:r>
              <a:rPr dirty="0" sz="1150" spc="-15">
                <a:latin typeface="Arial"/>
                <a:cs typeface="Arial"/>
              </a:rPr>
              <a:t>simulasi  </a:t>
            </a:r>
            <a:r>
              <a:rPr dirty="0" sz="1150" spc="25">
                <a:latin typeface="Arial"/>
                <a:cs typeface="Arial"/>
              </a:rPr>
              <a:t>digital.</a:t>
            </a:r>
            <a:endParaRPr sz="1150">
              <a:latin typeface="Arial"/>
              <a:cs typeface="Arial"/>
            </a:endParaRPr>
          </a:p>
          <a:p>
            <a:pPr algn="just" marL="469265" marR="283210" indent="-33274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dirty="0" sz="1150" spc="-5">
                <a:latin typeface="Arial"/>
                <a:cs typeface="Arial"/>
              </a:rPr>
              <a:t>Guru </a:t>
            </a:r>
            <a:r>
              <a:rPr dirty="0" sz="1150" spc="15">
                <a:latin typeface="Arial"/>
                <a:cs typeface="Arial"/>
              </a:rPr>
              <a:t>berkeliling </a:t>
            </a:r>
            <a:r>
              <a:rPr dirty="0" sz="1150" spc="20">
                <a:latin typeface="Arial"/>
                <a:cs typeface="Arial"/>
              </a:rPr>
              <a:t>mendatangi </a:t>
            </a:r>
            <a:r>
              <a:rPr dirty="0" sz="1150" spc="-5">
                <a:latin typeface="Arial"/>
                <a:cs typeface="Arial"/>
              </a:rPr>
              <a:t>kelompok  </a:t>
            </a:r>
            <a:r>
              <a:rPr dirty="0" sz="1150" spc="20">
                <a:latin typeface="Arial"/>
                <a:cs typeface="Arial"/>
              </a:rPr>
              <a:t>dan </a:t>
            </a:r>
            <a:r>
              <a:rPr dirty="0" sz="1150">
                <a:latin typeface="Arial"/>
                <a:cs typeface="Arial"/>
              </a:rPr>
              <a:t>memberikan </a:t>
            </a:r>
            <a:r>
              <a:rPr dirty="0" sz="1150" spc="10">
                <a:latin typeface="Arial"/>
                <a:cs typeface="Arial"/>
              </a:rPr>
              <a:t>umpan </a:t>
            </a:r>
            <a:r>
              <a:rPr dirty="0" sz="1150" spc="25">
                <a:latin typeface="Arial"/>
                <a:cs typeface="Arial"/>
              </a:rPr>
              <a:t>balik </a:t>
            </a:r>
            <a:r>
              <a:rPr dirty="0" sz="1150" spc="10">
                <a:latin typeface="Arial"/>
                <a:cs typeface="Arial"/>
              </a:rPr>
              <a:t>dengan  </a:t>
            </a:r>
            <a:r>
              <a:rPr dirty="0" sz="1150">
                <a:latin typeface="Arial"/>
                <a:cs typeface="Arial"/>
              </a:rPr>
              <a:t>memberikan </a:t>
            </a:r>
            <a:r>
              <a:rPr dirty="0" sz="1150" spc="20">
                <a:latin typeface="Arial"/>
                <a:cs typeface="Arial"/>
              </a:rPr>
              <a:t>pertanyaan</a:t>
            </a:r>
            <a:r>
              <a:rPr dirty="0" sz="1150" spc="7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panduan:</a:t>
            </a:r>
            <a:endParaRPr sz="1150">
              <a:latin typeface="Arial"/>
              <a:cs typeface="Arial"/>
            </a:endParaRPr>
          </a:p>
          <a:p>
            <a:pPr marL="469265" marR="110489" indent="-273050">
              <a:lnSpc>
                <a:spcPct val="100000"/>
              </a:lnSpc>
              <a:tabLst>
                <a:tab pos="469265" algn="l"/>
              </a:tabLst>
            </a:pPr>
            <a:r>
              <a:rPr dirty="0" sz="1150" spc="-35">
                <a:latin typeface="Arial"/>
                <a:cs typeface="Arial"/>
              </a:rPr>
              <a:t>-	</a:t>
            </a:r>
            <a:r>
              <a:rPr dirty="0" sz="1150" spc="15">
                <a:latin typeface="Arial"/>
                <a:cs typeface="Arial"/>
              </a:rPr>
              <a:t>Bagaimana </a:t>
            </a:r>
            <a:r>
              <a:rPr dirty="0" sz="1150" spc="25">
                <a:latin typeface="Arial"/>
                <a:cs typeface="Arial"/>
              </a:rPr>
              <a:t>alur </a:t>
            </a:r>
            <a:r>
              <a:rPr dirty="0" sz="1150" spc="20">
                <a:latin typeface="Arial"/>
                <a:cs typeface="Arial"/>
              </a:rPr>
              <a:t>ini </a:t>
            </a:r>
            <a:r>
              <a:rPr dirty="0" sz="1150">
                <a:latin typeface="Arial"/>
                <a:cs typeface="Arial"/>
              </a:rPr>
              <a:t>mempermudah </a:t>
            </a:r>
            <a:r>
              <a:rPr dirty="0" sz="1150" spc="20">
                <a:latin typeface="Arial"/>
                <a:cs typeface="Arial"/>
              </a:rPr>
              <a:t>orang  </a:t>
            </a:r>
            <a:r>
              <a:rPr dirty="0" sz="1150" spc="25">
                <a:latin typeface="Arial"/>
                <a:cs typeface="Arial"/>
              </a:rPr>
              <a:t>lain </a:t>
            </a:r>
            <a:r>
              <a:rPr dirty="0" sz="1150" spc="10">
                <a:latin typeface="Arial"/>
                <a:cs typeface="Arial"/>
              </a:rPr>
              <a:t>untuk </a:t>
            </a:r>
            <a:r>
              <a:rPr dirty="0" sz="1150">
                <a:latin typeface="Arial"/>
                <a:cs typeface="Arial"/>
              </a:rPr>
              <a:t>memahami </a:t>
            </a:r>
            <a:r>
              <a:rPr dirty="0" sz="1150" spc="-35">
                <a:latin typeface="Arial"/>
                <a:cs typeface="Arial"/>
              </a:rPr>
              <a:t>proses </a:t>
            </a:r>
            <a:r>
              <a:rPr dirty="0" sz="1150" spc="-15">
                <a:latin typeface="Arial"/>
                <a:cs typeface="Arial"/>
              </a:rPr>
              <a:t>simulasi  </a:t>
            </a:r>
            <a:r>
              <a:rPr dirty="0" sz="1150" spc="45">
                <a:latin typeface="Arial"/>
                <a:cs typeface="Arial"/>
              </a:rPr>
              <a:t>digital</a:t>
            </a:r>
            <a:r>
              <a:rPr dirty="0" sz="1150" spc="35">
                <a:latin typeface="Arial"/>
                <a:cs typeface="Arial"/>
              </a:rPr>
              <a:t> </a:t>
            </a:r>
            <a:r>
              <a:rPr dirty="0" sz="1150" spc="-45">
                <a:latin typeface="Arial"/>
                <a:cs typeface="Arial"/>
              </a:rPr>
              <a:t>mu?</a:t>
            </a:r>
            <a:endParaRPr sz="1150">
              <a:latin typeface="Arial"/>
              <a:cs typeface="Arial"/>
            </a:endParaRPr>
          </a:p>
          <a:p>
            <a:pPr marL="469265" marR="91440" indent="-329565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dirty="0" sz="1150" spc="25">
                <a:latin typeface="Arial"/>
                <a:cs typeface="Arial"/>
              </a:rPr>
              <a:t>Kegiatan </a:t>
            </a:r>
            <a:r>
              <a:rPr dirty="0" sz="1150" spc="40">
                <a:latin typeface="Arial"/>
                <a:cs typeface="Arial"/>
              </a:rPr>
              <a:t>ditutup </a:t>
            </a:r>
            <a:r>
              <a:rPr dirty="0" sz="1150" spc="10">
                <a:latin typeface="Arial"/>
                <a:cs typeface="Arial"/>
              </a:rPr>
              <a:t>dengan </a:t>
            </a:r>
            <a:r>
              <a:rPr dirty="0" sz="1150">
                <a:latin typeface="Arial"/>
                <a:cs typeface="Arial"/>
              </a:rPr>
              <a:t>memberikan  </a:t>
            </a:r>
            <a:r>
              <a:rPr dirty="0" sz="1150" spc="-5">
                <a:latin typeface="Arial"/>
                <a:cs typeface="Arial"/>
              </a:rPr>
              <a:t>kesempatan </a:t>
            </a:r>
            <a:r>
              <a:rPr dirty="0" sz="1150" spc="50">
                <a:latin typeface="Arial"/>
                <a:cs typeface="Arial"/>
              </a:rPr>
              <a:t>tiap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10">
                <a:latin typeface="Arial"/>
                <a:cs typeface="Arial"/>
              </a:rPr>
              <a:t>untuk </a:t>
            </a:r>
            <a:r>
              <a:rPr dirty="0" sz="1150">
                <a:latin typeface="Arial"/>
                <a:cs typeface="Arial"/>
              </a:rPr>
              <a:t>mencari  </a:t>
            </a:r>
            <a:r>
              <a:rPr dirty="0" sz="1150" spc="10">
                <a:latin typeface="Arial"/>
                <a:cs typeface="Arial"/>
              </a:rPr>
              <a:t>umpan </a:t>
            </a:r>
            <a:r>
              <a:rPr dirty="0" sz="1150" spc="25">
                <a:latin typeface="Arial"/>
                <a:cs typeface="Arial"/>
              </a:rPr>
              <a:t>balik </a:t>
            </a:r>
            <a:r>
              <a:rPr dirty="0" sz="1150" spc="40">
                <a:latin typeface="Arial"/>
                <a:cs typeface="Arial"/>
              </a:rPr>
              <a:t>dari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10">
                <a:latin typeface="Arial"/>
                <a:cs typeface="Arial"/>
              </a:rPr>
              <a:t>lainnya  dengan </a:t>
            </a:r>
            <a:r>
              <a:rPr dirty="0" sz="1150">
                <a:latin typeface="Arial"/>
                <a:cs typeface="Arial"/>
              </a:rPr>
              <a:t>memberikan </a:t>
            </a:r>
            <a:r>
              <a:rPr dirty="0" sz="1150" spc="5">
                <a:latin typeface="Arial"/>
                <a:cs typeface="Arial"/>
              </a:rPr>
              <a:t>waktu </a:t>
            </a:r>
            <a:r>
              <a:rPr dirty="0" sz="1150" spc="-10">
                <a:latin typeface="Arial"/>
                <a:cs typeface="Arial"/>
              </a:rPr>
              <a:t>presentasi </a:t>
            </a:r>
            <a:r>
              <a:rPr dirty="0" sz="1150" spc="-40">
                <a:latin typeface="Arial"/>
                <a:cs typeface="Arial"/>
              </a:rPr>
              <a:t>3  </a:t>
            </a:r>
            <a:r>
              <a:rPr dirty="0" sz="1150" spc="15">
                <a:latin typeface="Arial"/>
                <a:cs typeface="Arial"/>
              </a:rPr>
              <a:t>menit </a:t>
            </a:r>
            <a:r>
              <a:rPr dirty="0" sz="1150" spc="35">
                <a:latin typeface="Arial"/>
                <a:cs typeface="Arial"/>
              </a:rPr>
              <a:t>di </a:t>
            </a:r>
            <a:r>
              <a:rPr dirty="0" sz="1150" spc="5">
                <a:latin typeface="Arial"/>
                <a:cs typeface="Arial"/>
              </a:rPr>
              <a:t>setiap</a:t>
            </a:r>
            <a:r>
              <a:rPr dirty="0" sz="1150" spc="65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kelompok.</a:t>
            </a:r>
            <a:endParaRPr sz="1150">
              <a:latin typeface="Arial"/>
              <a:cs typeface="Arial"/>
            </a:endParaRPr>
          </a:p>
          <a:p>
            <a:pPr marL="469265" marR="5080" indent="-33147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dirty="0" sz="1150" spc="25">
                <a:latin typeface="Arial"/>
                <a:cs typeface="Arial"/>
              </a:rPr>
              <a:t>Dalam </a:t>
            </a:r>
            <a:r>
              <a:rPr dirty="0" sz="1150" spc="5">
                <a:latin typeface="Arial"/>
                <a:cs typeface="Arial"/>
              </a:rPr>
              <a:t>waktu </a:t>
            </a:r>
            <a:r>
              <a:rPr dirty="0" sz="1150" spc="-40">
                <a:latin typeface="Arial"/>
                <a:cs typeface="Arial"/>
              </a:rPr>
              <a:t>3 </a:t>
            </a:r>
            <a:r>
              <a:rPr dirty="0" sz="1150" spc="-5">
                <a:latin typeface="Arial"/>
                <a:cs typeface="Arial"/>
              </a:rPr>
              <a:t>menit, </a:t>
            </a:r>
            <a:r>
              <a:rPr dirty="0" sz="1150">
                <a:latin typeface="Arial"/>
                <a:cs typeface="Arial"/>
              </a:rPr>
              <a:t>satu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-10">
                <a:latin typeface="Arial"/>
                <a:cs typeface="Arial"/>
              </a:rPr>
              <a:t>harus  </a:t>
            </a:r>
            <a:r>
              <a:rPr dirty="0" sz="1150" spc="5">
                <a:latin typeface="Arial"/>
                <a:cs typeface="Arial"/>
              </a:rPr>
              <a:t>menceritakan </a:t>
            </a:r>
            <a:r>
              <a:rPr dirty="0" sz="1150" spc="30">
                <a:latin typeface="Arial"/>
                <a:cs typeface="Arial"/>
              </a:rPr>
              <a:t>tentang </a:t>
            </a:r>
            <a:r>
              <a:rPr dirty="0" sz="1150" spc="25">
                <a:latin typeface="Arial"/>
                <a:cs typeface="Arial"/>
              </a:rPr>
              <a:t>alur </a:t>
            </a:r>
            <a:r>
              <a:rPr dirty="0" sz="1150" spc="-35">
                <a:latin typeface="Arial"/>
                <a:cs typeface="Arial"/>
              </a:rPr>
              <a:t>proses </a:t>
            </a:r>
            <a:r>
              <a:rPr dirty="0" sz="1150" spc="-15">
                <a:latin typeface="Arial"/>
                <a:cs typeface="Arial"/>
              </a:rPr>
              <a:t>simulasi  </a:t>
            </a:r>
            <a:r>
              <a:rPr dirty="0" sz="1150" spc="20">
                <a:latin typeface="Arial"/>
                <a:cs typeface="Arial"/>
              </a:rPr>
              <a:t>digitalnya, dan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25">
                <a:latin typeface="Arial"/>
                <a:cs typeface="Arial"/>
              </a:rPr>
              <a:t>lain </a:t>
            </a:r>
            <a:r>
              <a:rPr dirty="0" sz="1150" spc="20">
                <a:latin typeface="Arial"/>
                <a:cs typeface="Arial"/>
              </a:rPr>
              <a:t>mendapat  </a:t>
            </a:r>
            <a:r>
              <a:rPr dirty="0" sz="1150" spc="-5">
                <a:latin typeface="Arial"/>
                <a:cs typeface="Arial"/>
              </a:rPr>
              <a:t>kesempatan </a:t>
            </a:r>
            <a:r>
              <a:rPr dirty="0" sz="1150" spc="10">
                <a:latin typeface="Arial"/>
                <a:cs typeface="Arial"/>
              </a:rPr>
              <a:t>untuk </a:t>
            </a:r>
            <a:r>
              <a:rPr dirty="0" sz="1150">
                <a:latin typeface="Arial"/>
                <a:cs typeface="Arial"/>
              </a:rPr>
              <a:t>memberikan satu  </a:t>
            </a:r>
            <a:r>
              <a:rPr dirty="0" sz="1150" spc="20">
                <a:latin typeface="Arial"/>
                <a:cs typeface="Arial"/>
              </a:rPr>
              <a:t>pertanyaan dan </a:t>
            </a:r>
            <a:r>
              <a:rPr dirty="0" sz="1150">
                <a:latin typeface="Arial"/>
                <a:cs typeface="Arial"/>
              </a:rPr>
              <a:t>satu </a:t>
            </a:r>
            <a:r>
              <a:rPr dirty="0" sz="1150" spc="-15">
                <a:latin typeface="Arial"/>
                <a:cs typeface="Arial"/>
              </a:rPr>
              <a:t>masukan </a:t>
            </a:r>
            <a:r>
              <a:rPr dirty="0" sz="1150" spc="20">
                <a:latin typeface="Arial"/>
                <a:cs typeface="Arial"/>
              </a:rPr>
              <a:t>konstruktif  </a:t>
            </a:r>
            <a:r>
              <a:rPr dirty="0" sz="1150" spc="10">
                <a:latin typeface="Arial"/>
                <a:cs typeface="Arial"/>
              </a:rPr>
              <a:t>untuk </a:t>
            </a:r>
            <a:r>
              <a:rPr dirty="0" sz="1150" spc="-5">
                <a:latin typeface="Arial"/>
                <a:cs typeface="Arial"/>
              </a:rPr>
              <a:t>kelompok </a:t>
            </a:r>
            <a:r>
              <a:rPr dirty="0" sz="1150" spc="10">
                <a:latin typeface="Arial"/>
                <a:cs typeface="Arial"/>
              </a:rPr>
              <a:t>yang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 spc="-20">
                <a:latin typeface="Arial"/>
                <a:cs typeface="Arial"/>
              </a:rPr>
              <a:t>presentasi.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023" y="326262"/>
            <a:ext cx="2940050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5">
                <a:solidFill>
                  <a:srgbClr val="000000"/>
                </a:solidFill>
              </a:rPr>
              <a:t>Contoh </a:t>
            </a:r>
            <a:r>
              <a:rPr dirty="0" sz="1700" spc="25">
                <a:solidFill>
                  <a:srgbClr val="000000"/>
                </a:solidFill>
              </a:rPr>
              <a:t>Gambar </a:t>
            </a:r>
            <a:r>
              <a:rPr dirty="0" sz="1700" spc="40">
                <a:solidFill>
                  <a:srgbClr val="000000"/>
                </a:solidFill>
              </a:rPr>
              <a:t>Alur</a:t>
            </a:r>
            <a:r>
              <a:rPr dirty="0" sz="1700" spc="100">
                <a:solidFill>
                  <a:srgbClr val="000000"/>
                </a:solidFill>
              </a:rPr>
              <a:t> </a:t>
            </a:r>
            <a:r>
              <a:rPr dirty="0" sz="1700" spc="-15">
                <a:solidFill>
                  <a:srgbClr val="000000"/>
                </a:solidFill>
              </a:rPr>
              <a:t>Simulasi</a:t>
            </a:r>
            <a:endParaRPr sz="1700"/>
          </a:p>
        </p:txBody>
      </p:sp>
      <p:sp>
        <p:nvSpPr>
          <p:cNvPr id="3" name="object 3"/>
          <p:cNvSpPr/>
          <p:nvPr/>
        </p:nvSpPr>
        <p:spPr>
          <a:xfrm>
            <a:off x="348636" y="1711771"/>
            <a:ext cx="4539615" cy="2831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45439" y="76199"/>
            <a:ext cx="3424718" cy="4838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83961" y="4903402"/>
            <a:ext cx="21888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https://images.app.goo.gl/EsNpW1zUJ7tiW8a46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98" y="4630734"/>
            <a:ext cx="11849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https://</a:t>
            </a:r>
            <a:r>
              <a:rPr dirty="0" u="sng" sz="7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y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outu.be/R</a:t>
            </a:r>
            <a:r>
              <a:rPr dirty="0" u="sng" sz="7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A</a:t>
            </a:r>
            <a:r>
              <a:rPr dirty="0" u="sng" sz="7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oo--SeUIk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559" y="1286889"/>
            <a:ext cx="3027045" cy="3615054"/>
            <a:chOff x="338559" y="1286889"/>
            <a:chExt cx="3027045" cy="3615054"/>
          </a:xfrm>
        </p:grpSpPr>
        <p:sp>
          <p:nvSpPr>
            <p:cNvPr id="3" name="object 3"/>
            <p:cNvSpPr/>
            <p:nvPr/>
          </p:nvSpPr>
          <p:spPr>
            <a:xfrm>
              <a:off x="518750" y="1333047"/>
              <a:ext cx="2846705" cy="3568700"/>
            </a:xfrm>
            <a:custGeom>
              <a:avLst/>
              <a:gdLst/>
              <a:ahLst/>
              <a:cxnLst/>
              <a:rect l="l" t="t" r="r" b="b"/>
              <a:pathLst>
                <a:path w="2846704" h="3568700">
                  <a:moveTo>
                    <a:pt x="1054341" y="3568517"/>
                  </a:moveTo>
                  <a:lnTo>
                    <a:pt x="981884" y="3568220"/>
                  </a:lnTo>
                  <a:lnTo>
                    <a:pt x="910844" y="3567313"/>
                  </a:lnTo>
                  <a:lnTo>
                    <a:pt x="841437" y="3565775"/>
                  </a:lnTo>
                  <a:lnTo>
                    <a:pt x="773881" y="3563583"/>
                  </a:lnTo>
                  <a:lnTo>
                    <a:pt x="708391" y="3560714"/>
                  </a:lnTo>
                  <a:lnTo>
                    <a:pt x="645185" y="3557147"/>
                  </a:lnTo>
                  <a:lnTo>
                    <a:pt x="584479" y="3552859"/>
                  </a:lnTo>
                  <a:lnTo>
                    <a:pt x="526491" y="3547828"/>
                  </a:lnTo>
                  <a:lnTo>
                    <a:pt x="471436" y="3542031"/>
                  </a:lnTo>
                  <a:lnTo>
                    <a:pt x="419532" y="3535447"/>
                  </a:lnTo>
                  <a:lnTo>
                    <a:pt x="370995" y="3528053"/>
                  </a:lnTo>
                  <a:lnTo>
                    <a:pt x="326042" y="3519827"/>
                  </a:lnTo>
                  <a:lnTo>
                    <a:pt x="284890" y="3510746"/>
                  </a:lnTo>
                  <a:lnTo>
                    <a:pt x="247756" y="3500788"/>
                  </a:lnTo>
                  <a:lnTo>
                    <a:pt x="186406" y="3478153"/>
                  </a:lnTo>
                  <a:lnTo>
                    <a:pt x="143728" y="3451744"/>
                  </a:lnTo>
                  <a:lnTo>
                    <a:pt x="122225" y="3409845"/>
                  </a:lnTo>
                  <a:lnTo>
                    <a:pt x="113478" y="3350359"/>
                  </a:lnTo>
                  <a:lnTo>
                    <a:pt x="107174" y="3294334"/>
                  </a:lnTo>
                  <a:lnTo>
                    <a:pt x="100565" y="3226306"/>
                  </a:lnTo>
                  <a:lnTo>
                    <a:pt x="97165" y="3188083"/>
                  </a:lnTo>
                  <a:lnTo>
                    <a:pt x="93712" y="3147209"/>
                  </a:lnTo>
                  <a:lnTo>
                    <a:pt x="90214" y="3103801"/>
                  </a:lnTo>
                  <a:lnTo>
                    <a:pt x="86679" y="3057976"/>
                  </a:lnTo>
                  <a:lnTo>
                    <a:pt x="83114" y="3009851"/>
                  </a:lnTo>
                  <a:lnTo>
                    <a:pt x="79528" y="2959543"/>
                  </a:lnTo>
                  <a:lnTo>
                    <a:pt x="75928" y="2907168"/>
                  </a:lnTo>
                  <a:lnTo>
                    <a:pt x="72321" y="2852844"/>
                  </a:lnTo>
                  <a:lnTo>
                    <a:pt x="68716" y="2796686"/>
                  </a:lnTo>
                  <a:lnTo>
                    <a:pt x="65121" y="2738812"/>
                  </a:lnTo>
                  <a:lnTo>
                    <a:pt x="61543" y="2679339"/>
                  </a:lnTo>
                  <a:lnTo>
                    <a:pt x="57990" y="2618384"/>
                  </a:lnTo>
                  <a:lnTo>
                    <a:pt x="54470" y="2556062"/>
                  </a:lnTo>
                  <a:lnTo>
                    <a:pt x="50991" y="2492492"/>
                  </a:lnTo>
                  <a:lnTo>
                    <a:pt x="47560" y="2427789"/>
                  </a:lnTo>
                  <a:lnTo>
                    <a:pt x="44186" y="2362071"/>
                  </a:lnTo>
                  <a:lnTo>
                    <a:pt x="40875" y="2295454"/>
                  </a:lnTo>
                  <a:lnTo>
                    <a:pt x="37637" y="2228055"/>
                  </a:lnTo>
                  <a:lnTo>
                    <a:pt x="34479" y="2159992"/>
                  </a:lnTo>
                  <a:lnTo>
                    <a:pt x="31408" y="2091380"/>
                  </a:lnTo>
                  <a:lnTo>
                    <a:pt x="28432" y="2022337"/>
                  </a:lnTo>
                  <a:lnTo>
                    <a:pt x="25559" y="1952979"/>
                  </a:lnTo>
                  <a:lnTo>
                    <a:pt x="22798" y="1883423"/>
                  </a:lnTo>
                  <a:lnTo>
                    <a:pt x="20155" y="1813786"/>
                  </a:lnTo>
                  <a:lnTo>
                    <a:pt x="17639" y="1744184"/>
                  </a:lnTo>
                  <a:lnTo>
                    <a:pt x="15257" y="1674736"/>
                  </a:lnTo>
                  <a:lnTo>
                    <a:pt x="13018" y="1605556"/>
                  </a:lnTo>
                  <a:lnTo>
                    <a:pt x="10928" y="1536763"/>
                  </a:lnTo>
                  <a:lnTo>
                    <a:pt x="8996" y="1468473"/>
                  </a:lnTo>
                  <a:lnTo>
                    <a:pt x="7230" y="1400802"/>
                  </a:lnTo>
                  <a:lnTo>
                    <a:pt x="5637" y="1333868"/>
                  </a:lnTo>
                  <a:lnTo>
                    <a:pt x="4226" y="1267787"/>
                  </a:lnTo>
                  <a:lnTo>
                    <a:pt x="3003" y="1202676"/>
                  </a:lnTo>
                  <a:lnTo>
                    <a:pt x="1978" y="1138652"/>
                  </a:lnTo>
                  <a:lnTo>
                    <a:pt x="1157" y="1075831"/>
                  </a:lnTo>
                  <a:lnTo>
                    <a:pt x="548" y="1014332"/>
                  </a:lnTo>
                  <a:lnTo>
                    <a:pt x="160" y="954269"/>
                  </a:lnTo>
                  <a:lnTo>
                    <a:pt x="0" y="895760"/>
                  </a:lnTo>
                  <a:lnTo>
                    <a:pt x="75" y="838922"/>
                  </a:lnTo>
                  <a:lnTo>
                    <a:pt x="394" y="783872"/>
                  </a:lnTo>
                  <a:lnTo>
                    <a:pt x="965" y="730726"/>
                  </a:lnTo>
                  <a:lnTo>
                    <a:pt x="1795" y="679602"/>
                  </a:lnTo>
                  <a:lnTo>
                    <a:pt x="2892" y="630615"/>
                  </a:lnTo>
                  <a:lnTo>
                    <a:pt x="4264" y="583883"/>
                  </a:lnTo>
                  <a:lnTo>
                    <a:pt x="5919" y="539523"/>
                  </a:lnTo>
                  <a:lnTo>
                    <a:pt x="7864" y="497651"/>
                  </a:lnTo>
                  <a:lnTo>
                    <a:pt x="10108" y="458385"/>
                  </a:lnTo>
                  <a:lnTo>
                    <a:pt x="15521" y="388134"/>
                  </a:lnTo>
                  <a:lnTo>
                    <a:pt x="22221" y="329706"/>
                  </a:lnTo>
                  <a:lnTo>
                    <a:pt x="30271" y="284034"/>
                  </a:lnTo>
                  <a:lnTo>
                    <a:pt x="47468" y="244674"/>
                  </a:lnTo>
                  <a:lnTo>
                    <a:pt x="79920" y="208596"/>
                  </a:lnTo>
                  <a:lnTo>
                    <a:pt x="126528" y="175717"/>
                  </a:lnTo>
                  <a:lnTo>
                    <a:pt x="186193" y="145952"/>
                  </a:lnTo>
                  <a:lnTo>
                    <a:pt x="257818" y="119218"/>
                  </a:lnTo>
                  <a:lnTo>
                    <a:pt x="297772" y="106961"/>
                  </a:lnTo>
                  <a:lnTo>
                    <a:pt x="340304" y="95429"/>
                  </a:lnTo>
                  <a:lnTo>
                    <a:pt x="385276" y="84613"/>
                  </a:lnTo>
                  <a:lnTo>
                    <a:pt x="432553" y="74502"/>
                  </a:lnTo>
                  <a:lnTo>
                    <a:pt x="481995" y="65086"/>
                  </a:lnTo>
                  <a:lnTo>
                    <a:pt x="533466" y="56353"/>
                  </a:lnTo>
                  <a:lnTo>
                    <a:pt x="586828" y="48293"/>
                  </a:lnTo>
                  <a:lnTo>
                    <a:pt x="641945" y="40897"/>
                  </a:lnTo>
                  <a:lnTo>
                    <a:pt x="698679" y="34152"/>
                  </a:lnTo>
                  <a:lnTo>
                    <a:pt x="756893" y="28049"/>
                  </a:lnTo>
                  <a:lnTo>
                    <a:pt x="816449" y="22578"/>
                  </a:lnTo>
                  <a:lnTo>
                    <a:pt x="877211" y="17727"/>
                  </a:lnTo>
                  <a:lnTo>
                    <a:pt x="939040" y="13486"/>
                  </a:lnTo>
                  <a:lnTo>
                    <a:pt x="1001799" y="9845"/>
                  </a:lnTo>
                  <a:lnTo>
                    <a:pt x="1065353" y="6793"/>
                  </a:lnTo>
                  <a:lnTo>
                    <a:pt x="1129562" y="4319"/>
                  </a:lnTo>
                  <a:lnTo>
                    <a:pt x="1194290" y="2413"/>
                  </a:lnTo>
                  <a:lnTo>
                    <a:pt x="1259399" y="1065"/>
                  </a:lnTo>
                  <a:lnTo>
                    <a:pt x="1324752" y="264"/>
                  </a:lnTo>
                  <a:lnTo>
                    <a:pt x="1390213" y="0"/>
                  </a:lnTo>
                  <a:lnTo>
                    <a:pt x="1459876" y="295"/>
                  </a:lnTo>
                  <a:lnTo>
                    <a:pt x="1529339" y="1175"/>
                  </a:lnTo>
                  <a:lnTo>
                    <a:pt x="1598436" y="2624"/>
                  </a:lnTo>
                  <a:lnTo>
                    <a:pt x="1667002" y="4632"/>
                  </a:lnTo>
                  <a:lnTo>
                    <a:pt x="1734870" y="7184"/>
                  </a:lnTo>
                  <a:lnTo>
                    <a:pt x="1801876" y="10268"/>
                  </a:lnTo>
                  <a:lnTo>
                    <a:pt x="1867853" y="13871"/>
                  </a:lnTo>
                  <a:lnTo>
                    <a:pt x="1932636" y="17981"/>
                  </a:lnTo>
                  <a:lnTo>
                    <a:pt x="1996058" y="22583"/>
                  </a:lnTo>
                  <a:lnTo>
                    <a:pt x="2057954" y="27667"/>
                  </a:lnTo>
                  <a:lnTo>
                    <a:pt x="2118159" y="33218"/>
                  </a:lnTo>
                  <a:lnTo>
                    <a:pt x="2176507" y="39223"/>
                  </a:lnTo>
                  <a:lnTo>
                    <a:pt x="2232832" y="45671"/>
                  </a:lnTo>
                  <a:lnTo>
                    <a:pt x="2286968" y="52548"/>
                  </a:lnTo>
                  <a:lnTo>
                    <a:pt x="2338749" y="59841"/>
                  </a:lnTo>
                  <a:lnTo>
                    <a:pt x="2388010" y="67538"/>
                  </a:lnTo>
                  <a:lnTo>
                    <a:pt x="2434585" y="75625"/>
                  </a:lnTo>
                  <a:lnTo>
                    <a:pt x="2478309" y="84090"/>
                  </a:lnTo>
                  <a:lnTo>
                    <a:pt x="2519015" y="92920"/>
                  </a:lnTo>
                  <a:lnTo>
                    <a:pt x="2556538" y="102102"/>
                  </a:lnTo>
                  <a:lnTo>
                    <a:pt x="2621372" y="121471"/>
                  </a:lnTo>
                  <a:lnTo>
                    <a:pt x="2671485" y="142093"/>
                  </a:lnTo>
                  <a:lnTo>
                    <a:pt x="2705550" y="163867"/>
                  </a:lnTo>
                  <a:lnTo>
                    <a:pt x="2725588" y="199064"/>
                  </a:lnTo>
                  <a:lnTo>
                    <a:pt x="2735887" y="258719"/>
                  </a:lnTo>
                  <a:lnTo>
                    <a:pt x="2742920" y="315988"/>
                  </a:lnTo>
                  <a:lnTo>
                    <a:pt x="2750037" y="386064"/>
                  </a:lnTo>
                  <a:lnTo>
                    <a:pt x="2753615" y="425586"/>
                  </a:lnTo>
                  <a:lnTo>
                    <a:pt x="2757199" y="467927"/>
                  </a:lnTo>
                  <a:lnTo>
                    <a:pt x="2760783" y="512959"/>
                  </a:lnTo>
                  <a:lnTo>
                    <a:pt x="2764362" y="560554"/>
                  </a:lnTo>
                  <a:lnTo>
                    <a:pt x="2767931" y="610585"/>
                  </a:lnTo>
                  <a:lnTo>
                    <a:pt x="2771485" y="662925"/>
                  </a:lnTo>
                  <a:lnTo>
                    <a:pt x="2775019" y="717446"/>
                  </a:lnTo>
                  <a:lnTo>
                    <a:pt x="2778527" y="774019"/>
                  </a:lnTo>
                  <a:lnTo>
                    <a:pt x="2782005" y="832518"/>
                  </a:lnTo>
                  <a:lnTo>
                    <a:pt x="2785446" y="892814"/>
                  </a:lnTo>
                  <a:lnTo>
                    <a:pt x="2788847" y="954780"/>
                  </a:lnTo>
                  <a:lnTo>
                    <a:pt x="2792201" y="1018289"/>
                  </a:lnTo>
                  <a:lnTo>
                    <a:pt x="2795503" y="1083212"/>
                  </a:lnTo>
                  <a:lnTo>
                    <a:pt x="2798749" y="1149423"/>
                  </a:lnTo>
                  <a:lnTo>
                    <a:pt x="2801933" y="1216793"/>
                  </a:lnTo>
                  <a:lnTo>
                    <a:pt x="2805049" y="1285195"/>
                  </a:lnTo>
                  <a:lnTo>
                    <a:pt x="2808093" y="1354501"/>
                  </a:lnTo>
                  <a:lnTo>
                    <a:pt x="2811060" y="1424583"/>
                  </a:lnTo>
                  <a:lnTo>
                    <a:pt x="2813944" y="1495314"/>
                  </a:lnTo>
                  <a:lnTo>
                    <a:pt x="2816740" y="1566566"/>
                  </a:lnTo>
                  <a:lnTo>
                    <a:pt x="2819442" y="1638212"/>
                  </a:lnTo>
                  <a:lnTo>
                    <a:pt x="2822047" y="1710124"/>
                  </a:lnTo>
                  <a:lnTo>
                    <a:pt x="2824547" y="1782174"/>
                  </a:lnTo>
                  <a:lnTo>
                    <a:pt x="2826939" y="1854234"/>
                  </a:lnTo>
                  <a:lnTo>
                    <a:pt x="2829217" y="1926178"/>
                  </a:lnTo>
                  <a:lnTo>
                    <a:pt x="2831376" y="1997876"/>
                  </a:lnTo>
                  <a:lnTo>
                    <a:pt x="2833411" y="2069202"/>
                  </a:lnTo>
                  <a:lnTo>
                    <a:pt x="2835315" y="2140028"/>
                  </a:lnTo>
                  <a:lnTo>
                    <a:pt x="2837085" y="2210227"/>
                  </a:lnTo>
                  <a:lnTo>
                    <a:pt x="2838715" y="2279670"/>
                  </a:lnTo>
                  <a:lnTo>
                    <a:pt x="2840200" y="2348230"/>
                  </a:lnTo>
                  <a:lnTo>
                    <a:pt x="2841535" y="2415779"/>
                  </a:lnTo>
                  <a:lnTo>
                    <a:pt x="2842714" y="2482190"/>
                  </a:lnTo>
                  <a:lnTo>
                    <a:pt x="2843732" y="2547335"/>
                  </a:lnTo>
                  <a:lnTo>
                    <a:pt x="2844584" y="2611087"/>
                  </a:lnTo>
                  <a:lnTo>
                    <a:pt x="2845264" y="2673317"/>
                  </a:lnTo>
                  <a:lnTo>
                    <a:pt x="2845769" y="2733898"/>
                  </a:lnTo>
                  <a:lnTo>
                    <a:pt x="2846092" y="2792703"/>
                  </a:lnTo>
                  <a:lnTo>
                    <a:pt x="2846228" y="2849603"/>
                  </a:lnTo>
                  <a:lnTo>
                    <a:pt x="2846172" y="2904472"/>
                  </a:lnTo>
                  <a:lnTo>
                    <a:pt x="2845919" y="2957181"/>
                  </a:lnTo>
                  <a:lnTo>
                    <a:pt x="2845463" y="3007602"/>
                  </a:lnTo>
                  <a:lnTo>
                    <a:pt x="2844800" y="3055609"/>
                  </a:lnTo>
                  <a:lnTo>
                    <a:pt x="2843924" y="3101074"/>
                  </a:lnTo>
                  <a:lnTo>
                    <a:pt x="2842830" y="3143868"/>
                  </a:lnTo>
                  <a:lnTo>
                    <a:pt x="2841512" y="3183865"/>
                  </a:lnTo>
                  <a:lnTo>
                    <a:pt x="2838187" y="3254954"/>
                  </a:lnTo>
                  <a:lnTo>
                    <a:pt x="2833907" y="3313320"/>
                  </a:lnTo>
                  <a:lnTo>
                    <a:pt x="2828629" y="3357942"/>
                  </a:lnTo>
                  <a:lnTo>
                    <a:pt x="2818753" y="3396870"/>
                  </a:lnTo>
                  <a:lnTo>
                    <a:pt x="2771610" y="3421812"/>
                  </a:lnTo>
                  <a:lnTo>
                    <a:pt x="2724497" y="3435241"/>
                  </a:lnTo>
                  <a:lnTo>
                    <a:pt x="2664105" y="3448642"/>
                  </a:lnTo>
                  <a:lnTo>
                    <a:pt x="2591558" y="3461899"/>
                  </a:lnTo>
                  <a:lnTo>
                    <a:pt x="2551078" y="3468437"/>
                  </a:lnTo>
                  <a:lnTo>
                    <a:pt x="2507981" y="3474896"/>
                  </a:lnTo>
                  <a:lnTo>
                    <a:pt x="2462409" y="3481261"/>
                  </a:lnTo>
                  <a:lnTo>
                    <a:pt x="2414501" y="3487518"/>
                  </a:lnTo>
                  <a:lnTo>
                    <a:pt x="2364398" y="3493652"/>
                  </a:lnTo>
                  <a:lnTo>
                    <a:pt x="2312241" y="3499649"/>
                  </a:lnTo>
                  <a:lnTo>
                    <a:pt x="2258171" y="3505494"/>
                  </a:lnTo>
                  <a:lnTo>
                    <a:pt x="2202327" y="3511173"/>
                  </a:lnTo>
                  <a:lnTo>
                    <a:pt x="2144852" y="3516671"/>
                  </a:lnTo>
                  <a:lnTo>
                    <a:pt x="2085885" y="3521975"/>
                  </a:lnTo>
                  <a:lnTo>
                    <a:pt x="2025568" y="3527069"/>
                  </a:lnTo>
                  <a:lnTo>
                    <a:pt x="1964040" y="3531939"/>
                  </a:lnTo>
                  <a:lnTo>
                    <a:pt x="1901442" y="3536571"/>
                  </a:lnTo>
                  <a:lnTo>
                    <a:pt x="1837916" y="3540950"/>
                  </a:lnTo>
                  <a:lnTo>
                    <a:pt x="1773601" y="3545061"/>
                  </a:lnTo>
                  <a:lnTo>
                    <a:pt x="1708639" y="3548891"/>
                  </a:lnTo>
                  <a:lnTo>
                    <a:pt x="1643170" y="3552425"/>
                  </a:lnTo>
                  <a:lnTo>
                    <a:pt x="1577334" y="3555648"/>
                  </a:lnTo>
                  <a:lnTo>
                    <a:pt x="1511273" y="3558547"/>
                  </a:lnTo>
                  <a:lnTo>
                    <a:pt x="1445127" y="3561105"/>
                  </a:lnTo>
                  <a:lnTo>
                    <a:pt x="1379037" y="3563310"/>
                  </a:lnTo>
                  <a:lnTo>
                    <a:pt x="1313142" y="3565146"/>
                  </a:lnTo>
                  <a:lnTo>
                    <a:pt x="1247585" y="3566599"/>
                  </a:lnTo>
                  <a:lnTo>
                    <a:pt x="1182505" y="3567655"/>
                  </a:lnTo>
                  <a:lnTo>
                    <a:pt x="1118044" y="3568299"/>
                  </a:lnTo>
                  <a:lnTo>
                    <a:pt x="1054341" y="3568517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8559" y="1286889"/>
              <a:ext cx="631190" cy="631190"/>
            </a:xfrm>
            <a:custGeom>
              <a:avLst/>
              <a:gdLst/>
              <a:ahLst/>
              <a:cxnLst/>
              <a:rect l="l" t="t" r="r" b="b"/>
              <a:pathLst>
                <a:path w="631190" h="631189">
                  <a:moveTo>
                    <a:pt x="315939" y="630871"/>
                  </a:moveTo>
                  <a:lnTo>
                    <a:pt x="269152" y="627456"/>
                  </a:lnTo>
                  <a:lnTo>
                    <a:pt x="224529" y="617533"/>
                  </a:lnTo>
                  <a:lnTo>
                    <a:pt x="182555" y="601584"/>
                  </a:lnTo>
                  <a:lnTo>
                    <a:pt x="143711" y="580092"/>
                  </a:lnTo>
                  <a:lnTo>
                    <a:pt x="108479" y="553538"/>
                  </a:lnTo>
                  <a:lnTo>
                    <a:pt x="77344" y="522405"/>
                  </a:lnTo>
                  <a:lnTo>
                    <a:pt x="50787" y="487175"/>
                  </a:lnTo>
                  <a:lnTo>
                    <a:pt x="29292" y="448331"/>
                  </a:lnTo>
                  <a:lnTo>
                    <a:pt x="13340" y="406354"/>
                  </a:lnTo>
                  <a:lnTo>
                    <a:pt x="3415" y="361726"/>
                  </a:lnTo>
                  <a:lnTo>
                    <a:pt x="0" y="314931"/>
                  </a:lnTo>
                  <a:lnTo>
                    <a:pt x="3415" y="268394"/>
                  </a:lnTo>
                  <a:lnTo>
                    <a:pt x="13340" y="223977"/>
                  </a:lnTo>
                  <a:lnTo>
                    <a:pt x="29292" y="182166"/>
                  </a:lnTo>
                  <a:lnTo>
                    <a:pt x="50787" y="143450"/>
                  </a:lnTo>
                  <a:lnTo>
                    <a:pt x="77344" y="108315"/>
                  </a:lnTo>
                  <a:lnTo>
                    <a:pt x="108479" y="77249"/>
                  </a:lnTo>
                  <a:lnTo>
                    <a:pt x="143711" y="50738"/>
                  </a:lnTo>
                  <a:lnTo>
                    <a:pt x="182555" y="29271"/>
                  </a:lnTo>
                  <a:lnTo>
                    <a:pt x="224529" y="13334"/>
                  </a:lnTo>
                  <a:lnTo>
                    <a:pt x="269152" y="3414"/>
                  </a:lnTo>
                  <a:lnTo>
                    <a:pt x="315939" y="0"/>
                  </a:lnTo>
                  <a:lnTo>
                    <a:pt x="362476" y="3414"/>
                  </a:lnTo>
                  <a:lnTo>
                    <a:pt x="406894" y="13334"/>
                  </a:lnTo>
                  <a:lnTo>
                    <a:pt x="448705" y="29271"/>
                  </a:lnTo>
                  <a:lnTo>
                    <a:pt x="487421" y="50738"/>
                  </a:lnTo>
                  <a:lnTo>
                    <a:pt x="522556" y="77249"/>
                  </a:lnTo>
                  <a:lnTo>
                    <a:pt x="553623" y="108315"/>
                  </a:lnTo>
                  <a:lnTo>
                    <a:pt x="580134" y="143450"/>
                  </a:lnTo>
                  <a:lnTo>
                    <a:pt x="601601" y="182166"/>
                  </a:lnTo>
                  <a:lnTo>
                    <a:pt x="617539" y="223977"/>
                  </a:lnTo>
                  <a:lnTo>
                    <a:pt x="627458" y="268394"/>
                  </a:lnTo>
                  <a:lnTo>
                    <a:pt x="630873" y="314931"/>
                  </a:lnTo>
                  <a:lnTo>
                    <a:pt x="627458" y="361726"/>
                  </a:lnTo>
                  <a:lnTo>
                    <a:pt x="617539" y="406354"/>
                  </a:lnTo>
                  <a:lnTo>
                    <a:pt x="601601" y="448331"/>
                  </a:lnTo>
                  <a:lnTo>
                    <a:pt x="580134" y="487175"/>
                  </a:lnTo>
                  <a:lnTo>
                    <a:pt x="553623" y="522405"/>
                  </a:lnTo>
                  <a:lnTo>
                    <a:pt x="522556" y="553538"/>
                  </a:lnTo>
                  <a:lnTo>
                    <a:pt x="487421" y="580092"/>
                  </a:lnTo>
                  <a:lnTo>
                    <a:pt x="448705" y="601584"/>
                  </a:lnTo>
                  <a:lnTo>
                    <a:pt x="406894" y="617533"/>
                  </a:lnTo>
                  <a:lnTo>
                    <a:pt x="362476" y="627456"/>
                  </a:lnTo>
                  <a:lnTo>
                    <a:pt x="315939" y="630871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2216" y="1534941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4" h="260985">
                  <a:moveTo>
                    <a:pt x="174967" y="59664"/>
                  </a:moveTo>
                  <a:lnTo>
                    <a:pt x="85404" y="59664"/>
                  </a:lnTo>
                  <a:lnTo>
                    <a:pt x="91621" y="56165"/>
                  </a:lnTo>
                  <a:lnTo>
                    <a:pt x="98024" y="53242"/>
                  </a:lnTo>
                  <a:lnTo>
                    <a:pt x="104812" y="50703"/>
                  </a:lnTo>
                  <a:lnTo>
                    <a:pt x="112182" y="48357"/>
                  </a:lnTo>
                  <a:lnTo>
                    <a:pt x="112182" y="4094"/>
                  </a:lnTo>
                  <a:lnTo>
                    <a:pt x="116277" y="0"/>
                  </a:lnTo>
                  <a:lnTo>
                    <a:pt x="143054" y="0"/>
                  </a:lnTo>
                  <a:lnTo>
                    <a:pt x="148189" y="4094"/>
                  </a:lnTo>
                  <a:lnTo>
                    <a:pt x="148189" y="48357"/>
                  </a:lnTo>
                  <a:lnTo>
                    <a:pt x="155119" y="50703"/>
                  </a:lnTo>
                  <a:lnTo>
                    <a:pt x="161955" y="53242"/>
                  </a:lnTo>
                  <a:lnTo>
                    <a:pt x="168602" y="56165"/>
                  </a:lnTo>
                  <a:lnTo>
                    <a:pt x="174967" y="59664"/>
                  </a:lnTo>
                  <a:close/>
                </a:path>
                <a:path w="260984" h="260985">
                  <a:moveTo>
                    <a:pt x="53784" y="230504"/>
                  </a:moveTo>
                  <a:lnTo>
                    <a:pt x="48097" y="230504"/>
                  </a:lnTo>
                  <a:lnTo>
                    <a:pt x="45269" y="229497"/>
                  </a:lnTo>
                  <a:lnTo>
                    <a:pt x="43222" y="227417"/>
                  </a:lnTo>
                  <a:lnTo>
                    <a:pt x="32919" y="216107"/>
                  </a:lnTo>
                  <a:lnTo>
                    <a:pt x="28824" y="211979"/>
                  </a:lnTo>
                  <a:lnTo>
                    <a:pt x="28824" y="205807"/>
                  </a:lnTo>
                  <a:lnTo>
                    <a:pt x="32919" y="201712"/>
                  </a:lnTo>
                  <a:lnTo>
                    <a:pt x="59697" y="173927"/>
                  </a:lnTo>
                  <a:lnTo>
                    <a:pt x="56015" y="168116"/>
                  </a:lnTo>
                  <a:lnTo>
                    <a:pt x="52870" y="161824"/>
                  </a:lnTo>
                  <a:lnTo>
                    <a:pt x="50280" y="155102"/>
                  </a:lnTo>
                  <a:lnTo>
                    <a:pt x="48357" y="148187"/>
                  </a:lnTo>
                  <a:lnTo>
                    <a:pt x="4127" y="148187"/>
                  </a:lnTo>
                  <a:lnTo>
                    <a:pt x="0" y="143054"/>
                  </a:lnTo>
                  <a:lnTo>
                    <a:pt x="0" y="116274"/>
                  </a:lnTo>
                  <a:lnTo>
                    <a:pt x="4127" y="112149"/>
                  </a:lnTo>
                  <a:lnTo>
                    <a:pt x="48357" y="112149"/>
                  </a:lnTo>
                  <a:lnTo>
                    <a:pt x="50705" y="104794"/>
                  </a:lnTo>
                  <a:lnTo>
                    <a:pt x="53248" y="98008"/>
                  </a:lnTo>
                  <a:lnTo>
                    <a:pt x="56180" y="91606"/>
                  </a:lnTo>
                  <a:lnTo>
                    <a:pt x="59697" y="85402"/>
                  </a:lnTo>
                  <a:lnTo>
                    <a:pt x="28824" y="54529"/>
                  </a:lnTo>
                  <a:lnTo>
                    <a:pt x="28824" y="47317"/>
                  </a:lnTo>
                  <a:lnTo>
                    <a:pt x="45269" y="30872"/>
                  </a:lnTo>
                  <a:lnTo>
                    <a:pt x="48097" y="29832"/>
                  </a:lnTo>
                  <a:lnTo>
                    <a:pt x="53784" y="29832"/>
                  </a:lnTo>
                  <a:lnTo>
                    <a:pt x="56612" y="30872"/>
                  </a:lnTo>
                  <a:lnTo>
                    <a:pt x="85404" y="59664"/>
                  </a:lnTo>
                  <a:lnTo>
                    <a:pt x="226440" y="59664"/>
                  </a:lnTo>
                  <a:lnTo>
                    <a:pt x="210984" y="75102"/>
                  </a:lnTo>
                  <a:lnTo>
                    <a:pt x="129664" y="75102"/>
                  </a:lnTo>
                  <a:lnTo>
                    <a:pt x="108558" y="79427"/>
                  </a:lnTo>
                  <a:lnTo>
                    <a:pt x="91212" y="91184"/>
                  </a:lnTo>
                  <a:lnTo>
                    <a:pt x="79459" y="108540"/>
                  </a:lnTo>
                  <a:lnTo>
                    <a:pt x="75134" y="129664"/>
                  </a:lnTo>
                  <a:lnTo>
                    <a:pt x="79459" y="150770"/>
                  </a:lnTo>
                  <a:lnTo>
                    <a:pt x="91212" y="168116"/>
                  </a:lnTo>
                  <a:lnTo>
                    <a:pt x="108558" y="179869"/>
                  </a:lnTo>
                  <a:lnTo>
                    <a:pt x="129664" y="184194"/>
                  </a:lnTo>
                  <a:lnTo>
                    <a:pt x="210567" y="184194"/>
                  </a:lnTo>
                  <a:lnTo>
                    <a:pt x="225444" y="199632"/>
                  </a:lnTo>
                  <a:lnTo>
                    <a:pt x="85404" y="199632"/>
                  </a:lnTo>
                  <a:lnTo>
                    <a:pt x="58657" y="227417"/>
                  </a:lnTo>
                  <a:lnTo>
                    <a:pt x="56612" y="229497"/>
                  </a:lnTo>
                  <a:lnTo>
                    <a:pt x="53784" y="230504"/>
                  </a:lnTo>
                  <a:close/>
                </a:path>
                <a:path w="260984" h="260985">
                  <a:moveTo>
                    <a:pt x="226440" y="59664"/>
                  </a:moveTo>
                  <a:lnTo>
                    <a:pt x="174967" y="59664"/>
                  </a:lnTo>
                  <a:lnTo>
                    <a:pt x="203759" y="30872"/>
                  </a:lnTo>
                  <a:lnTo>
                    <a:pt x="206359" y="29832"/>
                  </a:lnTo>
                  <a:lnTo>
                    <a:pt x="211494" y="29832"/>
                  </a:lnTo>
                  <a:lnTo>
                    <a:pt x="214062" y="30872"/>
                  </a:lnTo>
                  <a:lnTo>
                    <a:pt x="216109" y="32919"/>
                  </a:lnTo>
                  <a:lnTo>
                    <a:pt x="227449" y="43222"/>
                  </a:lnTo>
                  <a:lnTo>
                    <a:pt x="231544" y="47317"/>
                  </a:lnTo>
                  <a:lnTo>
                    <a:pt x="231544" y="54529"/>
                  </a:lnTo>
                  <a:lnTo>
                    <a:pt x="226440" y="59664"/>
                  </a:lnTo>
                  <a:close/>
                </a:path>
                <a:path w="260984" h="260985">
                  <a:moveTo>
                    <a:pt x="210567" y="184194"/>
                  </a:moveTo>
                  <a:lnTo>
                    <a:pt x="129664" y="184194"/>
                  </a:lnTo>
                  <a:lnTo>
                    <a:pt x="151214" y="180015"/>
                  </a:lnTo>
                  <a:lnTo>
                    <a:pt x="168524" y="168506"/>
                  </a:lnTo>
                  <a:lnTo>
                    <a:pt x="180045" y="151209"/>
                  </a:lnTo>
                  <a:lnTo>
                    <a:pt x="184229" y="129664"/>
                  </a:lnTo>
                  <a:lnTo>
                    <a:pt x="180045" y="108540"/>
                  </a:lnTo>
                  <a:lnTo>
                    <a:pt x="168524" y="91184"/>
                  </a:lnTo>
                  <a:lnTo>
                    <a:pt x="151214" y="79427"/>
                  </a:lnTo>
                  <a:lnTo>
                    <a:pt x="129664" y="75102"/>
                  </a:lnTo>
                  <a:lnTo>
                    <a:pt x="210984" y="75102"/>
                  </a:lnTo>
                  <a:lnTo>
                    <a:pt x="200672" y="85402"/>
                  </a:lnTo>
                  <a:lnTo>
                    <a:pt x="204173" y="91606"/>
                  </a:lnTo>
                  <a:lnTo>
                    <a:pt x="206993" y="98008"/>
                  </a:lnTo>
                  <a:lnTo>
                    <a:pt x="209227" y="104794"/>
                  </a:lnTo>
                  <a:lnTo>
                    <a:pt x="210974" y="112149"/>
                  </a:lnTo>
                  <a:lnTo>
                    <a:pt x="255234" y="112149"/>
                  </a:lnTo>
                  <a:lnTo>
                    <a:pt x="260369" y="116274"/>
                  </a:lnTo>
                  <a:lnTo>
                    <a:pt x="260369" y="143054"/>
                  </a:lnTo>
                  <a:lnTo>
                    <a:pt x="255234" y="148187"/>
                  </a:lnTo>
                  <a:lnTo>
                    <a:pt x="210974" y="148187"/>
                  </a:lnTo>
                  <a:lnTo>
                    <a:pt x="209081" y="155102"/>
                  </a:lnTo>
                  <a:lnTo>
                    <a:pt x="206603" y="161824"/>
                  </a:lnTo>
                  <a:lnTo>
                    <a:pt x="203735" y="168164"/>
                  </a:lnTo>
                  <a:lnTo>
                    <a:pt x="200672" y="173927"/>
                  </a:lnTo>
                  <a:lnTo>
                    <a:pt x="210567" y="184194"/>
                  </a:lnTo>
                  <a:close/>
                </a:path>
                <a:path w="260984" h="260985">
                  <a:moveTo>
                    <a:pt x="143054" y="260369"/>
                  </a:moveTo>
                  <a:lnTo>
                    <a:pt x="116277" y="260369"/>
                  </a:lnTo>
                  <a:lnTo>
                    <a:pt x="112182" y="255201"/>
                  </a:lnTo>
                  <a:lnTo>
                    <a:pt x="112182" y="210972"/>
                  </a:lnTo>
                  <a:lnTo>
                    <a:pt x="104812" y="209050"/>
                  </a:lnTo>
                  <a:lnTo>
                    <a:pt x="98024" y="206460"/>
                  </a:lnTo>
                  <a:lnTo>
                    <a:pt x="91621" y="203291"/>
                  </a:lnTo>
                  <a:lnTo>
                    <a:pt x="85404" y="199632"/>
                  </a:lnTo>
                  <a:lnTo>
                    <a:pt x="174967" y="199632"/>
                  </a:lnTo>
                  <a:lnTo>
                    <a:pt x="168602" y="203291"/>
                  </a:lnTo>
                  <a:lnTo>
                    <a:pt x="161955" y="206460"/>
                  </a:lnTo>
                  <a:lnTo>
                    <a:pt x="155119" y="209050"/>
                  </a:lnTo>
                  <a:lnTo>
                    <a:pt x="148189" y="210972"/>
                  </a:lnTo>
                  <a:lnTo>
                    <a:pt x="148189" y="255201"/>
                  </a:lnTo>
                  <a:lnTo>
                    <a:pt x="143054" y="260369"/>
                  </a:lnTo>
                  <a:close/>
                </a:path>
                <a:path w="260984" h="260985">
                  <a:moveTo>
                    <a:pt x="211494" y="230504"/>
                  </a:moveTo>
                  <a:lnTo>
                    <a:pt x="206359" y="230504"/>
                  </a:lnTo>
                  <a:lnTo>
                    <a:pt x="203759" y="229497"/>
                  </a:lnTo>
                  <a:lnTo>
                    <a:pt x="201712" y="227417"/>
                  </a:lnTo>
                  <a:lnTo>
                    <a:pt x="174967" y="199632"/>
                  </a:lnTo>
                  <a:lnTo>
                    <a:pt x="225444" y="199632"/>
                  </a:lnTo>
                  <a:lnTo>
                    <a:pt x="227449" y="201712"/>
                  </a:lnTo>
                  <a:lnTo>
                    <a:pt x="231544" y="205807"/>
                  </a:lnTo>
                  <a:lnTo>
                    <a:pt x="231544" y="211979"/>
                  </a:lnTo>
                  <a:lnTo>
                    <a:pt x="227449" y="216107"/>
                  </a:lnTo>
                  <a:lnTo>
                    <a:pt x="216109" y="227417"/>
                  </a:lnTo>
                  <a:lnTo>
                    <a:pt x="214062" y="229497"/>
                  </a:lnTo>
                  <a:lnTo>
                    <a:pt x="211494" y="230504"/>
                  </a:lnTo>
                  <a:close/>
                </a:path>
              </a:pathLst>
            </a:custGeom>
            <a:solidFill>
              <a:srgbClr val="F2A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7921" y="1630646"/>
              <a:ext cx="67919" cy="67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9366" y="1426854"/>
              <a:ext cx="216139" cy="2161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9515" y="410837"/>
            <a:ext cx="69818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solidFill>
                  <a:srgbClr val="000000"/>
                </a:solidFill>
              </a:rPr>
              <a:t>Tujuan, </a:t>
            </a:r>
            <a:r>
              <a:rPr dirty="0" sz="2800" spc="10">
                <a:solidFill>
                  <a:srgbClr val="000000"/>
                </a:solidFill>
              </a:rPr>
              <a:t>Alur, </a:t>
            </a:r>
            <a:r>
              <a:rPr dirty="0" sz="2800" spc="55">
                <a:solidFill>
                  <a:srgbClr val="000000"/>
                </a:solidFill>
              </a:rPr>
              <a:t>dan </a:t>
            </a:r>
            <a:r>
              <a:rPr dirty="0" sz="2800">
                <a:solidFill>
                  <a:srgbClr val="000000"/>
                </a:solidFill>
              </a:rPr>
              <a:t>Target Pencapaian</a:t>
            </a:r>
            <a:r>
              <a:rPr dirty="0" sz="2800" spc="475">
                <a:solidFill>
                  <a:srgbClr val="000000"/>
                </a:solidFill>
              </a:rPr>
              <a:t> </a:t>
            </a:r>
            <a:r>
              <a:rPr dirty="0" sz="2800" spc="-30">
                <a:solidFill>
                  <a:srgbClr val="000000"/>
                </a:solidFill>
              </a:rPr>
              <a:t>Projek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066699" y="1410422"/>
            <a:ext cx="43116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40">
                <a:latin typeface="Arial"/>
                <a:cs typeface="Arial"/>
              </a:rPr>
              <a:t>Alur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873" y="1840734"/>
            <a:ext cx="2384425" cy="276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1120">
              <a:lnSpc>
                <a:spcPct val="99300"/>
              </a:lnSpc>
              <a:spcBef>
                <a:spcPts val="105"/>
              </a:spcBef>
            </a:pPr>
            <a:r>
              <a:rPr dirty="0" sz="1000" spc="-15">
                <a:latin typeface="Arial"/>
                <a:cs typeface="Arial"/>
              </a:rPr>
              <a:t>Projek </a:t>
            </a:r>
            <a:r>
              <a:rPr dirty="0" sz="1000" spc="20">
                <a:latin typeface="Arial"/>
                <a:cs typeface="Arial"/>
              </a:rPr>
              <a:t>ini </a:t>
            </a:r>
            <a:r>
              <a:rPr dirty="0" sz="1000" spc="5">
                <a:latin typeface="Arial"/>
                <a:cs typeface="Arial"/>
              </a:rPr>
              <a:t>menggunakan </a:t>
            </a:r>
            <a:r>
              <a:rPr dirty="0" sz="1000" spc="-10" b="1">
                <a:latin typeface="Arial"/>
                <a:cs typeface="Arial"/>
              </a:rPr>
              <a:t>Alur </a:t>
            </a:r>
            <a:r>
              <a:rPr dirty="0" sz="1000" spc="-5" b="1">
                <a:latin typeface="Arial"/>
                <a:cs typeface="Arial"/>
              </a:rPr>
              <a:t>Berpikir  </a:t>
            </a:r>
            <a:r>
              <a:rPr dirty="0" sz="1000" spc="-15" b="1">
                <a:latin typeface="Arial"/>
                <a:cs typeface="Arial"/>
              </a:rPr>
              <a:t>Desain</a:t>
            </a:r>
            <a:r>
              <a:rPr dirty="0" sz="1000" spc="-15">
                <a:latin typeface="Arial"/>
                <a:cs typeface="Arial"/>
              </a:rPr>
              <a:t>, </a:t>
            </a:r>
            <a:r>
              <a:rPr dirty="0" sz="1000" spc="20">
                <a:latin typeface="Arial"/>
                <a:cs typeface="Arial"/>
              </a:rPr>
              <a:t>dimulai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 spc="30">
                <a:latin typeface="Arial"/>
                <a:cs typeface="Arial"/>
              </a:rPr>
              <a:t>tahap </a:t>
            </a:r>
            <a:r>
              <a:rPr dirty="0" sz="1000" spc="15">
                <a:latin typeface="Arial"/>
                <a:cs typeface="Arial"/>
              </a:rPr>
              <a:t>berempati  </a:t>
            </a:r>
            <a:r>
              <a:rPr dirty="0" sz="1000" spc="10">
                <a:latin typeface="Arial"/>
                <a:cs typeface="Arial"/>
              </a:rPr>
              <a:t>dengan </a:t>
            </a:r>
            <a:r>
              <a:rPr dirty="0" sz="1000" spc="5">
                <a:latin typeface="Arial"/>
                <a:cs typeface="Arial"/>
              </a:rPr>
              <a:t>menyadari </a:t>
            </a:r>
            <a:r>
              <a:rPr dirty="0" sz="1000">
                <a:latin typeface="Arial"/>
                <a:cs typeface="Arial"/>
              </a:rPr>
              <a:t>masalah-masalah 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30">
                <a:latin typeface="Arial"/>
                <a:cs typeface="Arial"/>
              </a:rPr>
              <a:t>terjadi di </a:t>
            </a:r>
            <a:r>
              <a:rPr dirty="0" sz="1000" spc="-5">
                <a:latin typeface="Arial"/>
                <a:cs typeface="Arial"/>
              </a:rPr>
              <a:t>sekitar, </a:t>
            </a:r>
            <a:r>
              <a:rPr dirty="0" sz="1000">
                <a:latin typeface="Arial"/>
                <a:cs typeface="Arial"/>
              </a:rPr>
              <a:t>masalah </a:t>
            </a:r>
            <a:r>
              <a:rPr dirty="0" sz="1000" spc="20">
                <a:latin typeface="Arial"/>
                <a:cs typeface="Arial"/>
              </a:rPr>
              <a:t>apapun 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 spc="15">
                <a:latin typeface="Arial"/>
                <a:cs typeface="Arial"/>
              </a:rPr>
              <a:t>memprihatinkan </a:t>
            </a:r>
            <a:r>
              <a:rPr dirty="0" sz="1000" spc="35">
                <a:latin typeface="Arial"/>
                <a:cs typeface="Arial"/>
              </a:rPr>
              <a:t>dari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dunia.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15">
                <a:latin typeface="Arial"/>
                <a:cs typeface="Arial"/>
              </a:rPr>
              <a:t>Masalah </a:t>
            </a:r>
            <a:r>
              <a:rPr dirty="0" sz="1000">
                <a:latin typeface="Arial"/>
                <a:cs typeface="Arial"/>
              </a:rPr>
              <a:t>bisa </a:t>
            </a:r>
            <a:r>
              <a:rPr dirty="0" sz="1000" spc="35">
                <a:latin typeface="Arial"/>
                <a:cs typeface="Arial"/>
              </a:rPr>
              <a:t>datang dari </a:t>
            </a:r>
            <a:r>
              <a:rPr dirty="0" sz="1000" spc="25">
                <a:latin typeface="Arial"/>
                <a:cs typeface="Arial"/>
              </a:rPr>
              <a:t>topik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>
                <a:latin typeface="Arial"/>
                <a:cs typeface="Arial"/>
              </a:rPr>
              <a:t>saja  </a:t>
            </a:r>
            <a:r>
              <a:rPr dirty="0" sz="1000" spc="-5">
                <a:latin typeface="Arial"/>
                <a:cs typeface="Arial"/>
              </a:rPr>
              <a:t>misalnya </a:t>
            </a:r>
            <a:r>
              <a:rPr dirty="0" sz="1000">
                <a:latin typeface="Arial"/>
                <a:cs typeface="Arial"/>
              </a:rPr>
              <a:t>bencana alam, </a:t>
            </a:r>
            <a:r>
              <a:rPr dirty="0" sz="1000" spc="-15">
                <a:latin typeface="Arial"/>
                <a:cs typeface="Arial"/>
              </a:rPr>
              <a:t>sampah,  </a:t>
            </a:r>
            <a:r>
              <a:rPr dirty="0" sz="1000">
                <a:latin typeface="Arial"/>
                <a:cs typeface="Arial"/>
              </a:rPr>
              <a:t>penyakit, </a:t>
            </a:r>
            <a:r>
              <a:rPr dirty="0" sz="1000" spc="-5">
                <a:latin typeface="Arial"/>
                <a:cs typeface="Arial"/>
              </a:rPr>
              <a:t>kecelakaan </a:t>
            </a:r>
            <a:r>
              <a:rPr dirty="0" sz="1000" spc="20">
                <a:latin typeface="Arial"/>
                <a:cs typeface="Arial"/>
              </a:rPr>
              <a:t>dan</a:t>
            </a:r>
            <a:r>
              <a:rPr dirty="0" sz="1000" spc="1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lainnya.</a:t>
            </a:r>
            <a:endParaRPr sz="1000">
              <a:latin typeface="Arial"/>
              <a:cs typeface="Arial"/>
            </a:endParaRPr>
          </a:p>
          <a:p>
            <a:pPr marL="12700" marR="10033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Kemudian </a:t>
            </a:r>
            <a:r>
              <a:rPr dirty="0" sz="1000" spc="35">
                <a:latin typeface="Arial"/>
                <a:cs typeface="Arial"/>
              </a:rPr>
              <a:t>dari </a:t>
            </a:r>
            <a:r>
              <a:rPr dirty="0" sz="1000" spc="5">
                <a:latin typeface="Arial"/>
                <a:cs typeface="Arial"/>
              </a:rPr>
              <a:t>permasalahan tersebut  </a:t>
            </a:r>
            <a:r>
              <a:rPr dirty="0" sz="1000">
                <a:latin typeface="Arial"/>
                <a:cs typeface="Arial"/>
              </a:rPr>
              <a:t>mendeﬁnisikan masalah sehingga </a:t>
            </a:r>
            <a:r>
              <a:rPr dirty="0" sz="1000" spc="-40">
                <a:latin typeface="Arial"/>
                <a:cs typeface="Arial"/>
              </a:rPr>
              <a:t>siswa  </a:t>
            </a:r>
            <a:r>
              <a:rPr dirty="0" sz="1000" spc="-10">
                <a:latin typeface="Arial"/>
                <a:cs typeface="Arial"/>
              </a:rPr>
              <a:t>harus </a:t>
            </a:r>
            <a:r>
              <a:rPr dirty="0" sz="1000" spc="10">
                <a:latin typeface="Arial"/>
                <a:cs typeface="Arial"/>
              </a:rPr>
              <a:t>benar-benar </a:t>
            </a:r>
            <a:r>
              <a:rPr dirty="0" sz="1000">
                <a:latin typeface="Arial"/>
                <a:cs typeface="Arial"/>
              </a:rPr>
              <a:t>memahami masalah  </a:t>
            </a:r>
            <a:r>
              <a:rPr dirty="0" sz="1000" spc="-5">
                <a:latin typeface="Arial"/>
                <a:cs typeface="Arial"/>
              </a:rPr>
              <a:t>tersebut. </a:t>
            </a:r>
            <a:r>
              <a:rPr dirty="0" sz="1000" spc="5">
                <a:latin typeface="Arial"/>
                <a:cs typeface="Arial"/>
              </a:rPr>
              <a:t>Kemudian </a:t>
            </a:r>
            <a:r>
              <a:rPr dirty="0" sz="1000">
                <a:latin typeface="Arial"/>
                <a:cs typeface="Arial"/>
              </a:rPr>
              <a:t>melakukan curah  </a:t>
            </a:r>
            <a:r>
              <a:rPr dirty="0" sz="1000" spc="25">
                <a:latin typeface="Arial"/>
                <a:cs typeface="Arial"/>
              </a:rPr>
              <a:t>pendapat tentang </a:t>
            </a:r>
            <a:r>
              <a:rPr dirty="0" sz="1000" spc="30">
                <a:latin typeface="Arial"/>
                <a:cs typeface="Arial"/>
              </a:rPr>
              <a:t>apa </a:t>
            </a:r>
            <a:r>
              <a:rPr dirty="0" sz="1000" spc="10">
                <a:latin typeface="Arial"/>
                <a:cs typeface="Arial"/>
              </a:rPr>
              <a:t>yang </a:t>
            </a:r>
            <a:r>
              <a:rPr dirty="0" sz="1000">
                <a:latin typeface="Arial"/>
                <a:cs typeface="Arial"/>
              </a:rPr>
              <a:t>bisa  </a:t>
            </a:r>
            <a:r>
              <a:rPr dirty="0" sz="1000" spc="10">
                <a:latin typeface="Arial"/>
                <a:cs typeface="Arial"/>
              </a:rPr>
              <a:t>menjadi </a:t>
            </a:r>
            <a:r>
              <a:rPr dirty="0" sz="1000" spc="-25">
                <a:latin typeface="Arial"/>
                <a:cs typeface="Arial"/>
              </a:rPr>
              <a:t>solusi </a:t>
            </a:r>
            <a:r>
              <a:rPr dirty="0" sz="1000">
                <a:latin typeface="Arial"/>
                <a:cs typeface="Arial"/>
              </a:rPr>
              <a:t>masalah</a:t>
            </a:r>
            <a:r>
              <a:rPr dirty="0" sz="1000" spc="10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tersebut.</a:t>
            </a:r>
            <a:endParaRPr sz="1000">
              <a:latin typeface="Arial"/>
              <a:cs typeface="Arial"/>
            </a:endParaRPr>
          </a:p>
          <a:p>
            <a:pPr marL="12700" marR="328295">
              <a:lnSpc>
                <a:spcPct val="100000"/>
              </a:lnSpc>
            </a:pPr>
            <a:r>
              <a:rPr dirty="0" sz="1000" spc="25">
                <a:latin typeface="Arial"/>
                <a:cs typeface="Arial"/>
              </a:rPr>
              <a:t>Membuat prototipe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>
                <a:latin typeface="Arial"/>
                <a:cs typeface="Arial"/>
              </a:rPr>
              <a:t>melakukan  </a:t>
            </a:r>
            <a:r>
              <a:rPr dirty="0" sz="1000" spc="-15">
                <a:latin typeface="Arial"/>
                <a:cs typeface="Arial"/>
              </a:rPr>
              <a:t>eksperimen </a:t>
            </a:r>
            <a:r>
              <a:rPr dirty="0" sz="1000" spc="30">
                <a:latin typeface="Arial"/>
                <a:cs typeface="Arial"/>
              </a:rPr>
              <a:t>atau </a:t>
            </a:r>
            <a:r>
              <a:rPr dirty="0" sz="1000">
                <a:latin typeface="Arial"/>
                <a:cs typeface="Arial"/>
              </a:rPr>
              <a:t>coba langsung </a:t>
            </a:r>
            <a:r>
              <a:rPr dirty="0" sz="1000" spc="-30">
                <a:latin typeface="Arial"/>
                <a:cs typeface="Arial"/>
              </a:rPr>
              <a:t>ke  </a:t>
            </a:r>
            <a:r>
              <a:rPr dirty="0" sz="1000" spc="10">
                <a:latin typeface="Arial"/>
                <a:cs typeface="Arial"/>
              </a:rPr>
              <a:t>khalayak </a:t>
            </a:r>
            <a:r>
              <a:rPr dirty="0" sz="1000" spc="-15">
                <a:latin typeface="Arial"/>
                <a:cs typeface="Arial"/>
              </a:rPr>
              <a:t>luas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15">
                <a:latin typeface="Arial"/>
                <a:cs typeface="Arial"/>
              </a:rPr>
              <a:t>mendapatkan  </a:t>
            </a:r>
            <a:r>
              <a:rPr dirty="0" sz="1000" spc="5">
                <a:latin typeface="Arial"/>
                <a:cs typeface="Arial"/>
              </a:rPr>
              <a:t>umpan </a:t>
            </a:r>
            <a:r>
              <a:rPr dirty="0" sz="1000" spc="25">
                <a:latin typeface="Arial"/>
                <a:cs typeface="Arial"/>
              </a:rPr>
              <a:t>balik </a:t>
            </a:r>
            <a:r>
              <a:rPr dirty="0" sz="1000" spc="10">
                <a:latin typeface="Arial"/>
                <a:cs typeface="Arial"/>
              </a:rPr>
              <a:t>yang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otentik.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23914" y="1911671"/>
            <a:ext cx="2103755" cy="2067560"/>
            <a:chOff x="5123914" y="1911671"/>
            <a:chExt cx="2103755" cy="2067560"/>
          </a:xfrm>
        </p:grpSpPr>
        <p:sp>
          <p:nvSpPr>
            <p:cNvPr id="12" name="object 12"/>
            <p:cNvSpPr/>
            <p:nvPr/>
          </p:nvSpPr>
          <p:spPr>
            <a:xfrm>
              <a:off x="6162687" y="2005558"/>
              <a:ext cx="872490" cy="733425"/>
            </a:xfrm>
            <a:custGeom>
              <a:avLst/>
              <a:gdLst/>
              <a:ahLst/>
              <a:cxnLst/>
              <a:rect l="l" t="t" r="r" b="b"/>
              <a:pathLst>
                <a:path w="872490" h="733425">
                  <a:moveTo>
                    <a:pt x="543523" y="732936"/>
                  </a:moveTo>
                  <a:lnTo>
                    <a:pt x="526730" y="687198"/>
                  </a:lnTo>
                  <a:lnTo>
                    <a:pt x="506298" y="643645"/>
                  </a:lnTo>
                  <a:lnTo>
                    <a:pt x="482437" y="602427"/>
                  </a:lnTo>
                  <a:lnTo>
                    <a:pt x="455355" y="563695"/>
                  </a:lnTo>
                  <a:lnTo>
                    <a:pt x="425263" y="527600"/>
                  </a:lnTo>
                  <a:lnTo>
                    <a:pt x="392370" y="494292"/>
                  </a:lnTo>
                  <a:lnTo>
                    <a:pt x="356883" y="463922"/>
                  </a:lnTo>
                  <a:lnTo>
                    <a:pt x="319013" y="436640"/>
                  </a:lnTo>
                  <a:lnTo>
                    <a:pt x="278969" y="412598"/>
                  </a:lnTo>
                  <a:lnTo>
                    <a:pt x="236959" y="391944"/>
                  </a:lnTo>
                  <a:lnTo>
                    <a:pt x="193193" y="374831"/>
                  </a:lnTo>
                  <a:lnTo>
                    <a:pt x="147880" y="361409"/>
                  </a:lnTo>
                  <a:lnTo>
                    <a:pt x="101229" y="351829"/>
                  </a:lnTo>
                  <a:lnTo>
                    <a:pt x="53449" y="346240"/>
                  </a:lnTo>
                  <a:lnTo>
                    <a:pt x="4749" y="344794"/>
                  </a:lnTo>
                  <a:lnTo>
                    <a:pt x="0" y="0"/>
                  </a:lnTo>
                  <a:lnTo>
                    <a:pt x="49423" y="663"/>
                  </a:lnTo>
                  <a:lnTo>
                    <a:pt x="98315" y="3982"/>
                  </a:lnTo>
                  <a:lnTo>
                    <a:pt x="146591" y="9896"/>
                  </a:lnTo>
                  <a:lnTo>
                    <a:pt x="194170" y="18345"/>
                  </a:lnTo>
                  <a:lnTo>
                    <a:pt x="240969" y="29271"/>
                  </a:lnTo>
                  <a:lnTo>
                    <a:pt x="286905" y="42614"/>
                  </a:lnTo>
                  <a:lnTo>
                    <a:pt x="331896" y="58314"/>
                  </a:lnTo>
                  <a:lnTo>
                    <a:pt x="375859" y="76312"/>
                  </a:lnTo>
                  <a:lnTo>
                    <a:pt x="418711" y="96548"/>
                  </a:lnTo>
                  <a:lnTo>
                    <a:pt x="460371" y="118963"/>
                  </a:lnTo>
                  <a:lnTo>
                    <a:pt x="500754" y="143497"/>
                  </a:lnTo>
                  <a:lnTo>
                    <a:pt x="539780" y="170092"/>
                  </a:lnTo>
                  <a:lnTo>
                    <a:pt x="577364" y="198686"/>
                  </a:lnTo>
                  <a:lnTo>
                    <a:pt x="613425" y="229222"/>
                  </a:lnTo>
                  <a:lnTo>
                    <a:pt x="647880" y="261639"/>
                  </a:lnTo>
                  <a:lnTo>
                    <a:pt x="680646" y="295877"/>
                  </a:lnTo>
                  <a:lnTo>
                    <a:pt x="711641" y="331878"/>
                  </a:lnTo>
                  <a:lnTo>
                    <a:pt x="740782" y="369582"/>
                  </a:lnTo>
                  <a:lnTo>
                    <a:pt x="767987" y="408930"/>
                  </a:lnTo>
                  <a:lnTo>
                    <a:pt x="793173" y="449861"/>
                  </a:lnTo>
                  <a:lnTo>
                    <a:pt x="816257" y="492317"/>
                  </a:lnTo>
                  <a:lnTo>
                    <a:pt x="837156" y="536238"/>
                  </a:lnTo>
                  <a:lnTo>
                    <a:pt x="855789" y="581564"/>
                  </a:lnTo>
                  <a:lnTo>
                    <a:pt x="872073" y="628236"/>
                  </a:lnTo>
                  <a:lnTo>
                    <a:pt x="543523" y="732936"/>
                  </a:lnTo>
                  <a:close/>
                </a:path>
              </a:pathLst>
            </a:custGeom>
            <a:solidFill>
              <a:srgbClr val="ACD4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307189" y="2002268"/>
              <a:ext cx="878205" cy="755015"/>
            </a:xfrm>
            <a:custGeom>
              <a:avLst/>
              <a:gdLst/>
              <a:ahLst/>
              <a:cxnLst/>
              <a:rect l="l" t="t" r="r" b="b"/>
              <a:pathLst>
                <a:path w="878204" h="755014">
                  <a:moveTo>
                    <a:pt x="335174" y="754650"/>
                  </a:moveTo>
                  <a:lnTo>
                    <a:pt x="0" y="662101"/>
                  </a:lnTo>
                  <a:lnTo>
                    <a:pt x="14255" y="615398"/>
                  </a:lnTo>
                  <a:lnTo>
                    <a:pt x="30847" y="569930"/>
                  </a:lnTo>
                  <a:lnTo>
                    <a:pt x="49698" y="525755"/>
                  </a:lnTo>
                  <a:lnTo>
                    <a:pt x="70728" y="482932"/>
                  </a:lnTo>
                  <a:lnTo>
                    <a:pt x="93861" y="441519"/>
                  </a:lnTo>
                  <a:lnTo>
                    <a:pt x="119018" y="401577"/>
                  </a:lnTo>
                  <a:lnTo>
                    <a:pt x="146121" y="363162"/>
                  </a:lnTo>
                  <a:lnTo>
                    <a:pt x="175094" y="326334"/>
                  </a:lnTo>
                  <a:lnTo>
                    <a:pt x="205857" y="291152"/>
                  </a:lnTo>
                  <a:lnTo>
                    <a:pt x="238333" y="257675"/>
                  </a:lnTo>
                  <a:lnTo>
                    <a:pt x="272444" y="225961"/>
                  </a:lnTo>
                  <a:lnTo>
                    <a:pt x="308112" y="196068"/>
                  </a:lnTo>
                  <a:lnTo>
                    <a:pt x="345259" y="168057"/>
                  </a:lnTo>
                  <a:lnTo>
                    <a:pt x="383807" y="141985"/>
                  </a:lnTo>
                  <a:lnTo>
                    <a:pt x="423679" y="117911"/>
                  </a:lnTo>
                  <a:lnTo>
                    <a:pt x="464796" y="95894"/>
                  </a:lnTo>
                  <a:lnTo>
                    <a:pt x="507081" y="75993"/>
                  </a:lnTo>
                  <a:lnTo>
                    <a:pt x="550456" y="58266"/>
                  </a:lnTo>
                  <a:lnTo>
                    <a:pt x="594843" y="42773"/>
                  </a:lnTo>
                  <a:lnTo>
                    <a:pt x="640163" y="29571"/>
                  </a:lnTo>
                  <a:lnTo>
                    <a:pt x="686339" y="18720"/>
                  </a:lnTo>
                  <a:lnTo>
                    <a:pt x="733294" y="10279"/>
                  </a:lnTo>
                  <a:lnTo>
                    <a:pt x="780949" y="4306"/>
                  </a:lnTo>
                  <a:lnTo>
                    <a:pt x="829226" y="860"/>
                  </a:lnTo>
                  <a:lnTo>
                    <a:pt x="878048" y="0"/>
                  </a:lnTo>
                  <a:lnTo>
                    <a:pt x="874848" y="347701"/>
                  </a:lnTo>
                  <a:lnTo>
                    <a:pt x="825018" y="349467"/>
                  </a:lnTo>
                  <a:lnTo>
                    <a:pt x="776207" y="355581"/>
                  </a:lnTo>
                  <a:lnTo>
                    <a:pt x="728635" y="365876"/>
                  </a:lnTo>
                  <a:lnTo>
                    <a:pt x="682526" y="380184"/>
                  </a:lnTo>
                  <a:lnTo>
                    <a:pt x="638099" y="398338"/>
                  </a:lnTo>
                  <a:lnTo>
                    <a:pt x="595578" y="420171"/>
                  </a:lnTo>
                  <a:lnTo>
                    <a:pt x="555182" y="445516"/>
                  </a:lnTo>
                  <a:lnTo>
                    <a:pt x="517135" y="474207"/>
                  </a:lnTo>
                  <a:lnTo>
                    <a:pt x="481658" y="506074"/>
                  </a:lnTo>
                  <a:lnTo>
                    <a:pt x="448973" y="540953"/>
                  </a:lnTo>
                  <a:lnTo>
                    <a:pt x="419300" y="578674"/>
                  </a:lnTo>
                  <a:lnTo>
                    <a:pt x="392862" y="619072"/>
                  </a:lnTo>
                  <a:lnTo>
                    <a:pt x="369881" y="661979"/>
                  </a:lnTo>
                  <a:lnTo>
                    <a:pt x="350578" y="707227"/>
                  </a:lnTo>
                  <a:lnTo>
                    <a:pt x="335174" y="754650"/>
                  </a:lnTo>
                  <a:close/>
                </a:path>
              </a:pathLst>
            </a:custGeom>
            <a:solidFill>
              <a:srgbClr val="62A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71717" y="2644694"/>
              <a:ext cx="577850" cy="992505"/>
            </a:xfrm>
            <a:custGeom>
              <a:avLst/>
              <a:gdLst/>
              <a:ahLst/>
              <a:cxnLst/>
              <a:rect l="l" t="t" r="r" b="b"/>
              <a:pathLst>
                <a:path w="577850" h="992504">
                  <a:moveTo>
                    <a:pt x="371996" y="992298"/>
                  </a:moveTo>
                  <a:lnTo>
                    <a:pt x="332410" y="961871"/>
                  </a:lnTo>
                  <a:lnTo>
                    <a:pt x="294871" y="929587"/>
                  </a:lnTo>
                  <a:lnTo>
                    <a:pt x="259412" y="895547"/>
                  </a:lnTo>
                  <a:lnTo>
                    <a:pt x="226067" y="859850"/>
                  </a:lnTo>
                  <a:lnTo>
                    <a:pt x="194869" y="822597"/>
                  </a:lnTo>
                  <a:lnTo>
                    <a:pt x="165852" y="783888"/>
                  </a:lnTo>
                  <a:lnTo>
                    <a:pt x="139050" y="743822"/>
                  </a:lnTo>
                  <a:lnTo>
                    <a:pt x="114496" y="702500"/>
                  </a:lnTo>
                  <a:lnTo>
                    <a:pt x="92223" y="660022"/>
                  </a:lnTo>
                  <a:lnTo>
                    <a:pt x="72267" y="616488"/>
                  </a:lnTo>
                  <a:lnTo>
                    <a:pt x="54659" y="571999"/>
                  </a:lnTo>
                  <a:lnTo>
                    <a:pt x="39434" y="526653"/>
                  </a:lnTo>
                  <a:lnTo>
                    <a:pt x="26625" y="480552"/>
                  </a:lnTo>
                  <a:lnTo>
                    <a:pt x="16265" y="433795"/>
                  </a:lnTo>
                  <a:lnTo>
                    <a:pt x="8390" y="386483"/>
                  </a:lnTo>
                  <a:lnTo>
                    <a:pt x="3031" y="338715"/>
                  </a:lnTo>
                  <a:lnTo>
                    <a:pt x="223" y="290593"/>
                  </a:lnTo>
                  <a:lnTo>
                    <a:pt x="0" y="242215"/>
                  </a:lnTo>
                  <a:lnTo>
                    <a:pt x="2394" y="193681"/>
                  </a:lnTo>
                  <a:lnTo>
                    <a:pt x="7439" y="145093"/>
                  </a:lnTo>
                  <a:lnTo>
                    <a:pt x="15170" y="96550"/>
                  </a:lnTo>
                  <a:lnTo>
                    <a:pt x="25620" y="48152"/>
                  </a:lnTo>
                  <a:lnTo>
                    <a:pt x="38821" y="0"/>
                  </a:lnTo>
                  <a:lnTo>
                    <a:pt x="373821" y="101824"/>
                  </a:lnTo>
                  <a:lnTo>
                    <a:pt x="361443" y="150310"/>
                  </a:lnTo>
                  <a:lnTo>
                    <a:pt x="353575" y="199094"/>
                  </a:lnTo>
                  <a:lnTo>
                    <a:pt x="350124" y="247904"/>
                  </a:lnTo>
                  <a:lnTo>
                    <a:pt x="351000" y="296469"/>
                  </a:lnTo>
                  <a:lnTo>
                    <a:pt x="356112" y="344518"/>
                  </a:lnTo>
                  <a:lnTo>
                    <a:pt x="365368" y="391779"/>
                  </a:lnTo>
                  <a:lnTo>
                    <a:pt x="378677" y="437980"/>
                  </a:lnTo>
                  <a:lnTo>
                    <a:pt x="395948" y="482850"/>
                  </a:lnTo>
                  <a:lnTo>
                    <a:pt x="417090" y="526119"/>
                  </a:lnTo>
                  <a:lnTo>
                    <a:pt x="442011" y="567513"/>
                  </a:lnTo>
                  <a:lnTo>
                    <a:pt x="470621" y="606762"/>
                  </a:lnTo>
                  <a:lnTo>
                    <a:pt x="502829" y="643594"/>
                  </a:lnTo>
                  <a:lnTo>
                    <a:pt x="538542" y="677739"/>
                  </a:lnTo>
                  <a:lnTo>
                    <a:pt x="577670" y="708923"/>
                  </a:lnTo>
                  <a:lnTo>
                    <a:pt x="371996" y="992298"/>
                  </a:lnTo>
                  <a:close/>
                </a:path>
              </a:pathLst>
            </a:custGeom>
            <a:solidFill>
              <a:srgbClr val="F2B1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504986" y="2627794"/>
              <a:ext cx="574040" cy="1007744"/>
            </a:xfrm>
            <a:custGeom>
              <a:avLst/>
              <a:gdLst/>
              <a:ahLst/>
              <a:cxnLst/>
              <a:rect l="l" t="t" r="r" b="b"/>
              <a:pathLst>
                <a:path w="574040" h="1007745">
                  <a:moveTo>
                    <a:pt x="204799" y="1007522"/>
                  </a:moveTo>
                  <a:lnTo>
                    <a:pt x="0" y="728123"/>
                  </a:lnTo>
                  <a:lnTo>
                    <a:pt x="37218" y="698322"/>
                  </a:lnTo>
                  <a:lnTo>
                    <a:pt x="71345" y="665864"/>
                  </a:lnTo>
                  <a:lnTo>
                    <a:pt x="102305" y="630979"/>
                  </a:lnTo>
                  <a:lnTo>
                    <a:pt x="130025" y="593901"/>
                  </a:lnTo>
                  <a:lnTo>
                    <a:pt x="154428" y="554861"/>
                  </a:lnTo>
                  <a:lnTo>
                    <a:pt x="175441" y="514091"/>
                  </a:lnTo>
                  <a:lnTo>
                    <a:pt x="192989" y="471822"/>
                  </a:lnTo>
                  <a:lnTo>
                    <a:pt x="206997" y="428287"/>
                  </a:lnTo>
                  <a:lnTo>
                    <a:pt x="217390" y="383717"/>
                  </a:lnTo>
                  <a:lnTo>
                    <a:pt x="224095" y="338344"/>
                  </a:lnTo>
                  <a:lnTo>
                    <a:pt x="227037" y="292400"/>
                  </a:lnTo>
                  <a:lnTo>
                    <a:pt x="226140" y="246117"/>
                  </a:lnTo>
                  <a:lnTo>
                    <a:pt x="221330" y="199726"/>
                  </a:lnTo>
                  <a:lnTo>
                    <a:pt x="212533" y="153460"/>
                  </a:lnTo>
                  <a:lnTo>
                    <a:pt x="199674" y="107549"/>
                  </a:lnTo>
                  <a:lnTo>
                    <a:pt x="528998" y="0"/>
                  </a:lnTo>
                  <a:lnTo>
                    <a:pt x="542820" y="46496"/>
                  </a:lnTo>
                  <a:lnTo>
                    <a:pt x="554048" y="93274"/>
                  </a:lnTo>
                  <a:lnTo>
                    <a:pt x="562713" y="140241"/>
                  </a:lnTo>
                  <a:lnTo>
                    <a:pt x="568843" y="187306"/>
                  </a:lnTo>
                  <a:lnTo>
                    <a:pt x="572469" y="234377"/>
                  </a:lnTo>
                  <a:lnTo>
                    <a:pt x="573619" y="281361"/>
                  </a:lnTo>
                  <a:lnTo>
                    <a:pt x="572324" y="328167"/>
                  </a:lnTo>
                  <a:lnTo>
                    <a:pt x="568613" y="374703"/>
                  </a:lnTo>
                  <a:lnTo>
                    <a:pt x="562516" y="420877"/>
                  </a:lnTo>
                  <a:lnTo>
                    <a:pt x="554062" y="466597"/>
                  </a:lnTo>
                  <a:lnTo>
                    <a:pt x="543281" y="511772"/>
                  </a:lnTo>
                  <a:lnTo>
                    <a:pt x="530202" y="556308"/>
                  </a:lnTo>
                  <a:lnTo>
                    <a:pt x="514854" y="600114"/>
                  </a:lnTo>
                  <a:lnTo>
                    <a:pt x="497269" y="643099"/>
                  </a:lnTo>
                  <a:lnTo>
                    <a:pt x="477474" y="685170"/>
                  </a:lnTo>
                  <a:lnTo>
                    <a:pt x="455500" y="726235"/>
                  </a:lnTo>
                  <a:lnTo>
                    <a:pt x="431377" y="766203"/>
                  </a:lnTo>
                  <a:lnTo>
                    <a:pt x="405133" y="804981"/>
                  </a:lnTo>
                  <a:lnTo>
                    <a:pt x="376798" y="842478"/>
                  </a:lnTo>
                  <a:lnTo>
                    <a:pt x="346402" y="878601"/>
                  </a:lnTo>
                  <a:lnTo>
                    <a:pt x="313975" y="913259"/>
                  </a:lnTo>
                  <a:lnTo>
                    <a:pt x="279545" y="946360"/>
                  </a:lnTo>
                  <a:lnTo>
                    <a:pt x="243144" y="977812"/>
                  </a:lnTo>
                  <a:lnTo>
                    <a:pt x="204799" y="1007522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638013" y="3351468"/>
              <a:ext cx="1074420" cy="458470"/>
            </a:xfrm>
            <a:custGeom>
              <a:avLst/>
              <a:gdLst/>
              <a:ahLst/>
              <a:cxnLst/>
              <a:rect l="l" t="t" r="r" b="b"/>
              <a:pathLst>
                <a:path w="1074420" h="458470">
                  <a:moveTo>
                    <a:pt x="536117" y="458333"/>
                  </a:moveTo>
                  <a:lnTo>
                    <a:pt x="488956" y="456878"/>
                  </a:lnTo>
                  <a:lnTo>
                    <a:pt x="441907" y="452962"/>
                  </a:lnTo>
                  <a:lnTo>
                    <a:pt x="395074" y="446585"/>
                  </a:lnTo>
                  <a:lnTo>
                    <a:pt x="348557" y="437749"/>
                  </a:lnTo>
                  <a:lnTo>
                    <a:pt x="302458" y="426452"/>
                  </a:lnTo>
                  <a:lnTo>
                    <a:pt x="256879" y="412697"/>
                  </a:lnTo>
                  <a:lnTo>
                    <a:pt x="211920" y="396483"/>
                  </a:lnTo>
                  <a:lnTo>
                    <a:pt x="167685" y="377810"/>
                  </a:lnTo>
                  <a:lnTo>
                    <a:pt x="124273" y="356680"/>
                  </a:lnTo>
                  <a:lnTo>
                    <a:pt x="81787" y="333093"/>
                  </a:lnTo>
                  <a:lnTo>
                    <a:pt x="40329" y="307049"/>
                  </a:lnTo>
                  <a:lnTo>
                    <a:pt x="0" y="278549"/>
                  </a:lnTo>
                  <a:lnTo>
                    <a:pt x="208424" y="0"/>
                  </a:lnTo>
                  <a:lnTo>
                    <a:pt x="248403" y="27288"/>
                  </a:lnTo>
                  <a:lnTo>
                    <a:pt x="290061" y="50714"/>
                  </a:lnTo>
                  <a:lnTo>
                    <a:pt x="333142" y="70275"/>
                  </a:lnTo>
                  <a:lnTo>
                    <a:pt x="377391" y="85970"/>
                  </a:lnTo>
                  <a:lnTo>
                    <a:pt x="422551" y="97798"/>
                  </a:lnTo>
                  <a:lnTo>
                    <a:pt x="468369" y="105758"/>
                  </a:lnTo>
                  <a:lnTo>
                    <a:pt x="514587" y="109849"/>
                  </a:lnTo>
                  <a:lnTo>
                    <a:pt x="946580" y="110069"/>
                  </a:lnTo>
                  <a:lnTo>
                    <a:pt x="1073922" y="283649"/>
                  </a:lnTo>
                  <a:lnTo>
                    <a:pt x="1033323" y="311765"/>
                  </a:lnTo>
                  <a:lnTo>
                    <a:pt x="991619" y="337415"/>
                  </a:lnTo>
                  <a:lnTo>
                    <a:pt x="948911" y="360597"/>
                  </a:lnTo>
                  <a:lnTo>
                    <a:pt x="905300" y="381314"/>
                  </a:lnTo>
                  <a:lnTo>
                    <a:pt x="860888" y="399566"/>
                  </a:lnTo>
                  <a:lnTo>
                    <a:pt x="815778" y="415352"/>
                  </a:lnTo>
                  <a:lnTo>
                    <a:pt x="770069" y="428674"/>
                  </a:lnTo>
                  <a:lnTo>
                    <a:pt x="723865" y="439532"/>
                  </a:lnTo>
                  <a:lnTo>
                    <a:pt x="677266" y="447926"/>
                  </a:lnTo>
                  <a:lnTo>
                    <a:pt x="630374" y="453858"/>
                  </a:lnTo>
                  <a:lnTo>
                    <a:pt x="583290" y="457326"/>
                  </a:lnTo>
                  <a:lnTo>
                    <a:pt x="536117" y="458333"/>
                  </a:lnTo>
                  <a:close/>
                </a:path>
                <a:path w="1074420" h="458470">
                  <a:moveTo>
                    <a:pt x="946580" y="110069"/>
                  </a:moveTo>
                  <a:lnTo>
                    <a:pt x="560952" y="110069"/>
                  </a:lnTo>
                  <a:lnTo>
                    <a:pt x="607206" y="106417"/>
                  </a:lnTo>
                  <a:lnTo>
                    <a:pt x="653095" y="98892"/>
                  </a:lnTo>
                  <a:lnTo>
                    <a:pt x="698364" y="87492"/>
                  </a:lnTo>
                  <a:lnTo>
                    <a:pt x="742757" y="72217"/>
                  </a:lnTo>
                  <a:lnTo>
                    <a:pt x="786018" y="53065"/>
                  </a:lnTo>
                  <a:lnTo>
                    <a:pt x="827891" y="30034"/>
                  </a:lnTo>
                  <a:lnTo>
                    <a:pt x="868123" y="3124"/>
                  </a:lnTo>
                  <a:lnTo>
                    <a:pt x="946580" y="110069"/>
                  </a:lnTo>
                  <a:close/>
                </a:path>
              </a:pathLst>
            </a:custGeom>
            <a:solidFill>
              <a:srgbClr val="E19E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89987" y="1925103"/>
              <a:ext cx="1042905" cy="8736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80462" y="2006058"/>
              <a:ext cx="862330" cy="692785"/>
            </a:xfrm>
            <a:custGeom>
              <a:avLst/>
              <a:gdLst/>
              <a:ahLst/>
              <a:cxnLst/>
              <a:rect l="l" t="t" r="r" b="b"/>
              <a:pathLst>
                <a:path w="862329" h="692785">
                  <a:moveTo>
                    <a:pt x="703998" y="692686"/>
                  </a:moveTo>
                  <a:lnTo>
                    <a:pt x="688694" y="646627"/>
                  </a:lnTo>
                  <a:lnTo>
                    <a:pt x="670602" y="602118"/>
                  </a:lnTo>
                  <a:lnTo>
                    <a:pt x="649837" y="559244"/>
                  </a:lnTo>
                  <a:lnTo>
                    <a:pt x="626515" y="518094"/>
                  </a:lnTo>
                  <a:lnTo>
                    <a:pt x="600752" y="478752"/>
                  </a:lnTo>
                  <a:lnTo>
                    <a:pt x="572663" y="441306"/>
                  </a:lnTo>
                  <a:lnTo>
                    <a:pt x="542364" y="405844"/>
                  </a:lnTo>
                  <a:lnTo>
                    <a:pt x="509971" y="372451"/>
                  </a:lnTo>
                  <a:lnTo>
                    <a:pt x="475599" y="341214"/>
                  </a:lnTo>
                  <a:lnTo>
                    <a:pt x="439364" y="312220"/>
                  </a:lnTo>
                  <a:lnTo>
                    <a:pt x="401382" y="285556"/>
                  </a:lnTo>
                  <a:lnTo>
                    <a:pt x="361768" y="261309"/>
                  </a:lnTo>
                  <a:lnTo>
                    <a:pt x="320639" y="239565"/>
                  </a:lnTo>
                  <a:lnTo>
                    <a:pt x="278109" y="220410"/>
                  </a:lnTo>
                  <a:lnTo>
                    <a:pt x="234294" y="203933"/>
                  </a:lnTo>
                  <a:lnTo>
                    <a:pt x="189310" y="190219"/>
                  </a:lnTo>
                  <a:lnTo>
                    <a:pt x="143273" y="179356"/>
                  </a:lnTo>
                  <a:lnTo>
                    <a:pt x="96299" y="171429"/>
                  </a:lnTo>
                  <a:lnTo>
                    <a:pt x="48502" y="166526"/>
                  </a:lnTo>
                  <a:lnTo>
                    <a:pt x="0" y="164734"/>
                  </a:lnTo>
                  <a:lnTo>
                    <a:pt x="699" y="0"/>
                  </a:lnTo>
                  <a:lnTo>
                    <a:pt x="50203" y="1560"/>
                  </a:lnTo>
                  <a:lnTo>
                    <a:pt x="99123" y="5774"/>
                  </a:lnTo>
                  <a:lnTo>
                    <a:pt x="147378" y="12583"/>
                  </a:lnTo>
                  <a:lnTo>
                    <a:pt x="194884" y="21923"/>
                  </a:lnTo>
                  <a:lnTo>
                    <a:pt x="241561" y="33734"/>
                  </a:lnTo>
                  <a:lnTo>
                    <a:pt x="287327" y="47954"/>
                  </a:lnTo>
                  <a:lnTo>
                    <a:pt x="332099" y="64522"/>
                  </a:lnTo>
                  <a:lnTo>
                    <a:pt x="375796" y="83376"/>
                  </a:lnTo>
                  <a:lnTo>
                    <a:pt x="418336" y="104455"/>
                  </a:lnTo>
                  <a:lnTo>
                    <a:pt x="459637" y="127698"/>
                  </a:lnTo>
                  <a:lnTo>
                    <a:pt x="499618" y="153043"/>
                  </a:lnTo>
                  <a:lnTo>
                    <a:pt x="538195" y="180429"/>
                  </a:lnTo>
                  <a:lnTo>
                    <a:pt x="575289" y="209794"/>
                  </a:lnTo>
                  <a:lnTo>
                    <a:pt x="610815" y="241077"/>
                  </a:lnTo>
                  <a:lnTo>
                    <a:pt x="644694" y="274217"/>
                  </a:lnTo>
                  <a:lnTo>
                    <a:pt x="676843" y="309151"/>
                  </a:lnTo>
                  <a:lnTo>
                    <a:pt x="707179" y="345820"/>
                  </a:lnTo>
                  <a:lnTo>
                    <a:pt x="735622" y="384161"/>
                  </a:lnTo>
                  <a:lnTo>
                    <a:pt x="762089" y="424112"/>
                  </a:lnTo>
                  <a:lnTo>
                    <a:pt x="786498" y="465614"/>
                  </a:lnTo>
                  <a:lnTo>
                    <a:pt x="808768" y="508603"/>
                  </a:lnTo>
                  <a:lnTo>
                    <a:pt x="828817" y="553019"/>
                  </a:lnTo>
                  <a:lnTo>
                    <a:pt x="846562" y="598800"/>
                  </a:lnTo>
                  <a:lnTo>
                    <a:pt x="861923" y="645886"/>
                  </a:lnTo>
                  <a:lnTo>
                    <a:pt x="703998" y="692686"/>
                  </a:lnTo>
                  <a:close/>
                </a:path>
              </a:pathLst>
            </a:custGeom>
            <a:solidFill>
              <a:srgbClr val="B6E1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80462" y="2006058"/>
              <a:ext cx="862330" cy="692785"/>
            </a:xfrm>
            <a:custGeom>
              <a:avLst/>
              <a:gdLst/>
              <a:ahLst/>
              <a:cxnLst/>
              <a:rect l="l" t="t" r="r" b="b"/>
              <a:pathLst>
                <a:path w="862329" h="692785">
                  <a:moveTo>
                    <a:pt x="699" y="0"/>
                  </a:moveTo>
                  <a:lnTo>
                    <a:pt x="50203" y="1560"/>
                  </a:lnTo>
                  <a:lnTo>
                    <a:pt x="99123" y="5774"/>
                  </a:lnTo>
                  <a:lnTo>
                    <a:pt x="147378" y="12583"/>
                  </a:lnTo>
                  <a:lnTo>
                    <a:pt x="194884" y="21923"/>
                  </a:lnTo>
                  <a:lnTo>
                    <a:pt x="241561" y="33734"/>
                  </a:lnTo>
                  <a:lnTo>
                    <a:pt x="287327" y="47954"/>
                  </a:lnTo>
                  <a:lnTo>
                    <a:pt x="332099" y="64522"/>
                  </a:lnTo>
                  <a:lnTo>
                    <a:pt x="375796" y="83376"/>
                  </a:lnTo>
                  <a:lnTo>
                    <a:pt x="418336" y="104455"/>
                  </a:lnTo>
                  <a:lnTo>
                    <a:pt x="459637" y="127698"/>
                  </a:lnTo>
                  <a:lnTo>
                    <a:pt x="499618" y="153043"/>
                  </a:lnTo>
                  <a:lnTo>
                    <a:pt x="538195" y="180429"/>
                  </a:lnTo>
                  <a:lnTo>
                    <a:pt x="575289" y="209794"/>
                  </a:lnTo>
                  <a:lnTo>
                    <a:pt x="610815" y="241077"/>
                  </a:lnTo>
                  <a:lnTo>
                    <a:pt x="644694" y="274217"/>
                  </a:lnTo>
                  <a:lnTo>
                    <a:pt x="676843" y="309151"/>
                  </a:lnTo>
                  <a:lnTo>
                    <a:pt x="707179" y="345820"/>
                  </a:lnTo>
                  <a:lnTo>
                    <a:pt x="735622" y="384161"/>
                  </a:lnTo>
                  <a:lnTo>
                    <a:pt x="762089" y="424112"/>
                  </a:lnTo>
                  <a:lnTo>
                    <a:pt x="786498" y="465614"/>
                  </a:lnTo>
                  <a:lnTo>
                    <a:pt x="808768" y="508603"/>
                  </a:lnTo>
                  <a:lnTo>
                    <a:pt x="828817" y="553019"/>
                  </a:lnTo>
                  <a:lnTo>
                    <a:pt x="846562" y="598800"/>
                  </a:lnTo>
                  <a:lnTo>
                    <a:pt x="861923" y="645886"/>
                  </a:lnTo>
                  <a:lnTo>
                    <a:pt x="703998" y="692686"/>
                  </a:lnTo>
                  <a:lnTo>
                    <a:pt x="688694" y="646627"/>
                  </a:lnTo>
                  <a:lnTo>
                    <a:pt x="670602" y="602118"/>
                  </a:lnTo>
                  <a:lnTo>
                    <a:pt x="649837" y="559244"/>
                  </a:lnTo>
                  <a:lnTo>
                    <a:pt x="626515" y="518094"/>
                  </a:lnTo>
                  <a:lnTo>
                    <a:pt x="600752" y="478752"/>
                  </a:lnTo>
                  <a:lnTo>
                    <a:pt x="572663" y="441306"/>
                  </a:lnTo>
                  <a:lnTo>
                    <a:pt x="542364" y="405844"/>
                  </a:lnTo>
                  <a:lnTo>
                    <a:pt x="509971" y="372451"/>
                  </a:lnTo>
                  <a:lnTo>
                    <a:pt x="475599" y="341214"/>
                  </a:lnTo>
                  <a:lnTo>
                    <a:pt x="439364" y="312220"/>
                  </a:lnTo>
                  <a:lnTo>
                    <a:pt x="401382" y="285556"/>
                  </a:lnTo>
                  <a:lnTo>
                    <a:pt x="361768" y="261309"/>
                  </a:lnTo>
                  <a:lnTo>
                    <a:pt x="320639" y="239565"/>
                  </a:lnTo>
                  <a:lnTo>
                    <a:pt x="278109" y="220410"/>
                  </a:lnTo>
                  <a:lnTo>
                    <a:pt x="234294" y="203933"/>
                  </a:lnTo>
                  <a:lnTo>
                    <a:pt x="189310" y="190219"/>
                  </a:lnTo>
                  <a:lnTo>
                    <a:pt x="143273" y="179356"/>
                  </a:lnTo>
                  <a:lnTo>
                    <a:pt x="96299" y="171429"/>
                  </a:lnTo>
                  <a:lnTo>
                    <a:pt x="48502" y="166526"/>
                  </a:lnTo>
                  <a:lnTo>
                    <a:pt x="0" y="164734"/>
                  </a:lnTo>
                  <a:lnTo>
                    <a:pt x="699" y="0"/>
                  </a:lnTo>
                  <a:close/>
                </a:path>
              </a:pathLst>
            </a:custGeom>
            <a:ln w="9524">
              <a:solidFill>
                <a:srgbClr val="BFEB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69862" y="2564249"/>
              <a:ext cx="757705" cy="12362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17511" y="2692844"/>
              <a:ext cx="462280" cy="941069"/>
            </a:xfrm>
            <a:custGeom>
              <a:avLst/>
              <a:gdLst/>
              <a:ahLst/>
              <a:cxnLst/>
              <a:rect l="l" t="t" r="r" b="b"/>
              <a:pathLst>
                <a:path w="462279" h="941070">
                  <a:moveTo>
                    <a:pt x="94649" y="940973"/>
                  </a:moveTo>
                  <a:lnTo>
                    <a:pt x="0" y="812223"/>
                  </a:lnTo>
                  <a:lnTo>
                    <a:pt x="39040" y="781467"/>
                  </a:lnTo>
                  <a:lnTo>
                    <a:pt x="75610" y="748489"/>
                  </a:lnTo>
                  <a:lnTo>
                    <a:pt x="109656" y="713435"/>
                  </a:lnTo>
                  <a:lnTo>
                    <a:pt x="141125" y="676452"/>
                  </a:lnTo>
                  <a:lnTo>
                    <a:pt x="169964" y="637684"/>
                  </a:lnTo>
                  <a:lnTo>
                    <a:pt x="196119" y="597280"/>
                  </a:lnTo>
                  <a:lnTo>
                    <a:pt x="219539" y="555384"/>
                  </a:lnTo>
                  <a:lnTo>
                    <a:pt x="240168" y="512144"/>
                  </a:lnTo>
                  <a:lnTo>
                    <a:pt x="257955" y="467705"/>
                  </a:lnTo>
                  <a:lnTo>
                    <a:pt x="272846" y="422214"/>
                  </a:lnTo>
                  <a:lnTo>
                    <a:pt x="284788" y="375816"/>
                  </a:lnTo>
                  <a:lnTo>
                    <a:pt x="293729" y="328659"/>
                  </a:lnTo>
                  <a:lnTo>
                    <a:pt x="299613" y="280888"/>
                  </a:lnTo>
                  <a:lnTo>
                    <a:pt x="302390" y="232650"/>
                  </a:lnTo>
                  <a:lnTo>
                    <a:pt x="302005" y="184091"/>
                  </a:lnTo>
                  <a:lnTo>
                    <a:pt x="298405" y="135357"/>
                  </a:lnTo>
                  <a:lnTo>
                    <a:pt x="291537" y="86594"/>
                  </a:lnTo>
                  <a:lnTo>
                    <a:pt x="281349" y="37949"/>
                  </a:lnTo>
                  <a:lnTo>
                    <a:pt x="436574" y="0"/>
                  </a:lnTo>
                  <a:lnTo>
                    <a:pt x="447006" y="48353"/>
                  </a:lnTo>
                  <a:lnTo>
                    <a:pt x="454729" y="96823"/>
                  </a:lnTo>
                  <a:lnTo>
                    <a:pt x="459777" y="145314"/>
                  </a:lnTo>
                  <a:lnTo>
                    <a:pt x="462187" y="193727"/>
                  </a:lnTo>
                  <a:lnTo>
                    <a:pt x="461993" y="241965"/>
                  </a:lnTo>
                  <a:lnTo>
                    <a:pt x="459231" y="289931"/>
                  </a:lnTo>
                  <a:lnTo>
                    <a:pt x="453937" y="337528"/>
                  </a:lnTo>
                  <a:lnTo>
                    <a:pt x="446145" y="384657"/>
                  </a:lnTo>
                  <a:lnTo>
                    <a:pt x="435891" y="431223"/>
                  </a:lnTo>
                  <a:lnTo>
                    <a:pt x="423211" y="477128"/>
                  </a:lnTo>
                  <a:lnTo>
                    <a:pt x="408139" y="522273"/>
                  </a:lnTo>
                  <a:lnTo>
                    <a:pt x="390712" y="566563"/>
                  </a:lnTo>
                  <a:lnTo>
                    <a:pt x="370964" y="609900"/>
                  </a:lnTo>
                  <a:lnTo>
                    <a:pt x="348931" y="652186"/>
                  </a:lnTo>
                  <a:lnTo>
                    <a:pt x="324648" y="693324"/>
                  </a:lnTo>
                  <a:lnTo>
                    <a:pt x="298152" y="733216"/>
                  </a:lnTo>
                  <a:lnTo>
                    <a:pt x="269476" y="771766"/>
                  </a:lnTo>
                  <a:lnTo>
                    <a:pt x="238656" y="808877"/>
                  </a:lnTo>
                  <a:lnTo>
                    <a:pt x="205728" y="844450"/>
                  </a:lnTo>
                  <a:lnTo>
                    <a:pt x="170728" y="878388"/>
                  </a:lnTo>
                  <a:lnTo>
                    <a:pt x="133690" y="910595"/>
                  </a:lnTo>
                  <a:lnTo>
                    <a:pt x="94649" y="940973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617511" y="2692844"/>
              <a:ext cx="462280" cy="941069"/>
            </a:xfrm>
            <a:custGeom>
              <a:avLst/>
              <a:gdLst/>
              <a:ahLst/>
              <a:cxnLst/>
              <a:rect l="l" t="t" r="r" b="b"/>
              <a:pathLst>
                <a:path w="462279" h="941070">
                  <a:moveTo>
                    <a:pt x="94649" y="940973"/>
                  </a:moveTo>
                  <a:lnTo>
                    <a:pt x="133690" y="910595"/>
                  </a:lnTo>
                  <a:lnTo>
                    <a:pt x="170728" y="878388"/>
                  </a:lnTo>
                  <a:lnTo>
                    <a:pt x="205728" y="844450"/>
                  </a:lnTo>
                  <a:lnTo>
                    <a:pt x="238656" y="808877"/>
                  </a:lnTo>
                  <a:lnTo>
                    <a:pt x="269476" y="771766"/>
                  </a:lnTo>
                  <a:lnTo>
                    <a:pt x="298152" y="733216"/>
                  </a:lnTo>
                  <a:lnTo>
                    <a:pt x="324648" y="693324"/>
                  </a:lnTo>
                  <a:lnTo>
                    <a:pt x="348931" y="652186"/>
                  </a:lnTo>
                  <a:lnTo>
                    <a:pt x="370964" y="609900"/>
                  </a:lnTo>
                  <a:lnTo>
                    <a:pt x="390712" y="566563"/>
                  </a:lnTo>
                  <a:lnTo>
                    <a:pt x="408139" y="522273"/>
                  </a:lnTo>
                  <a:lnTo>
                    <a:pt x="423211" y="477128"/>
                  </a:lnTo>
                  <a:lnTo>
                    <a:pt x="435891" y="431223"/>
                  </a:lnTo>
                  <a:lnTo>
                    <a:pt x="446145" y="384657"/>
                  </a:lnTo>
                  <a:lnTo>
                    <a:pt x="453937" y="337528"/>
                  </a:lnTo>
                  <a:lnTo>
                    <a:pt x="459231" y="289931"/>
                  </a:lnTo>
                  <a:lnTo>
                    <a:pt x="461993" y="241965"/>
                  </a:lnTo>
                  <a:lnTo>
                    <a:pt x="462187" y="193727"/>
                  </a:lnTo>
                  <a:lnTo>
                    <a:pt x="459777" y="145314"/>
                  </a:lnTo>
                  <a:lnTo>
                    <a:pt x="454729" y="96823"/>
                  </a:lnTo>
                  <a:lnTo>
                    <a:pt x="447006" y="48353"/>
                  </a:lnTo>
                  <a:lnTo>
                    <a:pt x="436574" y="0"/>
                  </a:lnTo>
                  <a:lnTo>
                    <a:pt x="281349" y="37949"/>
                  </a:lnTo>
                  <a:lnTo>
                    <a:pt x="291537" y="86594"/>
                  </a:lnTo>
                  <a:lnTo>
                    <a:pt x="298405" y="135357"/>
                  </a:lnTo>
                  <a:lnTo>
                    <a:pt x="302005" y="184091"/>
                  </a:lnTo>
                  <a:lnTo>
                    <a:pt x="302390" y="232650"/>
                  </a:lnTo>
                  <a:lnTo>
                    <a:pt x="299613" y="280888"/>
                  </a:lnTo>
                  <a:lnTo>
                    <a:pt x="293729" y="328659"/>
                  </a:lnTo>
                  <a:lnTo>
                    <a:pt x="284788" y="375816"/>
                  </a:lnTo>
                  <a:lnTo>
                    <a:pt x="272846" y="422214"/>
                  </a:lnTo>
                  <a:lnTo>
                    <a:pt x="257955" y="467705"/>
                  </a:lnTo>
                  <a:lnTo>
                    <a:pt x="240168" y="512144"/>
                  </a:lnTo>
                  <a:lnTo>
                    <a:pt x="219539" y="555384"/>
                  </a:lnTo>
                  <a:lnTo>
                    <a:pt x="196119" y="597280"/>
                  </a:lnTo>
                  <a:lnTo>
                    <a:pt x="169964" y="637684"/>
                  </a:lnTo>
                  <a:lnTo>
                    <a:pt x="141125" y="676452"/>
                  </a:lnTo>
                  <a:lnTo>
                    <a:pt x="109656" y="713435"/>
                  </a:lnTo>
                  <a:lnTo>
                    <a:pt x="75610" y="748489"/>
                  </a:lnTo>
                  <a:lnTo>
                    <a:pt x="39040" y="781467"/>
                  </a:lnTo>
                  <a:lnTo>
                    <a:pt x="0" y="812223"/>
                  </a:lnTo>
                  <a:lnTo>
                    <a:pt x="94649" y="940973"/>
                  </a:lnTo>
                  <a:close/>
                </a:path>
              </a:pathLst>
            </a:custGeom>
            <a:ln w="9524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123914" y="2507612"/>
              <a:ext cx="758073" cy="1294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66791" y="2631419"/>
              <a:ext cx="472440" cy="1009650"/>
            </a:xfrm>
            <a:custGeom>
              <a:avLst/>
              <a:gdLst/>
              <a:ahLst/>
              <a:cxnLst/>
              <a:rect l="l" t="t" r="r" b="b"/>
              <a:pathLst>
                <a:path w="472439" h="1009650">
                  <a:moveTo>
                    <a:pt x="374546" y="1009197"/>
                  </a:moveTo>
                  <a:lnTo>
                    <a:pt x="335810" y="979660"/>
                  </a:lnTo>
                  <a:lnTo>
                    <a:pt x="299020" y="948354"/>
                  </a:lnTo>
                  <a:lnTo>
                    <a:pt x="264208" y="915372"/>
                  </a:lnTo>
                  <a:lnTo>
                    <a:pt x="231404" y="880807"/>
                  </a:lnTo>
                  <a:lnTo>
                    <a:pt x="200638" y="844751"/>
                  </a:lnTo>
                  <a:lnTo>
                    <a:pt x="171941" y="807298"/>
                  </a:lnTo>
                  <a:lnTo>
                    <a:pt x="145343" y="768540"/>
                  </a:lnTo>
                  <a:lnTo>
                    <a:pt x="120875" y="728570"/>
                  </a:lnTo>
                  <a:lnTo>
                    <a:pt x="98566" y="687482"/>
                  </a:lnTo>
                  <a:lnTo>
                    <a:pt x="78448" y="645367"/>
                  </a:lnTo>
                  <a:lnTo>
                    <a:pt x="60550" y="602318"/>
                  </a:lnTo>
                  <a:lnTo>
                    <a:pt x="44903" y="558430"/>
                  </a:lnTo>
                  <a:lnTo>
                    <a:pt x="31538" y="513793"/>
                  </a:lnTo>
                  <a:lnTo>
                    <a:pt x="20485" y="468502"/>
                  </a:lnTo>
                  <a:lnTo>
                    <a:pt x="11774" y="422649"/>
                  </a:lnTo>
                  <a:lnTo>
                    <a:pt x="5436" y="376327"/>
                  </a:lnTo>
                  <a:lnTo>
                    <a:pt x="1501" y="329628"/>
                  </a:lnTo>
                  <a:lnTo>
                    <a:pt x="0" y="282646"/>
                  </a:lnTo>
                  <a:lnTo>
                    <a:pt x="962" y="235473"/>
                  </a:lnTo>
                  <a:lnTo>
                    <a:pt x="4419" y="188203"/>
                  </a:lnTo>
                  <a:lnTo>
                    <a:pt x="10400" y="140927"/>
                  </a:lnTo>
                  <a:lnTo>
                    <a:pt x="18937" y="93740"/>
                  </a:lnTo>
                  <a:lnTo>
                    <a:pt x="30059" y="46733"/>
                  </a:lnTo>
                  <a:lnTo>
                    <a:pt x="43797" y="0"/>
                  </a:lnTo>
                  <a:lnTo>
                    <a:pt x="202897" y="51449"/>
                  </a:lnTo>
                  <a:lnTo>
                    <a:pt x="189111" y="99579"/>
                  </a:lnTo>
                  <a:lnTo>
                    <a:pt x="178716" y="148033"/>
                  </a:lnTo>
                  <a:lnTo>
                    <a:pt x="171662" y="196657"/>
                  </a:lnTo>
                  <a:lnTo>
                    <a:pt x="167898" y="245301"/>
                  </a:lnTo>
                  <a:lnTo>
                    <a:pt x="167374" y="293811"/>
                  </a:lnTo>
                  <a:lnTo>
                    <a:pt x="170042" y="342035"/>
                  </a:lnTo>
                  <a:lnTo>
                    <a:pt x="175849" y="389821"/>
                  </a:lnTo>
                  <a:lnTo>
                    <a:pt x="184748" y="437016"/>
                  </a:lnTo>
                  <a:lnTo>
                    <a:pt x="196687" y="483468"/>
                  </a:lnTo>
                  <a:lnTo>
                    <a:pt x="211617" y="529024"/>
                  </a:lnTo>
                  <a:lnTo>
                    <a:pt x="229487" y="573532"/>
                  </a:lnTo>
                  <a:lnTo>
                    <a:pt x="250249" y="616839"/>
                  </a:lnTo>
                  <a:lnTo>
                    <a:pt x="273851" y="658794"/>
                  </a:lnTo>
                  <a:lnTo>
                    <a:pt x="300243" y="699243"/>
                  </a:lnTo>
                  <a:lnTo>
                    <a:pt x="329377" y="738034"/>
                  </a:lnTo>
                  <a:lnTo>
                    <a:pt x="361202" y="775015"/>
                  </a:lnTo>
                  <a:lnTo>
                    <a:pt x="395667" y="810034"/>
                  </a:lnTo>
                  <a:lnTo>
                    <a:pt x="432724" y="842937"/>
                  </a:lnTo>
                  <a:lnTo>
                    <a:pt x="472321" y="873573"/>
                  </a:lnTo>
                  <a:lnTo>
                    <a:pt x="374546" y="1009197"/>
                  </a:lnTo>
                  <a:close/>
                </a:path>
              </a:pathLst>
            </a:custGeom>
            <a:solidFill>
              <a:srgbClr val="F2B1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800261" y="2596469"/>
              <a:ext cx="327660" cy="217804"/>
            </a:xfrm>
            <a:custGeom>
              <a:avLst/>
              <a:gdLst/>
              <a:ahLst/>
              <a:cxnLst/>
              <a:rect l="l" t="t" r="r" b="b"/>
              <a:pathLst>
                <a:path w="327659" h="217805">
                  <a:moveTo>
                    <a:pt x="217199" y="217199"/>
                  </a:moveTo>
                  <a:lnTo>
                    <a:pt x="0" y="106799"/>
                  </a:lnTo>
                  <a:lnTo>
                    <a:pt x="327599" y="0"/>
                  </a:lnTo>
                  <a:lnTo>
                    <a:pt x="217199" y="217199"/>
                  </a:lnTo>
                  <a:close/>
                </a:path>
              </a:pathLst>
            </a:custGeom>
            <a:solidFill>
              <a:srgbClr val="B6E1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69889" y="3365825"/>
              <a:ext cx="1344174" cy="6128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617538" y="3494417"/>
              <a:ext cx="1049020" cy="317500"/>
            </a:xfrm>
            <a:custGeom>
              <a:avLst/>
              <a:gdLst/>
              <a:ahLst/>
              <a:cxnLst/>
              <a:rect l="l" t="t" r="r" b="b"/>
              <a:pathLst>
                <a:path w="1049020" h="317500">
                  <a:moveTo>
                    <a:pt x="542247" y="317505"/>
                  </a:moveTo>
                  <a:lnTo>
                    <a:pt x="494299" y="315744"/>
                  </a:lnTo>
                  <a:lnTo>
                    <a:pt x="446497" y="311441"/>
                  </a:lnTo>
                  <a:lnTo>
                    <a:pt x="398949" y="304598"/>
                  </a:lnTo>
                  <a:lnTo>
                    <a:pt x="351761" y="295220"/>
                  </a:lnTo>
                  <a:lnTo>
                    <a:pt x="305040" y="283311"/>
                  </a:lnTo>
                  <a:lnTo>
                    <a:pt x="258891" y="268874"/>
                  </a:lnTo>
                  <a:lnTo>
                    <a:pt x="213422" y="251914"/>
                  </a:lnTo>
                  <a:lnTo>
                    <a:pt x="168739" y="232435"/>
                  </a:lnTo>
                  <a:lnTo>
                    <a:pt x="124949" y="210440"/>
                  </a:lnTo>
                  <a:lnTo>
                    <a:pt x="82158" y="185933"/>
                  </a:lnTo>
                  <a:lnTo>
                    <a:pt x="40473" y="158918"/>
                  </a:lnTo>
                  <a:lnTo>
                    <a:pt x="0" y="129399"/>
                  </a:lnTo>
                  <a:lnTo>
                    <a:pt x="99924" y="0"/>
                  </a:lnTo>
                  <a:lnTo>
                    <a:pt x="140171" y="28996"/>
                  </a:lnTo>
                  <a:lnTo>
                    <a:pt x="181844" y="54987"/>
                  </a:lnTo>
                  <a:lnTo>
                    <a:pt x="224789" y="77968"/>
                  </a:lnTo>
                  <a:lnTo>
                    <a:pt x="268852" y="97932"/>
                  </a:lnTo>
                  <a:lnTo>
                    <a:pt x="313877" y="114873"/>
                  </a:lnTo>
                  <a:lnTo>
                    <a:pt x="359711" y="128787"/>
                  </a:lnTo>
                  <a:lnTo>
                    <a:pt x="406197" y="139667"/>
                  </a:lnTo>
                  <a:lnTo>
                    <a:pt x="453183" y="147508"/>
                  </a:lnTo>
                  <a:lnTo>
                    <a:pt x="500512" y="152304"/>
                  </a:lnTo>
                  <a:lnTo>
                    <a:pt x="548031" y="154050"/>
                  </a:lnTo>
                  <a:lnTo>
                    <a:pt x="595585" y="152739"/>
                  </a:lnTo>
                  <a:lnTo>
                    <a:pt x="643018" y="148366"/>
                  </a:lnTo>
                  <a:lnTo>
                    <a:pt x="690177" y="140926"/>
                  </a:lnTo>
                  <a:lnTo>
                    <a:pt x="736906" y="130413"/>
                  </a:lnTo>
                  <a:lnTo>
                    <a:pt x="783051" y="116820"/>
                  </a:lnTo>
                  <a:lnTo>
                    <a:pt x="828458" y="100144"/>
                  </a:lnTo>
                  <a:lnTo>
                    <a:pt x="872971" y="80377"/>
                  </a:lnTo>
                  <a:lnTo>
                    <a:pt x="916435" y="57514"/>
                  </a:lnTo>
                  <a:lnTo>
                    <a:pt x="958698" y="31549"/>
                  </a:lnTo>
                  <a:lnTo>
                    <a:pt x="1048897" y="167924"/>
                  </a:lnTo>
                  <a:lnTo>
                    <a:pt x="1006366" y="194393"/>
                  </a:lnTo>
                  <a:lnTo>
                    <a:pt x="962809" y="218276"/>
                  </a:lnTo>
                  <a:lnTo>
                    <a:pt x="918334" y="239577"/>
                  </a:lnTo>
                  <a:lnTo>
                    <a:pt x="873046" y="258300"/>
                  </a:lnTo>
                  <a:lnTo>
                    <a:pt x="827053" y="274449"/>
                  </a:lnTo>
                  <a:lnTo>
                    <a:pt x="780461" y="288028"/>
                  </a:lnTo>
                  <a:lnTo>
                    <a:pt x="733377" y="299040"/>
                  </a:lnTo>
                  <a:lnTo>
                    <a:pt x="685907" y="307490"/>
                  </a:lnTo>
                  <a:lnTo>
                    <a:pt x="638157" y="313382"/>
                  </a:lnTo>
                  <a:lnTo>
                    <a:pt x="590235" y="316719"/>
                  </a:lnTo>
                  <a:lnTo>
                    <a:pt x="542247" y="317505"/>
                  </a:lnTo>
                  <a:close/>
                </a:path>
              </a:pathLst>
            </a:custGeom>
            <a:solidFill>
              <a:srgbClr val="DD9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617538" y="3494417"/>
              <a:ext cx="1049020" cy="317500"/>
            </a:xfrm>
            <a:custGeom>
              <a:avLst/>
              <a:gdLst/>
              <a:ahLst/>
              <a:cxnLst/>
              <a:rect l="l" t="t" r="r" b="b"/>
              <a:pathLst>
                <a:path w="1049020" h="317500">
                  <a:moveTo>
                    <a:pt x="0" y="129399"/>
                  </a:moveTo>
                  <a:lnTo>
                    <a:pt x="40473" y="158918"/>
                  </a:lnTo>
                  <a:lnTo>
                    <a:pt x="82158" y="185933"/>
                  </a:lnTo>
                  <a:lnTo>
                    <a:pt x="124949" y="210440"/>
                  </a:lnTo>
                  <a:lnTo>
                    <a:pt x="168739" y="232435"/>
                  </a:lnTo>
                  <a:lnTo>
                    <a:pt x="213422" y="251914"/>
                  </a:lnTo>
                  <a:lnTo>
                    <a:pt x="258891" y="268874"/>
                  </a:lnTo>
                  <a:lnTo>
                    <a:pt x="305040" y="283311"/>
                  </a:lnTo>
                  <a:lnTo>
                    <a:pt x="351761" y="295220"/>
                  </a:lnTo>
                  <a:lnTo>
                    <a:pt x="398949" y="304598"/>
                  </a:lnTo>
                  <a:lnTo>
                    <a:pt x="446497" y="311441"/>
                  </a:lnTo>
                  <a:lnTo>
                    <a:pt x="494299" y="315744"/>
                  </a:lnTo>
                  <a:lnTo>
                    <a:pt x="542247" y="317505"/>
                  </a:lnTo>
                  <a:lnTo>
                    <a:pt x="590235" y="316719"/>
                  </a:lnTo>
                  <a:lnTo>
                    <a:pt x="638157" y="313382"/>
                  </a:lnTo>
                  <a:lnTo>
                    <a:pt x="685907" y="307490"/>
                  </a:lnTo>
                  <a:lnTo>
                    <a:pt x="733377" y="299040"/>
                  </a:lnTo>
                  <a:lnTo>
                    <a:pt x="780461" y="288028"/>
                  </a:lnTo>
                  <a:lnTo>
                    <a:pt x="827053" y="274449"/>
                  </a:lnTo>
                  <a:lnTo>
                    <a:pt x="873046" y="258300"/>
                  </a:lnTo>
                  <a:lnTo>
                    <a:pt x="918334" y="239577"/>
                  </a:lnTo>
                  <a:lnTo>
                    <a:pt x="962809" y="218276"/>
                  </a:lnTo>
                  <a:lnTo>
                    <a:pt x="1006366" y="194393"/>
                  </a:lnTo>
                  <a:lnTo>
                    <a:pt x="1048897" y="167924"/>
                  </a:lnTo>
                  <a:lnTo>
                    <a:pt x="958698" y="31549"/>
                  </a:lnTo>
                  <a:lnTo>
                    <a:pt x="916435" y="57514"/>
                  </a:lnTo>
                  <a:lnTo>
                    <a:pt x="872971" y="80377"/>
                  </a:lnTo>
                  <a:lnTo>
                    <a:pt x="828458" y="100144"/>
                  </a:lnTo>
                  <a:lnTo>
                    <a:pt x="783051" y="116820"/>
                  </a:lnTo>
                  <a:lnTo>
                    <a:pt x="736906" y="130413"/>
                  </a:lnTo>
                  <a:lnTo>
                    <a:pt x="690177" y="140926"/>
                  </a:lnTo>
                  <a:lnTo>
                    <a:pt x="643018" y="148366"/>
                  </a:lnTo>
                  <a:lnTo>
                    <a:pt x="595585" y="152739"/>
                  </a:lnTo>
                  <a:lnTo>
                    <a:pt x="548031" y="154050"/>
                  </a:lnTo>
                  <a:lnTo>
                    <a:pt x="500512" y="152304"/>
                  </a:lnTo>
                  <a:lnTo>
                    <a:pt x="453183" y="147508"/>
                  </a:lnTo>
                  <a:lnTo>
                    <a:pt x="406197" y="139667"/>
                  </a:lnTo>
                  <a:lnTo>
                    <a:pt x="359711" y="128787"/>
                  </a:lnTo>
                  <a:lnTo>
                    <a:pt x="313877" y="114873"/>
                  </a:lnTo>
                  <a:lnTo>
                    <a:pt x="268852" y="97932"/>
                  </a:lnTo>
                  <a:lnTo>
                    <a:pt x="224789" y="77968"/>
                  </a:lnTo>
                  <a:lnTo>
                    <a:pt x="181844" y="54987"/>
                  </a:lnTo>
                  <a:lnTo>
                    <a:pt x="140171" y="28996"/>
                  </a:lnTo>
                  <a:lnTo>
                    <a:pt x="99924" y="0"/>
                  </a:lnTo>
                  <a:lnTo>
                    <a:pt x="0" y="129399"/>
                  </a:lnTo>
                  <a:close/>
                </a:path>
              </a:pathLst>
            </a:custGeom>
            <a:ln w="9524">
              <a:solidFill>
                <a:srgbClr val="E19E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533686" y="3433993"/>
              <a:ext cx="241300" cy="274955"/>
            </a:xfrm>
            <a:custGeom>
              <a:avLst/>
              <a:gdLst/>
              <a:ahLst/>
              <a:cxnLst/>
              <a:rect l="l" t="t" r="r" b="b"/>
              <a:pathLst>
                <a:path w="241300" h="274954">
                  <a:moveTo>
                    <a:pt x="240899" y="274499"/>
                  </a:moveTo>
                  <a:lnTo>
                    <a:pt x="0" y="240899"/>
                  </a:lnTo>
                  <a:lnTo>
                    <a:pt x="33599" y="0"/>
                  </a:lnTo>
                  <a:lnTo>
                    <a:pt x="240899" y="274499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533686" y="3433993"/>
              <a:ext cx="241300" cy="274955"/>
            </a:xfrm>
            <a:custGeom>
              <a:avLst/>
              <a:gdLst/>
              <a:ahLst/>
              <a:cxnLst/>
              <a:rect l="l" t="t" r="r" b="b"/>
              <a:pathLst>
                <a:path w="241300" h="274954">
                  <a:moveTo>
                    <a:pt x="0" y="240899"/>
                  </a:moveTo>
                  <a:lnTo>
                    <a:pt x="33599" y="0"/>
                  </a:lnTo>
                  <a:lnTo>
                    <a:pt x="240899" y="274499"/>
                  </a:lnTo>
                  <a:lnTo>
                    <a:pt x="0" y="240899"/>
                  </a:lnTo>
                  <a:close/>
                </a:path>
              </a:pathLst>
            </a:custGeom>
            <a:ln w="9524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548613" y="3431993"/>
              <a:ext cx="240665" cy="278765"/>
            </a:xfrm>
            <a:custGeom>
              <a:avLst/>
              <a:gdLst/>
              <a:ahLst/>
              <a:cxnLst/>
              <a:rect l="l" t="t" r="r" b="b"/>
              <a:pathLst>
                <a:path w="240664" h="278764">
                  <a:moveTo>
                    <a:pt x="38099" y="278399"/>
                  </a:moveTo>
                  <a:lnTo>
                    <a:pt x="0" y="38099"/>
                  </a:lnTo>
                  <a:lnTo>
                    <a:pt x="240299" y="0"/>
                  </a:lnTo>
                  <a:lnTo>
                    <a:pt x="38099" y="278399"/>
                  </a:lnTo>
                  <a:close/>
                </a:path>
              </a:pathLst>
            </a:custGeom>
            <a:solidFill>
              <a:srgbClr val="DD9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227064" y="2504944"/>
              <a:ext cx="330200" cy="215265"/>
            </a:xfrm>
            <a:custGeom>
              <a:avLst/>
              <a:gdLst/>
              <a:ahLst/>
              <a:cxnLst/>
              <a:rect l="l" t="t" r="r" b="b"/>
              <a:pathLst>
                <a:path w="330200" h="215264">
                  <a:moveTo>
                    <a:pt x="329699" y="215099"/>
                  </a:moveTo>
                  <a:lnTo>
                    <a:pt x="0" y="114599"/>
                  </a:lnTo>
                  <a:lnTo>
                    <a:pt x="215099" y="0"/>
                  </a:lnTo>
                  <a:lnTo>
                    <a:pt x="329699" y="215099"/>
                  </a:lnTo>
                  <a:close/>
                </a:path>
              </a:pathLst>
            </a:custGeom>
            <a:solidFill>
              <a:srgbClr val="FFA5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179912" y="1911671"/>
              <a:ext cx="172720" cy="344805"/>
            </a:xfrm>
            <a:custGeom>
              <a:avLst/>
              <a:gdLst/>
              <a:ahLst/>
              <a:cxnLst/>
              <a:rect l="l" t="t" r="r" b="b"/>
              <a:pathLst>
                <a:path w="172720" h="344805">
                  <a:moveTo>
                    <a:pt x="0" y="344399"/>
                  </a:moveTo>
                  <a:lnTo>
                    <a:pt x="0" y="0"/>
                  </a:lnTo>
                  <a:lnTo>
                    <a:pt x="172199" y="172199"/>
                  </a:lnTo>
                  <a:lnTo>
                    <a:pt x="0" y="344399"/>
                  </a:lnTo>
                  <a:close/>
                </a:path>
              </a:pathLst>
            </a:custGeom>
            <a:solidFill>
              <a:srgbClr val="62A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603061" y="2041978"/>
              <a:ext cx="233840" cy="2724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6992228" y="1763654"/>
            <a:ext cx="7131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383838"/>
                </a:solidFill>
                <a:latin typeface="Arial"/>
                <a:cs typeface="Arial"/>
              </a:rPr>
              <a:t>Berempati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36508" y="1931294"/>
            <a:ext cx="1793239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Mencari</a:t>
            </a:r>
            <a:r>
              <a:rPr dirty="0" sz="1100" spc="5">
                <a:solidFill>
                  <a:srgbClr val="383838"/>
                </a:solidFill>
                <a:latin typeface="Arial"/>
                <a:cs typeface="Arial"/>
              </a:rPr>
              <a:t> permasalahan</a:t>
            </a:r>
            <a:endParaRPr sz="1100">
              <a:latin typeface="Arial"/>
              <a:cs typeface="Arial"/>
            </a:endParaRPr>
          </a:p>
          <a:p>
            <a:pPr marL="325120" marR="72390" indent="-313055">
              <a:lnSpc>
                <a:spcPct val="113599"/>
              </a:lnSpc>
              <a:buChar char="●"/>
              <a:tabLst>
                <a:tab pos="325120" algn="l"/>
                <a:tab pos="325755" algn="l"/>
              </a:tabLst>
            </a:pP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Memahami orang  </a:t>
            </a: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yang </a:t>
            </a:r>
            <a:r>
              <a:rPr dirty="0" sz="1100" spc="5">
                <a:solidFill>
                  <a:srgbClr val="383838"/>
                </a:solidFill>
                <a:latin typeface="Arial"/>
                <a:cs typeface="Arial"/>
              </a:rPr>
              <a:t>terkena</a:t>
            </a:r>
            <a:r>
              <a:rPr dirty="0" sz="1100" spc="3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383838"/>
                </a:solidFill>
                <a:latin typeface="Arial"/>
                <a:cs typeface="Arial"/>
              </a:rPr>
              <a:t>dampak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37044" y="2043870"/>
            <a:ext cx="209143" cy="2705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633843" y="1587204"/>
            <a:ext cx="6076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0" b="1">
                <a:solidFill>
                  <a:srgbClr val="383838"/>
                </a:solidFill>
                <a:latin typeface="Arial"/>
                <a:cs typeface="Arial"/>
              </a:rPr>
              <a:t>Uji</a:t>
            </a:r>
            <a:r>
              <a:rPr dirty="0" sz="1100" spc="-20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383838"/>
                </a:solidFill>
                <a:latin typeface="Arial"/>
                <a:cs typeface="Arial"/>
              </a:rPr>
              <a:t>Coba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78124" y="1754844"/>
            <a:ext cx="1783714" cy="5969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Melakukan</a:t>
            </a:r>
            <a:r>
              <a:rPr dirty="0" sz="1100" spc="-1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383838"/>
                </a:solidFill>
                <a:latin typeface="Arial"/>
                <a:cs typeface="Arial"/>
              </a:rPr>
              <a:t>eksperimen</a:t>
            </a:r>
            <a:endParaRPr sz="1100">
              <a:latin typeface="Arial"/>
              <a:cs typeface="Arial"/>
            </a:endParaRPr>
          </a:p>
          <a:p>
            <a:pPr marL="325120" indent="-313055">
              <a:lnSpc>
                <a:spcPct val="100000"/>
              </a:lnSpc>
              <a:spcBef>
                <a:spcPts val="1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Mencoba</a:t>
            </a:r>
            <a:r>
              <a:rPr dirty="0" sz="1100" spc="2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rancangan</a:t>
            </a:r>
            <a:endParaRPr sz="1100">
              <a:latin typeface="Arial"/>
              <a:cs typeface="Arial"/>
            </a:endParaRPr>
          </a:p>
          <a:p>
            <a:pPr marL="325120" indent="-313055">
              <a:lnSpc>
                <a:spcPct val="100000"/>
              </a:lnSpc>
              <a:spcBef>
                <a:spcPts val="1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20">
                <a:solidFill>
                  <a:srgbClr val="383838"/>
                </a:solidFill>
                <a:latin typeface="Arial"/>
                <a:cs typeface="Arial"/>
              </a:rPr>
              <a:t>Membagikan</a:t>
            </a:r>
            <a:r>
              <a:rPr dirty="0" sz="1100" spc="2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karya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344911" y="3126668"/>
            <a:ext cx="1845945" cy="309880"/>
            <a:chOff x="5344911" y="3126668"/>
            <a:chExt cx="1845945" cy="309880"/>
          </a:xfrm>
        </p:grpSpPr>
        <p:sp>
          <p:nvSpPr>
            <p:cNvPr id="41" name="object 41"/>
            <p:cNvSpPr/>
            <p:nvPr/>
          </p:nvSpPr>
          <p:spPr>
            <a:xfrm>
              <a:off x="6888460" y="3233618"/>
              <a:ext cx="235585" cy="146050"/>
            </a:xfrm>
            <a:custGeom>
              <a:avLst/>
              <a:gdLst/>
              <a:ahLst/>
              <a:cxnLst/>
              <a:rect l="l" t="t" r="r" b="b"/>
              <a:pathLst>
                <a:path w="235584" h="146050">
                  <a:moveTo>
                    <a:pt x="234999" y="14557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F46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109611" y="3355208"/>
              <a:ext cx="80997" cy="809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415663" y="3136193"/>
              <a:ext cx="264795" cy="77470"/>
            </a:xfrm>
            <a:custGeom>
              <a:avLst/>
              <a:gdLst/>
              <a:ahLst/>
              <a:cxnLst/>
              <a:rect l="l" t="t" r="r" b="b"/>
              <a:pathLst>
                <a:path w="264795" h="77469">
                  <a:moveTo>
                    <a:pt x="0" y="77124"/>
                  </a:moveTo>
                  <a:lnTo>
                    <a:pt x="264174" y="0"/>
                  </a:lnTo>
                </a:path>
              </a:pathLst>
            </a:custGeom>
            <a:ln w="19049">
              <a:solidFill>
                <a:srgbClr val="FFAA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344911" y="3181441"/>
              <a:ext cx="81329" cy="813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6908465" y="3536301"/>
            <a:ext cx="165988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383838"/>
                </a:solidFill>
                <a:latin typeface="Arial"/>
                <a:cs typeface="Arial"/>
              </a:rPr>
              <a:t>Mendeﬁnisikan</a:t>
            </a:r>
            <a:r>
              <a:rPr dirty="0" sz="1100" spc="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25" b="1">
                <a:solidFill>
                  <a:srgbClr val="383838"/>
                </a:solidFill>
                <a:latin typeface="Arial"/>
                <a:cs typeface="Arial"/>
              </a:rPr>
              <a:t>Masalah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52746" y="3703941"/>
            <a:ext cx="1989455" cy="4064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Memahami</a:t>
            </a:r>
            <a:r>
              <a:rPr dirty="0" sz="1100" spc="5">
                <a:solidFill>
                  <a:srgbClr val="383838"/>
                </a:solidFill>
                <a:latin typeface="Arial"/>
                <a:cs typeface="Arial"/>
              </a:rPr>
              <a:t> permasalahan</a:t>
            </a:r>
            <a:endParaRPr sz="1100">
              <a:latin typeface="Arial"/>
              <a:cs typeface="Arial"/>
            </a:endParaRPr>
          </a:p>
          <a:p>
            <a:pPr marL="325120" indent="-313055">
              <a:lnSpc>
                <a:spcPct val="100000"/>
              </a:lnSpc>
              <a:spcBef>
                <a:spcPts val="1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Mencari</a:t>
            </a:r>
            <a:r>
              <a:rPr dirty="0" sz="1100" spc="3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informasi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28192" y="3069501"/>
            <a:ext cx="13627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30" b="1">
                <a:solidFill>
                  <a:srgbClr val="383838"/>
                </a:solidFill>
                <a:latin typeface="Arial"/>
                <a:cs typeface="Arial"/>
              </a:rPr>
              <a:t>Membuat</a:t>
            </a:r>
            <a:r>
              <a:rPr dirty="0" sz="1100" spc="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383838"/>
                </a:solidFill>
                <a:latin typeface="Arial"/>
                <a:cs typeface="Arial"/>
              </a:rPr>
              <a:t>Prototype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672473" y="3237140"/>
            <a:ext cx="1666875" cy="508634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5">
                <a:solidFill>
                  <a:srgbClr val="383838"/>
                </a:solidFill>
                <a:latin typeface="Arial"/>
                <a:cs typeface="Arial"/>
              </a:rPr>
              <a:t>Mewujudkan</a:t>
            </a:r>
            <a:r>
              <a:rPr dirty="0" sz="1100" spc="3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ide</a:t>
            </a:r>
            <a:endParaRPr sz="1100">
              <a:latin typeface="Arial"/>
              <a:cs typeface="Arial"/>
            </a:endParaRPr>
          </a:p>
          <a:p>
            <a:pPr marL="325120" indent="-313055">
              <a:lnSpc>
                <a:spcPct val="100000"/>
              </a:lnSpc>
              <a:spcBef>
                <a:spcPts val="1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25">
                <a:solidFill>
                  <a:srgbClr val="383838"/>
                </a:solidFill>
                <a:latin typeface="Arial"/>
                <a:cs typeface="Arial"/>
              </a:rPr>
              <a:t>Membuat</a:t>
            </a:r>
            <a:r>
              <a:rPr dirty="0" sz="1100" spc="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rancangan</a:t>
            </a:r>
            <a:endParaRPr sz="11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200"/>
              </a:spcBef>
            </a:pPr>
            <a:r>
              <a:rPr dirty="0" sz="500">
                <a:solidFill>
                  <a:srgbClr val="383838"/>
                </a:solidFill>
                <a:latin typeface="Arial"/>
                <a:cs typeface="Arial"/>
              </a:rPr>
              <a:t>●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135337" y="3652067"/>
            <a:ext cx="81915" cy="328930"/>
            <a:chOff x="6135337" y="3652067"/>
            <a:chExt cx="81915" cy="328930"/>
          </a:xfrm>
        </p:grpSpPr>
        <p:sp>
          <p:nvSpPr>
            <p:cNvPr id="50" name="object 50"/>
            <p:cNvSpPr/>
            <p:nvPr/>
          </p:nvSpPr>
          <p:spPr>
            <a:xfrm>
              <a:off x="6176187" y="3652067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w="0" h="256539">
                  <a:moveTo>
                    <a:pt x="0" y="256124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E19E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135337" y="3898667"/>
              <a:ext cx="81724" cy="817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5190587" y="4029123"/>
            <a:ext cx="14490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15" b="1">
                <a:solidFill>
                  <a:srgbClr val="383838"/>
                </a:solidFill>
                <a:latin typeface="Arial"/>
                <a:cs typeface="Arial"/>
              </a:rPr>
              <a:t>Mengembangkan</a:t>
            </a:r>
            <a:r>
              <a:rPr dirty="0" sz="1100" spc="-15" b="1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20" b="1">
                <a:solidFill>
                  <a:srgbClr val="383838"/>
                </a:solidFill>
                <a:latin typeface="Arial"/>
                <a:cs typeface="Arial"/>
              </a:rPr>
              <a:t>Ide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34868" y="4196763"/>
            <a:ext cx="1678305" cy="4064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325120" indent="-313055">
              <a:lnSpc>
                <a:spcPct val="100000"/>
              </a:lnSpc>
              <a:spcBef>
                <a:spcPts val="2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5">
                <a:solidFill>
                  <a:srgbClr val="383838"/>
                </a:solidFill>
                <a:latin typeface="Arial"/>
                <a:cs typeface="Arial"/>
              </a:rPr>
              <a:t>Mencari</a:t>
            </a:r>
            <a:r>
              <a:rPr dirty="0" sz="1100" spc="35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ide</a:t>
            </a:r>
            <a:endParaRPr sz="1100">
              <a:latin typeface="Arial"/>
              <a:cs typeface="Arial"/>
            </a:endParaRPr>
          </a:p>
          <a:p>
            <a:pPr marL="325120" indent="-313055">
              <a:lnSpc>
                <a:spcPct val="100000"/>
              </a:lnSpc>
              <a:spcBef>
                <a:spcPts val="180"/>
              </a:spcBef>
              <a:buChar char="●"/>
              <a:tabLst>
                <a:tab pos="325120" algn="l"/>
                <a:tab pos="325755" algn="l"/>
              </a:tabLst>
            </a:pPr>
            <a:r>
              <a:rPr dirty="0" sz="1100" spc="10">
                <a:solidFill>
                  <a:srgbClr val="383838"/>
                </a:solidFill>
                <a:latin typeface="Arial"/>
                <a:cs typeface="Arial"/>
              </a:rPr>
              <a:t>Mengembangkan ide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99951" y="2601974"/>
            <a:ext cx="5575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25">
                <a:latin typeface="Arial"/>
                <a:cs typeface="Arial"/>
              </a:rPr>
              <a:t>Alur  </a:t>
            </a:r>
            <a:r>
              <a:rPr dirty="0" sz="1200" spc="10">
                <a:latin typeface="Arial"/>
                <a:cs typeface="Arial"/>
              </a:rPr>
              <a:t>Berpikir  </a:t>
            </a:r>
            <a:r>
              <a:rPr dirty="0" sz="1200" spc="-10">
                <a:latin typeface="Arial"/>
                <a:cs typeface="Arial"/>
              </a:rPr>
              <a:t>Desain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023" y="326262"/>
            <a:ext cx="29400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5">
                <a:latin typeface="Arial"/>
                <a:cs typeface="Arial"/>
              </a:rPr>
              <a:t>Contoh </a:t>
            </a:r>
            <a:r>
              <a:rPr dirty="0" sz="1700" spc="25">
                <a:latin typeface="Arial"/>
                <a:cs typeface="Arial"/>
              </a:rPr>
              <a:t>Gambar </a:t>
            </a:r>
            <a:r>
              <a:rPr dirty="0" sz="1700" spc="40">
                <a:latin typeface="Arial"/>
                <a:cs typeface="Arial"/>
              </a:rPr>
              <a:t>Alur</a:t>
            </a:r>
            <a:r>
              <a:rPr dirty="0" sz="1700" spc="100">
                <a:latin typeface="Arial"/>
                <a:cs typeface="Arial"/>
              </a:rPr>
              <a:t> </a:t>
            </a:r>
            <a:r>
              <a:rPr dirty="0" sz="1700" spc="-15">
                <a:latin typeface="Arial"/>
                <a:cs typeface="Arial"/>
              </a:rPr>
              <a:t>Simulasi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43071" y="601398"/>
            <a:ext cx="5657838" cy="373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5648" y="4476903"/>
            <a:ext cx="6750684" cy="34290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800" spc="-15">
                <a:solidFill>
                  <a:srgbClr val="111111"/>
                </a:solidFill>
                <a:latin typeface="Arial"/>
                <a:cs typeface="Arial"/>
              </a:rPr>
              <a:t>Sketch </a:t>
            </a:r>
            <a:r>
              <a:rPr dirty="0" sz="800" spc="35">
                <a:solidFill>
                  <a:srgbClr val="111111"/>
                </a:solidFill>
                <a:latin typeface="Arial"/>
                <a:cs typeface="Arial"/>
              </a:rPr>
              <a:t>of </a:t>
            </a:r>
            <a:r>
              <a:rPr dirty="0" sz="800" spc="10">
                <a:solidFill>
                  <a:srgbClr val="111111"/>
                </a:solidFill>
                <a:latin typeface="Arial"/>
                <a:cs typeface="Arial"/>
              </a:rPr>
              <a:t>an </a:t>
            </a:r>
            <a:r>
              <a:rPr dirty="0" sz="800" spc="15">
                <a:solidFill>
                  <a:srgbClr val="111111"/>
                </a:solidFill>
                <a:latin typeface="Arial"/>
                <a:cs typeface="Arial"/>
              </a:rPr>
              <a:t>In-AirCapturing</a:t>
            </a:r>
            <a:r>
              <a:rPr dirty="0" sz="800" spc="8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111111"/>
                </a:solidFill>
                <a:latin typeface="Arial"/>
                <a:cs typeface="Arial"/>
              </a:rPr>
              <a:t>mission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800" spc="5">
                <a:solidFill>
                  <a:srgbClr val="111111"/>
                </a:solidFill>
                <a:latin typeface="Arial"/>
                <a:cs typeface="Arial"/>
              </a:rPr>
              <a:t>Dari:</a:t>
            </a:r>
            <a:r>
              <a:rPr dirty="0" sz="800" spc="25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111111"/>
                </a:solidFill>
                <a:latin typeface="Arial"/>
                <a:cs typeface="Arial"/>
                <a:hlinkClick r:id="rId3"/>
              </a:rPr>
              <a:t>https://www.r</a:t>
            </a:r>
            <a:r>
              <a:rPr dirty="0" sz="800" spc="-5">
                <a:solidFill>
                  <a:srgbClr val="111111"/>
                </a:solidFill>
                <a:latin typeface="Arial"/>
                <a:cs typeface="Arial"/>
              </a:rPr>
              <a:t>esear</a:t>
            </a:r>
            <a:r>
              <a:rPr dirty="0" sz="800" spc="-5">
                <a:solidFill>
                  <a:srgbClr val="111111"/>
                </a:solidFill>
                <a:latin typeface="Arial"/>
                <a:cs typeface="Arial"/>
                <a:hlinkClick r:id="rId3"/>
              </a:rPr>
              <a:t>chgate.net/ﬁgure/SpaceX-Falcon-9-landed-stage-on-a-ASDS-left-Photo-by-SpaceX-CC0-10-and-sketch-of-an_ﬁg2_338536312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99" y="1477057"/>
            <a:ext cx="1347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Arial"/>
                <a:cs typeface="Arial"/>
              </a:rPr>
              <a:t>Simulasi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SpaceX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9714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2945994" y="4389891"/>
                </a:moveTo>
                <a:lnTo>
                  <a:pt x="589198" y="4389891"/>
                </a:lnTo>
                <a:lnTo>
                  <a:pt x="540876" y="4387938"/>
                </a:lnTo>
                <a:lnTo>
                  <a:pt x="493629" y="4382179"/>
                </a:lnTo>
                <a:lnTo>
                  <a:pt x="447609" y="4372767"/>
                </a:lnTo>
                <a:lnTo>
                  <a:pt x="402968" y="4359852"/>
                </a:lnTo>
                <a:lnTo>
                  <a:pt x="359858" y="4343588"/>
                </a:lnTo>
                <a:lnTo>
                  <a:pt x="318430" y="4324124"/>
                </a:lnTo>
                <a:lnTo>
                  <a:pt x="278836" y="4301614"/>
                </a:lnTo>
                <a:lnTo>
                  <a:pt x="241228" y="4276208"/>
                </a:lnTo>
                <a:lnTo>
                  <a:pt x="205757" y="4248058"/>
                </a:lnTo>
                <a:lnTo>
                  <a:pt x="172574" y="4217316"/>
                </a:lnTo>
                <a:lnTo>
                  <a:pt x="141832" y="4184134"/>
                </a:lnTo>
                <a:lnTo>
                  <a:pt x="113682" y="4148662"/>
                </a:lnTo>
                <a:lnTo>
                  <a:pt x="88276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2"/>
                </a:lnTo>
                <a:lnTo>
                  <a:pt x="1953" y="3849015"/>
                </a:lnTo>
                <a:lnTo>
                  <a:pt x="0" y="3800692"/>
                </a:lnTo>
                <a:lnTo>
                  <a:pt x="0" y="589211"/>
                </a:ln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6" y="278840"/>
                </a:lnTo>
                <a:lnTo>
                  <a:pt x="113682" y="241231"/>
                </a:lnTo>
                <a:lnTo>
                  <a:pt x="141832" y="205759"/>
                </a:lnTo>
                <a:lnTo>
                  <a:pt x="172576" y="172574"/>
                </a:lnTo>
                <a:lnTo>
                  <a:pt x="205757" y="141833"/>
                </a:lnTo>
                <a:lnTo>
                  <a:pt x="241228" y="113683"/>
                </a:lnTo>
                <a:lnTo>
                  <a:pt x="278836" y="88277"/>
                </a:lnTo>
                <a:lnTo>
                  <a:pt x="318430" y="65766"/>
                </a:lnTo>
                <a:lnTo>
                  <a:pt x="359858" y="46303"/>
                </a:lnTo>
                <a:lnTo>
                  <a:pt x="402968" y="30038"/>
                </a:lnTo>
                <a:lnTo>
                  <a:pt x="447609" y="17124"/>
                </a:lnTo>
                <a:lnTo>
                  <a:pt x="493629" y="7711"/>
                </a:lnTo>
                <a:lnTo>
                  <a:pt x="540876" y="1953"/>
                </a:lnTo>
                <a:lnTo>
                  <a:pt x="589198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4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9" y="172576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5"/>
                </a:lnTo>
                <a:lnTo>
                  <a:pt x="3527481" y="3896262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10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8"/>
                </a:lnTo>
                <a:lnTo>
                  <a:pt x="2945994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676821" y="149946"/>
            <a:ext cx="3535679" cy="4824095"/>
            <a:chOff x="1676821" y="149946"/>
            <a:chExt cx="3535679" cy="4824095"/>
          </a:xfrm>
        </p:grpSpPr>
        <p:sp>
          <p:nvSpPr>
            <p:cNvPr id="4" name="object 4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dirty="0" spc="-350"/>
              <a:t>21</a:t>
            </a:r>
          </a:p>
        </p:txBody>
      </p:sp>
      <p:sp>
        <p:nvSpPr>
          <p:cNvPr id="9" name="object 9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5875" y="1164533"/>
            <a:ext cx="80264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635">
              <a:lnSpc>
                <a:spcPts val="1650"/>
              </a:lnSpc>
              <a:spcBef>
                <a:spcPts val="180"/>
              </a:spcBef>
            </a:pPr>
            <a:r>
              <a:rPr dirty="0" sz="1400" spc="30">
                <a:latin typeface="Arial"/>
                <a:cs typeface="Arial"/>
              </a:rPr>
              <a:t>Membuat  </a:t>
            </a:r>
            <a:r>
              <a:rPr dirty="0" sz="1400" spc="-30">
                <a:latin typeface="Arial"/>
                <a:cs typeface="Arial"/>
              </a:rPr>
              <a:t>P</a:t>
            </a:r>
            <a:r>
              <a:rPr dirty="0" sz="1400" spc="-40">
                <a:latin typeface="Arial"/>
                <a:cs typeface="Arial"/>
              </a:rPr>
              <a:t>r</a:t>
            </a:r>
            <a:r>
              <a:rPr dirty="0" sz="1400" spc="25">
                <a:latin typeface="Arial"/>
                <a:cs typeface="Arial"/>
              </a:rPr>
              <a:t>ototype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13" y="1928387"/>
            <a:ext cx="11836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Membuat </a:t>
            </a:r>
            <a:r>
              <a:rPr dirty="0" sz="1000" spc="10">
                <a:latin typeface="Arial"/>
                <a:cs typeface="Arial"/>
              </a:rPr>
              <a:t>ide  menjadi lebih </a:t>
            </a:r>
            <a:r>
              <a:rPr dirty="0" sz="1000" spc="-5">
                <a:latin typeface="Arial"/>
                <a:cs typeface="Arial"/>
              </a:rPr>
              <a:t>nyata.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024" y="3599051"/>
            <a:ext cx="5549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85">
                <a:latin typeface="Arial"/>
                <a:cs typeface="Arial"/>
              </a:rPr>
              <a:t>JP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767" y="3842891"/>
            <a:ext cx="8432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1780" indent="-259715">
              <a:lnSpc>
                <a:spcPct val="100000"/>
              </a:lnSpc>
              <a:spcBef>
                <a:spcPts val="100"/>
              </a:spcBef>
              <a:buChar char="-"/>
              <a:tabLst>
                <a:tab pos="271780" algn="l"/>
                <a:tab pos="272415" algn="l"/>
              </a:tabLst>
            </a:pPr>
            <a:r>
              <a:rPr dirty="0" sz="800">
                <a:latin typeface="Arial"/>
                <a:cs typeface="Arial"/>
              </a:rPr>
              <a:t>Smartphone</a:t>
            </a:r>
            <a:endParaRPr sz="8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har char="-"/>
              <a:tabLst>
                <a:tab pos="271780" algn="l"/>
                <a:tab pos="272415" algn="l"/>
              </a:tabLst>
            </a:pPr>
            <a:r>
              <a:rPr dirty="0" sz="800" spc="5">
                <a:latin typeface="Arial"/>
                <a:cs typeface="Arial"/>
              </a:rPr>
              <a:t>Komputer</a:t>
            </a:r>
            <a:endParaRPr sz="8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har char="-"/>
              <a:tabLst>
                <a:tab pos="271780" algn="l"/>
                <a:tab pos="272415" algn="l"/>
              </a:tabLst>
            </a:pPr>
            <a:r>
              <a:rPr dirty="0" sz="800" spc="-15">
                <a:latin typeface="Arial"/>
                <a:cs typeface="Arial"/>
              </a:rPr>
              <a:t>Koneksi</a:t>
            </a:r>
            <a:endParaRPr sz="8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har char="-"/>
              <a:tabLst>
                <a:tab pos="271780" algn="l"/>
                <a:tab pos="272415" algn="l"/>
              </a:tabLst>
            </a:pPr>
            <a:r>
              <a:rPr dirty="0" sz="800" spc="15">
                <a:latin typeface="Arial"/>
                <a:cs typeface="Arial"/>
              </a:rPr>
              <a:t>internet</a:t>
            </a:r>
            <a:endParaRPr sz="800">
              <a:latin typeface="Arial"/>
              <a:cs typeface="Arial"/>
            </a:endParaRPr>
          </a:p>
          <a:p>
            <a:pPr marL="271780" indent="-259715">
              <a:lnSpc>
                <a:spcPct val="100000"/>
              </a:lnSpc>
              <a:buChar char="-"/>
              <a:tabLst>
                <a:tab pos="271780" algn="l"/>
                <a:tab pos="272415" algn="l"/>
              </a:tabLst>
            </a:pPr>
            <a:r>
              <a:rPr dirty="0" sz="800" spc="5">
                <a:latin typeface="Arial"/>
                <a:cs typeface="Arial"/>
              </a:rPr>
              <a:t>Video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8024" y="4452490"/>
            <a:ext cx="1058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mentor.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6" name="object 16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486309" y="196502"/>
            <a:ext cx="41338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5">
                <a:solidFill>
                  <a:srgbClr val="2F465D"/>
                </a:solidFill>
                <a:latin typeface="Arial"/>
                <a:cs typeface="Arial"/>
              </a:rPr>
              <a:t>22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7473" y="361809"/>
            <a:ext cx="192023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5">
                <a:latin typeface="Arial"/>
                <a:cs typeface="Arial"/>
              </a:rPr>
              <a:t>Latihan </a:t>
            </a:r>
            <a:r>
              <a:rPr dirty="0" sz="800">
                <a:latin typeface="Arial"/>
                <a:cs typeface="Arial"/>
              </a:rPr>
              <a:t>animasi </a:t>
            </a:r>
            <a:r>
              <a:rPr dirty="0" sz="800" spc="25">
                <a:latin typeface="Arial"/>
                <a:cs typeface="Arial"/>
              </a:rPr>
              <a:t>atau </a:t>
            </a:r>
            <a:r>
              <a:rPr dirty="0" sz="800" spc="5">
                <a:latin typeface="Arial"/>
                <a:cs typeface="Arial"/>
              </a:rPr>
              <a:t>Augmented</a:t>
            </a:r>
            <a:r>
              <a:rPr dirty="0" sz="800" spc="4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Reality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83495" y="989975"/>
            <a:ext cx="5568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Persiapan: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5287" y="1127135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0597" y="1538614"/>
            <a:ext cx="107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3112" y="1950093"/>
            <a:ext cx="10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3.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0694" y="1127135"/>
            <a:ext cx="23990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100"/>
              </a:spcBef>
            </a:pPr>
            <a:r>
              <a:rPr dirty="0" sz="900" spc="25">
                <a:latin typeface="Arial"/>
                <a:cs typeface="Arial"/>
              </a:rPr>
              <a:t>Apabila </a:t>
            </a:r>
            <a:r>
              <a:rPr dirty="0" sz="900" spc="10">
                <a:latin typeface="Arial"/>
                <a:cs typeface="Arial"/>
              </a:rPr>
              <a:t>guru </a:t>
            </a:r>
            <a:r>
              <a:rPr dirty="0" sz="900" spc="30">
                <a:latin typeface="Arial"/>
                <a:cs typeface="Arial"/>
              </a:rPr>
              <a:t>tidak </a:t>
            </a:r>
            <a:r>
              <a:rPr dirty="0" sz="900" spc="-5">
                <a:latin typeface="Arial"/>
                <a:cs typeface="Arial"/>
              </a:rPr>
              <a:t>mempunyai </a:t>
            </a:r>
            <a:r>
              <a:rPr dirty="0" sz="900" spc="10">
                <a:latin typeface="Arial"/>
                <a:cs typeface="Arial"/>
              </a:rPr>
              <a:t>keterampilan  </a:t>
            </a:r>
            <a:r>
              <a:rPr dirty="0" sz="900" spc="35">
                <a:latin typeface="Arial"/>
                <a:cs typeface="Arial"/>
              </a:rPr>
              <a:t>digital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>
                <a:latin typeface="Arial"/>
                <a:cs typeface="Arial"/>
              </a:rPr>
              <a:t>memadai, bisa </a:t>
            </a:r>
            <a:r>
              <a:rPr dirty="0" sz="900" spc="10">
                <a:latin typeface="Arial"/>
                <a:cs typeface="Arial"/>
              </a:rPr>
              <a:t>meminta </a:t>
            </a:r>
            <a:r>
              <a:rPr dirty="0" sz="900" spc="20">
                <a:latin typeface="Arial"/>
                <a:cs typeface="Arial"/>
              </a:rPr>
              <a:t>bantuan  </a:t>
            </a:r>
            <a:r>
              <a:rPr dirty="0" sz="900" spc="10">
                <a:latin typeface="Arial"/>
                <a:cs typeface="Arial"/>
              </a:rPr>
              <a:t>instruktur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sz="900" spc="-10">
                <a:latin typeface="Arial"/>
                <a:cs typeface="Arial"/>
              </a:rPr>
              <a:t>Assemblr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Edu.</a:t>
            </a:r>
            <a:endParaRPr sz="900">
              <a:latin typeface="Arial"/>
              <a:cs typeface="Arial"/>
            </a:endParaRPr>
          </a:p>
          <a:p>
            <a:pPr marL="12700" marR="33528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>
                <a:latin typeface="Arial"/>
                <a:cs typeface="Arial"/>
              </a:rPr>
              <a:t>bisa menonton </a:t>
            </a:r>
            <a:r>
              <a:rPr dirty="0" sz="900" spc="-25">
                <a:latin typeface="Arial"/>
                <a:cs typeface="Arial"/>
              </a:rPr>
              <a:t>semua </a:t>
            </a:r>
            <a:r>
              <a:rPr dirty="0" sz="900">
                <a:latin typeface="Arial"/>
                <a:cs typeface="Arial"/>
              </a:rPr>
              <a:t>video </a:t>
            </a:r>
            <a:r>
              <a:rPr dirty="0" sz="900" spc="-10">
                <a:latin typeface="Arial"/>
                <a:cs typeface="Arial"/>
              </a:rPr>
              <a:t>disini:  </a:t>
            </a:r>
            <a:r>
              <a:rPr dirty="0" u="sng" sz="9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Tutorial </a:t>
            </a:r>
            <a:r>
              <a:rPr dirty="0" u="sng" sz="9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Assemblr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Edu </a:t>
            </a:r>
            <a:r>
              <a:rPr dirty="0" u="sng" sz="9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untuk 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Guru 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u="sng" sz="9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Assemblr </a:t>
            </a:r>
            <a:r>
              <a:rPr dirty="0" u="sng" sz="9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Tutorial</a:t>
            </a:r>
            <a:r>
              <a:rPr dirty="0" u="sng" sz="900" spc="6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900" spc="-12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101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 spc="10">
                <a:latin typeface="Arial"/>
                <a:cs typeface="Arial"/>
              </a:rPr>
              <a:t>membuat </a:t>
            </a:r>
            <a:r>
              <a:rPr dirty="0" sz="900" spc="-20">
                <a:latin typeface="Arial"/>
                <a:cs typeface="Arial"/>
              </a:rPr>
              <a:t>kelas </a:t>
            </a:r>
            <a:r>
              <a:rPr dirty="0" sz="900" spc="30">
                <a:latin typeface="Arial"/>
                <a:cs typeface="Arial"/>
              </a:rPr>
              <a:t>di </a:t>
            </a:r>
            <a:r>
              <a:rPr dirty="0" sz="900" spc="5">
                <a:latin typeface="Arial"/>
                <a:cs typeface="Arial"/>
              </a:rPr>
              <a:t>aplikasi </a:t>
            </a:r>
            <a:r>
              <a:rPr dirty="0" sz="900" spc="-10">
                <a:latin typeface="Arial"/>
                <a:cs typeface="Arial"/>
              </a:rPr>
              <a:t>Assemblr </a:t>
            </a:r>
            <a:r>
              <a:rPr dirty="0" sz="900">
                <a:latin typeface="Arial"/>
                <a:cs typeface="Arial"/>
              </a:rPr>
              <a:t>Edu  caranya </a:t>
            </a:r>
            <a:r>
              <a:rPr dirty="0" sz="900" spc="25">
                <a:latin typeface="Arial"/>
                <a:cs typeface="Arial"/>
              </a:rPr>
              <a:t>ada </a:t>
            </a:r>
            <a:r>
              <a:rPr dirty="0" sz="900" spc="30">
                <a:latin typeface="Arial"/>
                <a:cs typeface="Arial"/>
              </a:rPr>
              <a:t>di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video</a:t>
            </a:r>
            <a:r>
              <a:rPr dirty="0" u="sng" sz="900" spc="6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9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ini</a:t>
            </a:r>
            <a:r>
              <a:rPr dirty="0" sz="900" spc="-15">
                <a:latin typeface="Arial"/>
                <a:cs typeface="Arial"/>
                <a:hlinkClick r:id="rId6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3495" y="2361572"/>
            <a:ext cx="7004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latin typeface="Arial"/>
                <a:cs typeface="Arial"/>
              </a:rPr>
              <a:t>Pelaksanaan: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55287" y="2498732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latin typeface="Arial"/>
                <a:cs typeface="Arial"/>
              </a:rPr>
              <a:t>1.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0597" y="2910211"/>
            <a:ext cx="107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latin typeface="Arial"/>
                <a:cs typeface="Arial"/>
              </a:rPr>
              <a:t>2.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3112" y="3321691"/>
            <a:ext cx="10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3.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1740" y="3596010"/>
            <a:ext cx="106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latin typeface="Arial"/>
                <a:cs typeface="Arial"/>
              </a:rPr>
              <a:t>4.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30597" y="3870330"/>
            <a:ext cx="107314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latin typeface="Arial"/>
                <a:cs typeface="Arial"/>
              </a:rPr>
              <a:t>5.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55">
                <a:latin typeface="Arial"/>
                <a:cs typeface="Arial"/>
              </a:rPr>
              <a:t>6.</a:t>
            </a:r>
            <a:endParaRPr sz="9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dirty="0" sz="900" spc="-80">
                <a:latin typeface="Arial"/>
                <a:cs typeface="Arial"/>
              </a:rPr>
              <a:t>7.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40694" y="2498732"/>
            <a:ext cx="2672715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>
                <a:latin typeface="Arial"/>
                <a:cs typeface="Arial"/>
              </a:rPr>
              <a:t>memberikan </a:t>
            </a:r>
            <a:r>
              <a:rPr dirty="0" sz="900" spc="-5">
                <a:latin typeface="Arial"/>
                <a:cs typeface="Arial"/>
              </a:rPr>
              <a:t>instruksi </a:t>
            </a:r>
            <a:r>
              <a:rPr dirty="0" sz="900" spc="5">
                <a:latin typeface="Arial"/>
                <a:cs typeface="Arial"/>
              </a:rPr>
              <a:t>bahwa </a:t>
            </a:r>
            <a:r>
              <a:rPr dirty="0" sz="900" spc="-45">
                <a:latin typeface="Arial"/>
                <a:cs typeface="Arial"/>
              </a:rPr>
              <a:t>sesi </a:t>
            </a:r>
            <a:r>
              <a:rPr dirty="0" sz="900" spc="15">
                <a:latin typeface="Arial"/>
                <a:cs typeface="Arial"/>
              </a:rPr>
              <a:t>kali ini </a:t>
            </a:r>
            <a:r>
              <a:rPr dirty="0" sz="900" spc="-35">
                <a:latin typeface="Arial"/>
                <a:cs typeface="Arial"/>
              </a:rPr>
              <a:t>siswa  </a:t>
            </a:r>
            <a:r>
              <a:rPr dirty="0" sz="900" spc="5">
                <a:latin typeface="Arial"/>
                <a:cs typeface="Arial"/>
              </a:rPr>
              <a:t>menggunakan gawainya </a:t>
            </a:r>
            <a:r>
              <a:rPr dirty="0" sz="900" spc="-5">
                <a:latin typeface="Arial"/>
                <a:cs typeface="Arial"/>
              </a:rPr>
              <a:t>masing-masing </a:t>
            </a:r>
            <a:r>
              <a:rPr dirty="0" sz="900" spc="15">
                <a:latin typeface="Arial"/>
                <a:cs typeface="Arial"/>
              </a:rPr>
              <a:t>dan  </a:t>
            </a:r>
            <a:r>
              <a:rPr dirty="0" sz="900">
                <a:latin typeface="Arial"/>
                <a:cs typeface="Arial"/>
              </a:rPr>
              <a:t>silahkan mengunduh </a:t>
            </a:r>
            <a:r>
              <a:rPr dirty="0" sz="900" spc="5">
                <a:latin typeface="Arial"/>
                <a:cs typeface="Arial"/>
              </a:rPr>
              <a:t>aplikasi </a:t>
            </a:r>
            <a:r>
              <a:rPr dirty="0" sz="900" spc="-10">
                <a:latin typeface="Arial"/>
                <a:cs typeface="Arial"/>
              </a:rPr>
              <a:t>Assemblr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Edu.</a:t>
            </a:r>
            <a:endParaRPr sz="900">
              <a:latin typeface="Arial"/>
              <a:cs typeface="Arial"/>
            </a:endParaRPr>
          </a:p>
          <a:p>
            <a:pPr marL="12700" marR="4572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Kemudian </a:t>
            </a:r>
            <a:r>
              <a:rPr dirty="0" sz="900" spc="10">
                <a:latin typeface="Arial"/>
                <a:cs typeface="Arial"/>
              </a:rPr>
              <a:t>guru </a:t>
            </a:r>
            <a:r>
              <a:rPr dirty="0" sz="900" spc="5">
                <a:latin typeface="Arial"/>
                <a:cs typeface="Arial"/>
              </a:rPr>
              <a:t>mengundang </a:t>
            </a: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-25">
                <a:latin typeface="Arial"/>
                <a:cs typeface="Arial"/>
              </a:rPr>
              <a:t>ke </a:t>
            </a:r>
            <a:r>
              <a:rPr dirty="0" sz="900" spc="-20">
                <a:latin typeface="Arial"/>
                <a:cs typeface="Arial"/>
              </a:rPr>
              <a:t>kelas  </a:t>
            </a:r>
            <a:r>
              <a:rPr dirty="0" sz="900" spc="5">
                <a:latin typeface="Arial"/>
                <a:cs typeface="Arial"/>
              </a:rPr>
              <a:t>dengan </a:t>
            </a:r>
            <a:r>
              <a:rPr dirty="0" sz="900">
                <a:latin typeface="Arial"/>
                <a:cs typeface="Arial"/>
              </a:rPr>
              <a:t>memberikan </a:t>
            </a:r>
            <a:r>
              <a:rPr dirty="0" sz="900" spc="-10">
                <a:latin typeface="Arial"/>
                <a:cs typeface="Arial"/>
              </a:rPr>
              <a:t>kode </a:t>
            </a:r>
            <a:r>
              <a:rPr dirty="0" sz="900" spc="-20">
                <a:latin typeface="Arial"/>
                <a:cs typeface="Arial"/>
              </a:rPr>
              <a:t>kelas </a:t>
            </a:r>
            <a:r>
              <a:rPr dirty="0" sz="900" spc="25">
                <a:latin typeface="Arial"/>
                <a:cs typeface="Arial"/>
              </a:rPr>
              <a:t>atau </a:t>
            </a:r>
            <a:r>
              <a:rPr dirty="0" sz="900" spc="30">
                <a:latin typeface="Arial"/>
                <a:cs typeface="Arial"/>
              </a:rPr>
              <a:t>tautan </a:t>
            </a:r>
            <a:r>
              <a:rPr dirty="0" sz="900" spc="10">
                <a:latin typeface="Arial"/>
                <a:cs typeface="Arial"/>
              </a:rPr>
              <a:t>untuk  </a:t>
            </a:r>
            <a:r>
              <a:rPr dirty="0" sz="900" spc="-5">
                <a:latin typeface="Arial"/>
                <a:cs typeface="Arial"/>
              </a:rPr>
              <a:t>menuju </a:t>
            </a:r>
            <a:r>
              <a:rPr dirty="0" sz="900" spc="-15">
                <a:latin typeface="Arial"/>
                <a:cs typeface="Arial"/>
              </a:rPr>
              <a:t>kelasnya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masing-masing.</a:t>
            </a:r>
            <a:endParaRPr sz="900">
              <a:latin typeface="Arial"/>
              <a:cs typeface="Arial"/>
            </a:endParaRPr>
          </a:p>
          <a:p>
            <a:pPr marL="12700" marR="144145">
              <a:lnSpc>
                <a:spcPct val="100000"/>
              </a:lnSpc>
            </a:pPr>
            <a:r>
              <a:rPr dirty="0" sz="900" spc="-5">
                <a:latin typeface="Arial"/>
                <a:cs typeface="Arial"/>
              </a:rPr>
              <a:t>Guru </a:t>
            </a:r>
            <a:r>
              <a:rPr dirty="0" sz="900">
                <a:latin typeface="Arial"/>
                <a:cs typeface="Arial"/>
              </a:rPr>
              <a:t>memberikan satu konten </a:t>
            </a:r>
            <a:r>
              <a:rPr dirty="0" sz="900" spc="20">
                <a:latin typeface="Arial"/>
                <a:cs typeface="Arial"/>
              </a:rPr>
              <a:t>belajar </a:t>
            </a:r>
            <a:r>
              <a:rPr dirty="0" sz="900" spc="30">
                <a:latin typeface="Arial"/>
                <a:cs typeface="Arial"/>
              </a:rPr>
              <a:t>dari </a:t>
            </a:r>
            <a:r>
              <a:rPr dirty="0" sz="900" spc="-5">
                <a:latin typeface="Arial"/>
                <a:cs typeface="Arial"/>
              </a:rPr>
              <a:t>salah  </a:t>
            </a:r>
            <a:r>
              <a:rPr dirty="0" sz="900">
                <a:latin typeface="Arial"/>
                <a:cs typeface="Arial"/>
              </a:rPr>
              <a:t>satu konten </a:t>
            </a:r>
            <a:r>
              <a:rPr dirty="0" sz="900" spc="10">
                <a:latin typeface="Arial"/>
                <a:cs typeface="Arial"/>
              </a:rPr>
              <a:t>yang </a:t>
            </a:r>
            <a:r>
              <a:rPr dirty="0" sz="900" spc="5">
                <a:latin typeface="Arial"/>
                <a:cs typeface="Arial"/>
              </a:rPr>
              <a:t>tersedia </a:t>
            </a:r>
            <a:r>
              <a:rPr dirty="0" sz="900" spc="30">
                <a:latin typeface="Arial"/>
                <a:cs typeface="Arial"/>
              </a:rPr>
              <a:t>di </a:t>
            </a:r>
            <a:r>
              <a:rPr dirty="0" sz="900" spc="-10">
                <a:latin typeface="Arial"/>
                <a:cs typeface="Arial"/>
              </a:rPr>
              <a:t>Assemblr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Edu.</a:t>
            </a:r>
            <a:endParaRPr sz="900">
              <a:latin typeface="Arial"/>
              <a:cs typeface="Arial"/>
            </a:endParaRPr>
          </a:p>
          <a:p>
            <a:pPr marL="12700" marR="245745">
              <a:lnSpc>
                <a:spcPct val="100000"/>
              </a:lnSpc>
            </a:pP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>
                <a:latin typeface="Arial"/>
                <a:cs typeface="Arial"/>
              </a:rPr>
              <a:t>silahkan </a:t>
            </a:r>
            <a:r>
              <a:rPr dirty="0" sz="900" spc="-5">
                <a:latin typeface="Arial"/>
                <a:cs typeface="Arial"/>
              </a:rPr>
              <a:t>mengeksplorasi </a:t>
            </a:r>
            <a:r>
              <a:rPr dirty="0" sz="900">
                <a:latin typeface="Arial"/>
                <a:cs typeface="Arial"/>
              </a:rPr>
              <a:t>konten </a:t>
            </a:r>
            <a:r>
              <a:rPr dirty="0" sz="900" spc="5">
                <a:latin typeface="Arial"/>
                <a:cs typeface="Arial"/>
              </a:rPr>
              <a:t>tersebut  dengan </a:t>
            </a:r>
            <a:r>
              <a:rPr dirty="0" sz="900" spc="-5">
                <a:latin typeface="Arial"/>
                <a:cs typeface="Arial"/>
              </a:rPr>
              <a:t>mencoba </a:t>
            </a:r>
            <a:r>
              <a:rPr dirty="0" sz="900" spc="40">
                <a:latin typeface="Arial"/>
                <a:cs typeface="Arial"/>
              </a:rPr>
              <a:t>ﬁtur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AR.</a:t>
            </a:r>
            <a:endParaRPr sz="900">
              <a:latin typeface="Arial"/>
              <a:cs typeface="Arial"/>
            </a:endParaRPr>
          </a:p>
          <a:p>
            <a:pPr marL="12700" marR="149034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Mencoba-coba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15">
                <a:latin typeface="Arial"/>
                <a:cs typeface="Arial"/>
              </a:rPr>
              <a:t>konten.  </a:t>
            </a:r>
            <a:r>
              <a:rPr dirty="0" sz="900" spc="5">
                <a:latin typeface="Arial"/>
                <a:cs typeface="Arial"/>
              </a:rPr>
              <a:t>Mencoba </a:t>
            </a:r>
            <a:r>
              <a:rPr dirty="0" sz="900" spc="40">
                <a:latin typeface="Arial"/>
                <a:cs typeface="Arial"/>
              </a:rPr>
              <a:t>ﬁtur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edit.</a:t>
            </a:r>
            <a:endParaRPr sz="900">
              <a:latin typeface="Arial"/>
              <a:cs typeface="Arial"/>
            </a:endParaRPr>
          </a:p>
          <a:p>
            <a:pPr marL="12700" marR="80010">
              <a:lnSpc>
                <a:spcPct val="100000"/>
              </a:lnSpc>
            </a:pPr>
            <a:r>
              <a:rPr dirty="0" sz="900" spc="-35">
                <a:latin typeface="Arial"/>
                <a:cs typeface="Arial"/>
              </a:rPr>
              <a:t>Siswa </a:t>
            </a:r>
            <a:r>
              <a:rPr dirty="0" sz="900" spc="-5">
                <a:latin typeface="Arial"/>
                <a:cs typeface="Arial"/>
              </a:rPr>
              <a:t>mencoba-coba </a:t>
            </a:r>
            <a:r>
              <a:rPr dirty="0" sz="900" spc="-25">
                <a:latin typeface="Arial"/>
                <a:cs typeface="Arial"/>
              </a:rPr>
              <a:t>semua </a:t>
            </a:r>
            <a:r>
              <a:rPr dirty="0" sz="900" spc="40">
                <a:latin typeface="Arial"/>
                <a:cs typeface="Arial"/>
              </a:rPr>
              <a:t>ﬁtur </a:t>
            </a:r>
            <a:r>
              <a:rPr dirty="0" sz="900">
                <a:latin typeface="Arial"/>
                <a:cs typeface="Arial"/>
              </a:rPr>
              <a:t>sampai </a:t>
            </a:r>
            <a:r>
              <a:rPr dirty="0" sz="900" spc="5">
                <a:latin typeface="Arial"/>
                <a:cs typeface="Arial"/>
              </a:rPr>
              <a:t>akhirnya  </a:t>
            </a:r>
            <a:r>
              <a:rPr dirty="0" sz="900" spc="-5">
                <a:latin typeface="Arial"/>
                <a:cs typeface="Arial"/>
              </a:rPr>
              <a:t>mencoba </a:t>
            </a:r>
            <a:r>
              <a:rPr dirty="0" sz="900" spc="10">
                <a:latin typeface="Arial"/>
                <a:cs typeface="Arial"/>
              </a:rPr>
              <a:t>membuat </a:t>
            </a:r>
            <a:r>
              <a:rPr dirty="0" sz="900">
                <a:latin typeface="Arial"/>
                <a:cs typeface="Arial"/>
              </a:rPr>
              <a:t>konten </a:t>
            </a:r>
            <a:r>
              <a:rPr dirty="0" sz="900" spc="5">
                <a:latin typeface="Arial"/>
                <a:cs typeface="Arial"/>
              </a:rPr>
              <a:t>dengan </a:t>
            </a:r>
            <a:r>
              <a:rPr dirty="0" sz="900" spc="40">
                <a:latin typeface="Arial"/>
                <a:cs typeface="Arial"/>
              </a:rPr>
              <a:t>ﬁtur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25">
                <a:latin typeface="Arial"/>
                <a:cs typeface="Arial"/>
              </a:rPr>
              <a:t>edit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37594" y="361809"/>
            <a:ext cx="94424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15">
                <a:latin typeface="Arial"/>
                <a:cs typeface="Arial"/>
              </a:rPr>
              <a:t>prototype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17287" y="988451"/>
            <a:ext cx="734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Persiapan: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70144" y="1171331"/>
            <a:ext cx="2540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865" marR="5080" indent="-3048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200" spc="-204">
                <a:latin typeface="Arial"/>
                <a:cs typeface="Arial"/>
              </a:rPr>
              <a:t>1.	</a:t>
            </a:r>
            <a:r>
              <a:rPr dirty="0" sz="1200" spc="-45">
                <a:latin typeface="Arial"/>
                <a:cs typeface="Arial"/>
              </a:rPr>
              <a:t>Siswa </a:t>
            </a:r>
            <a:r>
              <a:rPr dirty="0" sz="1200" spc="-5">
                <a:latin typeface="Arial"/>
                <a:cs typeface="Arial"/>
              </a:rPr>
              <a:t>membawa </a:t>
            </a:r>
            <a:r>
              <a:rPr dirty="0" sz="1200" spc="65">
                <a:latin typeface="Arial"/>
                <a:cs typeface="Arial"/>
              </a:rPr>
              <a:t>draft </a:t>
            </a:r>
            <a:r>
              <a:rPr dirty="0" sz="1200" spc="10">
                <a:latin typeface="Arial"/>
                <a:cs typeface="Arial"/>
              </a:rPr>
              <a:t>ide untuk  dikembangkan dengan</a:t>
            </a:r>
            <a:r>
              <a:rPr dirty="0" sz="1200" spc="7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7287" y="1719970"/>
            <a:ext cx="9251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Pelaksanaan: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37226" y="1902849"/>
            <a:ext cx="300228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885" marR="205740" indent="-304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9885" algn="l"/>
                <a:tab pos="350520" algn="l"/>
              </a:tabLst>
            </a:pPr>
            <a:r>
              <a:rPr dirty="0" sz="1200" spc="5">
                <a:latin typeface="Arial"/>
                <a:cs typeface="Arial"/>
              </a:rPr>
              <a:t>Masing-masing </a:t>
            </a:r>
            <a:r>
              <a:rPr dirty="0" sz="1200" spc="-5">
                <a:latin typeface="Arial"/>
                <a:cs typeface="Arial"/>
              </a:rPr>
              <a:t>kelompok </a:t>
            </a:r>
            <a:r>
              <a:rPr dirty="0" sz="1200" spc="10">
                <a:latin typeface="Arial"/>
                <a:cs typeface="Arial"/>
              </a:rPr>
              <a:t>membuat  </a:t>
            </a:r>
            <a:r>
              <a:rPr dirty="0" sz="1200">
                <a:latin typeface="Arial"/>
                <a:cs typeface="Arial"/>
              </a:rPr>
              <a:t>kontennya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masing-masing.</a:t>
            </a:r>
            <a:endParaRPr sz="1200">
              <a:latin typeface="Arial"/>
              <a:cs typeface="Arial"/>
            </a:endParaRPr>
          </a:p>
          <a:p>
            <a:pPr marL="349885" marR="394970" indent="-337820">
              <a:lnSpc>
                <a:spcPct val="100000"/>
              </a:lnSpc>
              <a:buAutoNum type="arabicPeriod"/>
              <a:tabLst>
                <a:tab pos="349885" algn="l"/>
                <a:tab pos="350520" algn="l"/>
              </a:tabLst>
            </a:pPr>
            <a:r>
              <a:rPr dirty="0" sz="1200" spc="-5">
                <a:latin typeface="Arial"/>
                <a:cs typeface="Arial"/>
              </a:rPr>
              <a:t>Guru </a:t>
            </a:r>
            <a:r>
              <a:rPr dirty="0" sz="1200">
                <a:latin typeface="Arial"/>
                <a:cs typeface="Arial"/>
              </a:rPr>
              <a:t>memberikan </a:t>
            </a:r>
            <a:r>
              <a:rPr dirty="0" sz="1200" spc="10">
                <a:latin typeface="Arial"/>
                <a:cs typeface="Arial"/>
              </a:rPr>
              <a:t>umpan </a:t>
            </a:r>
            <a:r>
              <a:rPr dirty="0" sz="1200" spc="30">
                <a:latin typeface="Arial"/>
                <a:cs typeface="Arial"/>
              </a:rPr>
              <a:t>balik  </a:t>
            </a:r>
            <a:r>
              <a:rPr dirty="0" sz="1200" spc="10">
                <a:latin typeface="Arial"/>
                <a:cs typeface="Arial"/>
              </a:rPr>
              <a:t>dengan </a:t>
            </a:r>
            <a:r>
              <a:rPr dirty="0" sz="1200">
                <a:latin typeface="Arial"/>
                <a:cs typeface="Arial"/>
              </a:rPr>
              <a:t>memberikan </a:t>
            </a:r>
            <a:r>
              <a:rPr dirty="0" sz="1200" spc="20">
                <a:latin typeface="Arial"/>
                <a:cs typeface="Arial"/>
              </a:rPr>
              <a:t>pertanyaan  </a:t>
            </a:r>
            <a:r>
              <a:rPr dirty="0" sz="1200">
                <a:latin typeface="Arial"/>
                <a:cs typeface="Arial"/>
              </a:rPr>
              <a:t>panduan:</a:t>
            </a:r>
            <a:endParaRPr sz="1200">
              <a:latin typeface="Arial"/>
              <a:cs typeface="Arial"/>
            </a:endParaRPr>
          </a:p>
          <a:p>
            <a:pPr marL="349885" marR="260350" indent="-274955">
              <a:lnSpc>
                <a:spcPct val="100000"/>
              </a:lnSpc>
              <a:buChar char="-"/>
              <a:tabLst>
                <a:tab pos="349885" algn="l"/>
                <a:tab pos="350520" algn="l"/>
              </a:tabLst>
            </a:pPr>
            <a:r>
              <a:rPr dirty="0" sz="1200" spc="20">
                <a:latin typeface="Arial"/>
                <a:cs typeface="Arial"/>
              </a:rPr>
              <a:t>Apakah </a:t>
            </a:r>
            <a:r>
              <a:rPr dirty="0" sz="1200">
                <a:latin typeface="Arial"/>
                <a:cs typeface="Arial"/>
              </a:rPr>
              <a:t>konten kamu </a:t>
            </a:r>
            <a:r>
              <a:rPr dirty="0" sz="1200" spc="-10">
                <a:latin typeface="Arial"/>
                <a:cs typeface="Arial"/>
              </a:rPr>
              <a:t>sudah </a:t>
            </a:r>
            <a:r>
              <a:rPr dirty="0" sz="1200" spc="-35">
                <a:latin typeface="Arial"/>
                <a:cs typeface="Arial"/>
              </a:rPr>
              <a:t>sesuai  </a:t>
            </a:r>
            <a:r>
              <a:rPr dirty="0" sz="1200" spc="10">
                <a:latin typeface="Arial"/>
                <a:cs typeface="Arial"/>
              </a:rPr>
              <a:t>dengan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prototype?</a:t>
            </a:r>
            <a:endParaRPr sz="1200">
              <a:latin typeface="Arial"/>
              <a:cs typeface="Arial"/>
            </a:endParaRPr>
          </a:p>
          <a:p>
            <a:pPr marL="349885" marR="177165" indent="-274955">
              <a:lnSpc>
                <a:spcPct val="100000"/>
              </a:lnSpc>
              <a:buChar char="-"/>
              <a:tabLst>
                <a:tab pos="349885" algn="l"/>
                <a:tab pos="350520" algn="l"/>
              </a:tabLst>
            </a:pPr>
            <a:r>
              <a:rPr dirty="0" sz="1200" spc="20">
                <a:latin typeface="Arial"/>
                <a:cs typeface="Arial"/>
              </a:rPr>
              <a:t>Apakah </a:t>
            </a:r>
            <a:r>
              <a:rPr dirty="0" sz="1200" spc="15">
                <a:latin typeface="Arial"/>
                <a:cs typeface="Arial"/>
              </a:rPr>
              <a:t>nantinya </a:t>
            </a:r>
            <a:r>
              <a:rPr dirty="0" sz="1200">
                <a:latin typeface="Arial"/>
                <a:cs typeface="Arial"/>
              </a:rPr>
              <a:t>kamu </a:t>
            </a:r>
            <a:r>
              <a:rPr dirty="0" sz="1200" spc="10">
                <a:latin typeface="Arial"/>
                <a:cs typeface="Arial"/>
              </a:rPr>
              <a:t>akan  </a:t>
            </a:r>
            <a:r>
              <a:rPr dirty="0" sz="1200" spc="-10">
                <a:latin typeface="Arial"/>
                <a:cs typeface="Arial"/>
              </a:rPr>
              <a:t>presentasi </a:t>
            </a:r>
            <a:r>
              <a:rPr dirty="0" sz="1200" spc="10">
                <a:latin typeface="Arial"/>
                <a:cs typeface="Arial"/>
              </a:rPr>
              <a:t>dengan </a:t>
            </a:r>
            <a:r>
              <a:rPr dirty="0" sz="1200" spc="-10">
                <a:latin typeface="Arial"/>
                <a:cs typeface="Arial"/>
              </a:rPr>
              <a:t>slide </a:t>
            </a:r>
            <a:r>
              <a:rPr dirty="0" sz="1200" spc="35">
                <a:latin typeface="Arial"/>
                <a:cs typeface="Arial"/>
              </a:rPr>
              <a:t>atau</a:t>
            </a:r>
            <a:r>
              <a:rPr dirty="0" sz="1200" spc="19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video?</a:t>
            </a:r>
            <a:endParaRPr sz="1200">
              <a:latin typeface="Arial"/>
              <a:cs typeface="Arial"/>
            </a:endParaRPr>
          </a:p>
          <a:p>
            <a:pPr marL="349885" marR="351790" indent="-334010">
              <a:lnSpc>
                <a:spcPct val="100000"/>
              </a:lnSpc>
              <a:buAutoNum type="arabicPeriod" startAt="3"/>
              <a:tabLst>
                <a:tab pos="349885" algn="l"/>
                <a:tab pos="350520" algn="l"/>
              </a:tabLst>
            </a:pPr>
            <a:r>
              <a:rPr dirty="0" sz="1200" spc="-45">
                <a:latin typeface="Arial"/>
                <a:cs typeface="Arial"/>
              </a:rPr>
              <a:t>Siswa </a:t>
            </a:r>
            <a:r>
              <a:rPr dirty="0" sz="1200" spc="15">
                <a:latin typeface="Arial"/>
                <a:cs typeface="Arial"/>
              </a:rPr>
              <a:t>melanjutkan </a:t>
            </a:r>
            <a:r>
              <a:rPr dirty="0" sz="1200" spc="20">
                <a:latin typeface="Arial"/>
                <a:cs typeface="Arial"/>
              </a:rPr>
              <a:t>pembuatan  </a:t>
            </a:r>
            <a:r>
              <a:rPr dirty="0" sz="1200" spc="25">
                <a:latin typeface="Arial"/>
                <a:cs typeface="Arial"/>
              </a:rPr>
              <a:t>prototype </a:t>
            </a:r>
            <a:r>
              <a:rPr dirty="0" sz="1200" spc="5">
                <a:latin typeface="Arial"/>
                <a:cs typeface="Arial"/>
              </a:rPr>
              <a:t>sampai </a:t>
            </a:r>
            <a:r>
              <a:rPr dirty="0" sz="1200" spc="-5">
                <a:latin typeface="Arial"/>
                <a:cs typeface="Arial"/>
              </a:rPr>
              <a:t>hasil </a:t>
            </a:r>
            <a:r>
              <a:rPr dirty="0" sz="1200" spc="20">
                <a:latin typeface="Arial"/>
                <a:cs typeface="Arial"/>
              </a:rPr>
              <a:t>akhir </a:t>
            </a:r>
            <a:r>
              <a:rPr dirty="0" sz="1200">
                <a:latin typeface="Arial"/>
                <a:cs typeface="Arial"/>
              </a:rPr>
              <a:t>siap  </a:t>
            </a:r>
            <a:r>
              <a:rPr dirty="0" sz="1200" spc="-20">
                <a:latin typeface="Arial"/>
                <a:cs typeface="Arial"/>
              </a:rPr>
              <a:t>presentasi.</a:t>
            </a:r>
            <a:endParaRPr sz="1200">
              <a:latin typeface="Arial"/>
              <a:cs typeface="Arial"/>
            </a:endParaRPr>
          </a:p>
          <a:p>
            <a:pPr marL="349885" marR="5080" indent="-335915">
              <a:lnSpc>
                <a:spcPct val="100000"/>
              </a:lnSpc>
              <a:buAutoNum type="arabicPeriod" startAt="3"/>
              <a:tabLst>
                <a:tab pos="349885" algn="l"/>
                <a:tab pos="350520" algn="l"/>
              </a:tabLst>
            </a:pPr>
            <a:r>
              <a:rPr dirty="0" sz="1200" spc="-45">
                <a:latin typeface="Arial"/>
                <a:cs typeface="Arial"/>
              </a:rPr>
              <a:t>Siswa </a:t>
            </a:r>
            <a:r>
              <a:rPr dirty="0" sz="1200">
                <a:latin typeface="Arial"/>
                <a:cs typeface="Arial"/>
              </a:rPr>
              <a:t>bisa </a:t>
            </a:r>
            <a:r>
              <a:rPr dirty="0" sz="1200" spc="5">
                <a:latin typeface="Arial"/>
                <a:cs typeface="Arial"/>
              </a:rPr>
              <a:t>memindahkan projeknya </a:t>
            </a:r>
            <a:r>
              <a:rPr dirty="0" sz="1200" spc="-35">
                <a:latin typeface="Arial"/>
                <a:cs typeface="Arial"/>
              </a:rPr>
              <a:t>ke  </a:t>
            </a:r>
            <a:r>
              <a:rPr dirty="0" sz="1200" spc="25">
                <a:latin typeface="Arial"/>
                <a:cs typeface="Arial"/>
              </a:rPr>
              <a:t>dalam </a:t>
            </a:r>
            <a:r>
              <a:rPr dirty="0" sz="1200" spc="10">
                <a:latin typeface="Arial"/>
                <a:cs typeface="Arial"/>
              </a:rPr>
              <a:t>bentuk </a:t>
            </a:r>
            <a:r>
              <a:rPr dirty="0" sz="1200" spc="-10">
                <a:latin typeface="Arial"/>
                <a:cs typeface="Arial"/>
              </a:rPr>
              <a:t>slide </a:t>
            </a:r>
            <a:r>
              <a:rPr dirty="0" sz="1200" spc="35">
                <a:latin typeface="Arial"/>
                <a:cs typeface="Arial"/>
              </a:rPr>
              <a:t>atau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video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21" y="149946"/>
            <a:ext cx="3535679" cy="4824095"/>
            <a:chOff x="1676821" y="149946"/>
            <a:chExt cx="3535679" cy="4824095"/>
          </a:xfrm>
        </p:grpSpPr>
        <p:sp>
          <p:nvSpPr>
            <p:cNvPr id="3" name="object 3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366269" y="14994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8170" y="0"/>
                </a:moveTo>
                <a:lnTo>
                  <a:pt x="206492" y="11684"/>
                </a:lnTo>
                <a:lnTo>
                  <a:pt x="163947" y="27930"/>
                </a:lnTo>
                <a:lnTo>
                  <a:pt x="125133" y="50292"/>
                </a:lnTo>
                <a:lnTo>
                  <a:pt x="90577" y="78115"/>
                </a:lnTo>
                <a:lnTo>
                  <a:pt x="60802" y="110744"/>
                </a:lnTo>
                <a:lnTo>
                  <a:pt x="36332" y="147525"/>
                </a:lnTo>
                <a:lnTo>
                  <a:pt x="17692" y="187805"/>
                </a:lnTo>
                <a:lnTo>
                  <a:pt x="5406" y="230928"/>
                </a:lnTo>
                <a:lnTo>
                  <a:pt x="0" y="276241"/>
                </a:lnTo>
                <a:lnTo>
                  <a:pt x="1996" y="323089"/>
                </a:lnTo>
                <a:lnTo>
                  <a:pt x="11833" y="370185"/>
                </a:lnTo>
                <a:lnTo>
                  <a:pt x="28814" y="413812"/>
                </a:lnTo>
                <a:lnTo>
                  <a:pt x="52217" y="453417"/>
                </a:lnTo>
                <a:lnTo>
                  <a:pt x="81321" y="488447"/>
                </a:lnTo>
                <a:lnTo>
                  <a:pt x="115406" y="518348"/>
                </a:lnTo>
                <a:lnTo>
                  <a:pt x="153749" y="542567"/>
                </a:lnTo>
                <a:lnTo>
                  <a:pt x="195630" y="560552"/>
                </a:lnTo>
                <a:lnTo>
                  <a:pt x="240327" y="571748"/>
                </a:lnTo>
                <a:lnTo>
                  <a:pt x="287120" y="575604"/>
                </a:lnTo>
                <a:lnTo>
                  <a:pt x="295997" y="575466"/>
                </a:lnTo>
                <a:lnTo>
                  <a:pt x="368820" y="564069"/>
                </a:lnTo>
                <a:lnTo>
                  <a:pt x="411522" y="547922"/>
                </a:lnTo>
                <a:lnTo>
                  <a:pt x="450458" y="525601"/>
                </a:lnTo>
                <a:lnTo>
                  <a:pt x="485106" y="497772"/>
                </a:lnTo>
                <a:lnTo>
                  <a:pt x="514948" y="465103"/>
                </a:lnTo>
                <a:lnTo>
                  <a:pt x="539462" y="428260"/>
                </a:lnTo>
                <a:lnTo>
                  <a:pt x="558129" y="387910"/>
                </a:lnTo>
                <a:lnTo>
                  <a:pt x="570428" y="344721"/>
                </a:lnTo>
                <a:lnTo>
                  <a:pt x="575840" y="299359"/>
                </a:lnTo>
                <a:lnTo>
                  <a:pt x="573844" y="252492"/>
                </a:lnTo>
                <a:lnTo>
                  <a:pt x="564007" y="205397"/>
                </a:lnTo>
                <a:lnTo>
                  <a:pt x="547020" y="161772"/>
                </a:lnTo>
                <a:lnTo>
                  <a:pt x="523603" y="122170"/>
                </a:lnTo>
                <a:lnTo>
                  <a:pt x="494471" y="87144"/>
                </a:lnTo>
                <a:lnTo>
                  <a:pt x="460340" y="57246"/>
                </a:lnTo>
                <a:lnTo>
                  <a:pt x="421928" y="33030"/>
                </a:lnTo>
                <a:lnTo>
                  <a:pt x="379951" y="15048"/>
                </a:lnTo>
                <a:lnTo>
                  <a:pt x="335126" y="3854"/>
                </a:lnTo>
                <a:lnTo>
                  <a:pt x="288170" y="0"/>
                </a:lnTo>
                <a:close/>
              </a:path>
            </a:pathLst>
          </a:custGeom>
          <a:ln w="76199">
            <a:solidFill>
              <a:srgbClr val="F2B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4874" y="191231"/>
            <a:ext cx="41910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23</a:t>
            </a:r>
          </a:p>
        </p:txBody>
      </p:sp>
      <p:sp>
        <p:nvSpPr>
          <p:cNvPr id="8" name="object 8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0526" y="1269308"/>
            <a:ext cx="732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>
                <a:latin typeface="Arial"/>
                <a:cs typeface="Arial"/>
              </a:rPr>
              <a:t>Uji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Coba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242" y="1928387"/>
            <a:ext cx="12280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" marR="5080" indent="-165735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Uji </a:t>
            </a:r>
            <a:r>
              <a:rPr dirty="0" sz="1000">
                <a:latin typeface="Arial"/>
                <a:cs typeface="Arial"/>
              </a:rPr>
              <a:t>coba langsung </a:t>
            </a:r>
            <a:r>
              <a:rPr dirty="0" sz="1000" spc="-30">
                <a:latin typeface="Arial"/>
                <a:cs typeface="Arial"/>
              </a:rPr>
              <a:t>ke  </a:t>
            </a:r>
            <a:r>
              <a:rPr dirty="0" sz="1000" spc="-10">
                <a:latin typeface="Arial"/>
                <a:cs typeface="Arial"/>
              </a:rPr>
              <a:t>audiens</a:t>
            </a:r>
            <a:r>
              <a:rPr dirty="0" sz="1000" spc="20">
                <a:latin typeface="Arial"/>
                <a:cs typeface="Arial"/>
              </a:rPr>
              <a:t> otentik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24" y="3599051"/>
            <a:ext cx="7874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</a:t>
            </a:r>
            <a:r>
              <a:rPr dirty="0" sz="800" spc="4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sesi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024" y="3842891"/>
            <a:ext cx="1058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mentor.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4" name="object 14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489510" y="196502"/>
            <a:ext cx="407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5">
                <a:solidFill>
                  <a:srgbClr val="2F465D"/>
                </a:solidFill>
                <a:latin typeface="Arial"/>
                <a:cs typeface="Arial"/>
              </a:rPr>
              <a:t>2</a:t>
            </a:r>
            <a:r>
              <a:rPr dirty="0" sz="2800" spc="-60">
                <a:solidFill>
                  <a:srgbClr val="2F465D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16143" y="883338"/>
            <a:ext cx="6451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Arial"/>
                <a:cs typeface="Arial"/>
              </a:rPr>
              <a:t>Persiapan: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2365" y="1043358"/>
            <a:ext cx="3034665" cy="1465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marR="5080" indent="-295275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dirty="0" sz="1050" spc="-180">
                <a:latin typeface="Arial"/>
                <a:cs typeface="Arial"/>
              </a:rPr>
              <a:t>1.	</a:t>
            </a:r>
            <a:r>
              <a:rPr dirty="0" sz="1050" spc="-5">
                <a:latin typeface="Arial"/>
                <a:cs typeface="Arial"/>
              </a:rPr>
              <a:t>Guru </a:t>
            </a:r>
            <a:r>
              <a:rPr dirty="0" sz="1050">
                <a:latin typeface="Arial"/>
                <a:cs typeface="Arial"/>
              </a:rPr>
              <a:t>mempersiapkan </a:t>
            </a:r>
            <a:r>
              <a:rPr dirty="0" sz="1050" spc="25">
                <a:latin typeface="Arial"/>
                <a:cs typeface="Arial"/>
              </a:rPr>
              <a:t>peralatan </a:t>
            </a:r>
            <a:r>
              <a:rPr dirty="0" sz="1050" spc="10">
                <a:latin typeface="Arial"/>
                <a:cs typeface="Arial"/>
              </a:rPr>
              <a:t>yang  </a:t>
            </a:r>
            <a:r>
              <a:rPr dirty="0" sz="1050" spc="15">
                <a:latin typeface="Arial"/>
                <a:cs typeface="Arial"/>
              </a:rPr>
              <a:t>diperlukan </a:t>
            </a:r>
            <a:r>
              <a:rPr dirty="0" sz="1050" spc="10">
                <a:latin typeface="Arial"/>
                <a:cs typeface="Arial"/>
              </a:rPr>
              <a:t>untuk </a:t>
            </a:r>
            <a:r>
              <a:rPr dirty="0" sz="1050" spc="-10">
                <a:latin typeface="Arial"/>
                <a:cs typeface="Arial"/>
              </a:rPr>
              <a:t>presentasi </a:t>
            </a:r>
            <a:r>
              <a:rPr dirty="0" sz="1050" spc="-5">
                <a:latin typeface="Arial"/>
                <a:cs typeface="Arial"/>
              </a:rPr>
              <a:t>misalnya</a:t>
            </a:r>
            <a:r>
              <a:rPr dirty="0" sz="1050" spc="12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seperti:</a:t>
            </a:r>
            <a:endParaRPr sz="1050">
              <a:latin typeface="Arial"/>
              <a:cs typeface="Arial"/>
            </a:endParaRPr>
          </a:p>
          <a:p>
            <a:pPr marL="323215" indent="-269875">
              <a:lnSpc>
                <a:spcPct val="100000"/>
              </a:lnSpc>
              <a:buChar char="-"/>
              <a:tabLst>
                <a:tab pos="323215" algn="l"/>
                <a:tab pos="323850" algn="l"/>
              </a:tabLst>
            </a:pPr>
            <a:r>
              <a:rPr dirty="0" sz="1050" spc="10">
                <a:latin typeface="Arial"/>
                <a:cs typeface="Arial"/>
              </a:rPr>
              <a:t>Komputer</a:t>
            </a:r>
            <a:endParaRPr sz="1050">
              <a:latin typeface="Arial"/>
              <a:cs typeface="Arial"/>
            </a:endParaRPr>
          </a:p>
          <a:p>
            <a:pPr marL="323215" indent="-269875">
              <a:lnSpc>
                <a:spcPct val="100000"/>
              </a:lnSpc>
              <a:buChar char="-"/>
              <a:tabLst>
                <a:tab pos="323215" algn="l"/>
                <a:tab pos="323850" algn="l"/>
              </a:tabLst>
            </a:pPr>
            <a:r>
              <a:rPr dirty="0" sz="1050" spc="5">
                <a:latin typeface="Arial"/>
                <a:cs typeface="Arial"/>
              </a:rPr>
              <a:t>Projektor</a:t>
            </a:r>
            <a:endParaRPr sz="1050">
              <a:latin typeface="Arial"/>
              <a:cs typeface="Arial"/>
            </a:endParaRPr>
          </a:p>
          <a:p>
            <a:pPr marL="323215" indent="-269875">
              <a:lnSpc>
                <a:spcPct val="100000"/>
              </a:lnSpc>
              <a:buChar char="-"/>
              <a:tabLst>
                <a:tab pos="323215" algn="l"/>
                <a:tab pos="323850" algn="l"/>
              </a:tabLst>
            </a:pPr>
            <a:r>
              <a:rPr dirty="0" sz="1050" spc="10">
                <a:latin typeface="Arial"/>
                <a:cs typeface="Arial"/>
              </a:rPr>
              <a:t>Kabel </a:t>
            </a:r>
            <a:r>
              <a:rPr dirty="0" sz="1050" spc="5">
                <a:latin typeface="Arial"/>
                <a:cs typeface="Arial"/>
              </a:rPr>
              <a:t>konektor </a:t>
            </a:r>
            <a:r>
              <a:rPr dirty="0" sz="1050" spc="10">
                <a:latin typeface="Arial"/>
                <a:cs typeface="Arial"/>
              </a:rPr>
              <a:t>untuk</a:t>
            </a:r>
            <a:r>
              <a:rPr dirty="0" sz="1050" spc="50">
                <a:latin typeface="Arial"/>
                <a:cs typeface="Arial"/>
              </a:rPr>
              <a:t> </a:t>
            </a:r>
            <a:r>
              <a:rPr dirty="0" sz="1050" spc="10">
                <a:latin typeface="Arial"/>
                <a:cs typeface="Arial"/>
              </a:rPr>
              <a:t>gawai</a:t>
            </a:r>
            <a:endParaRPr sz="1050">
              <a:latin typeface="Arial"/>
              <a:cs typeface="Arial"/>
            </a:endParaRPr>
          </a:p>
          <a:p>
            <a:pPr marL="323215" marR="9525" indent="-323850">
              <a:lnSpc>
                <a:spcPct val="100000"/>
              </a:lnSpc>
              <a:tabLst>
                <a:tab pos="323215" algn="l"/>
              </a:tabLst>
            </a:pPr>
            <a:r>
              <a:rPr dirty="0" sz="1050" spc="-65">
                <a:latin typeface="Arial"/>
                <a:cs typeface="Arial"/>
              </a:rPr>
              <a:t>2.	</a:t>
            </a:r>
            <a:r>
              <a:rPr dirty="0" sz="1050" spc="40">
                <a:latin typeface="Arial"/>
                <a:cs typeface="Arial"/>
              </a:rPr>
              <a:t>Alternatif </a:t>
            </a:r>
            <a:r>
              <a:rPr dirty="0" sz="1050" spc="30">
                <a:latin typeface="Arial"/>
                <a:cs typeface="Arial"/>
              </a:rPr>
              <a:t>apabila </a:t>
            </a:r>
            <a:r>
              <a:rPr dirty="0" sz="1050" spc="35">
                <a:latin typeface="Arial"/>
                <a:cs typeface="Arial"/>
              </a:rPr>
              <a:t>tidak </a:t>
            </a:r>
            <a:r>
              <a:rPr dirty="0" sz="1050">
                <a:latin typeface="Arial"/>
                <a:cs typeface="Arial"/>
              </a:rPr>
              <a:t>punya </a:t>
            </a:r>
            <a:r>
              <a:rPr dirty="0" sz="1050" spc="15">
                <a:latin typeface="Arial"/>
                <a:cs typeface="Arial"/>
              </a:rPr>
              <a:t>projektor </a:t>
            </a:r>
            <a:r>
              <a:rPr dirty="0" sz="1050" spc="20">
                <a:latin typeface="Arial"/>
                <a:cs typeface="Arial"/>
              </a:rPr>
              <a:t>dan  </a:t>
            </a:r>
            <a:r>
              <a:rPr dirty="0" sz="1050" spc="10">
                <a:latin typeface="Arial"/>
                <a:cs typeface="Arial"/>
              </a:rPr>
              <a:t>kabel </a:t>
            </a:r>
            <a:r>
              <a:rPr dirty="0" sz="1050" spc="-5">
                <a:latin typeface="Arial"/>
                <a:cs typeface="Arial"/>
              </a:rPr>
              <a:t>konektor, </a:t>
            </a:r>
            <a:r>
              <a:rPr dirty="0" sz="1050" spc="-40">
                <a:latin typeface="Arial"/>
                <a:cs typeface="Arial"/>
              </a:rPr>
              <a:t>siswa </a:t>
            </a:r>
            <a:r>
              <a:rPr dirty="0" sz="1050">
                <a:latin typeface="Arial"/>
                <a:cs typeface="Arial"/>
              </a:rPr>
              <a:t>bisa langsung  </a:t>
            </a:r>
            <a:r>
              <a:rPr dirty="0" sz="1050" spc="-10">
                <a:latin typeface="Arial"/>
                <a:cs typeface="Arial"/>
              </a:rPr>
              <a:t>mempresentasikan </a:t>
            </a:r>
            <a:r>
              <a:rPr dirty="0" sz="1050" spc="35">
                <a:latin typeface="Arial"/>
                <a:cs typeface="Arial"/>
              </a:rPr>
              <a:t>dari</a:t>
            </a:r>
            <a:r>
              <a:rPr dirty="0" sz="1050" spc="85">
                <a:latin typeface="Arial"/>
                <a:cs typeface="Arial"/>
              </a:rPr>
              <a:t> </a:t>
            </a:r>
            <a:r>
              <a:rPr dirty="0" sz="1050" spc="5">
                <a:latin typeface="Arial"/>
                <a:cs typeface="Arial"/>
              </a:rPr>
              <a:t>gawainya</a:t>
            </a:r>
            <a:endParaRPr sz="1050">
              <a:latin typeface="Arial"/>
              <a:cs typeface="Arial"/>
            </a:endParaRPr>
          </a:p>
          <a:p>
            <a:pPr marL="323215">
              <a:lnSpc>
                <a:spcPct val="100000"/>
              </a:lnSpc>
            </a:pPr>
            <a:r>
              <a:rPr dirty="0" sz="1050" spc="-15">
                <a:latin typeface="Arial"/>
                <a:cs typeface="Arial"/>
              </a:rPr>
              <a:t>masing-masing.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6143" y="2483535"/>
            <a:ext cx="8128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Arial"/>
                <a:cs typeface="Arial"/>
              </a:rPr>
              <a:t>Pelaksanaan: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49665" y="2643555"/>
            <a:ext cx="3058160" cy="1465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915" marR="5080" indent="-2952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5915" algn="l"/>
                <a:tab pos="336550" algn="l"/>
              </a:tabLst>
            </a:pPr>
            <a:r>
              <a:rPr dirty="0" sz="1050" spc="-5">
                <a:latin typeface="Arial"/>
                <a:cs typeface="Arial"/>
              </a:rPr>
              <a:t>Guru mengumumkan </a:t>
            </a:r>
            <a:r>
              <a:rPr dirty="0" sz="1050" spc="5">
                <a:latin typeface="Arial"/>
                <a:cs typeface="Arial"/>
              </a:rPr>
              <a:t>bahwa setiap </a:t>
            </a:r>
            <a:r>
              <a:rPr dirty="0" sz="1050" spc="-5">
                <a:latin typeface="Arial"/>
                <a:cs typeface="Arial"/>
              </a:rPr>
              <a:t>kelompok  </a:t>
            </a:r>
            <a:r>
              <a:rPr dirty="0" sz="1050" spc="10">
                <a:latin typeface="Arial"/>
                <a:cs typeface="Arial"/>
              </a:rPr>
              <a:t>akan </a:t>
            </a:r>
            <a:r>
              <a:rPr dirty="0" sz="1050" spc="-15">
                <a:latin typeface="Arial"/>
                <a:cs typeface="Arial"/>
              </a:rPr>
              <a:t>presentasi,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 spc="-5">
                <a:latin typeface="Arial"/>
                <a:cs typeface="Arial"/>
              </a:rPr>
              <a:t>kelompok </a:t>
            </a:r>
            <a:r>
              <a:rPr dirty="0" sz="1050" spc="10">
                <a:latin typeface="Arial"/>
                <a:cs typeface="Arial"/>
              </a:rPr>
              <a:t>lainnya yang  </a:t>
            </a:r>
            <a:r>
              <a:rPr dirty="0" sz="1050">
                <a:latin typeface="Arial"/>
                <a:cs typeface="Arial"/>
              </a:rPr>
              <a:t>menonton </a:t>
            </a:r>
            <a:r>
              <a:rPr dirty="0" sz="1050" spc="30">
                <a:latin typeface="Arial"/>
                <a:cs typeface="Arial"/>
              </a:rPr>
              <a:t>diminta </a:t>
            </a:r>
            <a:r>
              <a:rPr dirty="0" sz="1050" spc="10">
                <a:latin typeface="Arial"/>
                <a:cs typeface="Arial"/>
              </a:rPr>
              <a:t>untuk </a:t>
            </a:r>
            <a:r>
              <a:rPr dirty="0" sz="1050" spc="15">
                <a:latin typeface="Arial"/>
                <a:cs typeface="Arial"/>
              </a:rPr>
              <a:t>mencatat </a:t>
            </a:r>
            <a:r>
              <a:rPr dirty="0" sz="1050" spc="20">
                <a:latin typeface="Arial"/>
                <a:cs typeface="Arial"/>
              </a:rPr>
              <a:t>dan  </a:t>
            </a:r>
            <a:r>
              <a:rPr dirty="0" sz="1050" spc="-10">
                <a:latin typeface="Arial"/>
                <a:cs typeface="Arial"/>
              </a:rPr>
              <a:t>menuliskan </a:t>
            </a:r>
            <a:r>
              <a:rPr dirty="0" sz="1050" spc="15">
                <a:latin typeface="Arial"/>
                <a:cs typeface="Arial"/>
              </a:rPr>
              <a:t>pertanyaan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 spc="5">
                <a:latin typeface="Arial"/>
                <a:cs typeface="Arial"/>
              </a:rPr>
              <a:t>umpan </a:t>
            </a:r>
            <a:r>
              <a:rPr dirty="0" sz="1050" spc="25">
                <a:latin typeface="Arial"/>
                <a:cs typeface="Arial"/>
              </a:rPr>
              <a:t>balik </a:t>
            </a:r>
            <a:r>
              <a:rPr dirty="0" sz="1050" spc="35">
                <a:latin typeface="Arial"/>
                <a:cs typeface="Arial"/>
              </a:rPr>
              <a:t>di  </a:t>
            </a:r>
            <a:r>
              <a:rPr dirty="0" sz="1050">
                <a:latin typeface="Arial"/>
                <a:cs typeface="Arial"/>
              </a:rPr>
              <a:t>kertas post </a:t>
            </a:r>
            <a:r>
              <a:rPr dirty="0" sz="1050" spc="10">
                <a:latin typeface="Arial"/>
                <a:cs typeface="Arial"/>
              </a:rPr>
              <a:t>it, untuk </a:t>
            </a:r>
            <a:r>
              <a:rPr dirty="0" sz="1050" spc="15">
                <a:latin typeface="Arial"/>
                <a:cs typeface="Arial"/>
              </a:rPr>
              <a:t>nantinya diberikan  </a:t>
            </a:r>
            <a:r>
              <a:rPr dirty="0" sz="1050" spc="10">
                <a:latin typeface="Arial"/>
                <a:cs typeface="Arial"/>
              </a:rPr>
              <a:t>kepada </a:t>
            </a:r>
            <a:r>
              <a:rPr dirty="0" sz="1050" spc="-5">
                <a:latin typeface="Arial"/>
                <a:cs typeface="Arial"/>
              </a:rPr>
              <a:t>kelompok </a:t>
            </a:r>
            <a:r>
              <a:rPr dirty="0" sz="1050" spc="10">
                <a:latin typeface="Arial"/>
                <a:cs typeface="Arial"/>
              </a:rPr>
              <a:t>yang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presentasi.</a:t>
            </a:r>
            <a:endParaRPr sz="1050">
              <a:latin typeface="Arial"/>
              <a:cs typeface="Arial"/>
            </a:endParaRPr>
          </a:p>
          <a:p>
            <a:pPr marL="335915" marR="60960" indent="-323850">
              <a:lnSpc>
                <a:spcPct val="100000"/>
              </a:lnSpc>
              <a:buAutoNum type="arabicPeriod"/>
              <a:tabLst>
                <a:tab pos="335915" algn="l"/>
                <a:tab pos="336550" algn="l"/>
              </a:tabLst>
            </a:pPr>
            <a:r>
              <a:rPr dirty="0" sz="1050" spc="-5">
                <a:latin typeface="Arial"/>
                <a:cs typeface="Arial"/>
              </a:rPr>
              <a:t>Setelah </a:t>
            </a:r>
            <a:r>
              <a:rPr dirty="0" sz="1050" spc="-25">
                <a:latin typeface="Arial"/>
                <a:cs typeface="Arial"/>
              </a:rPr>
              <a:t>semua </a:t>
            </a:r>
            <a:r>
              <a:rPr dirty="0" sz="1050" spc="-15">
                <a:latin typeface="Arial"/>
                <a:cs typeface="Arial"/>
              </a:rPr>
              <a:t>presentasi, </a:t>
            </a:r>
            <a:r>
              <a:rPr dirty="0" sz="1050" spc="5">
                <a:latin typeface="Arial"/>
                <a:cs typeface="Arial"/>
              </a:rPr>
              <a:t>setiap </a:t>
            </a:r>
            <a:r>
              <a:rPr dirty="0" sz="1050" spc="-5">
                <a:latin typeface="Arial"/>
                <a:cs typeface="Arial"/>
              </a:rPr>
              <a:t>kelompok  </a:t>
            </a:r>
            <a:r>
              <a:rPr dirty="0" sz="1050">
                <a:latin typeface="Arial"/>
                <a:cs typeface="Arial"/>
              </a:rPr>
              <a:t>bisa membaca </a:t>
            </a:r>
            <a:r>
              <a:rPr dirty="0" sz="1050" spc="5">
                <a:latin typeface="Arial"/>
                <a:cs typeface="Arial"/>
              </a:rPr>
              <a:t>kumpulan </a:t>
            </a:r>
            <a:r>
              <a:rPr dirty="0" sz="1050" spc="30">
                <a:latin typeface="Arial"/>
                <a:cs typeface="Arial"/>
              </a:rPr>
              <a:t>catatan </a:t>
            </a:r>
            <a:r>
              <a:rPr dirty="0" sz="1050" spc="20">
                <a:latin typeface="Arial"/>
                <a:cs typeface="Arial"/>
              </a:rPr>
              <a:t>dan  </a:t>
            </a:r>
            <a:r>
              <a:rPr dirty="0" sz="1050" spc="-10">
                <a:latin typeface="Arial"/>
                <a:cs typeface="Arial"/>
              </a:rPr>
              <a:t>mendiskusikannya </a:t>
            </a:r>
            <a:r>
              <a:rPr dirty="0" sz="1050" spc="10">
                <a:latin typeface="Arial"/>
                <a:cs typeface="Arial"/>
              </a:rPr>
              <a:t>untuk </a:t>
            </a:r>
            <a:r>
              <a:rPr dirty="0" sz="1050" spc="15">
                <a:latin typeface="Arial"/>
                <a:cs typeface="Arial"/>
              </a:rPr>
              <a:t>langkah</a:t>
            </a:r>
            <a:r>
              <a:rPr dirty="0" sz="1050" spc="60">
                <a:latin typeface="Arial"/>
                <a:cs typeface="Arial"/>
              </a:rPr>
              <a:t> </a:t>
            </a:r>
            <a:r>
              <a:rPr dirty="0" sz="1050" spc="5">
                <a:latin typeface="Arial"/>
                <a:cs typeface="Arial"/>
              </a:rPr>
              <a:t>perbaikan.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7392" y="361809"/>
            <a:ext cx="964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Perbaikan </a:t>
            </a:r>
            <a:r>
              <a:rPr dirty="0" sz="800" spc="15">
                <a:latin typeface="Arial"/>
                <a:cs typeface="Arial"/>
              </a:rPr>
              <a:t>prototype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9936" y="881814"/>
            <a:ext cx="3256915" cy="187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Arial"/>
                <a:cs typeface="Arial"/>
              </a:rPr>
              <a:t>Persiapan:</a:t>
            </a:r>
            <a:endParaRPr sz="1350">
              <a:latin typeface="Arial"/>
              <a:cs typeface="Arial"/>
            </a:endParaRPr>
          </a:p>
          <a:p>
            <a:pPr marL="469265" marR="5080" indent="-314325">
              <a:lnSpc>
                <a:spcPct val="100000"/>
              </a:lnSpc>
              <a:tabLst>
                <a:tab pos="469265" algn="l"/>
              </a:tabLst>
            </a:pPr>
            <a:r>
              <a:rPr dirty="0" sz="1350" spc="-229">
                <a:latin typeface="Arial"/>
                <a:cs typeface="Arial"/>
              </a:rPr>
              <a:t>1.	</a:t>
            </a:r>
            <a:r>
              <a:rPr dirty="0" sz="1350" spc="-50">
                <a:latin typeface="Arial"/>
                <a:cs typeface="Arial"/>
              </a:rPr>
              <a:t>Siswa </a:t>
            </a:r>
            <a:r>
              <a:rPr dirty="0" sz="1350" spc="-5">
                <a:latin typeface="Arial"/>
                <a:cs typeface="Arial"/>
              </a:rPr>
              <a:t>membawa </a:t>
            </a:r>
            <a:r>
              <a:rPr dirty="0" sz="1350" spc="25">
                <a:latin typeface="Arial"/>
                <a:cs typeface="Arial"/>
              </a:rPr>
              <a:t>dan </a:t>
            </a:r>
            <a:r>
              <a:rPr dirty="0" sz="1350" spc="5">
                <a:latin typeface="Arial"/>
                <a:cs typeface="Arial"/>
              </a:rPr>
              <a:t>menggunakan  </a:t>
            </a:r>
            <a:r>
              <a:rPr dirty="0" sz="1350" spc="10">
                <a:latin typeface="Arial"/>
                <a:cs typeface="Arial"/>
              </a:rPr>
              <a:t>gawainya </a:t>
            </a:r>
            <a:r>
              <a:rPr dirty="0" sz="1350" spc="-5">
                <a:latin typeface="Arial"/>
                <a:cs typeface="Arial"/>
              </a:rPr>
              <a:t>masing-masing </a:t>
            </a:r>
            <a:r>
              <a:rPr dirty="0" sz="1350" spc="15">
                <a:latin typeface="Arial"/>
                <a:cs typeface="Arial"/>
              </a:rPr>
              <a:t>untuk  </a:t>
            </a:r>
            <a:r>
              <a:rPr dirty="0" sz="1350">
                <a:latin typeface="Arial"/>
                <a:cs typeface="Arial"/>
              </a:rPr>
              <a:t>melakukan </a:t>
            </a:r>
            <a:r>
              <a:rPr dirty="0" sz="1350" spc="20">
                <a:latin typeface="Arial"/>
                <a:cs typeface="Arial"/>
              </a:rPr>
              <a:t>perbaikan </a:t>
            </a:r>
            <a:r>
              <a:rPr dirty="0" sz="1350" spc="35">
                <a:latin typeface="Arial"/>
                <a:cs typeface="Arial"/>
              </a:rPr>
              <a:t>terhadap  </a:t>
            </a:r>
            <a:r>
              <a:rPr dirty="0" sz="1350" spc="10">
                <a:latin typeface="Arial"/>
                <a:cs typeface="Arial"/>
              </a:rPr>
              <a:t>prototype.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-20">
                <a:latin typeface="Arial"/>
                <a:cs typeface="Arial"/>
              </a:rPr>
              <a:t>Pelaksanaan:</a:t>
            </a:r>
            <a:endParaRPr sz="1350">
              <a:latin typeface="Arial"/>
              <a:cs typeface="Arial"/>
            </a:endParaRPr>
          </a:p>
          <a:p>
            <a:pPr marL="469265" marR="170815" indent="-314325">
              <a:lnSpc>
                <a:spcPct val="100000"/>
              </a:lnSpc>
              <a:tabLst>
                <a:tab pos="469265" algn="l"/>
              </a:tabLst>
            </a:pPr>
            <a:r>
              <a:rPr dirty="0" sz="1350" spc="-229">
                <a:latin typeface="Arial"/>
                <a:cs typeface="Arial"/>
              </a:rPr>
              <a:t>1.	</a:t>
            </a:r>
            <a:r>
              <a:rPr dirty="0" sz="1350" spc="-50">
                <a:latin typeface="Arial"/>
                <a:cs typeface="Arial"/>
              </a:rPr>
              <a:t>Siswa </a:t>
            </a:r>
            <a:r>
              <a:rPr dirty="0" sz="1350">
                <a:latin typeface="Arial"/>
                <a:cs typeface="Arial"/>
              </a:rPr>
              <a:t>melakukan </a:t>
            </a:r>
            <a:r>
              <a:rPr dirty="0" sz="1350" spc="20">
                <a:latin typeface="Arial"/>
                <a:cs typeface="Arial"/>
              </a:rPr>
              <a:t>perbaikan </a:t>
            </a:r>
            <a:r>
              <a:rPr dirty="0" sz="1350" spc="45">
                <a:latin typeface="Arial"/>
                <a:cs typeface="Arial"/>
              </a:rPr>
              <a:t>pada  </a:t>
            </a:r>
            <a:r>
              <a:rPr dirty="0" sz="1350" spc="20">
                <a:latin typeface="Arial"/>
                <a:cs typeface="Arial"/>
              </a:rPr>
              <a:t>prototypenya</a:t>
            </a:r>
            <a:r>
              <a:rPr dirty="0" sz="1350" spc="40">
                <a:latin typeface="Arial"/>
                <a:cs typeface="Arial"/>
              </a:rPr>
              <a:t> </a:t>
            </a:r>
            <a:r>
              <a:rPr dirty="0" sz="1350" spc="-5">
                <a:latin typeface="Arial"/>
                <a:cs typeface="Arial"/>
              </a:rPr>
              <a:t>masing-masing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67293" y="361809"/>
            <a:ext cx="25012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latin typeface="Arial"/>
                <a:cs typeface="Arial"/>
              </a:rPr>
              <a:t>Presentasi </a:t>
            </a:r>
            <a:r>
              <a:rPr dirty="0" sz="800" spc="15">
                <a:latin typeface="Arial"/>
                <a:cs typeface="Arial"/>
              </a:rPr>
              <a:t>prototype </a:t>
            </a:r>
            <a:r>
              <a:rPr dirty="0" sz="800" spc="25">
                <a:latin typeface="Arial"/>
                <a:cs typeface="Arial"/>
              </a:rPr>
              <a:t>di </a:t>
            </a:r>
            <a:r>
              <a:rPr dirty="0" sz="800" spc="-25">
                <a:latin typeface="Arial"/>
                <a:cs typeface="Arial"/>
              </a:rPr>
              <a:t>kelas, </a:t>
            </a:r>
            <a:r>
              <a:rPr dirty="0" sz="800" spc="-15">
                <a:latin typeface="Arial"/>
                <a:cs typeface="Arial"/>
              </a:rPr>
              <a:t>diskusi </a:t>
            </a:r>
            <a:r>
              <a:rPr dirty="0" sz="800" spc="15">
                <a:latin typeface="Arial"/>
                <a:cs typeface="Arial"/>
              </a:rPr>
              <a:t>dan tanya</a:t>
            </a:r>
            <a:r>
              <a:rPr dirty="0" sz="800" spc="204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jawab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676821" y="111847"/>
            <a:ext cx="3535679" cy="4862195"/>
            <a:chOff x="1676821" y="111847"/>
            <a:chExt cx="3535679" cy="4862195"/>
          </a:xfrm>
        </p:grpSpPr>
        <p:sp>
          <p:nvSpPr>
            <p:cNvPr id="4" name="object 4"/>
            <p:cNvSpPr/>
            <p:nvPr/>
          </p:nvSpPr>
          <p:spPr>
            <a:xfrm>
              <a:off x="1676821" y="584048"/>
              <a:ext cx="3535679" cy="4390390"/>
            </a:xfrm>
            <a:custGeom>
              <a:avLst/>
              <a:gdLst/>
              <a:ahLst/>
              <a:cxnLst/>
              <a:rect l="l" t="t" r="r" b="b"/>
              <a:pathLst>
                <a:path w="3535679" h="4390390">
                  <a:moveTo>
                    <a:pt x="2945994" y="4389891"/>
                  </a:moveTo>
                  <a:lnTo>
                    <a:pt x="589211" y="4389891"/>
                  </a:lnTo>
                  <a:lnTo>
                    <a:pt x="540886" y="4387938"/>
                  </a:lnTo>
                  <a:lnTo>
                    <a:pt x="493638" y="4382179"/>
                  </a:lnTo>
                  <a:lnTo>
                    <a:pt x="447617" y="4372767"/>
                  </a:lnTo>
                  <a:lnTo>
                    <a:pt x="402975" y="4359852"/>
                  </a:lnTo>
                  <a:lnTo>
                    <a:pt x="359863" y="4343588"/>
                  </a:lnTo>
                  <a:lnTo>
                    <a:pt x="318435" y="4324124"/>
                  </a:lnTo>
                  <a:lnTo>
                    <a:pt x="278840" y="4301614"/>
                  </a:lnTo>
                  <a:lnTo>
                    <a:pt x="241231" y="4276208"/>
                  </a:lnTo>
                  <a:lnTo>
                    <a:pt x="205759" y="4248058"/>
                  </a:lnTo>
                  <a:lnTo>
                    <a:pt x="172576" y="4217316"/>
                  </a:lnTo>
                  <a:lnTo>
                    <a:pt x="141833" y="4184134"/>
                  </a:lnTo>
                  <a:lnTo>
                    <a:pt x="113683" y="4148662"/>
                  </a:lnTo>
                  <a:lnTo>
                    <a:pt x="88277" y="4111054"/>
                  </a:lnTo>
                  <a:lnTo>
                    <a:pt x="65766" y="4071460"/>
                  </a:lnTo>
                  <a:lnTo>
                    <a:pt x="46303" y="4030032"/>
                  </a:lnTo>
                  <a:lnTo>
                    <a:pt x="30038" y="3986922"/>
                  </a:lnTo>
                  <a:lnTo>
                    <a:pt x="17124" y="3942281"/>
                  </a:lnTo>
                  <a:lnTo>
                    <a:pt x="7711" y="3896262"/>
                  </a:lnTo>
                  <a:lnTo>
                    <a:pt x="1953" y="3849015"/>
                  </a:lnTo>
                  <a:lnTo>
                    <a:pt x="0" y="3800692"/>
                  </a:lnTo>
                  <a:lnTo>
                    <a:pt x="0" y="589211"/>
                  </a:lnTo>
                  <a:lnTo>
                    <a:pt x="1953" y="540886"/>
                  </a:lnTo>
                  <a:lnTo>
                    <a:pt x="7711" y="493638"/>
                  </a:lnTo>
                  <a:lnTo>
                    <a:pt x="17124" y="447617"/>
                  </a:lnTo>
                  <a:lnTo>
                    <a:pt x="30038" y="402975"/>
                  </a:lnTo>
                  <a:lnTo>
                    <a:pt x="46303" y="359863"/>
                  </a:lnTo>
                  <a:lnTo>
                    <a:pt x="65766" y="318435"/>
                  </a:lnTo>
                  <a:lnTo>
                    <a:pt x="88277" y="278840"/>
                  </a:lnTo>
                  <a:lnTo>
                    <a:pt x="113683" y="241231"/>
                  </a:lnTo>
                  <a:lnTo>
                    <a:pt x="141833" y="205759"/>
                  </a:lnTo>
                  <a:lnTo>
                    <a:pt x="172577" y="172574"/>
                  </a:lnTo>
                  <a:lnTo>
                    <a:pt x="205759" y="141833"/>
                  </a:lnTo>
                  <a:lnTo>
                    <a:pt x="241231" y="113683"/>
                  </a:lnTo>
                  <a:lnTo>
                    <a:pt x="278840" y="88277"/>
                  </a:lnTo>
                  <a:lnTo>
                    <a:pt x="318435" y="65766"/>
                  </a:lnTo>
                  <a:lnTo>
                    <a:pt x="359863" y="46303"/>
                  </a:lnTo>
                  <a:lnTo>
                    <a:pt x="402975" y="30038"/>
                  </a:lnTo>
                  <a:lnTo>
                    <a:pt x="447617" y="17124"/>
                  </a:lnTo>
                  <a:lnTo>
                    <a:pt x="493638" y="7711"/>
                  </a:lnTo>
                  <a:lnTo>
                    <a:pt x="540886" y="1953"/>
                  </a:lnTo>
                  <a:lnTo>
                    <a:pt x="589211" y="0"/>
                  </a:lnTo>
                  <a:lnTo>
                    <a:pt x="2945994" y="0"/>
                  </a:lnTo>
                  <a:lnTo>
                    <a:pt x="2997795" y="2280"/>
                  </a:lnTo>
                  <a:lnTo>
                    <a:pt x="3048854" y="9046"/>
                  </a:lnTo>
                  <a:lnTo>
                    <a:pt x="3098896" y="20186"/>
                  </a:lnTo>
                  <a:lnTo>
                    <a:pt x="3147652" y="35587"/>
                  </a:lnTo>
                  <a:lnTo>
                    <a:pt x="3194849" y="55137"/>
                  </a:lnTo>
                  <a:lnTo>
                    <a:pt x="3240215" y="78723"/>
                  </a:lnTo>
                  <a:lnTo>
                    <a:pt x="3283480" y="106232"/>
                  </a:lnTo>
                  <a:lnTo>
                    <a:pt x="3324371" y="137554"/>
                  </a:lnTo>
                  <a:lnTo>
                    <a:pt x="3362619" y="172576"/>
                  </a:lnTo>
                  <a:lnTo>
                    <a:pt x="3397639" y="210820"/>
                  </a:lnTo>
                  <a:lnTo>
                    <a:pt x="3428960" y="251711"/>
                  </a:lnTo>
                  <a:lnTo>
                    <a:pt x="3456470" y="294975"/>
                  </a:lnTo>
                  <a:lnTo>
                    <a:pt x="3480056" y="340342"/>
                  </a:lnTo>
                  <a:lnTo>
                    <a:pt x="3499606" y="387539"/>
                  </a:lnTo>
                  <a:lnTo>
                    <a:pt x="3515006" y="436296"/>
                  </a:lnTo>
                  <a:lnTo>
                    <a:pt x="3526146" y="486341"/>
                  </a:lnTo>
                  <a:lnTo>
                    <a:pt x="3532912" y="537403"/>
                  </a:lnTo>
                  <a:lnTo>
                    <a:pt x="3535192" y="589211"/>
                  </a:lnTo>
                  <a:lnTo>
                    <a:pt x="3535192" y="3800692"/>
                  </a:lnTo>
                  <a:lnTo>
                    <a:pt x="3533239" y="3849015"/>
                  </a:lnTo>
                  <a:lnTo>
                    <a:pt x="3527481" y="3896262"/>
                  </a:lnTo>
                  <a:lnTo>
                    <a:pt x="3518068" y="3942281"/>
                  </a:lnTo>
                  <a:lnTo>
                    <a:pt x="3505154" y="3986922"/>
                  </a:lnTo>
                  <a:lnTo>
                    <a:pt x="3488889" y="4030032"/>
                  </a:lnTo>
                  <a:lnTo>
                    <a:pt x="3469426" y="4071460"/>
                  </a:lnTo>
                  <a:lnTo>
                    <a:pt x="3446915" y="4111054"/>
                  </a:lnTo>
                  <a:lnTo>
                    <a:pt x="3421510" y="4148662"/>
                  </a:lnTo>
                  <a:lnTo>
                    <a:pt x="3393360" y="4184134"/>
                  </a:lnTo>
                  <a:lnTo>
                    <a:pt x="3362618" y="4217316"/>
                  </a:lnTo>
                  <a:lnTo>
                    <a:pt x="3329435" y="4248058"/>
                  </a:lnTo>
                  <a:lnTo>
                    <a:pt x="3293964" y="4276208"/>
                  </a:lnTo>
                  <a:lnTo>
                    <a:pt x="3256356" y="4301614"/>
                  </a:lnTo>
                  <a:lnTo>
                    <a:pt x="3216762" y="4324124"/>
                  </a:lnTo>
                  <a:lnTo>
                    <a:pt x="3175334" y="4343588"/>
                  </a:lnTo>
                  <a:lnTo>
                    <a:pt x="3132224" y="4359852"/>
                  </a:lnTo>
                  <a:lnTo>
                    <a:pt x="3087583" y="4372767"/>
                  </a:lnTo>
                  <a:lnTo>
                    <a:pt x="3041563" y="4382179"/>
                  </a:lnTo>
                  <a:lnTo>
                    <a:pt x="2994316" y="4387938"/>
                  </a:lnTo>
                  <a:lnTo>
                    <a:pt x="2945994" y="438989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66270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4874" y="191231"/>
            <a:ext cx="41910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8024" y="3599051"/>
            <a:ext cx="10585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559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mentor.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10" name="object 10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486309" y="196502"/>
            <a:ext cx="41338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35">
                <a:solidFill>
                  <a:srgbClr val="2F465D"/>
                </a:solidFill>
                <a:latin typeface="Arial"/>
                <a:cs typeface="Arial"/>
              </a:rPr>
              <a:t>26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6143" y="883846"/>
            <a:ext cx="58610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latin typeface="Arial"/>
                <a:cs typeface="Arial"/>
              </a:rPr>
              <a:t>Persiapan: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4830" y="1028626"/>
            <a:ext cx="8572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65">
                <a:latin typeface="Arial"/>
                <a:cs typeface="Arial"/>
              </a:rPr>
              <a:t>1.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8791" y="1462965"/>
            <a:ext cx="1117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60">
                <a:latin typeface="Arial"/>
                <a:cs typeface="Arial"/>
              </a:rPr>
              <a:t>2.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3343" y="1028626"/>
            <a:ext cx="2706370" cy="749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8435">
              <a:lnSpc>
                <a:spcPct val="100000"/>
              </a:lnSpc>
              <a:spcBef>
                <a:spcPts val="100"/>
              </a:spcBef>
            </a:pPr>
            <a:r>
              <a:rPr dirty="0" sz="950" spc="-35">
                <a:latin typeface="Arial"/>
                <a:cs typeface="Arial"/>
              </a:rPr>
              <a:t>Siswa </a:t>
            </a:r>
            <a:r>
              <a:rPr dirty="0" sz="950" spc="-5">
                <a:latin typeface="Arial"/>
                <a:cs typeface="Arial"/>
              </a:rPr>
              <a:t>membawa </a:t>
            </a:r>
            <a:r>
              <a:rPr dirty="0" sz="950" spc="20">
                <a:latin typeface="Arial"/>
                <a:cs typeface="Arial"/>
              </a:rPr>
              <a:t>dan </a:t>
            </a:r>
            <a:r>
              <a:rPr dirty="0" sz="950" spc="5">
                <a:latin typeface="Arial"/>
                <a:cs typeface="Arial"/>
              </a:rPr>
              <a:t>menggunakan gawainya  </a:t>
            </a:r>
            <a:r>
              <a:rPr dirty="0" sz="950" spc="-5">
                <a:latin typeface="Arial"/>
                <a:cs typeface="Arial"/>
              </a:rPr>
              <a:t>masing-masing </a:t>
            </a:r>
            <a:r>
              <a:rPr dirty="0" sz="950" spc="10">
                <a:latin typeface="Arial"/>
                <a:cs typeface="Arial"/>
              </a:rPr>
              <a:t>untuk membuat </a:t>
            </a:r>
            <a:r>
              <a:rPr dirty="0" sz="950" spc="-10">
                <a:latin typeface="Arial"/>
                <a:cs typeface="Arial"/>
              </a:rPr>
              <a:t>presentasi  </a:t>
            </a:r>
            <a:r>
              <a:rPr dirty="0" sz="950" spc="-5">
                <a:latin typeface="Arial"/>
                <a:cs typeface="Arial"/>
              </a:rPr>
              <a:t>penjelasan</a:t>
            </a:r>
            <a:r>
              <a:rPr dirty="0" sz="950" spc="3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projek.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Guru </a:t>
            </a:r>
            <a:r>
              <a:rPr dirty="0" sz="950">
                <a:latin typeface="Arial"/>
                <a:cs typeface="Arial"/>
              </a:rPr>
              <a:t>mempersiapkan </a:t>
            </a:r>
            <a:r>
              <a:rPr dirty="0" sz="950" spc="-5">
                <a:latin typeface="Arial"/>
                <a:cs typeface="Arial"/>
              </a:rPr>
              <a:t>teknis </a:t>
            </a:r>
            <a:r>
              <a:rPr dirty="0" sz="950" spc="10">
                <a:latin typeface="Arial"/>
                <a:cs typeface="Arial"/>
              </a:rPr>
              <a:t>pameran </a:t>
            </a:r>
            <a:r>
              <a:rPr dirty="0" sz="950" spc="20">
                <a:latin typeface="Arial"/>
                <a:cs typeface="Arial"/>
              </a:rPr>
              <a:t>dan </a:t>
            </a:r>
            <a:r>
              <a:rPr dirty="0" sz="950" spc="15">
                <a:latin typeface="Arial"/>
                <a:cs typeface="Arial"/>
              </a:rPr>
              <a:t>jadwal  </a:t>
            </a:r>
            <a:r>
              <a:rPr dirty="0" sz="950" spc="-10">
                <a:latin typeface="Arial"/>
                <a:cs typeface="Arial"/>
              </a:rPr>
              <a:t>presentasi </a:t>
            </a:r>
            <a:r>
              <a:rPr dirty="0" sz="950" spc="30">
                <a:latin typeface="Arial"/>
                <a:cs typeface="Arial"/>
              </a:rPr>
              <a:t>di </a:t>
            </a:r>
            <a:r>
              <a:rPr dirty="0" sz="950" spc="-5">
                <a:latin typeface="Arial"/>
                <a:cs typeface="Arial"/>
              </a:rPr>
              <a:t>Pameran</a:t>
            </a:r>
            <a:r>
              <a:rPr dirty="0" sz="950" spc="8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Karya.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816143" y="1897304"/>
            <a:ext cx="73787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5">
                <a:latin typeface="Arial"/>
                <a:cs typeface="Arial"/>
              </a:rPr>
              <a:t>Pelaksanaan: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4830" y="2042084"/>
            <a:ext cx="8572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165">
                <a:latin typeface="Arial"/>
                <a:cs typeface="Arial"/>
              </a:rPr>
              <a:t>1.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8791" y="2331643"/>
            <a:ext cx="11176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60">
                <a:latin typeface="Arial"/>
                <a:cs typeface="Arial"/>
              </a:rPr>
              <a:t>2.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08096" y="3055542"/>
            <a:ext cx="6223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30">
                <a:latin typeface="Arial"/>
                <a:cs typeface="Arial"/>
              </a:rPr>
              <a:t>-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8096" y="3345101"/>
            <a:ext cx="6223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30">
                <a:latin typeface="Arial"/>
                <a:cs typeface="Arial"/>
              </a:rPr>
              <a:t>-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61442" y="3634661"/>
            <a:ext cx="109220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70">
                <a:latin typeface="Arial"/>
                <a:cs typeface="Arial"/>
              </a:rPr>
              <a:t>3.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8096" y="2042084"/>
            <a:ext cx="3034030" cy="2052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495" marR="5080">
              <a:lnSpc>
                <a:spcPct val="100000"/>
              </a:lnSpc>
              <a:spcBef>
                <a:spcPts val="100"/>
              </a:spcBef>
            </a:pPr>
            <a:r>
              <a:rPr dirty="0" sz="950" spc="-5">
                <a:latin typeface="Arial"/>
                <a:cs typeface="Arial"/>
              </a:rPr>
              <a:t>Guru mengumumkan </a:t>
            </a:r>
            <a:r>
              <a:rPr dirty="0" sz="950" spc="5">
                <a:latin typeface="Arial"/>
                <a:cs typeface="Arial"/>
              </a:rPr>
              <a:t>bahwa </a:t>
            </a:r>
            <a:r>
              <a:rPr dirty="0" sz="950" spc="-40">
                <a:latin typeface="Arial"/>
                <a:cs typeface="Arial"/>
              </a:rPr>
              <a:t>siswa </a:t>
            </a:r>
            <a:r>
              <a:rPr dirty="0" sz="950" spc="10">
                <a:latin typeface="Arial"/>
                <a:cs typeface="Arial"/>
              </a:rPr>
              <a:t>akan </a:t>
            </a:r>
            <a:r>
              <a:rPr dirty="0" sz="950" spc="-10">
                <a:latin typeface="Arial"/>
                <a:cs typeface="Arial"/>
              </a:rPr>
              <a:t>presentasi  </a:t>
            </a:r>
            <a:r>
              <a:rPr dirty="0" sz="950" spc="5">
                <a:latin typeface="Arial"/>
                <a:cs typeface="Arial"/>
              </a:rPr>
              <a:t>projek </a:t>
            </a:r>
            <a:r>
              <a:rPr dirty="0" sz="950" spc="30">
                <a:latin typeface="Arial"/>
                <a:cs typeface="Arial"/>
              </a:rPr>
              <a:t>di </a:t>
            </a:r>
            <a:r>
              <a:rPr dirty="0" sz="950" spc="10">
                <a:latin typeface="Arial"/>
                <a:cs typeface="Arial"/>
              </a:rPr>
              <a:t>acara </a:t>
            </a:r>
            <a:r>
              <a:rPr dirty="0" sz="950" spc="-5">
                <a:latin typeface="Arial"/>
                <a:cs typeface="Arial"/>
              </a:rPr>
              <a:t>Pameran</a:t>
            </a:r>
            <a:r>
              <a:rPr dirty="0" sz="950" spc="9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Karya.</a:t>
            </a:r>
            <a:endParaRPr sz="950">
              <a:latin typeface="Arial"/>
              <a:cs typeface="Arial"/>
            </a:endParaRPr>
          </a:p>
          <a:p>
            <a:pPr marL="277495" marR="49149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Yang </a:t>
            </a:r>
            <a:r>
              <a:rPr dirty="0" sz="950" spc="10">
                <a:latin typeface="Arial"/>
                <a:cs typeface="Arial"/>
              </a:rPr>
              <a:t>perlu </a:t>
            </a:r>
            <a:r>
              <a:rPr dirty="0" sz="950" spc="20">
                <a:latin typeface="Arial"/>
                <a:cs typeface="Arial"/>
              </a:rPr>
              <a:t>diperhatikan dalam </a:t>
            </a:r>
            <a:r>
              <a:rPr dirty="0" sz="950" spc="10">
                <a:latin typeface="Arial"/>
                <a:cs typeface="Arial"/>
              </a:rPr>
              <a:t>membuat  </a:t>
            </a:r>
            <a:r>
              <a:rPr dirty="0" sz="950" spc="-10">
                <a:latin typeface="Arial"/>
                <a:cs typeface="Arial"/>
              </a:rPr>
              <a:t>presentasi</a:t>
            </a:r>
            <a:endParaRPr sz="950">
              <a:latin typeface="Arial"/>
              <a:cs typeface="Arial"/>
            </a:endParaRPr>
          </a:p>
          <a:p>
            <a:pPr marL="277495" marR="29209" indent="-265430">
              <a:lnSpc>
                <a:spcPct val="100000"/>
              </a:lnSpc>
              <a:tabLst>
                <a:tab pos="277495" algn="l"/>
              </a:tabLst>
            </a:pPr>
            <a:r>
              <a:rPr dirty="0" sz="950" spc="-30">
                <a:latin typeface="Arial"/>
                <a:cs typeface="Arial"/>
              </a:rPr>
              <a:t>-	</a:t>
            </a:r>
            <a:r>
              <a:rPr dirty="0" sz="950" spc="-20">
                <a:latin typeface="Arial"/>
                <a:cs typeface="Arial"/>
              </a:rPr>
              <a:t>Presentasi </a:t>
            </a:r>
            <a:r>
              <a:rPr dirty="0" sz="950" spc="-10">
                <a:latin typeface="Arial"/>
                <a:cs typeface="Arial"/>
              </a:rPr>
              <a:t>harus jelas menjelaskan </a:t>
            </a:r>
            <a:r>
              <a:rPr dirty="0" sz="950" spc="40">
                <a:latin typeface="Arial"/>
                <a:cs typeface="Arial"/>
              </a:rPr>
              <a:t>latar </a:t>
            </a:r>
            <a:r>
              <a:rPr dirty="0" sz="950" spc="10">
                <a:latin typeface="Arial"/>
                <a:cs typeface="Arial"/>
              </a:rPr>
              <a:t>belakang  </a:t>
            </a:r>
            <a:r>
              <a:rPr dirty="0" sz="950" spc="15">
                <a:latin typeface="Arial"/>
                <a:cs typeface="Arial"/>
              </a:rPr>
              <a:t>pembuatan </a:t>
            </a:r>
            <a:r>
              <a:rPr dirty="0" sz="950" spc="5">
                <a:latin typeface="Arial"/>
                <a:cs typeface="Arial"/>
              </a:rPr>
              <a:t>projek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 spc="-10">
                <a:latin typeface="Arial"/>
                <a:cs typeface="Arial"/>
              </a:rPr>
              <a:t>masalah, riset, </a:t>
            </a:r>
            <a:r>
              <a:rPr dirty="0" sz="950" spc="20">
                <a:latin typeface="Arial"/>
                <a:cs typeface="Arial"/>
              </a:rPr>
              <a:t>hingga  </a:t>
            </a:r>
            <a:r>
              <a:rPr dirty="0" sz="950" spc="-10">
                <a:latin typeface="Arial"/>
                <a:cs typeface="Arial"/>
              </a:rPr>
              <a:t>perencanaan.</a:t>
            </a:r>
            <a:endParaRPr sz="950">
              <a:latin typeface="Arial"/>
              <a:cs typeface="Arial"/>
            </a:endParaRPr>
          </a:p>
          <a:p>
            <a:pPr marL="277495" marR="79375"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Presentasi </a:t>
            </a:r>
            <a:r>
              <a:rPr dirty="0" sz="950" spc="-10">
                <a:latin typeface="Arial"/>
                <a:cs typeface="Arial"/>
              </a:rPr>
              <a:t>harus jelas menjelaskan </a:t>
            </a:r>
            <a:r>
              <a:rPr dirty="0" sz="950" spc="-30">
                <a:latin typeface="Arial"/>
                <a:cs typeface="Arial"/>
              </a:rPr>
              <a:t>proses  </a:t>
            </a:r>
            <a:r>
              <a:rPr dirty="0" sz="950" spc="15">
                <a:latin typeface="Arial"/>
                <a:cs typeface="Arial"/>
              </a:rPr>
              <a:t>pembuatan </a:t>
            </a:r>
            <a:r>
              <a:rPr dirty="0" sz="950" spc="-5">
                <a:latin typeface="Arial"/>
                <a:cs typeface="Arial"/>
              </a:rPr>
              <a:t>projek, </a:t>
            </a:r>
            <a:r>
              <a:rPr dirty="0" sz="950" spc="30">
                <a:latin typeface="Arial"/>
                <a:cs typeface="Arial"/>
              </a:rPr>
              <a:t>dari </a:t>
            </a:r>
            <a:r>
              <a:rPr dirty="0" sz="950" spc="-10">
                <a:latin typeface="Arial"/>
                <a:cs typeface="Arial"/>
              </a:rPr>
              <a:t>desain </a:t>
            </a:r>
            <a:r>
              <a:rPr dirty="0" sz="950" spc="20">
                <a:latin typeface="Arial"/>
                <a:cs typeface="Arial"/>
              </a:rPr>
              <a:t>hingga</a:t>
            </a:r>
            <a:r>
              <a:rPr dirty="0" sz="950" spc="150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prototype.</a:t>
            </a:r>
            <a:endParaRPr sz="950">
              <a:latin typeface="Arial"/>
              <a:cs typeface="Arial"/>
            </a:endParaRPr>
          </a:p>
          <a:p>
            <a:pPr marL="277495" marR="419734">
              <a:lnSpc>
                <a:spcPct val="100000"/>
              </a:lnSpc>
            </a:pPr>
            <a:r>
              <a:rPr dirty="0" sz="950" spc="-20">
                <a:latin typeface="Arial"/>
                <a:cs typeface="Arial"/>
              </a:rPr>
              <a:t>Presentasi </a:t>
            </a:r>
            <a:r>
              <a:rPr dirty="0" sz="950" spc="-10">
                <a:latin typeface="Arial"/>
                <a:cs typeface="Arial"/>
              </a:rPr>
              <a:t>harus </a:t>
            </a:r>
            <a:r>
              <a:rPr dirty="0" sz="950" spc="30">
                <a:latin typeface="Arial"/>
                <a:cs typeface="Arial"/>
              </a:rPr>
              <a:t>ada </a:t>
            </a:r>
            <a:r>
              <a:rPr dirty="0" sz="950" spc="-5">
                <a:latin typeface="Arial"/>
                <a:cs typeface="Arial"/>
              </a:rPr>
              <a:t>penjelasan </a:t>
            </a:r>
            <a:r>
              <a:rPr dirty="0" sz="950">
                <a:latin typeface="Arial"/>
                <a:cs typeface="Arial"/>
              </a:rPr>
              <a:t>mengenai  </a:t>
            </a:r>
            <a:r>
              <a:rPr dirty="0" sz="950" spc="35">
                <a:latin typeface="Arial"/>
                <a:cs typeface="Arial"/>
              </a:rPr>
              <a:t>ﬁtur-ﬁtur</a:t>
            </a:r>
            <a:r>
              <a:rPr dirty="0" sz="950" spc="30">
                <a:latin typeface="Arial"/>
                <a:cs typeface="Arial"/>
              </a:rPr>
              <a:t> </a:t>
            </a:r>
            <a:r>
              <a:rPr dirty="0" sz="950" spc="5">
                <a:latin typeface="Arial"/>
                <a:cs typeface="Arial"/>
              </a:rPr>
              <a:t>prototype.</a:t>
            </a:r>
            <a:endParaRPr sz="950">
              <a:latin typeface="Arial"/>
              <a:cs typeface="Arial"/>
            </a:endParaRPr>
          </a:p>
          <a:p>
            <a:pPr marL="277495" marR="5715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Guru menunjukkan </a:t>
            </a:r>
            <a:r>
              <a:rPr dirty="0" sz="950" spc="20">
                <a:latin typeface="Arial"/>
                <a:cs typeface="Arial"/>
              </a:rPr>
              <a:t>rubrik </a:t>
            </a:r>
            <a:r>
              <a:rPr dirty="0" sz="950" spc="15">
                <a:latin typeface="Arial"/>
                <a:cs typeface="Arial"/>
              </a:rPr>
              <a:t>penilaian </a:t>
            </a:r>
            <a:r>
              <a:rPr dirty="0" sz="950" spc="10">
                <a:latin typeface="Arial"/>
                <a:cs typeface="Arial"/>
              </a:rPr>
              <a:t>yang akan  digunakan untuk menilai </a:t>
            </a:r>
            <a:r>
              <a:rPr dirty="0" sz="950" spc="30">
                <a:latin typeface="Arial"/>
                <a:cs typeface="Arial"/>
              </a:rPr>
              <a:t>diri </a:t>
            </a:r>
            <a:r>
              <a:rPr dirty="0" sz="950" spc="-10">
                <a:latin typeface="Arial"/>
                <a:cs typeface="Arial"/>
              </a:rPr>
              <a:t>sendiri, </a:t>
            </a:r>
            <a:r>
              <a:rPr dirty="0" sz="950" spc="10">
                <a:latin typeface="Arial"/>
                <a:cs typeface="Arial"/>
              </a:rPr>
              <a:t>teman </a:t>
            </a:r>
            <a:r>
              <a:rPr dirty="0" sz="950" spc="20">
                <a:latin typeface="Arial"/>
                <a:cs typeface="Arial"/>
              </a:rPr>
              <a:t>dalam  </a:t>
            </a:r>
            <a:r>
              <a:rPr dirty="0" sz="950" spc="25">
                <a:latin typeface="Arial"/>
                <a:cs typeface="Arial"/>
              </a:rPr>
              <a:t>grup </a:t>
            </a:r>
            <a:r>
              <a:rPr dirty="0" sz="950" spc="20">
                <a:latin typeface="Arial"/>
                <a:cs typeface="Arial"/>
              </a:rPr>
              <a:t>dan </a:t>
            </a:r>
            <a:r>
              <a:rPr dirty="0" sz="950" spc="-5">
                <a:latin typeface="Arial"/>
                <a:cs typeface="Arial"/>
              </a:rPr>
              <a:t>kelompok</a:t>
            </a:r>
            <a:r>
              <a:rPr dirty="0" sz="950" spc="5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lain.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5393" y="361809"/>
            <a:ext cx="13366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latin typeface="Arial"/>
                <a:cs typeface="Arial"/>
              </a:rPr>
              <a:t>Menyiapkan </a:t>
            </a:r>
            <a:r>
              <a:rPr dirty="0" sz="800" spc="-5">
                <a:latin typeface="Arial"/>
                <a:cs typeface="Arial"/>
              </a:rPr>
              <a:t>Pameran </a:t>
            </a:r>
            <a:r>
              <a:rPr dirty="0" sz="800" spc="10">
                <a:latin typeface="Arial"/>
                <a:cs typeface="Arial"/>
              </a:rPr>
              <a:t>Karya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Persiapan:</a:t>
            </a:r>
          </a:p>
          <a:p>
            <a:pPr marL="469265" marR="20955" indent="-30162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pc="-5"/>
              <a:t>Guru </a:t>
            </a:r>
            <a:r>
              <a:rPr dirty="0"/>
              <a:t>mempersiapkan </a:t>
            </a:r>
            <a:r>
              <a:rPr dirty="0" spc="-5"/>
              <a:t>teknis </a:t>
            </a:r>
            <a:r>
              <a:rPr dirty="0" spc="10"/>
              <a:t>pameran </a:t>
            </a:r>
            <a:r>
              <a:rPr dirty="0" spc="20"/>
              <a:t>dan  </a:t>
            </a:r>
            <a:r>
              <a:rPr dirty="0" spc="15"/>
              <a:t>jadwal </a:t>
            </a:r>
            <a:r>
              <a:rPr dirty="0" spc="-10"/>
              <a:t>presentasi </a:t>
            </a:r>
            <a:r>
              <a:rPr dirty="0" spc="35"/>
              <a:t>di </a:t>
            </a:r>
            <a:r>
              <a:rPr dirty="0" spc="-5"/>
              <a:t>Pameran</a:t>
            </a:r>
            <a:r>
              <a:rPr dirty="0" spc="114"/>
              <a:t> </a:t>
            </a:r>
            <a:r>
              <a:rPr dirty="0" spc="-10"/>
              <a:t>Karya.</a:t>
            </a:r>
          </a:p>
          <a:p>
            <a:pPr marL="469900" indent="-33274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pc="20"/>
              <a:t>Gladi </a:t>
            </a:r>
            <a:r>
              <a:rPr dirty="0" spc="-20"/>
              <a:t>resik </a:t>
            </a:r>
            <a:r>
              <a:rPr dirty="0" spc="-10"/>
              <a:t>presentasi </a:t>
            </a:r>
            <a:r>
              <a:rPr dirty="0" spc="20"/>
              <a:t>dan </a:t>
            </a:r>
            <a:r>
              <a:rPr dirty="0" spc="10"/>
              <a:t>pameran</a:t>
            </a:r>
            <a:r>
              <a:rPr dirty="0" spc="200"/>
              <a:t> </a:t>
            </a:r>
            <a:r>
              <a:rPr dirty="0" spc="-10"/>
              <a:t>karya.</a:t>
            </a:r>
          </a:p>
          <a:p>
            <a:pPr marL="469265" marR="137160" indent="-329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pc="-5"/>
              <a:t>Guru </a:t>
            </a:r>
            <a:r>
              <a:rPr dirty="0"/>
              <a:t>mempersiapkan </a:t>
            </a:r>
            <a:r>
              <a:rPr dirty="0" spc="20"/>
              <a:t>dua </a:t>
            </a:r>
            <a:r>
              <a:rPr dirty="0" spc="-15"/>
              <a:t>opsi </a:t>
            </a:r>
            <a:r>
              <a:rPr dirty="0" spc="10"/>
              <a:t>pameran  </a:t>
            </a:r>
            <a:r>
              <a:rPr dirty="0" spc="-10"/>
              <a:t>karya: </a:t>
            </a:r>
            <a:r>
              <a:rPr dirty="0" spc="35"/>
              <a:t>di </a:t>
            </a:r>
            <a:r>
              <a:rPr dirty="0" spc="-20"/>
              <a:t>sekolah </a:t>
            </a:r>
            <a:r>
              <a:rPr dirty="0" spc="20"/>
              <a:t>dan</a:t>
            </a:r>
            <a:r>
              <a:rPr dirty="0" spc="150"/>
              <a:t> </a:t>
            </a:r>
            <a:r>
              <a:rPr dirty="0" spc="10"/>
              <a:t>daring.</a:t>
            </a:r>
          </a:p>
          <a:p>
            <a:pPr>
              <a:lnSpc>
                <a:spcPct val="100000"/>
              </a:lnSpc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pc="-20"/>
              <a:t>Pelaksanaan:</a:t>
            </a:r>
          </a:p>
          <a:p>
            <a:pPr marL="469265" marR="537845" indent="-30162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pc="-45"/>
              <a:t>Siswa </a:t>
            </a:r>
            <a:r>
              <a:rPr dirty="0" spc="10"/>
              <a:t>dengan </a:t>
            </a:r>
            <a:r>
              <a:rPr dirty="0" spc="-5"/>
              <a:t>kelompoknya  masing-masing </a:t>
            </a:r>
            <a:r>
              <a:rPr dirty="0" spc="-10"/>
              <a:t>mempresentasikan  </a:t>
            </a:r>
            <a:r>
              <a:rPr dirty="0" spc="5"/>
              <a:t>karyanya </a:t>
            </a:r>
            <a:r>
              <a:rPr dirty="0" spc="25"/>
              <a:t>dalam </a:t>
            </a:r>
            <a:r>
              <a:rPr dirty="0" spc="5"/>
              <a:t>waktu </a:t>
            </a:r>
            <a:r>
              <a:rPr dirty="0" spc="-150"/>
              <a:t>15</a:t>
            </a:r>
            <a:r>
              <a:rPr dirty="0" spc="-60"/>
              <a:t> </a:t>
            </a:r>
            <a:r>
              <a:rPr dirty="0" spc="-10"/>
              <a:t>menit.</a:t>
            </a:r>
          </a:p>
          <a:p>
            <a:pPr marL="469265" marR="5080" indent="-33274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pc="-5"/>
              <a:t>Guru </a:t>
            </a:r>
            <a:r>
              <a:rPr dirty="0" spc="20"/>
              <a:t>dan </a:t>
            </a:r>
            <a:r>
              <a:rPr dirty="0" spc="-5"/>
              <a:t>komunitas </a:t>
            </a:r>
            <a:r>
              <a:rPr dirty="0" spc="-20"/>
              <a:t>sekolah </a:t>
            </a:r>
            <a:r>
              <a:rPr dirty="0" spc="40"/>
              <a:t>datang  </a:t>
            </a:r>
            <a:r>
              <a:rPr dirty="0" spc="10"/>
              <a:t>berkunjung untuk membantu </a:t>
            </a:r>
            <a:r>
              <a:rPr dirty="0" spc="-45"/>
              <a:t>siswa </a:t>
            </a:r>
            <a:r>
              <a:rPr dirty="0" spc="30"/>
              <a:t>latihan  </a:t>
            </a:r>
            <a:r>
              <a:rPr dirty="0" spc="20"/>
              <a:t>dan </a:t>
            </a:r>
            <a:r>
              <a:rPr dirty="0" spc="25"/>
              <a:t>juga </a:t>
            </a:r>
            <a:r>
              <a:rPr dirty="0"/>
              <a:t>memberikan </a:t>
            </a:r>
            <a:r>
              <a:rPr dirty="0" spc="20"/>
              <a:t>pertanyaan dan  </a:t>
            </a:r>
            <a:r>
              <a:rPr dirty="0" spc="10"/>
              <a:t>umpan</a:t>
            </a:r>
            <a:r>
              <a:rPr dirty="0" spc="35"/>
              <a:t> </a:t>
            </a:r>
            <a:r>
              <a:rPr dirty="0"/>
              <a:t>balik.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42479" y="361809"/>
            <a:ext cx="23253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">
                <a:latin typeface="Arial"/>
                <a:cs typeface="Arial"/>
              </a:rPr>
              <a:t>Membuat </a:t>
            </a:r>
            <a:r>
              <a:rPr dirty="0" sz="800">
                <a:latin typeface="Arial"/>
                <a:cs typeface="Arial"/>
              </a:rPr>
              <a:t>video </a:t>
            </a:r>
            <a:r>
              <a:rPr dirty="0" sz="800" spc="-5">
                <a:latin typeface="Arial"/>
                <a:cs typeface="Arial"/>
              </a:rPr>
              <a:t>penjelasan </a:t>
            </a:r>
            <a:r>
              <a:rPr dirty="0" sz="800" spc="-25">
                <a:latin typeface="Arial"/>
                <a:cs typeface="Arial"/>
              </a:rPr>
              <a:t>proses </a:t>
            </a:r>
            <a:r>
              <a:rPr dirty="0" sz="800" spc="25">
                <a:latin typeface="Arial"/>
                <a:cs typeface="Arial"/>
              </a:rPr>
              <a:t>atau</a:t>
            </a:r>
            <a:r>
              <a:rPr dirty="0" sz="800" spc="14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presentasi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0526" y="1269308"/>
            <a:ext cx="732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>
                <a:latin typeface="Arial"/>
                <a:cs typeface="Arial"/>
              </a:rPr>
              <a:t>Uji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Coba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8242" y="1928387"/>
            <a:ext cx="12280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" marR="5080" indent="-165735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Uji </a:t>
            </a:r>
            <a:r>
              <a:rPr dirty="0" sz="1000">
                <a:latin typeface="Arial"/>
                <a:cs typeface="Arial"/>
              </a:rPr>
              <a:t>coba langsung </a:t>
            </a:r>
            <a:r>
              <a:rPr dirty="0" sz="1000" spc="-30">
                <a:latin typeface="Arial"/>
                <a:cs typeface="Arial"/>
              </a:rPr>
              <a:t>ke  </a:t>
            </a:r>
            <a:r>
              <a:rPr dirty="0" sz="1000" spc="-10">
                <a:latin typeface="Arial"/>
                <a:cs typeface="Arial"/>
              </a:rPr>
              <a:t>audiens</a:t>
            </a:r>
            <a:r>
              <a:rPr dirty="0" sz="1000" spc="20">
                <a:latin typeface="Arial"/>
                <a:cs typeface="Arial"/>
              </a:rPr>
              <a:t> otentik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9714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2945994" y="4389891"/>
                </a:moveTo>
                <a:lnTo>
                  <a:pt x="589198" y="4389891"/>
                </a:lnTo>
                <a:lnTo>
                  <a:pt x="540876" y="4387938"/>
                </a:lnTo>
                <a:lnTo>
                  <a:pt x="493629" y="4382179"/>
                </a:lnTo>
                <a:lnTo>
                  <a:pt x="447609" y="4372767"/>
                </a:lnTo>
                <a:lnTo>
                  <a:pt x="402968" y="4359852"/>
                </a:lnTo>
                <a:lnTo>
                  <a:pt x="359858" y="4343588"/>
                </a:lnTo>
                <a:lnTo>
                  <a:pt x="318430" y="4324124"/>
                </a:lnTo>
                <a:lnTo>
                  <a:pt x="278836" y="4301614"/>
                </a:lnTo>
                <a:lnTo>
                  <a:pt x="241228" y="4276208"/>
                </a:lnTo>
                <a:lnTo>
                  <a:pt x="205757" y="4248058"/>
                </a:lnTo>
                <a:lnTo>
                  <a:pt x="172574" y="4217316"/>
                </a:lnTo>
                <a:lnTo>
                  <a:pt x="141832" y="4184134"/>
                </a:lnTo>
                <a:lnTo>
                  <a:pt x="113682" y="4148662"/>
                </a:lnTo>
                <a:lnTo>
                  <a:pt x="88276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2"/>
                </a:lnTo>
                <a:lnTo>
                  <a:pt x="1953" y="3849015"/>
                </a:lnTo>
                <a:lnTo>
                  <a:pt x="0" y="3800692"/>
                </a:lnTo>
                <a:lnTo>
                  <a:pt x="0" y="589211"/>
                </a:ln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6" y="278840"/>
                </a:lnTo>
                <a:lnTo>
                  <a:pt x="113682" y="241231"/>
                </a:lnTo>
                <a:lnTo>
                  <a:pt x="141832" y="205759"/>
                </a:lnTo>
                <a:lnTo>
                  <a:pt x="172576" y="172574"/>
                </a:lnTo>
                <a:lnTo>
                  <a:pt x="205757" y="141833"/>
                </a:lnTo>
                <a:lnTo>
                  <a:pt x="241228" y="113683"/>
                </a:lnTo>
                <a:lnTo>
                  <a:pt x="278836" y="88277"/>
                </a:lnTo>
                <a:lnTo>
                  <a:pt x="318430" y="65766"/>
                </a:lnTo>
                <a:lnTo>
                  <a:pt x="359858" y="46303"/>
                </a:lnTo>
                <a:lnTo>
                  <a:pt x="402968" y="30038"/>
                </a:lnTo>
                <a:lnTo>
                  <a:pt x="447609" y="17124"/>
                </a:lnTo>
                <a:lnTo>
                  <a:pt x="493629" y="7711"/>
                </a:lnTo>
                <a:lnTo>
                  <a:pt x="540876" y="1953"/>
                </a:lnTo>
                <a:lnTo>
                  <a:pt x="589198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4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9" y="172576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5"/>
                </a:lnTo>
                <a:lnTo>
                  <a:pt x="3527481" y="3896262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10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8"/>
                </a:lnTo>
                <a:lnTo>
                  <a:pt x="2945994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76821" y="584048"/>
            <a:ext cx="3535679" cy="4390390"/>
          </a:xfrm>
          <a:custGeom>
            <a:avLst/>
            <a:gdLst/>
            <a:ahLst/>
            <a:cxnLst/>
            <a:rect l="l" t="t" r="r" b="b"/>
            <a:pathLst>
              <a:path w="3535679" h="4390390">
                <a:moveTo>
                  <a:pt x="2945994" y="4389891"/>
                </a:moveTo>
                <a:lnTo>
                  <a:pt x="589211" y="4389891"/>
                </a:lnTo>
                <a:lnTo>
                  <a:pt x="540886" y="4387938"/>
                </a:lnTo>
                <a:lnTo>
                  <a:pt x="493638" y="4382179"/>
                </a:lnTo>
                <a:lnTo>
                  <a:pt x="447617" y="4372767"/>
                </a:lnTo>
                <a:lnTo>
                  <a:pt x="402975" y="4359852"/>
                </a:lnTo>
                <a:lnTo>
                  <a:pt x="359863" y="4343588"/>
                </a:lnTo>
                <a:lnTo>
                  <a:pt x="318435" y="4324124"/>
                </a:lnTo>
                <a:lnTo>
                  <a:pt x="278840" y="4301614"/>
                </a:lnTo>
                <a:lnTo>
                  <a:pt x="241231" y="4276208"/>
                </a:lnTo>
                <a:lnTo>
                  <a:pt x="205759" y="4248058"/>
                </a:lnTo>
                <a:lnTo>
                  <a:pt x="172576" y="4217316"/>
                </a:lnTo>
                <a:lnTo>
                  <a:pt x="141833" y="4184134"/>
                </a:lnTo>
                <a:lnTo>
                  <a:pt x="113683" y="4148662"/>
                </a:lnTo>
                <a:lnTo>
                  <a:pt x="88277" y="4111054"/>
                </a:lnTo>
                <a:lnTo>
                  <a:pt x="65766" y="4071460"/>
                </a:lnTo>
                <a:lnTo>
                  <a:pt x="46303" y="4030032"/>
                </a:lnTo>
                <a:lnTo>
                  <a:pt x="30038" y="3986922"/>
                </a:lnTo>
                <a:lnTo>
                  <a:pt x="17124" y="3942281"/>
                </a:lnTo>
                <a:lnTo>
                  <a:pt x="7711" y="3896262"/>
                </a:lnTo>
                <a:lnTo>
                  <a:pt x="1953" y="3849015"/>
                </a:lnTo>
                <a:lnTo>
                  <a:pt x="0" y="3800692"/>
                </a:lnTo>
                <a:lnTo>
                  <a:pt x="0" y="589211"/>
                </a:lnTo>
                <a:lnTo>
                  <a:pt x="1953" y="540886"/>
                </a:lnTo>
                <a:lnTo>
                  <a:pt x="7711" y="493638"/>
                </a:lnTo>
                <a:lnTo>
                  <a:pt x="17124" y="447617"/>
                </a:lnTo>
                <a:lnTo>
                  <a:pt x="30038" y="402975"/>
                </a:lnTo>
                <a:lnTo>
                  <a:pt x="46303" y="359863"/>
                </a:lnTo>
                <a:lnTo>
                  <a:pt x="65766" y="318435"/>
                </a:lnTo>
                <a:lnTo>
                  <a:pt x="88277" y="278840"/>
                </a:lnTo>
                <a:lnTo>
                  <a:pt x="113683" y="241231"/>
                </a:lnTo>
                <a:lnTo>
                  <a:pt x="141833" y="205759"/>
                </a:lnTo>
                <a:lnTo>
                  <a:pt x="172577" y="172574"/>
                </a:lnTo>
                <a:lnTo>
                  <a:pt x="205759" y="141833"/>
                </a:lnTo>
                <a:lnTo>
                  <a:pt x="241231" y="113683"/>
                </a:lnTo>
                <a:lnTo>
                  <a:pt x="278840" y="88277"/>
                </a:lnTo>
                <a:lnTo>
                  <a:pt x="318435" y="65766"/>
                </a:lnTo>
                <a:lnTo>
                  <a:pt x="359863" y="46303"/>
                </a:lnTo>
                <a:lnTo>
                  <a:pt x="402975" y="30038"/>
                </a:lnTo>
                <a:lnTo>
                  <a:pt x="447617" y="17124"/>
                </a:lnTo>
                <a:lnTo>
                  <a:pt x="493638" y="7711"/>
                </a:lnTo>
                <a:lnTo>
                  <a:pt x="540886" y="1953"/>
                </a:lnTo>
                <a:lnTo>
                  <a:pt x="589211" y="0"/>
                </a:lnTo>
                <a:lnTo>
                  <a:pt x="2945994" y="0"/>
                </a:lnTo>
                <a:lnTo>
                  <a:pt x="2997795" y="2280"/>
                </a:lnTo>
                <a:lnTo>
                  <a:pt x="3048854" y="9046"/>
                </a:lnTo>
                <a:lnTo>
                  <a:pt x="3098896" y="20186"/>
                </a:lnTo>
                <a:lnTo>
                  <a:pt x="3147652" y="35587"/>
                </a:lnTo>
                <a:lnTo>
                  <a:pt x="3194849" y="55137"/>
                </a:lnTo>
                <a:lnTo>
                  <a:pt x="3240215" y="78723"/>
                </a:lnTo>
                <a:lnTo>
                  <a:pt x="3283480" y="106232"/>
                </a:lnTo>
                <a:lnTo>
                  <a:pt x="3324371" y="137554"/>
                </a:lnTo>
                <a:lnTo>
                  <a:pt x="3362619" y="172576"/>
                </a:lnTo>
                <a:lnTo>
                  <a:pt x="3397639" y="210820"/>
                </a:lnTo>
                <a:lnTo>
                  <a:pt x="3428960" y="251711"/>
                </a:lnTo>
                <a:lnTo>
                  <a:pt x="3456470" y="294975"/>
                </a:lnTo>
                <a:lnTo>
                  <a:pt x="3480056" y="340342"/>
                </a:lnTo>
                <a:lnTo>
                  <a:pt x="3499606" y="387539"/>
                </a:lnTo>
                <a:lnTo>
                  <a:pt x="3515006" y="436296"/>
                </a:lnTo>
                <a:lnTo>
                  <a:pt x="3526146" y="486341"/>
                </a:lnTo>
                <a:lnTo>
                  <a:pt x="3532912" y="537403"/>
                </a:lnTo>
                <a:lnTo>
                  <a:pt x="3535192" y="589211"/>
                </a:lnTo>
                <a:lnTo>
                  <a:pt x="3535192" y="3800692"/>
                </a:lnTo>
                <a:lnTo>
                  <a:pt x="3533239" y="3849015"/>
                </a:lnTo>
                <a:lnTo>
                  <a:pt x="3527481" y="3896262"/>
                </a:lnTo>
                <a:lnTo>
                  <a:pt x="3518068" y="3942281"/>
                </a:lnTo>
                <a:lnTo>
                  <a:pt x="3505154" y="3986922"/>
                </a:lnTo>
                <a:lnTo>
                  <a:pt x="3488889" y="4030032"/>
                </a:lnTo>
                <a:lnTo>
                  <a:pt x="3469426" y="4071460"/>
                </a:lnTo>
                <a:lnTo>
                  <a:pt x="3446915" y="4111054"/>
                </a:lnTo>
                <a:lnTo>
                  <a:pt x="3421510" y="4148662"/>
                </a:lnTo>
                <a:lnTo>
                  <a:pt x="3393360" y="4184134"/>
                </a:lnTo>
                <a:lnTo>
                  <a:pt x="3362618" y="4217316"/>
                </a:lnTo>
                <a:lnTo>
                  <a:pt x="3329435" y="4248058"/>
                </a:lnTo>
                <a:lnTo>
                  <a:pt x="3293964" y="4276208"/>
                </a:lnTo>
                <a:lnTo>
                  <a:pt x="3256356" y="4301614"/>
                </a:lnTo>
                <a:lnTo>
                  <a:pt x="3216762" y="4324124"/>
                </a:lnTo>
                <a:lnTo>
                  <a:pt x="3175334" y="4343588"/>
                </a:lnTo>
                <a:lnTo>
                  <a:pt x="3132224" y="4359852"/>
                </a:lnTo>
                <a:lnTo>
                  <a:pt x="3087583" y="4372767"/>
                </a:lnTo>
                <a:lnTo>
                  <a:pt x="3041563" y="4382179"/>
                </a:lnTo>
                <a:lnTo>
                  <a:pt x="2994316" y="4387938"/>
                </a:lnTo>
                <a:lnTo>
                  <a:pt x="2945994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6" name="object 6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89726" y="191231"/>
            <a:ext cx="40640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114">
                <a:solidFill>
                  <a:srgbClr val="2F465D"/>
                </a:solidFill>
                <a:latin typeface="Arial"/>
                <a:cs typeface="Arial"/>
              </a:rPr>
              <a:t>27</a:t>
            </a:r>
            <a:endParaRPr sz="2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024" y="3599051"/>
            <a:ext cx="10585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559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20">
                <a:latin typeface="Arial"/>
                <a:cs typeface="Arial"/>
              </a:rPr>
              <a:t>4 </a:t>
            </a:r>
            <a:r>
              <a:rPr dirty="0" sz="800" spc="-30">
                <a:latin typeface="Arial"/>
                <a:cs typeface="Arial"/>
              </a:rPr>
              <a:t>JP/ </a:t>
            </a:r>
            <a:r>
              <a:rPr dirty="0" sz="800" spc="-40">
                <a:latin typeface="Arial"/>
                <a:cs typeface="Arial"/>
              </a:rPr>
              <a:t>sesi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mentor.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6143" y="884355"/>
            <a:ext cx="14293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OPSI </a:t>
            </a:r>
            <a:r>
              <a:rPr dirty="0" sz="850" spc="-140">
                <a:latin typeface="Arial"/>
                <a:cs typeface="Arial"/>
              </a:rPr>
              <a:t>1: </a:t>
            </a:r>
            <a:r>
              <a:rPr dirty="0" sz="850" spc="10">
                <a:latin typeface="Arial"/>
                <a:cs typeface="Arial"/>
              </a:rPr>
              <a:t>Dilakukan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-15">
                <a:latin typeface="Arial"/>
                <a:cs typeface="Arial"/>
              </a:rPr>
              <a:t>Sekolah  Persiapan: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1116" y="1143434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7810" y="1532053"/>
            <a:ext cx="1028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3343" y="1143434"/>
            <a:ext cx="285305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Ruang besar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15">
                <a:latin typeface="Arial"/>
                <a:cs typeface="Arial"/>
              </a:rPr>
              <a:t>ruang </a:t>
            </a:r>
            <a:r>
              <a:rPr dirty="0" sz="850" spc="-15">
                <a:latin typeface="Arial"/>
                <a:cs typeface="Arial"/>
              </a:rPr>
              <a:t>kelas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45">
                <a:latin typeface="Arial"/>
                <a:cs typeface="Arial"/>
              </a:rPr>
              <a:t>tata </a:t>
            </a:r>
            <a:r>
              <a:rPr dirty="0" sz="850" spc="-5">
                <a:latin typeface="Arial"/>
                <a:cs typeface="Arial"/>
              </a:rPr>
              <a:t>sedemikian  </a:t>
            </a:r>
            <a:r>
              <a:rPr dirty="0" sz="850" spc="20">
                <a:latin typeface="Arial"/>
                <a:cs typeface="Arial"/>
              </a:rPr>
              <a:t>rupa </a:t>
            </a:r>
            <a:r>
              <a:rPr dirty="0" sz="850" spc="30">
                <a:latin typeface="Arial"/>
                <a:cs typeface="Arial"/>
              </a:rPr>
              <a:t>agar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5">
                <a:latin typeface="Arial"/>
                <a:cs typeface="Arial"/>
              </a:rPr>
              <a:t>duduk </a:t>
            </a:r>
            <a:r>
              <a:rPr dirty="0" sz="850">
                <a:latin typeface="Arial"/>
                <a:cs typeface="Arial"/>
              </a:rPr>
              <a:t>berkelompok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5">
                <a:latin typeface="Arial"/>
                <a:cs typeface="Arial"/>
              </a:rPr>
              <a:t>pengunjung 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10">
                <a:latin typeface="Arial"/>
                <a:cs typeface="Arial"/>
              </a:rPr>
              <a:t>berkeliling </a:t>
            </a:r>
            <a:r>
              <a:rPr dirty="0" sz="850">
                <a:latin typeface="Arial"/>
                <a:cs typeface="Arial"/>
              </a:rPr>
              <a:t>seperti </a:t>
            </a:r>
            <a:r>
              <a:rPr dirty="0" sz="850" spc="5">
                <a:latin typeface="Arial"/>
                <a:cs typeface="Arial"/>
              </a:rPr>
              <a:t>layaknya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pameran.</a:t>
            </a:r>
            <a:endParaRPr sz="850">
              <a:latin typeface="Arial"/>
              <a:cs typeface="Arial"/>
            </a:endParaRPr>
          </a:p>
          <a:p>
            <a:pPr marL="12700" marR="130175">
              <a:lnSpc>
                <a:spcPct val="100000"/>
              </a:lnSpc>
            </a:pPr>
            <a:r>
              <a:rPr dirty="0" sz="850">
                <a:latin typeface="Arial"/>
                <a:cs typeface="Arial"/>
              </a:rPr>
              <a:t>Kertas </a:t>
            </a:r>
            <a:r>
              <a:rPr dirty="0" sz="850" spc="-30">
                <a:latin typeface="Arial"/>
                <a:cs typeface="Arial"/>
              </a:rPr>
              <a:t>asesmen </a:t>
            </a:r>
            <a:r>
              <a:rPr dirty="0" sz="850" spc="5">
                <a:latin typeface="Arial"/>
                <a:cs typeface="Arial"/>
              </a:rPr>
              <a:t>untuk pengunjung </a:t>
            </a:r>
            <a:r>
              <a:rPr dirty="0" sz="850">
                <a:latin typeface="Arial"/>
                <a:cs typeface="Arial"/>
              </a:rPr>
              <a:t>memberikan nilai.  </a:t>
            </a: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5">
                <a:latin typeface="Arial"/>
                <a:cs typeface="Arial"/>
              </a:rPr>
              <a:t>mengundang </a:t>
            </a:r>
            <a:r>
              <a:rPr dirty="0" sz="850" spc="15">
                <a:latin typeface="Arial"/>
                <a:cs typeface="Arial"/>
              </a:rPr>
              <a:t>orang-tua </a:t>
            </a:r>
            <a:r>
              <a:rPr dirty="0" sz="850">
                <a:latin typeface="Arial"/>
                <a:cs typeface="Arial"/>
              </a:rPr>
              <a:t>murid, </a:t>
            </a:r>
            <a:r>
              <a:rPr dirty="0" sz="850" spc="15">
                <a:latin typeface="Arial"/>
                <a:cs typeface="Arial"/>
              </a:rPr>
              <a:t>murid </a:t>
            </a:r>
            <a:r>
              <a:rPr dirty="0" sz="850" spc="30">
                <a:latin typeface="Arial"/>
                <a:cs typeface="Arial"/>
              </a:rPr>
              <a:t>dari </a:t>
            </a:r>
            <a:r>
              <a:rPr dirty="0" sz="850" spc="-15">
                <a:latin typeface="Arial"/>
                <a:cs typeface="Arial"/>
              </a:rPr>
              <a:t>sekolah  </a:t>
            </a:r>
            <a:r>
              <a:rPr dirty="0" sz="850" spc="5">
                <a:latin typeface="Arial"/>
                <a:cs typeface="Arial"/>
              </a:rPr>
              <a:t>sekitar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-10">
                <a:latin typeface="Arial"/>
                <a:cs typeface="Arial"/>
              </a:rPr>
              <a:t>seluruh </a:t>
            </a:r>
            <a:r>
              <a:rPr dirty="0" sz="850" spc="-5">
                <a:latin typeface="Arial"/>
                <a:cs typeface="Arial"/>
              </a:rPr>
              <a:t>komunitas</a:t>
            </a:r>
            <a:r>
              <a:rPr dirty="0" sz="850" spc="105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sekolah.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6143" y="2050212"/>
            <a:ext cx="662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Pelaksanaan: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91116" y="2179752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73343" y="2179752"/>
            <a:ext cx="2829560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membuka </a:t>
            </a:r>
            <a:r>
              <a:rPr dirty="0" sz="850" spc="5">
                <a:latin typeface="Arial"/>
                <a:cs typeface="Arial"/>
              </a:rPr>
              <a:t>pameran </a:t>
            </a:r>
            <a:r>
              <a:rPr dirty="0" sz="850" spc="10">
                <a:latin typeface="Arial"/>
                <a:cs typeface="Arial"/>
              </a:rPr>
              <a:t>karya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>
                <a:latin typeface="Arial"/>
                <a:cs typeface="Arial"/>
              </a:rPr>
              <a:t>memberikan  </a:t>
            </a:r>
            <a:r>
              <a:rPr dirty="0" sz="850" spc="25">
                <a:latin typeface="Arial"/>
                <a:cs typeface="Arial"/>
              </a:rPr>
              <a:t>pidato </a:t>
            </a:r>
            <a:r>
              <a:rPr dirty="0" sz="850" spc="-5">
                <a:latin typeface="Arial"/>
                <a:cs typeface="Arial"/>
              </a:rPr>
              <a:t>menjelaskan </a:t>
            </a:r>
            <a:r>
              <a:rPr dirty="0" sz="850" spc="15">
                <a:latin typeface="Arial"/>
                <a:cs typeface="Arial"/>
              </a:rPr>
              <a:t>tujuan </a:t>
            </a:r>
            <a:r>
              <a:rPr dirty="0" sz="850" spc="5">
                <a:latin typeface="Arial"/>
                <a:cs typeface="Arial"/>
              </a:rPr>
              <a:t>pameran </a:t>
            </a:r>
            <a:r>
              <a:rPr dirty="0" sz="850" spc="10">
                <a:latin typeface="Arial"/>
                <a:cs typeface="Arial"/>
              </a:rPr>
              <a:t>karya </a:t>
            </a:r>
            <a:r>
              <a:rPr dirty="0" sz="850" spc="20">
                <a:latin typeface="Arial"/>
                <a:cs typeface="Arial"/>
              </a:rPr>
              <a:t>adalah  </a:t>
            </a:r>
            <a:r>
              <a:rPr dirty="0" sz="850" spc="5">
                <a:latin typeface="Arial"/>
                <a:cs typeface="Arial"/>
              </a:rPr>
              <a:t>sebagai </a:t>
            </a:r>
            <a:r>
              <a:rPr dirty="0" sz="850" spc="10">
                <a:latin typeface="Arial"/>
                <a:cs typeface="Arial"/>
              </a:rPr>
              <a:t>perayaan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20">
                <a:latin typeface="Arial"/>
                <a:cs typeface="Arial"/>
              </a:rPr>
              <a:t>belajar </a:t>
            </a:r>
            <a:r>
              <a:rPr dirty="0" sz="850" spc="-45">
                <a:latin typeface="Arial"/>
                <a:cs typeface="Arial"/>
              </a:rPr>
              <a:t>siswa. </a:t>
            </a:r>
            <a:r>
              <a:rPr dirty="0" sz="850" spc="-5">
                <a:latin typeface="Arial"/>
                <a:cs typeface="Arial"/>
              </a:rPr>
              <a:t>Guru menjelaskan 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25">
                <a:latin typeface="Arial"/>
                <a:cs typeface="Arial"/>
              </a:rPr>
              <a:t>para </a:t>
            </a:r>
            <a:r>
              <a:rPr dirty="0" sz="850" spc="5">
                <a:latin typeface="Arial"/>
                <a:cs typeface="Arial"/>
              </a:rPr>
              <a:t>pengunjung </a:t>
            </a:r>
            <a:r>
              <a:rPr dirty="0" sz="850">
                <a:latin typeface="Arial"/>
                <a:cs typeface="Arial"/>
              </a:rPr>
              <a:t>silahkan </a:t>
            </a:r>
            <a:r>
              <a:rPr dirty="0" sz="850" spc="30">
                <a:latin typeface="Arial"/>
                <a:cs typeface="Arial"/>
              </a:rPr>
              <a:t>datang </a:t>
            </a:r>
            <a:r>
              <a:rPr dirty="0" sz="850" spc="-25">
                <a:latin typeface="Arial"/>
                <a:cs typeface="Arial"/>
              </a:rPr>
              <a:t>ke </a:t>
            </a:r>
            <a:r>
              <a:rPr dirty="0" sz="850">
                <a:latin typeface="Arial"/>
                <a:cs typeface="Arial"/>
              </a:rPr>
              <a:t>meja-meja  </a:t>
            </a:r>
            <a:r>
              <a:rPr dirty="0" sz="850" spc="15">
                <a:latin typeface="Arial"/>
                <a:cs typeface="Arial"/>
              </a:rPr>
              <a:t>dimana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>
                <a:latin typeface="Arial"/>
                <a:cs typeface="Arial"/>
              </a:rPr>
              <a:t>berkelompok </a:t>
            </a:r>
            <a:r>
              <a:rPr dirty="0" sz="850" spc="-10">
                <a:latin typeface="Arial"/>
                <a:cs typeface="Arial"/>
              </a:rPr>
              <a:t>sudah </a:t>
            </a:r>
            <a:r>
              <a:rPr dirty="0" sz="850" spc="10">
                <a:latin typeface="Arial"/>
                <a:cs typeface="Arial"/>
              </a:rPr>
              <a:t>sangat </a:t>
            </a:r>
            <a:r>
              <a:rPr dirty="0" sz="850" spc="-5">
                <a:latin typeface="Arial"/>
                <a:cs typeface="Arial"/>
              </a:rPr>
              <a:t>antusias </a:t>
            </a:r>
            <a:r>
              <a:rPr dirty="0" sz="850" spc="5">
                <a:latin typeface="Arial"/>
                <a:cs typeface="Arial"/>
              </a:rPr>
              <a:t>untuk  </a:t>
            </a:r>
            <a:r>
              <a:rPr dirty="0" sz="850" spc="-5">
                <a:latin typeface="Arial"/>
                <a:cs typeface="Arial"/>
              </a:rPr>
              <a:t>memamerkan karyanya.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>
                <a:latin typeface="Arial"/>
                <a:cs typeface="Arial"/>
              </a:rPr>
              <a:t>bahwa </a:t>
            </a:r>
            <a:r>
              <a:rPr dirty="0" sz="850" spc="5">
                <a:latin typeface="Arial"/>
                <a:cs typeface="Arial"/>
              </a:rPr>
              <a:t>pengunjung  dipersilahkan </a:t>
            </a:r>
            <a:r>
              <a:rPr dirty="0" sz="850">
                <a:latin typeface="Arial"/>
                <a:cs typeface="Arial"/>
              </a:rPr>
              <a:t>memberikan </a:t>
            </a:r>
            <a:r>
              <a:rPr dirty="0" sz="850" spc="-30">
                <a:latin typeface="Arial"/>
                <a:cs typeface="Arial"/>
              </a:rPr>
              <a:t>asesmen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 spc="-5">
                <a:latin typeface="Arial"/>
                <a:cs typeface="Arial"/>
              </a:rPr>
              <a:t>mengisi  </a:t>
            </a:r>
            <a:r>
              <a:rPr dirty="0" sz="850">
                <a:latin typeface="Arial"/>
                <a:cs typeface="Arial"/>
              </a:rPr>
              <a:t>kertas </a:t>
            </a:r>
            <a:r>
              <a:rPr dirty="0" sz="850" spc="-30">
                <a:latin typeface="Arial"/>
                <a:cs typeface="Arial"/>
              </a:rPr>
              <a:t>asesmen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-5">
                <a:latin typeface="Arial"/>
                <a:cs typeface="Arial"/>
              </a:rPr>
              <a:t>sediakan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-5">
                <a:latin typeface="Arial"/>
                <a:cs typeface="Arial"/>
              </a:rPr>
              <a:t>masing-masing </a:t>
            </a:r>
            <a:r>
              <a:rPr dirty="0" sz="850">
                <a:latin typeface="Arial"/>
                <a:cs typeface="Arial"/>
              </a:rPr>
              <a:t>meja  </a:t>
            </a:r>
            <a:r>
              <a:rPr dirty="0" sz="850" spc="-15">
                <a:latin typeface="Arial"/>
                <a:cs typeface="Arial"/>
              </a:rPr>
              <a:t>kelompok.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549936" y="884355"/>
            <a:ext cx="16332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OPSI </a:t>
            </a:r>
            <a:r>
              <a:rPr dirty="0" sz="850" spc="-50">
                <a:latin typeface="Arial"/>
                <a:cs typeface="Arial"/>
              </a:rPr>
              <a:t>2: </a:t>
            </a:r>
            <a:r>
              <a:rPr dirty="0" sz="850" spc="10">
                <a:latin typeface="Arial"/>
                <a:cs typeface="Arial"/>
              </a:rPr>
              <a:t>Dilakukan </a:t>
            </a:r>
            <a:r>
              <a:rPr dirty="0" sz="850" spc="-15">
                <a:latin typeface="Arial"/>
                <a:cs typeface="Arial"/>
              </a:rPr>
              <a:t>secara </a:t>
            </a:r>
            <a:r>
              <a:rPr dirty="0" sz="850" spc="20">
                <a:latin typeface="Arial"/>
                <a:cs typeface="Arial"/>
              </a:rPr>
              <a:t>Daring  </a:t>
            </a:r>
            <a:r>
              <a:rPr dirty="0" sz="850" spc="-15">
                <a:latin typeface="Arial"/>
                <a:cs typeface="Arial"/>
              </a:rPr>
              <a:t>Persiapan: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4909" y="1143434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1602" y="1532053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3976" y="1791133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02681" y="2309292"/>
            <a:ext cx="10160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Arial"/>
                <a:cs typeface="Arial"/>
              </a:rPr>
              <a:t>4.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07135" y="1143434"/>
            <a:ext cx="2838450" cy="145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28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mempersiapkan </a:t>
            </a:r>
            <a:r>
              <a:rPr dirty="0" sz="850" spc="30">
                <a:latin typeface="Arial"/>
                <a:cs typeface="Arial"/>
              </a:rPr>
              <a:t>portal </a:t>
            </a:r>
            <a:r>
              <a:rPr dirty="0" sz="850">
                <a:latin typeface="Arial"/>
                <a:cs typeface="Arial"/>
              </a:rPr>
              <a:t>online </a:t>
            </a:r>
            <a:r>
              <a:rPr dirty="0" sz="850" spc="5">
                <a:latin typeface="Arial"/>
                <a:cs typeface="Arial"/>
              </a:rPr>
              <a:t>sebagai media  pameran </a:t>
            </a:r>
            <a:r>
              <a:rPr dirty="0" sz="850" spc="10">
                <a:latin typeface="Arial"/>
                <a:cs typeface="Arial"/>
              </a:rPr>
              <a:t>karya </a:t>
            </a:r>
            <a:r>
              <a:rPr dirty="0" sz="850" spc="5">
                <a:latin typeface="Arial"/>
                <a:cs typeface="Arial"/>
              </a:rPr>
              <a:t>virtual. </a:t>
            </a:r>
            <a:r>
              <a:rPr dirty="0" sz="850" spc="-15">
                <a:latin typeface="Arial"/>
                <a:cs typeface="Arial"/>
              </a:rPr>
              <a:t>Saran: </a:t>
            </a:r>
            <a:r>
              <a:rPr dirty="0" sz="850" spc="5">
                <a:latin typeface="Arial"/>
                <a:cs typeface="Arial"/>
              </a:rPr>
              <a:t>menggunakan google </a:t>
            </a:r>
            <a:r>
              <a:rPr dirty="0" sz="850" spc="-5">
                <a:latin typeface="Arial"/>
                <a:cs typeface="Arial"/>
              </a:rPr>
              <a:t>site  </a:t>
            </a:r>
            <a:r>
              <a:rPr dirty="0" sz="850" spc="25">
                <a:latin typeface="Arial"/>
                <a:cs typeface="Arial"/>
              </a:rPr>
              <a:t>atau </a:t>
            </a:r>
            <a:r>
              <a:rPr dirty="0" sz="850" spc="-5">
                <a:latin typeface="Arial"/>
                <a:cs typeface="Arial"/>
              </a:rPr>
              <a:t>blog.</a:t>
            </a:r>
            <a:endParaRPr sz="850">
              <a:latin typeface="Arial"/>
              <a:cs typeface="Arial"/>
            </a:endParaRPr>
          </a:p>
          <a:p>
            <a:pPr marL="12700" marR="226695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mempersiapkan live </a:t>
            </a:r>
            <a:r>
              <a:rPr dirty="0" sz="850" spc="5">
                <a:latin typeface="Arial"/>
                <a:cs typeface="Arial"/>
              </a:rPr>
              <a:t>streaming </a:t>
            </a:r>
            <a:r>
              <a:rPr dirty="0" sz="850" spc="-5">
                <a:latin typeface="Arial"/>
                <a:cs typeface="Arial"/>
              </a:rPr>
              <a:t>Youtube </a:t>
            </a:r>
            <a:r>
              <a:rPr dirty="0" sz="850" spc="5">
                <a:latin typeface="Arial"/>
                <a:cs typeface="Arial"/>
              </a:rPr>
              <a:t>dengan  </a:t>
            </a:r>
            <a:r>
              <a:rPr dirty="0" sz="850" spc="10">
                <a:latin typeface="Arial"/>
                <a:cs typeface="Arial"/>
              </a:rPr>
              <a:t>membuat jadwal </a:t>
            </a:r>
            <a:r>
              <a:rPr dirty="0" sz="850" spc="5">
                <a:latin typeface="Arial"/>
                <a:cs typeface="Arial"/>
              </a:rPr>
              <a:t>studio </a:t>
            </a:r>
            <a:r>
              <a:rPr dirty="0" sz="850" spc="25">
                <a:latin typeface="Arial"/>
                <a:cs typeface="Arial"/>
              </a:rPr>
              <a:t>di</a:t>
            </a:r>
            <a:r>
              <a:rPr dirty="0" sz="850" spc="8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Streamyard.</a:t>
            </a:r>
            <a:endParaRPr sz="850">
              <a:latin typeface="Arial"/>
              <a:cs typeface="Arial"/>
            </a:endParaRPr>
          </a:p>
          <a:p>
            <a:pPr marL="12700" marR="29845">
              <a:lnSpc>
                <a:spcPct val="100000"/>
              </a:lnSpc>
            </a:pPr>
            <a:r>
              <a:rPr dirty="0" sz="850" spc="5">
                <a:latin typeface="Arial"/>
                <a:cs typeface="Arial"/>
              </a:rPr>
              <a:t>Dengan menjadwalkan </a:t>
            </a:r>
            <a:r>
              <a:rPr dirty="0" sz="850" spc="-15">
                <a:latin typeface="Arial"/>
                <a:cs typeface="Arial"/>
              </a:rPr>
              <a:t>presentasi, </a:t>
            </a:r>
            <a:r>
              <a:rPr dirty="0" sz="850" spc="10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bisa memberikan  </a:t>
            </a:r>
            <a:r>
              <a:rPr dirty="0" sz="850" spc="25">
                <a:latin typeface="Arial"/>
                <a:cs typeface="Arial"/>
              </a:rPr>
              <a:t>tautan di </a:t>
            </a:r>
            <a:r>
              <a:rPr dirty="0" sz="850">
                <a:latin typeface="Arial"/>
                <a:cs typeface="Arial"/>
              </a:rPr>
              <a:t>undangan,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5">
                <a:latin typeface="Arial"/>
                <a:cs typeface="Arial"/>
              </a:rPr>
              <a:t>pengunjung </a:t>
            </a:r>
            <a:r>
              <a:rPr dirty="0" sz="850" spc="10">
                <a:latin typeface="Arial"/>
                <a:cs typeface="Arial"/>
              </a:rPr>
              <a:t>akan </a:t>
            </a:r>
            <a:r>
              <a:rPr dirty="0" sz="850">
                <a:latin typeface="Arial"/>
                <a:cs typeface="Arial"/>
              </a:rPr>
              <a:t>langsung  </a:t>
            </a:r>
            <a:r>
              <a:rPr dirty="0" sz="850" spc="-5">
                <a:latin typeface="Arial"/>
                <a:cs typeface="Arial"/>
              </a:rPr>
              <a:t>menuju </a:t>
            </a:r>
            <a:r>
              <a:rPr dirty="0" sz="850" spc="30">
                <a:latin typeface="Arial"/>
                <a:cs typeface="Arial"/>
              </a:rPr>
              <a:t>portal </a:t>
            </a:r>
            <a:r>
              <a:rPr dirty="0" sz="850" spc="-10">
                <a:latin typeface="Arial"/>
                <a:cs typeface="Arial"/>
              </a:rPr>
              <a:t>website </a:t>
            </a:r>
            <a:r>
              <a:rPr dirty="0" sz="850" spc="5">
                <a:latin typeface="Arial"/>
                <a:cs typeface="Arial"/>
              </a:rPr>
              <a:t>yang </a:t>
            </a:r>
            <a:r>
              <a:rPr dirty="0" sz="850">
                <a:latin typeface="Arial"/>
                <a:cs typeface="Arial"/>
              </a:rPr>
              <a:t>berisi </a:t>
            </a:r>
            <a:r>
              <a:rPr dirty="0" sz="850" spc="-10">
                <a:latin typeface="Arial"/>
                <a:cs typeface="Arial"/>
              </a:rPr>
              <a:t>video, </a:t>
            </a:r>
            <a:r>
              <a:rPr dirty="0" sz="850">
                <a:latin typeface="Arial"/>
                <a:cs typeface="Arial"/>
              </a:rPr>
              <a:t>video </a:t>
            </a:r>
            <a:r>
              <a:rPr dirty="0" sz="850" spc="-5">
                <a:latin typeface="Arial"/>
                <a:cs typeface="Arial"/>
              </a:rPr>
              <a:t>presentasi 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10">
                <a:latin typeface="Arial"/>
                <a:cs typeface="Arial"/>
              </a:rPr>
              <a:t>karya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-45">
                <a:latin typeface="Arial"/>
                <a:cs typeface="Arial"/>
              </a:rPr>
              <a:t>siswa.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>
                <a:latin typeface="Arial"/>
                <a:cs typeface="Arial"/>
              </a:rPr>
              <a:t>mempersiapkan </a:t>
            </a:r>
            <a:r>
              <a:rPr dirty="0" sz="850" spc="25">
                <a:latin typeface="Arial"/>
                <a:cs typeface="Arial"/>
              </a:rPr>
              <a:t>tautan </a:t>
            </a:r>
            <a:r>
              <a:rPr dirty="0" sz="850" spc="5">
                <a:latin typeface="Arial"/>
                <a:cs typeface="Arial"/>
              </a:rPr>
              <a:t>google </a:t>
            </a:r>
            <a:r>
              <a:rPr dirty="0" sz="850" spc="20">
                <a:latin typeface="Arial"/>
                <a:cs typeface="Arial"/>
              </a:rPr>
              <a:t>form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10">
                <a:latin typeface="Arial"/>
                <a:cs typeface="Arial"/>
              </a:rPr>
              <a:t>penilaian  </a:t>
            </a:r>
            <a:r>
              <a:rPr dirty="0" sz="850" spc="30">
                <a:latin typeface="Arial"/>
                <a:cs typeface="Arial"/>
              </a:rPr>
              <a:t>dari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audiens.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49936" y="2697911"/>
            <a:ext cx="66294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5">
                <a:latin typeface="Arial"/>
                <a:cs typeface="Arial"/>
              </a:rPr>
              <a:t>Pelaksanaan: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24909" y="2827451"/>
            <a:ext cx="79375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5"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01602" y="3086530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2.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03976" y="3475149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3.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02681" y="3734229"/>
            <a:ext cx="10160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latin typeface="Arial"/>
                <a:cs typeface="Arial"/>
              </a:rPr>
              <a:t>4.</a:t>
            </a:r>
            <a:endParaRPr sz="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3976" y="3993308"/>
            <a:ext cx="10033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latin typeface="Arial"/>
                <a:cs typeface="Arial"/>
              </a:rPr>
              <a:t>5.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1602" y="4252388"/>
            <a:ext cx="102870" cy="15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55">
                <a:latin typeface="Arial"/>
                <a:cs typeface="Arial"/>
              </a:rPr>
              <a:t>6.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07135" y="2827451"/>
            <a:ext cx="2813685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dirty="0" sz="850" spc="-5">
                <a:latin typeface="Arial"/>
                <a:cs typeface="Arial"/>
              </a:rPr>
              <a:t>Guru membuka </a:t>
            </a:r>
            <a:r>
              <a:rPr dirty="0" sz="850" spc="10">
                <a:latin typeface="Arial"/>
                <a:cs typeface="Arial"/>
              </a:rPr>
              <a:t>acara </a:t>
            </a:r>
            <a:r>
              <a:rPr dirty="0" sz="850" spc="5">
                <a:latin typeface="Arial"/>
                <a:cs typeface="Arial"/>
              </a:rPr>
              <a:t>melalui </a:t>
            </a:r>
            <a:r>
              <a:rPr dirty="0" sz="850">
                <a:latin typeface="Arial"/>
                <a:cs typeface="Arial"/>
              </a:rPr>
              <a:t>siaran </a:t>
            </a:r>
            <a:r>
              <a:rPr dirty="0" sz="850" spc="25">
                <a:latin typeface="Arial"/>
                <a:cs typeface="Arial"/>
              </a:rPr>
              <a:t>daring </a:t>
            </a:r>
            <a:r>
              <a:rPr dirty="0" sz="850" spc="5">
                <a:latin typeface="Arial"/>
                <a:cs typeface="Arial"/>
              </a:rPr>
              <a:t>dengan  Streamyrd </a:t>
            </a:r>
            <a:r>
              <a:rPr dirty="0" sz="850" spc="25">
                <a:latin typeface="Arial"/>
                <a:cs typeface="Arial"/>
              </a:rPr>
              <a:t>di</a:t>
            </a:r>
            <a:r>
              <a:rPr dirty="0" sz="850" spc="50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Youtube.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10">
                <a:latin typeface="Arial"/>
                <a:cs typeface="Arial"/>
              </a:rPr>
              <a:t>meminta </a:t>
            </a:r>
            <a:r>
              <a:rPr dirty="0" sz="850" spc="-10">
                <a:latin typeface="Arial"/>
                <a:cs typeface="Arial"/>
              </a:rPr>
              <a:t>audiens </a:t>
            </a:r>
            <a:r>
              <a:rPr dirty="0" sz="850" spc="5">
                <a:latin typeface="Arial"/>
                <a:cs typeface="Arial"/>
              </a:rPr>
              <a:t>untuk membantu </a:t>
            </a:r>
            <a:r>
              <a:rPr dirty="0" sz="850">
                <a:latin typeface="Arial"/>
                <a:cs typeface="Arial"/>
              </a:rPr>
              <a:t>memberikan  </a:t>
            </a:r>
            <a:r>
              <a:rPr dirty="0" sz="850" spc="10">
                <a:latin typeface="Arial"/>
                <a:cs typeface="Arial"/>
              </a:rPr>
              <a:t>penilaian </a:t>
            </a:r>
            <a:r>
              <a:rPr dirty="0" sz="850" spc="5">
                <a:latin typeface="Arial"/>
                <a:cs typeface="Arial"/>
              </a:rPr>
              <a:t>melalui </a:t>
            </a:r>
            <a:r>
              <a:rPr dirty="0" sz="850" spc="20">
                <a:latin typeface="Arial"/>
                <a:cs typeface="Arial"/>
              </a:rPr>
              <a:t>form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-10">
                <a:latin typeface="Arial"/>
                <a:cs typeface="Arial"/>
              </a:rPr>
              <a:t>menuliskan </a:t>
            </a:r>
            <a:r>
              <a:rPr dirty="0" sz="850" spc="15">
                <a:latin typeface="Arial"/>
                <a:cs typeface="Arial"/>
              </a:rPr>
              <a:t>tautannya </a:t>
            </a:r>
            <a:r>
              <a:rPr dirty="0" sz="850" spc="25">
                <a:latin typeface="Arial"/>
                <a:cs typeface="Arial"/>
              </a:rPr>
              <a:t>di </a:t>
            </a:r>
            <a:r>
              <a:rPr dirty="0" sz="850" spc="10">
                <a:latin typeface="Arial"/>
                <a:cs typeface="Arial"/>
              </a:rPr>
              <a:t>chat 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>
                <a:latin typeface="Arial"/>
                <a:cs typeface="Arial"/>
              </a:rPr>
              <a:t>menyebutkan</a:t>
            </a:r>
            <a:r>
              <a:rPr dirty="0" sz="850" spc="4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tautannya.</a:t>
            </a:r>
            <a:endParaRPr sz="850">
              <a:latin typeface="Arial"/>
              <a:cs typeface="Arial"/>
            </a:endParaRPr>
          </a:p>
          <a:p>
            <a:pPr marL="12700" marR="182245">
              <a:lnSpc>
                <a:spcPct val="100000"/>
              </a:lnSpc>
            </a:pP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20">
                <a:latin typeface="Arial"/>
                <a:cs typeface="Arial"/>
              </a:rPr>
              <a:t>dalam </a:t>
            </a:r>
            <a:r>
              <a:rPr dirty="0" sz="850" spc="-5">
                <a:latin typeface="Arial"/>
                <a:cs typeface="Arial"/>
              </a:rPr>
              <a:t>kelompok </a:t>
            </a:r>
            <a:r>
              <a:rPr dirty="0" sz="850" spc="15">
                <a:latin typeface="Arial"/>
                <a:cs typeface="Arial"/>
              </a:rPr>
              <a:t>bergantian </a:t>
            </a:r>
            <a:r>
              <a:rPr dirty="0" sz="850" spc="-5">
                <a:latin typeface="Arial"/>
                <a:cs typeface="Arial"/>
              </a:rPr>
              <a:t>mempresentasikan  karyanya.</a:t>
            </a:r>
            <a:endParaRPr sz="85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10">
                <a:latin typeface="Arial"/>
                <a:cs typeface="Arial"/>
              </a:rPr>
              <a:t>meminta </a:t>
            </a:r>
            <a:r>
              <a:rPr dirty="0" sz="850" spc="5">
                <a:latin typeface="Arial"/>
                <a:cs typeface="Arial"/>
              </a:rPr>
              <a:t>kembali </a:t>
            </a:r>
            <a:r>
              <a:rPr dirty="0" sz="850" spc="25">
                <a:latin typeface="Arial"/>
                <a:cs typeface="Arial"/>
              </a:rPr>
              <a:t>para </a:t>
            </a:r>
            <a:r>
              <a:rPr dirty="0" sz="850" spc="-10">
                <a:latin typeface="Arial"/>
                <a:cs typeface="Arial"/>
              </a:rPr>
              <a:t>audiens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 spc="-5">
                <a:latin typeface="Arial"/>
                <a:cs typeface="Arial"/>
              </a:rPr>
              <a:t>mengisi  </a:t>
            </a:r>
            <a:r>
              <a:rPr dirty="0" sz="850" spc="25">
                <a:latin typeface="Arial"/>
                <a:cs typeface="Arial"/>
              </a:rPr>
              <a:t>tautan </a:t>
            </a:r>
            <a:r>
              <a:rPr dirty="0" sz="850" spc="10">
                <a:latin typeface="Arial"/>
                <a:cs typeface="Arial"/>
              </a:rPr>
              <a:t>penilaian </a:t>
            </a:r>
            <a:r>
              <a:rPr dirty="0" sz="850" spc="5">
                <a:latin typeface="Arial"/>
                <a:cs typeface="Arial"/>
              </a:rPr>
              <a:t>setiap </a:t>
            </a:r>
            <a:r>
              <a:rPr dirty="0" sz="850">
                <a:latin typeface="Arial"/>
                <a:cs typeface="Arial"/>
              </a:rPr>
              <a:t>satu </a:t>
            </a:r>
            <a:r>
              <a:rPr dirty="0" sz="850" spc="-5">
                <a:latin typeface="Arial"/>
                <a:cs typeface="Arial"/>
              </a:rPr>
              <a:t>kelompok </a:t>
            </a:r>
            <a:r>
              <a:rPr dirty="0" sz="850" spc="-20">
                <a:latin typeface="Arial"/>
                <a:cs typeface="Arial"/>
              </a:rPr>
              <a:t>selesai </a:t>
            </a:r>
            <a:r>
              <a:rPr dirty="0" sz="850" spc="-15">
                <a:latin typeface="Arial"/>
                <a:cs typeface="Arial"/>
              </a:rPr>
              <a:t>presentasi.  </a:t>
            </a:r>
            <a:r>
              <a:rPr dirty="0" sz="850" spc="-5">
                <a:latin typeface="Arial"/>
                <a:cs typeface="Arial"/>
              </a:rPr>
              <a:t>Setelah </a:t>
            </a:r>
            <a:r>
              <a:rPr dirty="0" sz="850" spc="-20">
                <a:latin typeface="Arial"/>
                <a:cs typeface="Arial"/>
              </a:rPr>
              <a:t>semua </a:t>
            </a:r>
            <a:r>
              <a:rPr dirty="0" sz="850" spc="-5">
                <a:latin typeface="Arial"/>
                <a:cs typeface="Arial"/>
              </a:rPr>
              <a:t>kelompok </a:t>
            </a:r>
            <a:r>
              <a:rPr dirty="0" sz="850" spc="-15">
                <a:latin typeface="Arial"/>
                <a:cs typeface="Arial"/>
              </a:rPr>
              <a:t>presentasi, </a:t>
            </a:r>
            <a:r>
              <a:rPr dirty="0" sz="850" spc="10">
                <a:latin typeface="Arial"/>
                <a:cs typeface="Arial"/>
              </a:rPr>
              <a:t>guru meminta  </a:t>
            </a:r>
            <a:r>
              <a:rPr dirty="0" sz="850" spc="-10">
                <a:latin typeface="Arial"/>
                <a:cs typeface="Arial"/>
              </a:rPr>
              <a:t>audiens </a:t>
            </a:r>
            <a:r>
              <a:rPr dirty="0" sz="850" spc="5">
                <a:latin typeface="Arial"/>
                <a:cs typeface="Arial"/>
              </a:rPr>
              <a:t>untuk </a:t>
            </a:r>
            <a:r>
              <a:rPr dirty="0" sz="850">
                <a:latin typeface="Arial"/>
                <a:cs typeface="Arial"/>
              </a:rPr>
              <a:t>memberikan </a:t>
            </a:r>
            <a:r>
              <a:rPr dirty="0" sz="850" spc="10">
                <a:latin typeface="Arial"/>
                <a:cs typeface="Arial"/>
              </a:rPr>
              <a:t>pertanyaan </a:t>
            </a:r>
            <a:r>
              <a:rPr dirty="0" sz="850" spc="25">
                <a:latin typeface="Arial"/>
                <a:cs typeface="Arial"/>
              </a:rPr>
              <a:t>di</a:t>
            </a:r>
            <a:r>
              <a:rPr dirty="0" sz="850" spc="15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chat.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50" spc="-5">
                <a:latin typeface="Arial"/>
                <a:cs typeface="Arial"/>
              </a:rPr>
              <a:t>Guru </a:t>
            </a:r>
            <a:r>
              <a:rPr dirty="0" sz="850" spc="5">
                <a:latin typeface="Arial"/>
                <a:cs typeface="Arial"/>
              </a:rPr>
              <a:t>menutup </a:t>
            </a:r>
            <a:r>
              <a:rPr dirty="0" sz="850" spc="10">
                <a:latin typeface="Arial"/>
                <a:cs typeface="Arial"/>
              </a:rPr>
              <a:t>acara </a:t>
            </a:r>
            <a:r>
              <a:rPr dirty="0" sz="850" spc="5">
                <a:latin typeface="Arial"/>
                <a:cs typeface="Arial"/>
              </a:rPr>
              <a:t>dengan </a:t>
            </a:r>
            <a:r>
              <a:rPr dirty="0" sz="850">
                <a:latin typeface="Arial"/>
                <a:cs typeface="Arial"/>
              </a:rPr>
              <a:t>memberikan </a:t>
            </a:r>
            <a:r>
              <a:rPr dirty="0" sz="850" spc="25">
                <a:latin typeface="Arial"/>
                <a:cs typeface="Arial"/>
              </a:rPr>
              <a:t>tautan </a:t>
            </a:r>
            <a:r>
              <a:rPr dirty="0" sz="850" spc="-5">
                <a:latin typeface="Arial"/>
                <a:cs typeface="Arial"/>
              </a:rPr>
              <a:t>menuju  </a:t>
            </a:r>
            <a:r>
              <a:rPr dirty="0" sz="850" spc="-10">
                <a:latin typeface="Arial"/>
                <a:cs typeface="Arial"/>
              </a:rPr>
              <a:t>website </a:t>
            </a:r>
            <a:r>
              <a:rPr dirty="0" sz="850" spc="-15">
                <a:latin typeface="Arial"/>
                <a:cs typeface="Arial"/>
              </a:rPr>
              <a:t>kelas </a:t>
            </a:r>
            <a:r>
              <a:rPr dirty="0" sz="850" spc="15">
                <a:latin typeface="Arial"/>
                <a:cs typeface="Arial"/>
              </a:rPr>
              <a:t>dan </a:t>
            </a:r>
            <a:r>
              <a:rPr dirty="0" sz="850" spc="-10">
                <a:latin typeface="Arial"/>
                <a:cs typeface="Arial"/>
              </a:rPr>
              <a:t>audiens </a:t>
            </a:r>
            <a:r>
              <a:rPr dirty="0" sz="850">
                <a:latin typeface="Arial"/>
                <a:cs typeface="Arial"/>
              </a:rPr>
              <a:t>bisa </a:t>
            </a:r>
            <a:r>
              <a:rPr dirty="0" sz="850" spc="15">
                <a:latin typeface="Arial"/>
                <a:cs typeface="Arial"/>
              </a:rPr>
              <a:t>melihat-lihat </a:t>
            </a:r>
            <a:r>
              <a:rPr dirty="0" sz="850">
                <a:latin typeface="Arial"/>
                <a:cs typeface="Arial"/>
              </a:rPr>
              <a:t>langsung  </a:t>
            </a:r>
            <a:r>
              <a:rPr dirty="0" sz="850" spc="-25">
                <a:latin typeface="Arial"/>
                <a:cs typeface="Arial"/>
              </a:rPr>
              <a:t>proses </a:t>
            </a:r>
            <a:r>
              <a:rPr dirty="0" sz="850" spc="20">
                <a:latin typeface="Arial"/>
                <a:cs typeface="Arial"/>
              </a:rPr>
              <a:t>belajar </a:t>
            </a:r>
            <a:r>
              <a:rPr dirty="0" sz="850" spc="-35">
                <a:latin typeface="Arial"/>
                <a:cs typeface="Arial"/>
              </a:rPr>
              <a:t>siswa </a:t>
            </a:r>
            <a:r>
              <a:rPr dirty="0" sz="850" spc="25">
                <a:latin typeface="Arial"/>
                <a:cs typeface="Arial"/>
              </a:rPr>
              <a:t>di</a:t>
            </a:r>
            <a:r>
              <a:rPr dirty="0" sz="850" spc="150">
                <a:latin typeface="Arial"/>
                <a:cs typeface="Arial"/>
              </a:rPr>
              <a:t> </a:t>
            </a:r>
            <a:r>
              <a:rPr dirty="0" sz="850" spc="-20">
                <a:latin typeface="Arial"/>
                <a:cs typeface="Arial"/>
              </a:rPr>
              <a:t>website.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723151" y="206362"/>
            <a:ext cx="274891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000000"/>
                </a:solidFill>
              </a:rPr>
              <a:t>Asesmen </a:t>
            </a:r>
            <a:r>
              <a:rPr dirty="0" sz="1400" spc="5">
                <a:solidFill>
                  <a:srgbClr val="000000"/>
                </a:solidFill>
              </a:rPr>
              <a:t>Sumatif: </a:t>
            </a:r>
            <a:r>
              <a:rPr dirty="0" sz="1400" spc="-10">
                <a:solidFill>
                  <a:srgbClr val="000000"/>
                </a:solidFill>
              </a:rPr>
              <a:t>Pameran</a:t>
            </a:r>
            <a:r>
              <a:rPr dirty="0" sz="1400" spc="175">
                <a:solidFill>
                  <a:srgbClr val="000000"/>
                </a:solidFill>
              </a:rPr>
              <a:t> </a:t>
            </a:r>
            <a:r>
              <a:rPr dirty="0" sz="1400" spc="20">
                <a:solidFill>
                  <a:srgbClr val="000000"/>
                </a:solidFill>
              </a:rPr>
              <a:t>Karya</a:t>
            </a:r>
            <a:endParaRPr sz="1400"/>
          </a:p>
        </p:txBody>
      </p:sp>
      <p:sp>
        <p:nvSpPr>
          <p:cNvPr id="33" name="object 33"/>
          <p:cNvSpPr txBox="1"/>
          <p:nvPr/>
        </p:nvSpPr>
        <p:spPr>
          <a:xfrm>
            <a:off x="500526" y="1269308"/>
            <a:ext cx="732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35">
                <a:latin typeface="Arial"/>
                <a:cs typeface="Arial"/>
              </a:rPr>
              <a:t>Uji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Coba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242" y="1928387"/>
            <a:ext cx="12280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" marR="5080" indent="-165735">
              <a:lnSpc>
                <a:spcPct val="100000"/>
              </a:lnSpc>
              <a:spcBef>
                <a:spcPts val="100"/>
              </a:spcBef>
            </a:pPr>
            <a:r>
              <a:rPr dirty="0" sz="1000" spc="25">
                <a:latin typeface="Arial"/>
                <a:cs typeface="Arial"/>
              </a:rPr>
              <a:t>Uji </a:t>
            </a:r>
            <a:r>
              <a:rPr dirty="0" sz="1000">
                <a:latin typeface="Arial"/>
                <a:cs typeface="Arial"/>
              </a:rPr>
              <a:t>coba langsung </a:t>
            </a:r>
            <a:r>
              <a:rPr dirty="0" sz="1000" spc="-30">
                <a:latin typeface="Arial"/>
                <a:cs typeface="Arial"/>
              </a:rPr>
              <a:t>ke  </a:t>
            </a:r>
            <a:r>
              <a:rPr dirty="0" sz="1000" spc="-10">
                <a:latin typeface="Arial"/>
                <a:cs typeface="Arial"/>
              </a:rPr>
              <a:t>audiens</a:t>
            </a:r>
            <a:r>
              <a:rPr dirty="0" sz="1000" spc="20">
                <a:latin typeface="Arial"/>
                <a:cs typeface="Arial"/>
              </a:rPr>
              <a:t> otentik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3837" y="933610"/>
          <a:ext cx="8756650" cy="403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690"/>
                <a:gridCol w="1456690"/>
                <a:gridCol w="1456690"/>
                <a:gridCol w="1456689"/>
                <a:gridCol w="1456689"/>
                <a:gridCol w="1456690"/>
              </a:tblGrid>
              <a:tr h="65884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Dimensi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20">
                          <a:latin typeface="Arial"/>
                          <a:cs typeface="Arial"/>
                        </a:rPr>
                        <a:t>Kategori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29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20">
                          <a:latin typeface="Arial"/>
                          <a:cs typeface="Arial"/>
                        </a:rPr>
                        <a:t>Kategori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20">
                          <a:latin typeface="Arial"/>
                          <a:cs typeface="Arial"/>
                        </a:rPr>
                        <a:t>Kategori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20">
                          <a:latin typeface="Arial"/>
                          <a:cs typeface="Arial"/>
                        </a:rPr>
                        <a:t>Kategori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20">
                          <a:latin typeface="Arial"/>
                          <a:cs typeface="Arial"/>
                        </a:rPr>
                        <a:t>Kategori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686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30">
                          <a:latin typeface="Arial"/>
                          <a:cs typeface="Arial"/>
                        </a:rPr>
                        <a:t>Kreatif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209550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mempunyai 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satu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ide 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aku sumbangkan 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kelompoknya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13525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mempunyai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beberapa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ide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aku sumbangkan 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kelompoknya.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15176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mempunyai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banyak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ide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bisa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mengembangkan 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satu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ide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usaha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mewujudkannya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menjadi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nyata.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147320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mengembangkan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ide yang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berbeda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mewujudkannya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menjadi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nyata.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11112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mengembangkan  </a:t>
                      </a:r>
                      <a:r>
                        <a:rPr dirty="0" sz="750" spc="15" b="1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ide </a:t>
                      </a:r>
                      <a:r>
                        <a:rPr dirty="0" sz="750" spc="15" b="1"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perspektif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berbeda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mewujudkannya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menjadi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nyata.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131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10">
                          <a:latin typeface="Arial"/>
                          <a:cs typeface="Arial"/>
                        </a:rPr>
                        <a:t>Bernalar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Kritis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just" marL="85725" marR="43751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menerima  pemikiran </a:t>
                      </a:r>
                      <a:r>
                        <a:rPr dirty="0" sz="750" spc="25">
                          <a:latin typeface="Arial"/>
                          <a:cs typeface="Arial"/>
                        </a:rPr>
                        <a:t>dari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rekan 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kelompok.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9334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menyebutkan 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satu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pemikiran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rekan 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kelompok.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9080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menyebutkan 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beberapa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pemikiran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 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rekan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ketika 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presentasi.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238760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menjelaskan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pemikiran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750" spc="15" b="1">
                          <a:latin typeface="Arial"/>
                          <a:cs typeface="Arial"/>
                        </a:rPr>
                        <a:t>detail 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rekan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kelompokku  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ketika</a:t>
                      </a:r>
                      <a:r>
                        <a:rPr dirty="0" sz="7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presentasi.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14033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mengklariﬁkasi 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gagasan  dengan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argumen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relevan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kelompok.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ketika</a:t>
                      </a:r>
                      <a:r>
                        <a:rPr dirty="0" sz="7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presentasi.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686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35">
                          <a:latin typeface="Arial"/>
                          <a:cs typeface="Arial"/>
                        </a:rPr>
                        <a:t>Mandiri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24447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750" spc="15" b="1">
                          <a:latin typeface="Arial"/>
                          <a:cs typeface="Arial"/>
                        </a:rPr>
                        <a:t>arahan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tugas </a:t>
                      </a:r>
                      <a:r>
                        <a:rPr dirty="0" sz="750" spc="25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rekan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kelompok.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12890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mempunyai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melaksanakan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tugas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750" spc="15" b="1">
                          <a:latin typeface="Arial"/>
                          <a:cs typeface="Arial"/>
                        </a:rPr>
                        <a:t>arahan 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ekan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proses  </a:t>
                      </a:r>
                      <a:r>
                        <a:rPr dirty="0" sz="750" spc="10">
                          <a:latin typeface="Arial"/>
                          <a:cs typeface="Arial"/>
                        </a:rPr>
                        <a:t>pembuatan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projek.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10350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mempunyai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melakukan tugas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sudah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didelegasikan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750" spc="10">
                          <a:latin typeface="Arial"/>
                          <a:cs typeface="Arial"/>
                        </a:rPr>
                        <a:t>pembuatan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projek.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27114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menceritakan 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pengalaman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 bagaimana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aku bisa  </a:t>
                      </a:r>
                      <a:r>
                        <a:rPr dirty="0" sz="750" spc="10">
                          <a:latin typeface="Arial"/>
                          <a:cs typeface="Arial"/>
                        </a:rPr>
                        <a:t>menghadapi </a:t>
                      </a:r>
                      <a:r>
                        <a:rPr dirty="0" sz="750" spc="20" b="1">
                          <a:latin typeface="Arial"/>
                          <a:cs typeface="Arial"/>
                        </a:rPr>
                        <a:t>tantangan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750" spc="10">
                          <a:latin typeface="Arial"/>
                          <a:cs typeface="Arial"/>
                        </a:rPr>
                        <a:t>pembuatan 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projek.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18478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menceritakan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proses  </a:t>
                      </a:r>
                      <a:r>
                        <a:rPr dirty="0" sz="750" spc="-15" b="1">
                          <a:latin typeface="Arial"/>
                          <a:cs typeface="Arial"/>
                        </a:rPr>
                        <a:t>reﬂeksi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 spc="-10" b="1">
                          <a:latin typeface="Arial"/>
                          <a:cs typeface="Arial"/>
                        </a:rPr>
                        <a:t>evaluasi  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terhadap tantangan</a:t>
                      </a:r>
                      <a:r>
                        <a:rPr dirty="0" sz="7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proses </a:t>
                      </a:r>
                      <a:r>
                        <a:rPr dirty="0" sz="750" spc="10">
                          <a:latin typeface="Arial"/>
                          <a:cs typeface="Arial"/>
                        </a:rPr>
                        <a:t>pembuatan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projek.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131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Bergotong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royong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115570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menghindar </a:t>
                      </a:r>
                      <a:r>
                        <a:rPr dirty="0" sz="750" spc="25"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tugas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tugas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diselesaikan  oleh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rekan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kelompoknya.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172720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melaksanakan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tugas  yang </a:t>
                      </a:r>
                      <a:r>
                        <a:rPr dirty="0" sz="750" spc="10">
                          <a:latin typeface="Arial"/>
                          <a:cs typeface="Arial"/>
                        </a:rPr>
                        <a:t>diarahkan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oleh 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kelompok.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725" marR="236220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melaksanakan 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7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bersama.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23939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</a:t>
                      </a:r>
                      <a:r>
                        <a:rPr dirty="0" sz="750" spc="10" b="1">
                          <a:latin typeface="Arial"/>
                          <a:cs typeface="Arial"/>
                        </a:rPr>
                        <a:t>berbagi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peran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tujuan  </a:t>
                      </a:r>
                      <a:r>
                        <a:rPr dirty="0" sz="750" spc="-15">
                          <a:latin typeface="Arial"/>
                          <a:cs typeface="Arial"/>
                        </a:rPr>
                        <a:t>bersama.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 marR="146685">
                        <a:lnSpc>
                          <a:spcPct val="100000"/>
                        </a:lnSpc>
                      </a:pPr>
                      <a:r>
                        <a:rPr dirty="0" sz="750" spc="-30">
                          <a:latin typeface="Arial"/>
                          <a:cs typeface="Arial"/>
                        </a:rPr>
                        <a:t>Siswa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bisa 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menyelaraskan  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tindakannya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dengan 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750" spc="15">
                          <a:latin typeface="Arial"/>
                          <a:cs typeface="Arial"/>
                        </a:rPr>
                        <a:t>tujuan dan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memberi  semangat </a:t>
                      </a:r>
                      <a:r>
                        <a:rPr dirty="0" sz="750" spc="5">
                          <a:latin typeface="Arial"/>
                          <a:cs typeface="Arial"/>
                        </a:rPr>
                        <a:t>kepada yang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lain.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624" y="214756"/>
            <a:ext cx="199834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0">
                <a:solidFill>
                  <a:srgbClr val="000000"/>
                </a:solidFill>
              </a:rPr>
              <a:t>Rubrik</a:t>
            </a:r>
            <a:r>
              <a:rPr dirty="0" sz="2100" spc="40">
                <a:solidFill>
                  <a:srgbClr val="000000"/>
                </a:solidFill>
              </a:rPr>
              <a:t> </a:t>
            </a:r>
            <a:r>
              <a:rPr dirty="0" sz="2100" spc="5">
                <a:solidFill>
                  <a:srgbClr val="000000"/>
                </a:solidFill>
              </a:rPr>
              <a:t>Penilaian</a:t>
            </a:r>
            <a:endParaRPr sz="2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821" y="584048"/>
            <a:ext cx="7188200" cy="4390390"/>
          </a:xfrm>
          <a:custGeom>
            <a:avLst/>
            <a:gdLst/>
            <a:ahLst/>
            <a:cxnLst/>
            <a:rect l="l" t="t" r="r" b="b"/>
            <a:pathLst>
              <a:path w="7188200" h="4390390">
                <a:moveTo>
                  <a:pt x="6456011" y="4389891"/>
                </a:moveTo>
                <a:lnTo>
                  <a:pt x="731663" y="4389891"/>
                </a:lnTo>
                <a:lnTo>
                  <a:pt x="683556" y="4388334"/>
                </a:lnTo>
                <a:lnTo>
                  <a:pt x="636280" y="4383730"/>
                </a:lnTo>
                <a:lnTo>
                  <a:pt x="589931" y="4376173"/>
                </a:lnTo>
                <a:lnTo>
                  <a:pt x="544606" y="4365761"/>
                </a:lnTo>
                <a:lnTo>
                  <a:pt x="500401" y="4352590"/>
                </a:lnTo>
                <a:lnTo>
                  <a:pt x="457412" y="4336756"/>
                </a:lnTo>
                <a:lnTo>
                  <a:pt x="415737" y="4318356"/>
                </a:lnTo>
                <a:lnTo>
                  <a:pt x="375471" y="4297486"/>
                </a:lnTo>
                <a:lnTo>
                  <a:pt x="336710" y="4274243"/>
                </a:lnTo>
                <a:lnTo>
                  <a:pt x="299552" y="4248722"/>
                </a:lnTo>
                <a:lnTo>
                  <a:pt x="264092" y="4221021"/>
                </a:lnTo>
                <a:lnTo>
                  <a:pt x="230428" y="4191235"/>
                </a:lnTo>
                <a:lnTo>
                  <a:pt x="198655" y="4159462"/>
                </a:lnTo>
                <a:lnTo>
                  <a:pt x="168869" y="4125797"/>
                </a:lnTo>
                <a:lnTo>
                  <a:pt x="141168" y="4090337"/>
                </a:lnTo>
                <a:lnTo>
                  <a:pt x="115648" y="4053178"/>
                </a:lnTo>
                <a:lnTo>
                  <a:pt x="92404" y="4014418"/>
                </a:lnTo>
                <a:lnTo>
                  <a:pt x="71534" y="3974151"/>
                </a:lnTo>
                <a:lnTo>
                  <a:pt x="53134" y="3932475"/>
                </a:lnTo>
                <a:lnTo>
                  <a:pt x="37300" y="3889485"/>
                </a:lnTo>
                <a:lnTo>
                  <a:pt x="24129" y="3845279"/>
                </a:lnTo>
                <a:lnTo>
                  <a:pt x="13717" y="3799953"/>
                </a:lnTo>
                <a:lnTo>
                  <a:pt x="6160" y="3753603"/>
                </a:lnTo>
                <a:lnTo>
                  <a:pt x="1556" y="3706326"/>
                </a:lnTo>
                <a:lnTo>
                  <a:pt x="0" y="3658217"/>
                </a:lnTo>
                <a:lnTo>
                  <a:pt x="0" y="731663"/>
                </a:lnTo>
                <a:lnTo>
                  <a:pt x="1556" y="683556"/>
                </a:lnTo>
                <a:lnTo>
                  <a:pt x="6160" y="636280"/>
                </a:lnTo>
                <a:lnTo>
                  <a:pt x="13717" y="589931"/>
                </a:lnTo>
                <a:lnTo>
                  <a:pt x="24129" y="544606"/>
                </a:lnTo>
                <a:lnTo>
                  <a:pt x="37300" y="500401"/>
                </a:lnTo>
                <a:lnTo>
                  <a:pt x="53134" y="457412"/>
                </a:lnTo>
                <a:lnTo>
                  <a:pt x="71534" y="415737"/>
                </a:lnTo>
                <a:lnTo>
                  <a:pt x="92404" y="375471"/>
                </a:lnTo>
                <a:lnTo>
                  <a:pt x="115648" y="336710"/>
                </a:lnTo>
                <a:lnTo>
                  <a:pt x="141168" y="299552"/>
                </a:lnTo>
                <a:lnTo>
                  <a:pt x="168869" y="264092"/>
                </a:lnTo>
                <a:lnTo>
                  <a:pt x="198655" y="230428"/>
                </a:lnTo>
                <a:lnTo>
                  <a:pt x="230428" y="198655"/>
                </a:lnTo>
                <a:lnTo>
                  <a:pt x="264092" y="168869"/>
                </a:lnTo>
                <a:lnTo>
                  <a:pt x="299552" y="141168"/>
                </a:lnTo>
                <a:lnTo>
                  <a:pt x="336710" y="115648"/>
                </a:lnTo>
                <a:lnTo>
                  <a:pt x="375471" y="92404"/>
                </a:lnTo>
                <a:lnTo>
                  <a:pt x="415737" y="71534"/>
                </a:lnTo>
                <a:lnTo>
                  <a:pt x="457412" y="53134"/>
                </a:lnTo>
                <a:lnTo>
                  <a:pt x="500401" y="37300"/>
                </a:lnTo>
                <a:lnTo>
                  <a:pt x="544606" y="24129"/>
                </a:lnTo>
                <a:lnTo>
                  <a:pt x="589931" y="13717"/>
                </a:lnTo>
                <a:lnTo>
                  <a:pt x="636280" y="6160"/>
                </a:lnTo>
                <a:lnTo>
                  <a:pt x="683556" y="1556"/>
                </a:lnTo>
                <a:lnTo>
                  <a:pt x="731663" y="0"/>
                </a:lnTo>
                <a:lnTo>
                  <a:pt x="6456011" y="0"/>
                </a:lnTo>
                <a:lnTo>
                  <a:pt x="6504335" y="1596"/>
                </a:lnTo>
                <a:lnTo>
                  <a:pt x="6552184" y="6345"/>
                </a:lnTo>
                <a:lnTo>
                  <a:pt x="6599419" y="14188"/>
                </a:lnTo>
                <a:lnTo>
                  <a:pt x="6645895" y="25066"/>
                </a:lnTo>
                <a:lnTo>
                  <a:pt x="6691472" y="38921"/>
                </a:lnTo>
                <a:lnTo>
                  <a:pt x="6736008" y="55694"/>
                </a:lnTo>
                <a:lnTo>
                  <a:pt x="6779359" y="75325"/>
                </a:lnTo>
                <a:lnTo>
                  <a:pt x="6821385" y="97756"/>
                </a:lnTo>
                <a:lnTo>
                  <a:pt x="6861942" y="122927"/>
                </a:lnTo>
                <a:lnTo>
                  <a:pt x="6900890" y="150781"/>
                </a:lnTo>
                <a:lnTo>
                  <a:pt x="6938085" y="181258"/>
                </a:lnTo>
                <a:lnTo>
                  <a:pt x="6973385" y="214299"/>
                </a:lnTo>
                <a:lnTo>
                  <a:pt x="7006429" y="249597"/>
                </a:lnTo>
                <a:lnTo>
                  <a:pt x="7036907" y="286790"/>
                </a:lnTo>
                <a:lnTo>
                  <a:pt x="7064761" y="325735"/>
                </a:lnTo>
                <a:lnTo>
                  <a:pt x="7089933" y="366292"/>
                </a:lnTo>
                <a:lnTo>
                  <a:pt x="7112364" y="408316"/>
                </a:lnTo>
                <a:lnTo>
                  <a:pt x="7131995" y="451667"/>
                </a:lnTo>
                <a:lnTo>
                  <a:pt x="7148766" y="496202"/>
                </a:lnTo>
                <a:lnTo>
                  <a:pt x="7162620" y="541779"/>
                </a:lnTo>
                <a:lnTo>
                  <a:pt x="7173498" y="588256"/>
                </a:lnTo>
                <a:lnTo>
                  <a:pt x="7181340" y="635490"/>
                </a:lnTo>
                <a:lnTo>
                  <a:pt x="7186089" y="683340"/>
                </a:lnTo>
                <a:lnTo>
                  <a:pt x="7187685" y="731663"/>
                </a:lnTo>
                <a:lnTo>
                  <a:pt x="7187685" y="3658217"/>
                </a:lnTo>
                <a:lnTo>
                  <a:pt x="7186129" y="3706326"/>
                </a:lnTo>
                <a:lnTo>
                  <a:pt x="7181524" y="3753603"/>
                </a:lnTo>
                <a:lnTo>
                  <a:pt x="7173968" y="3799953"/>
                </a:lnTo>
                <a:lnTo>
                  <a:pt x="7163556" y="3845279"/>
                </a:lnTo>
                <a:lnTo>
                  <a:pt x="7150384" y="3889485"/>
                </a:lnTo>
                <a:lnTo>
                  <a:pt x="7134551" y="3932475"/>
                </a:lnTo>
                <a:lnTo>
                  <a:pt x="7116151" y="3974151"/>
                </a:lnTo>
                <a:lnTo>
                  <a:pt x="7095281" y="4014418"/>
                </a:lnTo>
                <a:lnTo>
                  <a:pt x="7072037" y="4053178"/>
                </a:lnTo>
                <a:lnTo>
                  <a:pt x="7046517" y="4090337"/>
                </a:lnTo>
                <a:lnTo>
                  <a:pt x="7018815" y="4125797"/>
                </a:lnTo>
                <a:lnTo>
                  <a:pt x="6989030" y="4159462"/>
                </a:lnTo>
                <a:lnTo>
                  <a:pt x="6957256" y="4191235"/>
                </a:lnTo>
                <a:lnTo>
                  <a:pt x="6923591" y="4221021"/>
                </a:lnTo>
                <a:lnTo>
                  <a:pt x="6888131" y="4248722"/>
                </a:lnTo>
                <a:lnTo>
                  <a:pt x="6850973" y="4274243"/>
                </a:lnTo>
                <a:lnTo>
                  <a:pt x="6812212" y="4297486"/>
                </a:lnTo>
                <a:lnTo>
                  <a:pt x="6771945" y="4318356"/>
                </a:lnTo>
                <a:lnTo>
                  <a:pt x="6730269" y="4336756"/>
                </a:lnTo>
                <a:lnTo>
                  <a:pt x="6687280" y="4352590"/>
                </a:lnTo>
                <a:lnTo>
                  <a:pt x="6643074" y="4365761"/>
                </a:lnTo>
                <a:lnTo>
                  <a:pt x="6597748" y="4376173"/>
                </a:lnTo>
                <a:lnTo>
                  <a:pt x="6551397" y="4383730"/>
                </a:lnTo>
                <a:lnTo>
                  <a:pt x="6504120" y="4388334"/>
                </a:lnTo>
                <a:lnTo>
                  <a:pt x="6456011" y="4389891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366762" y="111847"/>
            <a:ext cx="652145" cy="652145"/>
            <a:chOff x="8366762" y="111847"/>
            <a:chExt cx="652145" cy="652145"/>
          </a:xfrm>
        </p:grpSpPr>
        <p:sp>
          <p:nvSpPr>
            <p:cNvPr id="4" name="object 4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120" y="575604"/>
                  </a:moveTo>
                  <a:lnTo>
                    <a:pt x="240327" y="571748"/>
                  </a:lnTo>
                  <a:lnTo>
                    <a:pt x="195630" y="560552"/>
                  </a:lnTo>
                  <a:lnTo>
                    <a:pt x="153749" y="542567"/>
                  </a:lnTo>
                  <a:lnTo>
                    <a:pt x="115406" y="518348"/>
                  </a:lnTo>
                  <a:lnTo>
                    <a:pt x="81321" y="488447"/>
                  </a:lnTo>
                  <a:lnTo>
                    <a:pt x="52217" y="453417"/>
                  </a:lnTo>
                  <a:lnTo>
                    <a:pt x="28814" y="413812"/>
                  </a:lnTo>
                  <a:lnTo>
                    <a:pt x="11833" y="370185"/>
                  </a:lnTo>
                  <a:lnTo>
                    <a:pt x="1996" y="323089"/>
                  </a:lnTo>
                  <a:lnTo>
                    <a:pt x="0" y="276241"/>
                  </a:lnTo>
                  <a:lnTo>
                    <a:pt x="5406" y="230928"/>
                  </a:lnTo>
                  <a:lnTo>
                    <a:pt x="17692" y="187805"/>
                  </a:lnTo>
                  <a:lnTo>
                    <a:pt x="36332" y="147525"/>
                  </a:lnTo>
                  <a:lnTo>
                    <a:pt x="60802" y="110744"/>
                  </a:lnTo>
                  <a:lnTo>
                    <a:pt x="90577" y="78115"/>
                  </a:lnTo>
                  <a:lnTo>
                    <a:pt x="125133" y="50292"/>
                  </a:lnTo>
                  <a:lnTo>
                    <a:pt x="163947" y="27930"/>
                  </a:lnTo>
                  <a:lnTo>
                    <a:pt x="206492" y="11684"/>
                  </a:lnTo>
                  <a:lnTo>
                    <a:pt x="252245" y="2207"/>
                  </a:lnTo>
                  <a:lnTo>
                    <a:pt x="288170" y="0"/>
                  </a:lnTo>
                  <a:lnTo>
                    <a:pt x="335126" y="3854"/>
                  </a:lnTo>
                  <a:lnTo>
                    <a:pt x="379951" y="15048"/>
                  </a:lnTo>
                  <a:lnTo>
                    <a:pt x="421928" y="33030"/>
                  </a:lnTo>
                  <a:lnTo>
                    <a:pt x="460340" y="57246"/>
                  </a:lnTo>
                  <a:lnTo>
                    <a:pt x="494471" y="87144"/>
                  </a:lnTo>
                  <a:lnTo>
                    <a:pt x="523603" y="122170"/>
                  </a:lnTo>
                  <a:lnTo>
                    <a:pt x="547020" y="161772"/>
                  </a:lnTo>
                  <a:lnTo>
                    <a:pt x="564007" y="205397"/>
                  </a:lnTo>
                  <a:lnTo>
                    <a:pt x="573844" y="252492"/>
                  </a:lnTo>
                  <a:lnTo>
                    <a:pt x="575840" y="299359"/>
                  </a:lnTo>
                  <a:lnTo>
                    <a:pt x="570428" y="344721"/>
                  </a:lnTo>
                  <a:lnTo>
                    <a:pt x="558129" y="387910"/>
                  </a:lnTo>
                  <a:lnTo>
                    <a:pt x="539462" y="428260"/>
                  </a:lnTo>
                  <a:lnTo>
                    <a:pt x="514948" y="465103"/>
                  </a:lnTo>
                  <a:lnTo>
                    <a:pt x="485106" y="497772"/>
                  </a:lnTo>
                  <a:lnTo>
                    <a:pt x="450458" y="525601"/>
                  </a:lnTo>
                  <a:lnTo>
                    <a:pt x="411522" y="547922"/>
                  </a:lnTo>
                  <a:lnTo>
                    <a:pt x="368820" y="564069"/>
                  </a:lnTo>
                  <a:lnTo>
                    <a:pt x="322870" y="573374"/>
                  </a:lnTo>
                  <a:lnTo>
                    <a:pt x="287120" y="575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04862" y="14994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8170" y="0"/>
                  </a:moveTo>
                  <a:lnTo>
                    <a:pt x="206492" y="11684"/>
                  </a:lnTo>
                  <a:lnTo>
                    <a:pt x="163947" y="27930"/>
                  </a:lnTo>
                  <a:lnTo>
                    <a:pt x="125133" y="50292"/>
                  </a:lnTo>
                  <a:lnTo>
                    <a:pt x="90577" y="78115"/>
                  </a:lnTo>
                  <a:lnTo>
                    <a:pt x="60802" y="110744"/>
                  </a:lnTo>
                  <a:lnTo>
                    <a:pt x="36332" y="147525"/>
                  </a:lnTo>
                  <a:lnTo>
                    <a:pt x="17692" y="187805"/>
                  </a:lnTo>
                  <a:lnTo>
                    <a:pt x="5406" y="230928"/>
                  </a:lnTo>
                  <a:lnTo>
                    <a:pt x="0" y="276241"/>
                  </a:lnTo>
                  <a:lnTo>
                    <a:pt x="1996" y="323089"/>
                  </a:lnTo>
                  <a:lnTo>
                    <a:pt x="11833" y="370185"/>
                  </a:lnTo>
                  <a:lnTo>
                    <a:pt x="28814" y="413812"/>
                  </a:lnTo>
                  <a:lnTo>
                    <a:pt x="52217" y="453417"/>
                  </a:lnTo>
                  <a:lnTo>
                    <a:pt x="81321" y="488447"/>
                  </a:lnTo>
                  <a:lnTo>
                    <a:pt x="115406" y="518348"/>
                  </a:lnTo>
                  <a:lnTo>
                    <a:pt x="153749" y="542567"/>
                  </a:lnTo>
                  <a:lnTo>
                    <a:pt x="195630" y="560552"/>
                  </a:lnTo>
                  <a:lnTo>
                    <a:pt x="240327" y="571748"/>
                  </a:lnTo>
                  <a:lnTo>
                    <a:pt x="287120" y="575604"/>
                  </a:lnTo>
                  <a:lnTo>
                    <a:pt x="295997" y="575466"/>
                  </a:lnTo>
                  <a:lnTo>
                    <a:pt x="368820" y="564069"/>
                  </a:lnTo>
                  <a:lnTo>
                    <a:pt x="411522" y="547922"/>
                  </a:lnTo>
                  <a:lnTo>
                    <a:pt x="450458" y="525601"/>
                  </a:lnTo>
                  <a:lnTo>
                    <a:pt x="485106" y="497772"/>
                  </a:lnTo>
                  <a:lnTo>
                    <a:pt x="514948" y="465103"/>
                  </a:lnTo>
                  <a:lnTo>
                    <a:pt x="539462" y="428260"/>
                  </a:lnTo>
                  <a:lnTo>
                    <a:pt x="558129" y="387910"/>
                  </a:lnTo>
                  <a:lnTo>
                    <a:pt x="570428" y="344721"/>
                  </a:lnTo>
                  <a:lnTo>
                    <a:pt x="575840" y="299359"/>
                  </a:lnTo>
                  <a:lnTo>
                    <a:pt x="573844" y="252492"/>
                  </a:lnTo>
                  <a:lnTo>
                    <a:pt x="564007" y="205397"/>
                  </a:lnTo>
                  <a:lnTo>
                    <a:pt x="547020" y="161772"/>
                  </a:lnTo>
                  <a:lnTo>
                    <a:pt x="523603" y="122170"/>
                  </a:lnTo>
                  <a:lnTo>
                    <a:pt x="494471" y="87144"/>
                  </a:lnTo>
                  <a:lnTo>
                    <a:pt x="460340" y="57246"/>
                  </a:lnTo>
                  <a:lnTo>
                    <a:pt x="421928" y="33030"/>
                  </a:lnTo>
                  <a:lnTo>
                    <a:pt x="379951" y="15048"/>
                  </a:lnTo>
                  <a:lnTo>
                    <a:pt x="335126" y="3854"/>
                  </a:lnTo>
                  <a:lnTo>
                    <a:pt x="288170" y="0"/>
                  </a:lnTo>
                  <a:close/>
                </a:path>
              </a:pathLst>
            </a:custGeom>
            <a:ln w="76199">
              <a:solidFill>
                <a:srgbClr val="F2B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60049" y="2957869"/>
            <a:ext cx="1421847" cy="2025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83466" y="191231"/>
            <a:ext cx="41910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28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8024" y="3599051"/>
            <a:ext cx="10623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Arial"/>
                <a:cs typeface="Arial"/>
              </a:rPr>
              <a:t>Waktu: </a:t>
            </a:r>
            <a:r>
              <a:rPr dirty="0" sz="800" spc="-10">
                <a:latin typeface="Arial"/>
                <a:cs typeface="Arial"/>
              </a:rPr>
              <a:t>2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85">
                <a:latin typeface="Arial"/>
                <a:cs typeface="Arial"/>
              </a:rPr>
              <a:t>JP  </a:t>
            </a:r>
            <a:r>
              <a:rPr dirty="0" sz="800" spc="-15">
                <a:latin typeface="Arial"/>
                <a:cs typeface="Arial"/>
              </a:rPr>
              <a:t>Bahan: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 spc="15">
                <a:latin typeface="Arial"/>
                <a:cs typeface="Arial"/>
              </a:rPr>
              <a:t>Lembar belajar </a:t>
            </a:r>
            <a:r>
              <a:rPr dirty="0" sz="800" spc="-20">
                <a:latin typeface="Arial"/>
                <a:cs typeface="Arial"/>
              </a:rPr>
              <a:t>4  </a:t>
            </a:r>
            <a:r>
              <a:rPr dirty="0" sz="800" spc="-10">
                <a:latin typeface="Arial"/>
                <a:cs typeface="Arial"/>
              </a:rPr>
              <a:t>Peran </a:t>
            </a:r>
            <a:r>
              <a:rPr dirty="0" sz="800" spc="-20">
                <a:latin typeface="Arial"/>
                <a:cs typeface="Arial"/>
              </a:rPr>
              <a:t>Guru: </a:t>
            </a:r>
            <a:r>
              <a:rPr dirty="0" sz="800" spc="10">
                <a:latin typeface="Arial"/>
                <a:cs typeface="Arial"/>
              </a:rPr>
              <a:t>Fasilitator  </a:t>
            </a:r>
            <a:r>
              <a:rPr dirty="0" sz="800" spc="15">
                <a:latin typeface="Arial"/>
                <a:cs typeface="Arial"/>
              </a:rPr>
              <a:t>dan </a:t>
            </a:r>
            <a:r>
              <a:rPr dirty="0" sz="800" spc="10">
                <a:latin typeface="Arial"/>
                <a:cs typeface="Arial"/>
              </a:rPr>
              <a:t>moderator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diskusi.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6143" y="1043358"/>
            <a:ext cx="6451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Arial"/>
                <a:cs typeface="Arial"/>
              </a:rPr>
              <a:t>Persiapan: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9665" y="1203378"/>
            <a:ext cx="44773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915" indent="-2952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5915" algn="l"/>
                <a:tab pos="336550" algn="l"/>
              </a:tabLst>
            </a:pPr>
            <a:r>
              <a:rPr dirty="0" sz="1050" spc="-5">
                <a:latin typeface="Arial"/>
                <a:cs typeface="Arial"/>
              </a:rPr>
              <a:t>Guru </a:t>
            </a:r>
            <a:r>
              <a:rPr dirty="0" sz="1050">
                <a:latin typeface="Arial"/>
                <a:cs typeface="Arial"/>
              </a:rPr>
              <a:t>menyiapkan </a:t>
            </a:r>
            <a:r>
              <a:rPr dirty="0" sz="1050" spc="15">
                <a:latin typeface="Arial"/>
                <a:cs typeface="Arial"/>
              </a:rPr>
              <a:t>lembar</a:t>
            </a:r>
            <a:r>
              <a:rPr dirty="0" sz="1050" spc="12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reﬂeksi.</a:t>
            </a:r>
            <a:endParaRPr sz="1050">
              <a:latin typeface="Arial"/>
              <a:cs typeface="Arial"/>
            </a:endParaRPr>
          </a:p>
          <a:p>
            <a:pPr marL="335915" indent="-323850">
              <a:lnSpc>
                <a:spcPct val="100000"/>
              </a:lnSpc>
              <a:buAutoNum type="arabicPeriod"/>
              <a:tabLst>
                <a:tab pos="335915" algn="l"/>
                <a:tab pos="336550" algn="l"/>
              </a:tabLst>
            </a:pPr>
            <a:r>
              <a:rPr dirty="0" sz="1050" spc="25">
                <a:latin typeface="Arial"/>
                <a:cs typeface="Arial"/>
              </a:rPr>
              <a:t>Sertiﬁkat </a:t>
            </a:r>
            <a:r>
              <a:rPr dirty="0" sz="1050" spc="-5">
                <a:latin typeface="Arial"/>
                <a:cs typeface="Arial"/>
              </a:rPr>
              <a:t>apresiasi </a:t>
            </a:r>
            <a:r>
              <a:rPr dirty="0" sz="1050" spc="5">
                <a:latin typeface="Arial"/>
                <a:cs typeface="Arial"/>
              </a:rPr>
              <a:t>(desain </a:t>
            </a:r>
            <a:r>
              <a:rPr dirty="0" sz="1050">
                <a:latin typeface="Arial"/>
                <a:cs typeface="Arial"/>
              </a:rPr>
              <a:t>bisa </a:t>
            </a:r>
            <a:r>
              <a:rPr dirty="0" sz="1050" spc="-30">
                <a:latin typeface="Arial"/>
                <a:cs typeface="Arial"/>
              </a:rPr>
              <a:t>sesuai </a:t>
            </a:r>
            <a:r>
              <a:rPr dirty="0" sz="1050" spc="15">
                <a:latin typeface="Arial"/>
                <a:cs typeface="Arial"/>
              </a:rPr>
              <a:t>tema </a:t>
            </a:r>
            <a:r>
              <a:rPr dirty="0" sz="1050" spc="-20">
                <a:latin typeface="Arial"/>
                <a:cs typeface="Arial"/>
              </a:rPr>
              <a:t>sekolah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masing-masing)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6143" y="1683436"/>
            <a:ext cx="8128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5">
                <a:latin typeface="Arial"/>
                <a:cs typeface="Arial"/>
              </a:rPr>
              <a:t>Pelaksanaan: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5915" marR="222885" indent="-2952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35915" algn="l"/>
                <a:tab pos="336550" algn="l"/>
              </a:tabLst>
            </a:pPr>
            <a:r>
              <a:rPr dirty="0" spc="-5"/>
              <a:t>Guru </a:t>
            </a:r>
            <a:r>
              <a:rPr dirty="0"/>
              <a:t>memberikan </a:t>
            </a:r>
            <a:r>
              <a:rPr dirty="0" spc="5"/>
              <a:t>ucapan selamat </a:t>
            </a:r>
            <a:r>
              <a:rPr dirty="0" spc="10"/>
              <a:t>kepada </a:t>
            </a:r>
            <a:r>
              <a:rPr dirty="0" spc="30"/>
              <a:t>para </a:t>
            </a:r>
            <a:r>
              <a:rPr dirty="0" spc="-40"/>
              <a:t>siswa </a:t>
            </a:r>
            <a:r>
              <a:rPr dirty="0" spc="5"/>
              <a:t>bahwa </a:t>
            </a:r>
            <a:r>
              <a:rPr dirty="0" spc="-40"/>
              <a:t>siswa </a:t>
            </a:r>
            <a:r>
              <a:rPr dirty="0" spc="20"/>
              <a:t>telah </a:t>
            </a:r>
            <a:r>
              <a:rPr dirty="0" spc="5"/>
              <a:t>berhasil </a:t>
            </a:r>
            <a:r>
              <a:rPr dirty="0" spc="-5"/>
              <a:t>melaksanakan  </a:t>
            </a:r>
            <a:r>
              <a:rPr dirty="0" spc="-35"/>
              <a:t>proses </a:t>
            </a:r>
            <a:r>
              <a:rPr dirty="0" spc="15"/>
              <a:t>pembuatan </a:t>
            </a:r>
            <a:r>
              <a:rPr dirty="0" spc="5"/>
              <a:t>projek </a:t>
            </a:r>
            <a:r>
              <a:rPr dirty="0" spc="20"/>
              <a:t>dan </a:t>
            </a:r>
            <a:r>
              <a:rPr dirty="0"/>
              <a:t>menghasilkan </a:t>
            </a:r>
            <a:r>
              <a:rPr dirty="0" spc="25"/>
              <a:t>berbagai </a:t>
            </a:r>
            <a:r>
              <a:rPr dirty="0" spc="10"/>
              <a:t>karya </a:t>
            </a:r>
            <a:r>
              <a:rPr dirty="0" spc="25"/>
              <a:t>diluar </a:t>
            </a:r>
            <a:r>
              <a:rPr dirty="0" spc="-10"/>
              <a:t>ekspektasi guru. </a:t>
            </a:r>
            <a:r>
              <a:rPr dirty="0" spc="-5"/>
              <a:t>Guru </a:t>
            </a:r>
            <a:r>
              <a:rPr dirty="0"/>
              <a:t>bisa  memberikan </a:t>
            </a:r>
            <a:r>
              <a:rPr dirty="0" spc="-20"/>
              <a:t>semacam </a:t>
            </a:r>
            <a:r>
              <a:rPr dirty="0" spc="20"/>
              <a:t>sertiﬁkat </a:t>
            </a:r>
            <a:r>
              <a:rPr dirty="0" spc="-5"/>
              <a:t>apresiasi </a:t>
            </a:r>
            <a:r>
              <a:rPr dirty="0" spc="25"/>
              <a:t>terhadap </a:t>
            </a:r>
            <a:r>
              <a:rPr dirty="0" spc="5"/>
              <a:t>pencapain </a:t>
            </a:r>
            <a:r>
              <a:rPr dirty="0" spc="-40"/>
              <a:t>siswa </a:t>
            </a:r>
            <a:r>
              <a:rPr dirty="0" spc="10"/>
              <a:t>dengan </a:t>
            </a:r>
            <a:r>
              <a:rPr dirty="0"/>
              <a:t>menyebutkan </a:t>
            </a:r>
            <a:r>
              <a:rPr dirty="0" spc="30"/>
              <a:t>proﬁl  </a:t>
            </a:r>
            <a:r>
              <a:rPr dirty="0" spc="-10"/>
              <a:t>Pancasila </a:t>
            </a:r>
            <a:r>
              <a:rPr dirty="0" spc="10"/>
              <a:t>yang </a:t>
            </a:r>
            <a:r>
              <a:rPr dirty="0" spc="25"/>
              <a:t>paling </a:t>
            </a:r>
            <a:r>
              <a:rPr dirty="0" spc="-5"/>
              <a:t>menonjol </a:t>
            </a:r>
            <a:r>
              <a:rPr dirty="0" spc="25"/>
              <a:t>dalam </a:t>
            </a:r>
            <a:r>
              <a:rPr dirty="0" spc="10"/>
              <a:t>karya</a:t>
            </a:r>
            <a:r>
              <a:rPr dirty="0" spc="200"/>
              <a:t> </a:t>
            </a:r>
            <a:r>
              <a:rPr dirty="0" spc="-15"/>
              <a:t>masing-masing.</a:t>
            </a:r>
          </a:p>
          <a:p>
            <a:pPr marL="335915" marR="276860" indent="-323850">
              <a:lnSpc>
                <a:spcPct val="100000"/>
              </a:lnSpc>
              <a:buAutoNum type="arabicPeriod"/>
              <a:tabLst>
                <a:tab pos="335915" algn="l"/>
                <a:tab pos="336550" algn="l"/>
              </a:tabLst>
            </a:pPr>
            <a:r>
              <a:rPr dirty="0" spc="-5"/>
              <a:t>Guru mengumumkan </a:t>
            </a:r>
            <a:r>
              <a:rPr dirty="0"/>
              <a:t>seperti </a:t>
            </a:r>
            <a:r>
              <a:rPr dirty="0" spc="5"/>
              <a:t>biasa </a:t>
            </a:r>
            <a:r>
              <a:rPr dirty="0" spc="25"/>
              <a:t>diakhir </a:t>
            </a:r>
            <a:r>
              <a:rPr dirty="0" spc="-35"/>
              <a:t>proses </a:t>
            </a:r>
            <a:r>
              <a:rPr dirty="0" spc="5"/>
              <a:t>pembelajaran, </a:t>
            </a:r>
            <a:r>
              <a:rPr dirty="0" spc="35"/>
              <a:t>di </a:t>
            </a:r>
            <a:r>
              <a:rPr dirty="0" spc="20"/>
              <a:t>akhir </a:t>
            </a:r>
            <a:r>
              <a:rPr dirty="0" spc="-35"/>
              <a:t>proses </a:t>
            </a:r>
            <a:r>
              <a:rPr dirty="0" spc="25"/>
              <a:t>adalah </a:t>
            </a:r>
            <a:r>
              <a:rPr dirty="0" spc="5"/>
              <a:t>saatnya  </a:t>
            </a:r>
            <a:r>
              <a:rPr dirty="0" spc="10"/>
              <a:t>untuk </a:t>
            </a:r>
            <a:r>
              <a:rPr dirty="0"/>
              <a:t>melakukan</a:t>
            </a:r>
            <a:r>
              <a:rPr dirty="0" spc="65"/>
              <a:t> </a:t>
            </a:r>
            <a:r>
              <a:rPr dirty="0" spc="-20"/>
              <a:t>reﬂeksi.</a:t>
            </a:r>
          </a:p>
          <a:p>
            <a:pPr marL="335915" indent="-321310">
              <a:lnSpc>
                <a:spcPct val="100000"/>
              </a:lnSpc>
              <a:buAutoNum type="arabicPeriod"/>
              <a:tabLst>
                <a:tab pos="335915" algn="l"/>
                <a:tab pos="336550" algn="l"/>
              </a:tabLst>
            </a:pPr>
            <a:r>
              <a:rPr dirty="0" spc="-5"/>
              <a:t>Guru </a:t>
            </a:r>
            <a:r>
              <a:rPr dirty="0" spc="-10"/>
              <a:t>menuliskan </a:t>
            </a:r>
            <a:r>
              <a:rPr dirty="0" spc="15"/>
              <a:t>pertanyaan </a:t>
            </a:r>
            <a:r>
              <a:rPr dirty="0" spc="-5"/>
              <a:t>reﬂeksi </a:t>
            </a:r>
            <a:r>
              <a:rPr dirty="0" spc="30"/>
              <a:t>atau </a:t>
            </a:r>
            <a:r>
              <a:rPr dirty="0" spc="10"/>
              <a:t>memaparkan </a:t>
            </a:r>
            <a:r>
              <a:rPr dirty="0" spc="15"/>
              <a:t>pertanyaan </a:t>
            </a:r>
            <a:r>
              <a:rPr dirty="0" spc="-5"/>
              <a:t>reﬂeksi </a:t>
            </a:r>
            <a:r>
              <a:rPr dirty="0" spc="35"/>
              <a:t>di </a:t>
            </a:r>
            <a:r>
              <a:rPr dirty="0" spc="-10"/>
              <a:t>slide</a:t>
            </a:r>
            <a:r>
              <a:rPr dirty="0" spc="75"/>
              <a:t> </a:t>
            </a:r>
            <a:r>
              <a:rPr dirty="0"/>
              <a:t>projector:</a:t>
            </a:r>
          </a:p>
          <a:p>
            <a:pPr lvl="1" marL="335915" marR="18415" indent="-269240">
              <a:lnSpc>
                <a:spcPct val="100000"/>
              </a:lnSpc>
              <a:buChar char="-"/>
              <a:tabLst>
                <a:tab pos="335915" algn="l"/>
                <a:tab pos="336550" algn="l"/>
              </a:tabLst>
            </a:pPr>
            <a:r>
              <a:rPr dirty="0" sz="1050" spc="10">
                <a:latin typeface="Arial"/>
                <a:cs typeface="Arial"/>
              </a:rPr>
              <a:t>Bagian mana </a:t>
            </a:r>
            <a:r>
              <a:rPr dirty="0" sz="1050" spc="35">
                <a:latin typeface="Arial"/>
                <a:cs typeface="Arial"/>
              </a:rPr>
              <a:t>dari </a:t>
            </a:r>
            <a:r>
              <a:rPr dirty="0" sz="1050" spc="-35">
                <a:latin typeface="Arial"/>
                <a:cs typeface="Arial"/>
              </a:rPr>
              <a:t>proses </a:t>
            </a:r>
            <a:r>
              <a:rPr dirty="0" sz="1050" spc="15">
                <a:latin typeface="Arial"/>
                <a:cs typeface="Arial"/>
              </a:rPr>
              <a:t>pembuatan </a:t>
            </a:r>
            <a:r>
              <a:rPr dirty="0" sz="1050" spc="5">
                <a:latin typeface="Arial"/>
                <a:cs typeface="Arial"/>
              </a:rPr>
              <a:t>projek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 spc="10">
                <a:latin typeface="Arial"/>
                <a:cs typeface="Arial"/>
              </a:rPr>
              <a:t>pameran karya yang </a:t>
            </a:r>
            <a:r>
              <a:rPr dirty="0" sz="1050" spc="25">
                <a:latin typeface="Arial"/>
                <a:cs typeface="Arial"/>
              </a:rPr>
              <a:t>paling </a:t>
            </a:r>
            <a:r>
              <a:rPr dirty="0" sz="1050" spc="-15">
                <a:latin typeface="Arial"/>
                <a:cs typeface="Arial"/>
              </a:rPr>
              <a:t>berkesan </a:t>
            </a:r>
            <a:r>
              <a:rPr dirty="0" sz="1050" spc="20">
                <a:latin typeface="Arial"/>
                <a:cs typeface="Arial"/>
              </a:rPr>
              <a:t>buatmu dan  </a:t>
            </a:r>
            <a:r>
              <a:rPr dirty="0" sz="1050" spc="-5">
                <a:latin typeface="Arial"/>
                <a:cs typeface="Arial"/>
              </a:rPr>
              <a:t>mengapa?</a:t>
            </a:r>
            <a:endParaRPr sz="1050">
              <a:latin typeface="Arial"/>
              <a:cs typeface="Arial"/>
            </a:endParaRPr>
          </a:p>
          <a:p>
            <a:pPr lvl="1" marL="335915" marR="145415" indent="-269240">
              <a:lnSpc>
                <a:spcPct val="100000"/>
              </a:lnSpc>
              <a:buChar char="-"/>
              <a:tabLst>
                <a:tab pos="335915" algn="l"/>
                <a:tab pos="336550" algn="l"/>
              </a:tabLst>
            </a:pPr>
            <a:r>
              <a:rPr dirty="0" sz="1050" spc="10">
                <a:latin typeface="Arial"/>
                <a:cs typeface="Arial"/>
              </a:rPr>
              <a:t>Bagian mana </a:t>
            </a:r>
            <a:r>
              <a:rPr dirty="0" sz="1050" spc="35">
                <a:latin typeface="Arial"/>
                <a:cs typeface="Arial"/>
              </a:rPr>
              <a:t>dari </a:t>
            </a:r>
            <a:r>
              <a:rPr dirty="0" sz="1050" spc="-35">
                <a:latin typeface="Arial"/>
                <a:cs typeface="Arial"/>
              </a:rPr>
              <a:t>proses </a:t>
            </a:r>
            <a:r>
              <a:rPr dirty="0" sz="1050" spc="15">
                <a:latin typeface="Arial"/>
                <a:cs typeface="Arial"/>
              </a:rPr>
              <a:t>pembuatan </a:t>
            </a:r>
            <a:r>
              <a:rPr dirty="0" sz="1050" spc="5">
                <a:latin typeface="Arial"/>
                <a:cs typeface="Arial"/>
              </a:rPr>
              <a:t>projek </a:t>
            </a:r>
            <a:r>
              <a:rPr dirty="0" sz="1050" spc="20">
                <a:latin typeface="Arial"/>
                <a:cs typeface="Arial"/>
              </a:rPr>
              <a:t>dan </a:t>
            </a:r>
            <a:r>
              <a:rPr dirty="0" sz="1050" spc="10">
                <a:latin typeface="Arial"/>
                <a:cs typeface="Arial"/>
              </a:rPr>
              <a:t>pameran karya yang </a:t>
            </a:r>
            <a:r>
              <a:rPr dirty="0" sz="1050" spc="25">
                <a:latin typeface="Arial"/>
                <a:cs typeface="Arial"/>
              </a:rPr>
              <a:t>paling </a:t>
            </a:r>
            <a:r>
              <a:rPr dirty="0" sz="1050" spc="15">
                <a:latin typeface="Arial"/>
                <a:cs typeface="Arial"/>
              </a:rPr>
              <a:t>menantang </a:t>
            </a:r>
            <a:r>
              <a:rPr dirty="0" sz="1050" spc="20">
                <a:latin typeface="Arial"/>
                <a:cs typeface="Arial"/>
              </a:rPr>
              <a:t>buatmu  dan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mengapa?</a:t>
            </a:r>
            <a:endParaRPr sz="1050">
              <a:latin typeface="Arial"/>
              <a:cs typeface="Arial"/>
            </a:endParaRPr>
          </a:p>
          <a:p>
            <a:pPr lvl="1" marL="335915" indent="-269875">
              <a:lnSpc>
                <a:spcPct val="100000"/>
              </a:lnSpc>
              <a:buChar char="-"/>
              <a:tabLst>
                <a:tab pos="335915" algn="l"/>
                <a:tab pos="336550" algn="l"/>
              </a:tabLst>
            </a:pPr>
            <a:r>
              <a:rPr dirty="0" sz="1050" spc="30">
                <a:latin typeface="Arial"/>
                <a:cs typeface="Arial"/>
              </a:rPr>
              <a:t>Apabila </a:t>
            </a:r>
            <a:r>
              <a:rPr dirty="0" sz="1050">
                <a:latin typeface="Arial"/>
                <a:cs typeface="Arial"/>
              </a:rPr>
              <a:t>kamu bisa </a:t>
            </a:r>
            <a:r>
              <a:rPr dirty="0" sz="1050" spc="5">
                <a:latin typeface="Arial"/>
                <a:cs typeface="Arial"/>
              </a:rPr>
              <a:t>mengulang </a:t>
            </a:r>
            <a:r>
              <a:rPr dirty="0" sz="1050" spc="-35">
                <a:latin typeface="Arial"/>
                <a:cs typeface="Arial"/>
              </a:rPr>
              <a:t>proses</a:t>
            </a:r>
            <a:r>
              <a:rPr dirty="0" sz="1050" spc="95">
                <a:latin typeface="Arial"/>
                <a:cs typeface="Arial"/>
              </a:rPr>
              <a:t> </a:t>
            </a:r>
            <a:r>
              <a:rPr dirty="0" sz="1050" spc="20">
                <a:latin typeface="Arial"/>
                <a:cs typeface="Arial"/>
              </a:rPr>
              <a:t>ini </a:t>
            </a:r>
            <a:r>
              <a:rPr dirty="0" sz="1050" spc="30">
                <a:latin typeface="Arial"/>
                <a:cs typeface="Arial"/>
              </a:rPr>
              <a:t>apa </a:t>
            </a:r>
            <a:r>
              <a:rPr dirty="0" sz="1050" spc="10">
                <a:latin typeface="Arial"/>
                <a:cs typeface="Arial"/>
              </a:rPr>
              <a:t>yang akan </a:t>
            </a:r>
            <a:r>
              <a:rPr dirty="0" sz="1050">
                <a:latin typeface="Arial"/>
                <a:cs typeface="Arial"/>
              </a:rPr>
              <a:t>kamu </a:t>
            </a:r>
            <a:r>
              <a:rPr dirty="0" sz="1050" spc="5">
                <a:latin typeface="Arial"/>
                <a:cs typeface="Arial"/>
              </a:rPr>
              <a:t>lakukan </a:t>
            </a:r>
            <a:r>
              <a:rPr dirty="0" sz="1050">
                <a:latin typeface="Arial"/>
                <a:cs typeface="Arial"/>
              </a:rPr>
              <a:t>berbeda?</a:t>
            </a:r>
            <a:endParaRPr sz="1050">
              <a:latin typeface="Arial"/>
              <a:cs typeface="Arial"/>
            </a:endParaRPr>
          </a:p>
          <a:p>
            <a:pPr lvl="1" marL="335915" marR="5080" indent="-269240">
              <a:lnSpc>
                <a:spcPct val="100000"/>
              </a:lnSpc>
              <a:buChar char="-"/>
              <a:tabLst>
                <a:tab pos="335915" algn="l"/>
                <a:tab pos="336550" algn="l"/>
              </a:tabLst>
            </a:pPr>
            <a:r>
              <a:rPr dirty="0" sz="1050">
                <a:latin typeface="Arial"/>
                <a:cs typeface="Arial"/>
              </a:rPr>
              <a:t>Perubahan </a:t>
            </a:r>
            <a:r>
              <a:rPr dirty="0" sz="1050" spc="35">
                <a:latin typeface="Arial"/>
                <a:cs typeface="Arial"/>
              </a:rPr>
              <a:t>pada diri </a:t>
            </a:r>
            <a:r>
              <a:rPr dirty="0" sz="1050">
                <a:latin typeface="Arial"/>
                <a:cs typeface="Arial"/>
              </a:rPr>
              <a:t>seperti </a:t>
            </a:r>
            <a:r>
              <a:rPr dirty="0" sz="1050" spc="30">
                <a:latin typeface="Arial"/>
                <a:cs typeface="Arial"/>
              </a:rPr>
              <a:t>apa </a:t>
            </a:r>
            <a:r>
              <a:rPr dirty="0" sz="1050" spc="10">
                <a:latin typeface="Arial"/>
                <a:cs typeface="Arial"/>
              </a:rPr>
              <a:t>yang </a:t>
            </a:r>
            <a:r>
              <a:rPr dirty="0" sz="1050">
                <a:latin typeface="Arial"/>
                <a:cs typeface="Arial"/>
              </a:rPr>
              <a:t>kamu rasakan </a:t>
            </a:r>
            <a:r>
              <a:rPr dirty="0" sz="1050" spc="35">
                <a:latin typeface="Arial"/>
                <a:cs typeface="Arial"/>
              </a:rPr>
              <a:t>dari </a:t>
            </a:r>
            <a:r>
              <a:rPr dirty="0" sz="1050" spc="5">
                <a:latin typeface="Arial"/>
                <a:cs typeface="Arial"/>
              </a:rPr>
              <a:t>awal </a:t>
            </a:r>
            <a:r>
              <a:rPr dirty="0" sz="1050">
                <a:latin typeface="Arial"/>
                <a:cs typeface="Arial"/>
              </a:rPr>
              <a:t>sampai </a:t>
            </a:r>
            <a:r>
              <a:rPr dirty="0" sz="1050" spc="20">
                <a:latin typeface="Arial"/>
                <a:cs typeface="Arial"/>
              </a:rPr>
              <a:t>akhir </a:t>
            </a:r>
            <a:r>
              <a:rPr dirty="0" sz="1050" spc="-35">
                <a:latin typeface="Arial"/>
                <a:cs typeface="Arial"/>
              </a:rPr>
              <a:t>proses </a:t>
            </a:r>
            <a:r>
              <a:rPr dirty="0" sz="1050" spc="20">
                <a:latin typeface="Arial"/>
                <a:cs typeface="Arial"/>
              </a:rPr>
              <a:t>ini </a:t>
            </a:r>
            <a:r>
              <a:rPr dirty="0" sz="1050" spc="5">
                <a:latin typeface="Arial"/>
                <a:cs typeface="Arial"/>
              </a:rPr>
              <a:t>berlangsung  </a:t>
            </a:r>
            <a:r>
              <a:rPr dirty="0" sz="1050" spc="20">
                <a:latin typeface="Arial"/>
                <a:cs typeface="Arial"/>
              </a:rPr>
              <a:t>dan</a:t>
            </a:r>
            <a:r>
              <a:rPr dirty="0" sz="1050" spc="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mengapa?</a:t>
            </a:r>
            <a:endParaRPr sz="1050">
              <a:latin typeface="Arial"/>
              <a:cs typeface="Arial"/>
            </a:endParaRPr>
          </a:p>
          <a:p>
            <a:pPr marL="335915" marR="752475" indent="-322580">
              <a:lnSpc>
                <a:spcPct val="100000"/>
              </a:lnSpc>
              <a:tabLst>
                <a:tab pos="335915" algn="l"/>
              </a:tabLst>
            </a:pPr>
            <a:r>
              <a:rPr dirty="0" spc="-70"/>
              <a:t>4.	</a:t>
            </a:r>
            <a:r>
              <a:rPr dirty="0" spc="30"/>
              <a:t>Apabila </a:t>
            </a:r>
            <a:r>
              <a:rPr dirty="0" spc="-10"/>
              <a:t>masih </a:t>
            </a:r>
            <a:r>
              <a:rPr dirty="0" spc="30"/>
              <a:t>ada </a:t>
            </a:r>
            <a:r>
              <a:rPr dirty="0" spc="5"/>
              <a:t>waktu </a:t>
            </a:r>
            <a:r>
              <a:rPr dirty="0" spc="15"/>
              <a:t>guru </a:t>
            </a:r>
            <a:r>
              <a:rPr dirty="0"/>
              <a:t>mempersilahkan </a:t>
            </a:r>
            <a:r>
              <a:rPr dirty="0" spc="25"/>
              <a:t>berbagi </a:t>
            </a:r>
            <a:r>
              <a:rPr dirty="0" spc="10"/>
              <a:t>dengan </a:t>
            </a:r>
            <a:r>
              <a:rPr dirty="0" spc="5"/>
              <a:t>pasangan </a:t>
            </a:r>
            <a:r>
              <a:rPr dirty="0" spc="10"/>
              <a:t>yang </a:t>
            </a:r>
            <a:r>
              <a:rPr dirty="0" spc="35"/>
              <a:t>diatur  </a:t>
            </a:r>
            <a:r>
              <a:rPr dirty="0" spc="-5"/>
              <a:t>kelompoknya oleh guru, </a:t>
            </a:r>
            <a:r>
              <a:rPr dirty="0" spc="5"/>
              <a:t>pasangan </a:t>
            </a:r>
            <a:r>
              <a:rPr dirty="0" spc="10"/>
              <a:t>yang </a:t>
            </a:r>
            <a:r>
              <a:rPr dirty="0" spc="15"/>
              <a:t>berbeda</a:t>
            </a:r>
            <a:r>
              <a:rPr dirty="0" spc="240"/>
              <a:t> </a:t>
            </a:r>
            <a:r>
              <a:rPr dirty="0" spc="-20"/>
              <a:t>kelompok.</a:t>
            </a:r>
          </a:p>
        </p:txBody>
      </p:sp>
      <p:sp>
        <p:nvSpPr>
          <p:cNvPr id="13" name="object 13"/>
          <p:cNvSpPr/>
          <p:nvPr/>
        </p:nvSpPr>
        <p:spPr>
          <a:xfrm>
            <a:off x="150649" y="85388"/>
            <a:ext cx="1421127" cy="2759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67271" y="206362"/>
            <a:ext cx="12598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0">
                <a:latin typeface="Arial"/>
                <a:cs typeface="Arial"/>
              </a:rPr>
              <a:t>Reﬂeksi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Belajar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661" y="1269308"/>
            <a:ext cx="6350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1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eﬂeksi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770" y="2004587"/>
            <a:ext cx="9067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Arial"/>
                <a:cs typeface="Arial"/>
              </a:rPr>
              <a:t>Reﬂeksi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Belajar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4590" y="2987793"/>
            <a:ext cx="4274820" cy="2094230"/>
          </a:xfrm>
          <a:custGeom>
            <a:avLst/>
            <a:gdLst/>
            <a:ahLst/>
            <a:cxnLst/>
            <a:rect l="l" t="t" r="r" b="b"/>
            <a:pathLst>
              <a:path w="4274820" h="2094229">
                <a:moveTo>
                  <a:pt x="0" y="348999"/>
                </a:moveTo>
                <a:lnTo>
                  <a:pt x="3185" y="301641"/>
                </a:lnTo>
                <a:lnTo>
                  <a:pt x="12466" y="256220"/>
                </a:lnTo>
                <a:lnTo>
                  <a:pt x="27425" y="213151"/>
                </a:lnTo>
                <a:lnTo>
                  <a:pt x="47648" y="172851"/>
                </a:lnTo>
                <a:lnTo>
                  <a:pt x="72717" y="135735"/>
                </a:lnTo>
                <a:lnTo>
                  <a:pt x="102218" y="102218"/>
                </a:lnTo>
                <a:lnTo>
                  <a:pt x="135735" y="72717"/>
                </a:lnTo>
                <a:lnTo>
                  <a:pt x="172851" y="47648"/>
                </a:lnTo>
                <a:lnTo>
                  <a:pt x="213151" y="27425"/>
                </a:lnTo>
                <a:lnTo>
                  <a:pt x="256220" y="12466"/>
                </a:lnTo>
                <a:lnTo>
                  <a:pt x="301641" y="3185"/>
                </a:lnTo>
                <a:lnTo>
                  <a:pt x="348999" y="0"/>
                </a:lnTo>
                <a:lnTo>
                  <a:pt x="3925692" y="0"/>
                </a:lnTo>
                <a:lnTo>
                  <a:pt x="3971561" y="3027"/>
                </a:lnTo>
                <a:lnTo>
                  <a:pt x="4016259" y="11958"/>
                </a:lnTo>
                <a:lnTo>
                  <a:pt x="4059241" y="26568"/>
                </a:lnTo>
                <a:lnTo>
                  <a:pt x="4099965" y="46633"/>
                </a:lnTo>
                <a:lnTo>
                  <a:pt x="4137888" y="71926"/>
                </a:lnTo>
                <a:lnTo>
                  <a:pt x="4172466" y="102224"/>
                </a:lnTo>
                <a:lnTo>
                  <a:pt x="4202764" y="136802"/>
                </a:lnTo>
                <a:lnTo>
                  <a:pt x="4228058" y="174725"/>
                </a:lnTo>
                <a:lnTo>
                  <a:pt x="4248122" y="215449"/>
                </a:lnTo>
                <a:lnTo>
                  <a:pt x="4262733" y="258431"/>
                </a:lnTo>
                <a:lnTo>
                  <a:pt x="4271664" y="303129"/>
                </a:lnTo>
                <a:lnTo>
                  <a:pt x="4274691" y="348999"/>
                </a:lnTo>
                <a:lnTo>
                  <a:pt x="4274691" y="1744996"/>
                </a:lnTo>
                <a:lnTo>
                  <a:pt x="4271505" y="1792354"/>
                </a:lnTo>
                <a:lnTo>
                  <a:pt x="4262224" y="1837775"/>
                </a:lnTo>
                <a:lnTo>
                  <a:pt x="4247265" y="1880843"/>
                </a:lnTo>
                <a:lnTo>
                  <a:pt x="4227043" y="1921144"/>
                </a:lnTo>
                <a:lnTo>
                  <a:pt x="4201973" y="1958260"/>
                </a:lnTo>
                <a:lnTo>
                  <a:pt x="4172472" y="1991777"/>
                </a:lnTo>
                <a:lnTo>
                  <a:pt x="4138956" y="2021278"/>
                </a:lnTo>
                <a:lnTo>
                  <a:pt x="4101839" y="2046347"/>
                </a:lnTo>
                <a:lnTo>
                  <a:pt x="4061539" y="2066570"/>
                </a:lnTo>
                <a:lnTo>
                  <a:pt x="4018470" y="2081529"/>
                </a:lnTo>
                <a:lnTo>
                  <a:pt x="3973049" y="2090809"/>
                </a:lnTo>
                <a:lnTo>
                  <a:pt x="3925692" y="2093995"/>
                </a:lnTo>
                <a:lnTo>
                  <a:pt x="348999" y="2093995"/>
                </a:lnTo>
                <a:lnTo>
                  <a:pt x="301641" y="2090809"/>
                </a:lnTo>
                <a:lnTo>
                  <a:pt x="256220" y="2081529"/>
                </a:lnTo>
                <a:lnTo>
                  <a:pt x="213151" y="2066570"/>
                </a:lnTo>
                <a:lnTo>
                  <a:pt x="172851" y="2046347"/>
                </a:lnTo>
                <a:lnTo>
                  <a:pt x="135735" y="2021278"/>
                </a:lnTo>
                <a:lnTo>
                  <a:pt x="102218" y="1991777"/>
                </a:lnTo>
                <a:lnTo>
                  <a:pt x="72717" y="1958260"/>
                </a:lnTo>
                <a:lnTo>
                  <a:pt x="47648" y="1921144"/>
                </a:lnTo>
                <a:lnTo>
                  <a:pt x="27425" y="1880843"/>
                </a:lnTo>
                <a:lnTo>
                  <a:pt x="12466" y="1837775"/>
                </a:lnTo>
                <a:lnTo>
                  <a:pt x="3185" y="1792354"/>
                </a:lnTo>
                <a:lnTo>
                  <a:pt x="0" y="1744996"/>
                </a:lnTo>
                <a:lnTo>
                  <a:pt x="0" y="348999"/>
                </a:lnTo>
                <a:close/>
              </a:path>
            </a:pathLst>
          </a:custGeom>
          <a:ln w="28574">
            <a:solidFill>
              <a:srgbClr val="424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09835" y="3157201"/>
            <a:ext cx="3840479" cy="3721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170"/>
              </a:spcBef>
            </a:pPr>
            <a:r>
              <a:rPr dirty="0" sz="1150">
                <a:latin typeface="Arial"/>
                <a:cs typeface="Arial"/>
              </a:rPr>
              <a:t>Perubahan </a:t>
            </a:r>
            <a:r>
              <a:rPr dirty="0" sz="1150" spc="35">
                <a:latin typeface="Arial"/>
                <a:cs typeface="Arial"/>
              </a:rPr>
              <a:t>pada </a:t>
            </a:r>
            <a:r>
              <a:rPr dirty="0" sz="1150" spc="40">
                <a:latin typeface="Arial"/>
                <a:cs typeface="Arial"/>
              </a:rPr>
              <a:t>diri </a:t>
            </a:r>
            <a:r>
              <a:rPr dirty="0" sz="1150">
                <a:latin typeface="Arial"/>
                <a:cs typeface="Arial"/>
              </a:rPr>
              <a:t>seperti </a:t>
            </a:r>
            <a:r>
              <a:rPr dirty="0" sz="1150" spc="35">
                <a:latin typeface="Arial"/>
                <a:cs typeface="Arial"/>
              </a:rPr>
              <a:t>apa </a:t>
            </a:r>
            <a:r>
              <a:rPr dirty="0" sz="1150" spc="10">
                <a:latin typeface="Arial"/>
                <a:cs typeface="Arial"/>
              </a:rPr>
              <a:t>yang </a:t>
            </a:r>
            <a:r>
              <a:rPr dirty="0" sz="1150">
                <a:latin typeface="Arial"/>
                <a:cs typeface="Arial"/>
              </a:rPr>
              <a:t>kamu rasakan </a:t>
            </a:r>
            <a:r>
              <a:rPr dirty="0" sz="1150" spc="40">
                <a:latin typeface="Arial"/>
                <a:cs typeface="Arial"/>
              </a:rPr>
              <a:t>dari  </a:t>
            </a:r>
            <a:r>
              <a:rPr dirty="0" sz="1150" spc="5">
                <a:latin typeface="Arial"/>
                <a:cs typeface="Arial"/>
              </a:rPr>
              <a:t>awal sampai </a:t>
            </a:r>
            <a:r>
              <a:rPr dirty="0" sz="1150" spc="20">
                <a:latin typeface="Arial"/>
                <a:cs typeface="Arial"/>
              </a:rPr>
              <a:t>akhir </a:t>
            </a:r>
            <a:r>
              <a:rPr dirty="0" sz="1150" spc="-35">
                <a:latin typeface="Arial"/>
                <a:cs typeface="Arial"/>
              </a:rPr>
              <a:t>proses </a:t>
            </a:r>
            <a:r>
              <a:rPr dirty="0" sz="1150" spc="20">
                <a:latin typeface="Arial"/>
                <a:cs typeface="Arial"/>
              </a:rPr>
              <a:t>ini </a:t>
            </a:r>
            <a:r>
              <a:rPr dirty="0" sz="1150" spc="5">
                <a:latin typeface="Arial"/>
                <a:cs typeface="Arial"/>
              </a:rPr>
              <a:t>berlangsung </a:t>
            </a:r>
            <a:r>
              <a:rPr dirty="0" sz="1150" spc="20">
                <a:latin typeface="Arial"/>
                <a:cs typeface="Arial"/>
              </a:rPr>
              <a:t>dan</a:t>
            </a:r>
            <a:r>
              <a:rPr dirty="0" sz="1150" spc="285">
                <a:latin typeface="Arial"/>
                <a:cs typeface="Arial"/>
              </a:rPr>
              <a:t> </a:t>
            </a:r>
            <a:r>
              <a:rPr dirty="0" sz="1150" spc="-5">
                <a:latin typeface="Arial"/>
                <a:cs typeface="Arial"/>
              </a:rPr>
              <a:t>mengapa?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199" y="854198"/>
            <a:ext cx="4274820" cy="2094230"/>
          </a:xfrm>
          <a:custGeom>
            <a:avLst/>
            <a:gdLst/>
            <a:ahLst/>
            <a:cxnLst/>
            <a:rect l="l" t="t" r="r" b="b"/>
            <a:pathLst>
              <a:path w="4274820" h="2094230">
                <a:moveTo>
                  <a:pt x="0" y="349006"/>
                </a:moveTo>
                <a:lnTo>
                  <a:pt x="3186" y="301648"/>
                </a:lnTo>
                <a:lnTo>
                  <a:pt x="12466" y="256226"/>
                </a:lnTo>
                <a:lnTo>
                  <a:pt x="27426" y="213157"/>
                </a:lnTo>
                <a:lnTo>
                  <a:pt x="47649" y="172855"/>
                </a:lnTo>
                <a:lnTo>
                  <a:pt x="72719" y="135738"/>
                </a:lnTo>
                <a:lnTo>
                  <a:pt x="102221" y="102221"/>
                </a:lnTo>
                <a:lnTo>
                  <a:pt x="135738" y="72719"/>
                </a:lnTo>
                <a:lnTo>
                  <a:pt x="172855" y="47649"/>
                </a:lnTo>
                <a:lnTo>
                  <a:pt x="213157" y="27426"/>
                </a:lnTo>
                <a:lnTo>
                  <a:pt x="256226" y="12466"/>
                </a:lnTo>
                <a:lnTo>
                  <a:pt x="301648" y="3186"/>
                </a:lnTo>
                <a:lnTo>
                  <a:pt x="349006" y="0"/>
                </a:lnTo>
                <a:lnTo>
                  <a:pt x="3925692" y="0"/>
                </a:lnTo>
                <a:lnTo>
                  <a:pt x="3971561" y="3026"/>
                </a:lnTo>
                <a:lnTo>
                  <a:pt x="4016259" y="11957"/>
                </a:lnTo>
                <a:lnTo>
                  <a:pt x="4059241" y="26566"/>
                </a:lnTo>
                <a:lnTo>
                  <a:pt x="4099965" y="46630"/>
                </a:lnTo>
                <a:lnTo>
                  <a:pt x="4137888" y="71923"/>
                </a:lnTo>
                <a:lnTo>
                  <a:pt x="4172466" y="102222"/>
                </a:lnTo>
                <a:lnTo>
                  <a:pt x="4202764" y="136800"/>
                </a:lnTo>
                <a:lnTo>
                  <a:pt x="4228058" y="174722"/>
                </a:lnTo>
                <a:lnTo>
                  <a:pt x="4248122" y="215447"/>
                </a:lnTo>
                <a:lnTo>
                  <a:pt x="4262733" y="258431"/>
                </a:lnTo>
                <a:lnTo>
                  <a:pt x="4271664" y="303131"/>
                </a:lnTo>
                <a:lnTo>
                  <a:pt x="4274691" y="349006"/>
                </a:lnTo>
                <a:lnTo>
                  <a:pt x="4274691" y="1744996"/>
                </a:lnTo>
                <a:lnTo>
                  <a:pt x="4271505" y="1792354"/>
                </a:lnTo>
                <a:lnTo>
                  <a:pt x="4262224" y="1837775"/>
                </a:lnTo>
                <a:lnTo>
                  <a:pt x="4247265" y="1880843"/>
                </a:lnTo>
                <a:lnTo>
                  <a:pt x="4227043" y="1921144"/>
                </a:lnTo>
                <a:lnTo>
                  <a:pt x="4201973" y="1958260"/>
                </a:lnTo>
                <a:lnTo>
                  <a:pt x="4172472" y="1991777"/>
                </a:lnTo>
                <a:lnTo>
                  <a:pt x="4138956" y="2021278"/>
                </a:lnTo>
                <a:lnTo>
                  <a:pt x="4101839" y="2046347"/>
                </a:lnTo>
                <a:lnTo>
                  <a:pt x="4061539" y="2066570"/>
                </a:lnTo>
                <a:lnTo>
                  <a:pt x="4018470" y="2081529"/>
                </a:lnTo>
                <a:lnTo>
                  <a:pt x="3973049" y="2090809"/>
                </a:lnTo>
                <a:lnTo>
                  <a:pt x="3925692" y="2093995"/>
                </a:lnTo>
                <a:lnTo>
                  <a:pt x="349006" y="2093995"/>
                </a:lnTo>
                <a:lnTo>
                  <a:pt x="301648" y="2090809"/>
                </a:lnTo>
                <a:lnTo>
                  <a:pt x="256226" y="2081529"/>
                </a:lnTo>
                <a:lnTo>
                  <a:pt x="213157" y="2066570"/>
                </a:lnTo>
                <a:lnTo>
                  <a:pt x="172855" y="2046347"/>
                </a:lnTo>
                <a:lnTo>
                  <a:pt x="135738" y="2021278"/>
                </a:lnTo>
                <a:lnTo>
                  <a:pt x="102221" y="1991777"/>
                </a:lnTo>
                <a:lnTo>
                  <a:pt x="72719" y="1958260"/>
                </a:lnTo>
                <a:lnTo>
                  <a:pt x="47649" y="1921144"/>
                </a:lnTo>
                <a:lnTo>
                  <a:pt x="27426" y="1880843"/>
                </a:lnTo>
                <a:lnTo>
                  <a:pt x="12466" y="1837775"/>
                </a:lnTo>
                <a:lnTo>
                  <a:pt x="3186" y="1792354"/>
                </a:lnTo>
                <a:lnTo>
                  <a:pt x="0" y="1744996"/>
                </a:lnTo>
                <a:lnTo>
                  <a:pt x="0" y="349006"/>
                </a:lnTo>
                <a:close/>
              </a:path>
            </a:pathLst>
          </a:custGeom>
          <a:ln w="28574">
            <a:solidFill>
              <a:srgbClr val="424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66444" y="1023605"/>
            <a:ext cx="3865245" cy="3721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170"/>
              </a:spcBef>
            </a:pPr>
            <a:r>
              <a:rPr dirty="0" sz="1150" spc="15">
                <a:latin typeface="Arial"/>
                <a:cs typeface="Arial"/>
              </a:rPr>
              <a:t>Bagian </a:t>
            </a:r>
            <a:r>
              <a:rPr dirty="0" sz="1150" spc="10">
                <a:latin typeface="Arial"/>
                <a:cs typeface="Arial"/>
              </a:rPr>
              <a:t>mana </a:t>
            </a:r>
            <a:r>
              <a:rPr dirty="0" sz="1150" spc="40">
                <a:latin typeface="Arial"/>
                <a:cs typeface="Arial"/>
              </a:rPr>
              <a:t>dari </a:t>
            </a:r>
            <a:r>
              <a:rPr dirty="0" sz="1150" spc="-35">
                <a:latin typeface="Arial"/>
                <a:cs typeface="Arial"/>
              </a:rPr>
              <a:t>proses </a:t>
            </a:r>
            <a:r>
              <a:rPr dirty="0" sz="1150" spc="20">
                <a:latin typeface="Arial"/>
                <a:cs typeface="Arial"/>
              </a:rPr>
              <a:t>pembuatan </a:t>
            </a:r>
            <a:r>
              <a:rPr dirty="0" sz="1150" spc="5">
                <a:latin typeface="Arial"/>
                <a:cs typeface="Arial"/>
              </a:rPr>
              <a:t>projek </a:t>
            </a:r>
            <a:r>
              <a:rPr dirty="0" sz="1150" spc="20">
                <a:latin typeface="Arial"/>
                <a:cs typeface="Arial"/>
              </a:rPr>
              <a:t>dan </a:t>
            </a:r>
            <a:r>
              <a:rPr dirty="0" sz="1150" spc="10">
                <a:latin typeface="Arial"/>
                <a:cs typeface="Arial"/>
              </a:rPr>
              <a:t>pameran  </a:t>
            </a:r>
            <a:r>
              <a:rPr dirty="0" sz="1150" spc="15">
                <a:latin typeface="Arial"/>
                <a:cs typeface="Arial"/>
              </a:rPr>
              <a:t>karya </a:t>
            </a:r>
            <a:r>
              <a:rPr dirty="0" sz="1150" spc="10">
                <a:latin typeface="Arial"/>
                <a:cs typeface="Arial"/>
              </a:rPr>
              <a:t>yang </a:t>
            </a:r>
            <a:r>
              <a:rPr dirty="0" sz="1150" spc="30">
                <a:latin typeface="Arial"/>
                <a:cs typeface="Arial"/>
              </a:rPr>
              <a:t>paling </a:t>
            </a:r>
            <a:r>
              <a:rPr dirty="0" sz="1150" spc="-15">
                <a:latin typeface="Arial"/>
                <a:cs typeface="Arial"/>
              </a:rPr>
              <a:t>berkesan </a:t>
            </a:r>
            <a:r>
              <a:rPr dirty="0" sz="1150" spc="20">
                <a:latin typeface="Arial"/>
                <a:cs typeface="Arial"/>
              </a:rPr>
              <a:t>buatmu dan</a:t>
            </a:r>
            <a:r>
              <a:rPr dirty="0" sz="1150" spc="190">
                <a:latin typeface="Arial"/>
                <a:cs typeface="Arial"/>
              </a:rPr>
              <a:t> </a:t>
            </a:r>
            <a:r>
              <a:rPr dirty="0" sz="1150" spc="-5">
                <a:latin typeface="Arial"/>
                <a:cs typeface="Arial"/>
              </a:rPr>
              <a:t>mengapa?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60740" y="839910"/>
            <a:ext cx="4363085" cy="2122805"/>
            <a:chOff x="4560740" y="839910"/>
            <a:chExt cx="4363085" cy="2122805"/>
          </a:xfrm>
        </p:grpSpPr>
        <p:sp>
          <p:nvSpPr>
            <p:cNvPr id="7" name="object 7"/>
            <p:cNvSpPr/>
            <p:nvPr/>
          </p:nvSpPr>
          <p:spPr>
            <a:xfrm>
              <a:off x="4560740" y="1093535"/>
              <a:ext cx="69249" cy="712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34590" y="854198"/>
              <a:ext cx="4274820" cy="2094230"/>
            </a:xfrm>
            <a:custGeom>
              <a:avLst/>
              <a:gdLst/>
              <a:ahLst/>
              <a:cxnLst/>
              <a:rect l="l" t="t" r="r" b="b"/>
              <a:pathLst>
                <a:path w="4274820" h="2094230">
                  <a:moveTo>
                    <a:pt x="0" y="349006"/>
                  </a:moveTo>
                  <a:lnTo>
                    <a:pt x="3185" y="301648"/>
                  </a:lnTo>
                  <a:lnTo>
                    <a:pt x="12466" y="256226"/>
                  </a:lnTo>
                  <a:lnTo>
                    <a:pt x="27425" y="213157"/>
                  </a:lnTo>
                  <a:lnTo>
                    <a:pt x="47648" y="172855"/>
                  </a:lnTo>
                  <a:lnTo>
                    <a:pt x="72717" y="135738"/>
                  </a:lnTo>
                  <a:lnTo>
                    <a:pt x="102218" y="102221"/>
                  </a:lnTo>
                  <a:lnTo>
                    <a:pt x="135735" y="72719"/>
                  </a:lnTo>
                  <a:lnTo>
                    <a:pt x="172851" y="47649"/>
                  </a:lnTo>
                  <a:lnTo>
                    <a:pt x="213151" y="27426"/>
                  </a:lnTo>
                  <a:lnTo>
                    <a:pt x="256220" y="12466"/>
                  </a:lnTo>
                  <a:lnTo>
                    <a:pt x="301641" y="3186"/>
                  </a:lnTo>
                  <a:lnTo>
                    <a:pt x="348999" y="0"/>
                  </a:lnTo>
                  <a:lnTo>
                    <a:pt x="3925692" y="0"/>
                  </a:lnTo>
                  <a:lnTo>
                    <a:pt x="3971561" y="3026"/>
                  </a:lnTo>
                  <a:lnTo>
                    <a:pt x="4016259" y="11957"/>
                  </a:lnTo>
                  <a:lnTo>
                    <a:pt x="4059241" y="26566"/>
                  </a:lnTo>
                  <a:lnTo>
                    <a:pt x="4099965" y="46630"/>
                  </a:lnTo>
                  <a:lnTo>
                    <a:pt x="4137888" y="71923"/>
                  </a:lnTo>
                  <a:lnTo>
                    <a:pt x="4172466" y="102222"/>
                  </a:lnTo>
                  <a:lnTo>
                    <a:pt x="4202764" y="136800"/>
                  </a:lnTo>
                  <a:lnTo>
                    <a:pt x="4228058" y="174722"/>
                  </a:lnTo>
                  <a:lnTo>
                    <a:pt x="4248122" y="215447"/>
                  </a:lnTo>
                  <a:lnTo>
                    <a:pt x="4262733" y="258431"/>
                  </a:lnTo>
                  <a:lnTo>
                    <a:pt x="4271664" y="303131"/>
                  </a:lnTo>
                  <a:lnTo>
                    <a:pt x="4274691" y="349006"/>
                  </a:lnTo>
                  <a:lnTo>
                    <a:pt x="4274691" y="1744996"/>
                  </a:lnTo>
                  <a:lnTo>
                    <a:pt x="4271505" y="1792354"/>
                  </a:lnTo>
                  <a:lnTo>
                    <a:pt x="4262224" y="1837775"/>
                  </a:lnTo>
                  <a:lnTo>
                    <a:pt x="4247265" y="1880843"/>
                  </a:lnTo>
                  <a:lnTo>
                    <a:pt x="4227043" y="1921144"/>
                  </a:lnTo>
                  <a:lnTo>
                    <a:pt x="4201973" y="1958260"/>
                  </a:lnTo>
                  <a:lnTo>
                    <a:pt x="4172472" y="1991777"/>
                  </a:lnTo>
                  <a:lnTo>
                    <a:pt x="4138956" y="2021278"/>
                  </a:lnTo>
                  <a:lnTo>
                    <a:pt x="4101839" y="2046347"/>
                  </a:lnTo>
                  <a:lnTo>
                    <a:pt x="4061539" y="2066570"/>
                  </a:lnTo>
                  <a:lnTo>
                    <a:pt x="4018470" y="2081529"/>
                  </a:lnTo>
                  <a:lnTo>
                    <a:pt x="3973049" y="2090809"/>
                  </a:lnTo>
                  <a:lnTo>
                    <a:pt x="3925692" y="2093995"/>
                  </a:lnTo>
                  <a:lnTo>
                    <a:pt x="348999" y="2093995"/>
                  </a:lnTo>
                  <a:lnTo>
                    <a:pt x="301641" y="2090809"/>
                  </a:lnTo>
                  <a:lnTo>
                    <a:pt x="256220" y="2081529"/>
                  </a:lnTo>
                  <a:lnTo>
                    <a:pt x="213151" y="2066570"/>
                  </a:lnTo>
                  <a:lnTo>
                    <a:pt x="172851" y="2046347"/>
                  </a:lnTo>
                  <a:lnTo>
                    <a:pt x="135735" y="2021278"/>
                  </a:lnTo>
                  <a:lnTo>
                    <a:pt x="102218" y="1991777"/>
                  </a:lnTo>
                  <a:lnTo>
                    <a:pt x="72717" y="1958260"/>
                  </a:lnTo>
                  <a:lnTo>
                    <a:pt x="47648" y="1921144"/>
                  </a:lnTo>
                  <a:lnTo>
                    <a:pt x="27425" y="1880843"/>
                  </a:lnTo>
                  <a:lnTo>
                    <a:pt x="12466" y="1837775"/>
                  </a:lnTo>
                  <a:lnTo>
                    <a:pt x="3185" y="1792354"/>
                  </a:lnTo>
                  <a:lnTo>
                    <a:pt x="0" y="1744996"/>
                  </a:lnTo>
                  <a:lnTo>
                    <a:pt x="0" y="349006"/>
                  </a:lnTo>
                  <a:close/>
                </a:path>
              </a:pathLst>
            </a:custGeom>
            <a:ln w="28574">
              <a:solidFill>
                <a:srgbClr val="42424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06471" y="91925"/>
            <a:ext cx="233172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50">
                <a:solidFill>
                  <a:srgbClr val="000000"/>
                </a:solidFill>
              </a:rPr>
              <a:t>Lembar</a:t>
            </a:r>
            <a:r>
              <a:rPr dirty="0" sz="2500" spc="45">
                <a:solidFill>
                  <a:srgbClr val="000000"/>
                </a:solidFill>
              </a:rPr>
              <a:t> </a:t>
            </a:r>
            <a:r>
              <a:rPr dirty="0" sz="2500" spc="-50">
                <a:solidFill>
                  <a:srgbClr val="000000"/>
                </a:solidFill>
              </a:rPr>
              <a:t>Reﬂeksi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394499" y="222062"/>
            <a:ext cx="7061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latin typeface="Arial"/>
                <a:cs typeface="Arial"/>
              </a:rPr>
              <a:t>Nama:  </a:t>
            </a:r>
            <a:r>
              <a:rPr dirty="0" sz="1400" spc="-195">
                <a:latin typeface="Arial"/>
                <a:cs typeface="Arial"/>
              </a:rPr>
              <a:t>T</a:t>
            </a:r>
            <a:r>
              <a:rPr dirty="0" sz="1400" spc="10">
                <a:latin typeface="Arial"/>
                <a:cs typeface="Arial"/>
              </a:rPr>
              <a:t>anggal: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9835" y="1023605"/>
            <a:ext cx="3865245" cy="3721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170"/>
              </a:spcBef>
            </a:pPr>
            <a:r>
              <a:rPr dirty="0" sz="1150" spc="15">
                <a:latin typeface="Arial"/>
                <a:cs typeface="Arial"/>
              </a:rPr>
              <a:t>Bagian </a:t>
            </a:r>
            <a:r>
              <a:rPr dirty="0" sz="1150" spc="10">
                <a:latin typeface="Arial"/>
                <a:cs typeface="Arial"/>
              </a:rPr>
              <a:t>mana </a:t>
            </a:r>
            <a:r>
              <a:rPr dirty="0" sz="1150" spc="40">
                <a:latin typeface="Arial"/>
                <a:cs typeface="Arial"/>
              </a:rPr>
              <a:t>dari </a:t>
            </a:r>
            <a:r>
              <a:rPr dirty="0" sz="1150" spc="-35">
                <a:latin typeface="Arial"/>
                <a:cs typeface="Arial"/>
              </a:rPr>
              <a:t>proses </a:t>
            </a:r>
            <a:r>
              <a:rPr dirty="0" sz="1150" spc="20">
                <a:latin typeface="Arial"/>
                <a:cs typeface="Arial"/>
              </a:rPr>
              <a:t>pembuatan </a:t>
            </a:r>
            <a:r>
              <a:rPr dirty="0" sz="1150" spc="5">
                <a:latin typeface="Arial"/>
                <a:cs typeface="Arial"/>
              </a:rPr>
              <a:t>projek </a:t>
            </a:r>
            <a:r>
              <a:rPr dirty="0" sz="1150" spc="20">
                <a:latin typeface="Arial"/>
                <a:cs typeface="Arial"/>
              </a:rPr>
              <a:t>dan </a:t>
            </a:r>
            <a:r>
              <a:rPr dirty="0" sz="1150" spc="10">
                <a:latin typeface="Arial"/>
                <a:cs typeface="Arial"/>
              </a:rPr>
              <a:t>pameran  </a:t>
            </a:r>
            <a:r>
              <a:rPr dirty="0" sz="1150" spc="15">
                <a:latin typeface="Arial"/>
                <a:cs typeface="Arial"/>
              </a:rPr>
              <a:t>karya </a:t>
            </a:r>
            <a:r>
              <a:rPr dirty="0" sz="1150" spc="10">
                <a:latin typeface="Arial"/>
                <a:cs typeface="Arial"/>
              </a:rPr>
              <a:t>yang </a:t>
            </a:r>
            <a:r>
              <a:rPr dirty="0" sz="1150" spc="30">
                <a:latin typeface="Arial"/>
                <a:cs typeface="Arial"/>
              </a:rPr>
              <a:t>paling </a:t>
            </a:r>
            <a:r>
              <a:rPr dirty="0" sz="1150" spc="15">
                <a:latin typeface="Arial"/>
                <a:cs typeface="Arial"/>
              </a:rPr>
              <a:t>menantang </a:t>
            </a:r>
            <a:r>
              <a:rPr dirty="0" sz="1150" spc="20">
                <a:latin typeface="Arial"/>
                <a:cs typeface="Arial"/>
              </a:rPr>
              <a:t>buatmu dan</a:t>
            </a:r>
            <a:r>
              <a:rPr dirty="0" sz="1150" spc="155">
                <a:latin typeface="Arial"/>
                <a:cs typeface="Arial"/>
              </a:rPr>
              <a:t> </a:t>
            </a:r>
            <a:r>
              <a:rPr dirty="0" sz="1150" spc="-5">
                <a:latin typeface="Arial"/>
                <a:cs typeface="Arial"/>
              </a:rPr>
              <a:t>mengapa?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199" y="2987793"/>
            <a:ext cx="4274820" cy="2094230"/>
          </a:xfrm>
          <a:custGeom>
            <a:avLst/>
            <a:gdLst/>
            <a:ahLst/>
            <a:cxnLst/>
            <a:rect l="l" t="t" r="r" b="b"/>
            <a:pathLst>
              <a:path w="4274820" h="2094229">
                <a:moveTo>
                  <a:pt x="0" y="348999"/>
                </a:moveTo>
                <a:lnTo>
                  <a:pt x="3186" y="301641"/>
                </a:lnTo>
                <a:lnTo>
                  <a:pt x="12466" y="256220"/>
                </a:lnTo>
                <a:lnTo>
                  <a:pt x="27426" y="213151"/>
                </a:lnTo>
                <a:lnTo>
                  <a:pt x="47649" y="172851"/>
                </a:lnTo>
                <a:lnTo>
                  <a:pt x="72719" y="135735"/>
                </a:lnTo>
                <a:lnTo>
                  <a:pt x="102221" y="102218"/>
                </a:lnTo>
                <a:lnTo>
                  <a:pt x="135738" y="72717"/>
                </a:lnTo>
                <a:lnTo>
                  <a:pt x="172855" y="47648"/>
                </a:lnTo>
                <a:lnTo>
                  <a:pt x="213157" y="27425"/>
                </a:lnTo>
                <a:lnTo>
                  <a:pt x="256226" y="12466"/>
                </a:lnTo>
                <a:lnTo>
                  <a:pt x="301648" y="3185"/>
                </a:lnTo>
                <a:lnTo>
                  <a:pt x="349006" y="0"/>
                </a:lnTo>
                <a:lnTo>
                  <a:pt x="3925692" y="0"/>
                </a:lnTo>
                <a:lnTo>
                  <a:pt x="3971561" y="3027"/>
                </a:lnTo>
                <a:lnTo>
                  <a:pt x="4016259" y="11958"/>
                </a:lnTo>
                <a:lnTo>
                  <a:pt x="4059241" y="26568"/>
                </a:lnTo>
                <a:lnTo>
                  <a:pt x="4099965" y="46633"/>
                </a:lnTo>
                <a:lnTo>
                  <a:pt x="4137888" y="71926"/>
                </a:lnTo>
                <a:lnTo>
                  <a:pt x="4172466" y="102224"/>
                </a:lnTo>
                <a:lnTo>
                  <a:pt x="4202764" y="136802"/>
                </a:lnTo>
                <a:lnTo>
                  <a:pt x="4228058" y="174725"/>
                </a:lnTo>
                <a:lnTo>
                  <a:pt x="4248122" y="215449"/>
                </a:lnTo>
                <a:lnTo>
                  <a:pt x="4262733" y="258431"/>
                </a:lnTo>
                <a:lnTo>
                  <a:pt x="4271664" y="303129"/>
                </a:lnTo>
                <a:lnTo>
                  <a:pt x="4274691" y="348999"/>
                </a:lnTo>
                <a:lnTo>
                  <a:pt x="4274691" y="1744996"/>
                </a:lnTo>
                <a:lnTo>
                  <a:pt x="4271505" y="1792354"/>
                </a:lnTo>
                <a:lnTo>
                  <a:pt x="4262224" y="1837775"/>
                </a:lnTo>
                <a:lnTo>
                  <a:pt x="4247265" y="1880843"/>
                </a:lnTo>
                <a:lnTo>
                  <a:pt x="4227043" y="1921144"/>
                </a:lnTo>
                <a:lnTo>
                  <a:pt x="4201973" y="1958260"/>
                </a:lnTo>
                <a:lnTo>
                  <a:pt x="4172472" y="1991777"/>
                </a:lnTo>
                <a:lnTo>
                  <a:pt x="4138956" y="2021278"/>
                </a:lnTo>
                <a:lnTo>
                  <a:pt x="4101839" y="2046347"/>
                </a:lnTo>
                <a:lnTo>
                  <a:pt x="4061539" y="2066570"/>
                </a:lnTo>
                <a:lnTo>
                  <a:pt x="4018470" y="2081529"/>
                </a:lnTo>
                <a:lnTo>
                  <a:pt x="3973049" y="2090809"/>
                </a:lnTo>
                <a:lnTo>
                  <a:pt x="3925692" y="2093995"/>
                </a:lnTo>
                <a:lnTo>
                  <a:pt x="349006" y="2093995"/>
                </a:lnTo>
                <a:lnTo>
                  <a:pt x="301648" y="2090809"/>
                </a:lnTo>
                <a:lnTo>
                  <a:pt x="256226" y="2081529"/>
                </a:lnTo>
                <a:lnTo>
                  <a:pt x="213157" y="2066570"/>
                </a:lnTo>
                <a:lnTo>
                  <a:pt x="172855" y="2046347"/>
                </a:lnTo>
                <a:lnTo>
                  <a:pt x="135738" y="2021278"/>
                </a:lnTo>
                <a:lnTo>
                  <a:pt x="102221" y="1991777"/>
                </a:lnTo>
                <a:lnTo>
                  <a:pt x="72719" y="1958260"/>
                </a:lnTo>
                <a:lnTo>
                  <a:pt x="47649" y="1921144"/>
                </a:lnTo>
                <a:lnTo>
                  <a:pt x="27426" y="1880843"/>
                </a:lnTo>
                <a:lnTo>
                  <a:pt x="12466" y="1837775"/>
                </a:lnTo>
                <a:lnTo>
                  <a:pt x="3186" y="1792354"/>
                </a:lnTo>
                <a:lnTo>
                  <a:pt x="0" y="1744996"/>
                </a:lnTo>
                <a:lnTo>
                  <a:pt x="0" y="348999"/>
                </a:lnTo>
                <a:close/>
              </a:path>
            </a:pathLst>
          </a:custGeom>
          <a:ln w="28574">
            <a:solidFill>
              <a:srgbClr val="4242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66444" y="3157201"/>
            <a:ext cx="3751579" cy="37211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170"/>
              </a:spcBef>
            </a:pPr>
            <a:r>
              <a:rPr dirty="0" sz="1150" spc="35">
                <a:latin typeface="Arial"/>
                <a:cs typeface="Arial"/>
              </a:rPr>
              <a:t>Apabila </a:t>
            </a:r>
            <a:r>
              <a:rPr dirty="0" sz="1150">
                <a:latin typeface="Arial"/>
                <a:cs typeface="Arial"/>
              </a:rPr>
              <a:t>kamu bisa </a:t>
            </a:r>
            <a:r>
              <a:rPr dirty="0" sz="1150" spc="10">
                <a:latin typeface="Arial"/>
                <a:cs typeface="Arial"/>
              </a:rPr>
              <a:t>mengulang </a:t>
            </a:r>
            <a:r>
              <a:rPr dirty="0" sz="1150" spc="-35">
                <a:latin typeface="Arial"/>
                <a:cs typeface="Arial"/>
              </a:rPr>
              <a:t>proses </a:t>
            </a:r>
            <a:r>
              <a:rPr dirty="0" sz="1150" spc="20">
                <a:latin typeface="Arial"/>
                <a:cs typeface="Arial"/>
              </a:rPr>
              <a:t>ini </a:t>
            </a:r>
            <a:r>
              <a:rPr dirty="0" sz="1150" spc="35">
                <a:latin typeface="Arial"/>
                <a:cs typeface="Arial"/>
              </a:rPr>
              <a:t>apa </a:t>
            </a:r>
            <a:r>
              <a:rPr dirty="0" sz="1150" spc="10">
                <a:latin typeface="Arial"/>
                <a:cs typeface="Arial"/>
              </a:rPr>
              <a:t>yang akan  </a:t>
            </a:r>
            <a:r>
              <a:rPr dirty="0" sz="1150">
                <a:latin typeface="Arial"/>
                <a:cs typeface="Arial"/>
              </a:rPr>
              <a:t>kamu </a:t>
            </a:r>
            <a:r>
              <a:rPr dirty="0" sz="1150" spc="10">
                <a:latin typeface="Arial"/>
                <a:cs typeface="Arial"/>
              </a:rPr>
              <a:t>lakukan</a:t>
            </a:r>
            <a:r>
              <a:rPr dirty="0" sz="1150" spc="7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berbeda?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774" y="146949"/>
            <a:ext cx="3729354" cy="2409825"/>
          </a:xfrm>
          <a:custGeom>
            <a:avLst/>
            <a:gdLst/>
            <a:ahLst/>
            <a:cxnLst/>
            <a:rect l="l" t="t" r="r" b="b"/>
            <a:pathLst>
              <a:path w="3729354" h="2409825">
                <a:moveTo>
                  <a:pt x="0" y="401606"/>
                </a:moveTo>
                <a:lnTo>
                  <a:pt x="2701" y="354770"/>
                </a:lnTo>
                <a:lnTo>
                  <a:pt x="10606" y="309521"/>
                </a:lnTo>
                <a:lnTo>
                  <a:pt x="23413" y="266160"/>
                </a:lnTo>
                <a:lnTo>
                  <a:pt x="40819" y="224989"/>
                </a:lnTo>
                <a:lnTo>
                  <a:pt x="62525" y="186309"/>
                </a:lnTo>
                <a:lnTo>
                  <a:pt x="88228" y="150421"/>
                </a:lnTo>
                <a:lnTo>
                  <a:pt x="117627" y="117627"/>
                </a:lnTo>
                <a:lnTo>
                  <a:pt x="150421" y="88228"/>
                </a:lnTo>
                <a:lnTo>
                  <a:pt x="186309" y="62525"/>
                </a:lnTo>
                <a:lnTo>
                  <a:pt x="224989" y="40819"/>
                </a:lnTo>
                <a:lnTo>
                  <a:pt x="266160" y="23413"/>
                </a:lnTo>
                <a:lnTo>
                  <a:pt x="309521" y="10606"/>
                </a:lnTo>
                <a:lnTo>
                  <a:pt x="354770" y="2701"/>
                </a:lnTo>
                <a:lnTo>
                  <a:pt x="401606" y="0"/>
                </a:lnTo>
                <a:lnTo>
                  <a:pt x="3327393" y="0"/>
                </a:lnTo>
                <a:lnTo>
                  <a:pt x="3380176" y="3482"/>
                </a:lnTo>
                <a:lnTo>
                  <a:pt x="3431610" y="13759"/>
                </a:lnTo>
                <a:lnTo>
                  <a:pt x="3481071" y="30570"/>
                </a:lnTo>
                <a:lnTo>
                  <a:pt x="3527933" y="53657"/>
                </a:lnTo>
                <a:lnTo>
                  <a:pt x="3571573" y="82763"/>
                </a:lnTo>
                <a:lnTo>
                  <a:pt x="3611367" y="117627"/>
                </a:lnTo>
                <a:lnTo>
                  <a:pt x="3646235" y="157417"/>
                </a:lnTo>
                <a:lnTo>
                  <a:pt x="3675340" y="201056"/>
                </a:lnTo>
                <a:lnTo>
                  <a:pt x="3698426" y="247918"/>
                </a:lnTo>
                <a:lnTo>
                  <a:pt x="3715236" y="297380"/>
                </a:lnTo>
                <a:lnTo>
                  <a:pt x="3725510" y="348818"/>
                </a:lnTo>
                <a:lnTo>
                  <a:pt x="3728992" y="401606"/>
                </a:lnTo>
                <a:lnTo>
                  <a:pt x="3728992" y="2007988"/>
                </a:lnTo>
                <a:lnTo>
                  <a:pt x="3726290" y="2054824"/>
                </a:lnTo>
                <a:lnTo>
                  <a:pt x="3718386" y="2100073"/>
                </a:lnTo>
                <a:lnTo>
                  <a:pt x="3705580" y="2143434"/>
                </a:lnTo>
                <a:lnTo>
                  <a:pt x="3688173" y="2184605"/>
                </a:lnTo>
                <a:lnTo>
                  <a:pt x="3666468" y="2223285"/>
                </a:lnTo>
                <a:lnTo>
                  <a:pt x="3640766" y="2259173"/>
                </a:lnTo>
                <a:lnTo>
                  <a:pt x="3611367" y="2291967"/>
                </a:lnTo>
                <a:lnTo>
                  <a:pt x="3578574" y="2321366"/>
                </a:lnTo>
                <a:lnTo>
                  <a:pt x="3542686" y="2347070"/>
                </a:lnTo>
                <a:lnTo>
                  <a:pt x="3504007" y="2368775"/>
                </a:lnTo>
                <a:lnTo>
                  <a:pt x="3462837" y="2386182"/>
                </a:lnTo>
                <a:lnTo>
                  <a:pt x="3419477" y="2398988"/>
                </a:lnTo>
                <a:lnTo>
                  <a:pt x="3374228" y="2406893"/>
                </a:lnTo>
                <a:lnTo>
                  <a:pt x="3327393" y="2409595"/>
                </a:lnTo>
                <a:lnTo>
                  <a:pt x="401606" y="2409595"/>
                </a:lnTo>
                <a:lnTo>
                  <a:pt x="354770" y="2406893"/>
                </a:lnTo>
                <a:lnTo>
                  <a:pt x="309521" y="2398988"/>
                </a:lnTo>
                <a:lnTo>
                  <a:pt x="266160" y="2386182"/>
                </a:lnTo>
                <a:lnTo>
                  <a:pt x="224989" y="2368775"/>
                </a:lnTo>
                <a:lnTo>
                  <a:pt x="186309" y="2347070"/>
                </a:lnTo>
                <a:lnTo>
                  <a:pt x="150421" y="2321366"/>
                </a:lnTo>
                <a:lnTo>
                  <a:pt x="117627" y="2291967"/>
                </a:lnTo>
                <a:lnTo>
                  <a:pt x="88228" y="2259173"/>
                </a:lnTo>
                <a:lnTo>
                  <a:pt x="62525" y="2223285"/>
                </a:lnTo>
                <a:lnTo>
                  <a:pt x="40819" y="2184605"/>
                </a:lnTo>
                <a:lnTo>
                  <a:pt x="23413" y="2143434"/>
                </a:lnTo>
                <a:lnTo>
                  <a:pt x="10606" y="2100073"/>
                </a:lnTo>
                <a:lnTo>
                  <a:pt x="2701" y="2054824"/>
                </a:lnTo>
                <a:lnTo>
                  <a:pt x="0" y="2007988"/>
                </a:lnTo>
                <a:lnTo>
                  <a:pt x="0" y="401606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4097" y="246564"/>
            <a:ext cx="107632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5">
                <a:solidFill>
                  <a:srgbClr val="000000"/>
                </a:solidFill>
              </a:rPr>
              <a:t>R</a:t>
            </a:r>
            <a:r>
              <a:rPr dirty="0" sz="2000" spc="85">
                <a:solidFill>
                  <a:srgbClr val="000000"/>
                </a:solidFill>
              </a:rPr>
              <a:t>e</a:t>
            </a:r>
            <a:r>
              <a:rPr dirty="0" sz="2000" spc="-5">
                <a:solidFill>
                  <a:srgbClr val="000000"/>
                </a:solidFill>
              </a:rPr>
              <a:t>f</a:t>
            </a:r>
            <a:r>
              <a:rPr dirty="0" sz="2000" spc="5">
                <a:solidFill>
                  <a:srgbClr val="000000"/>
                </a:solidFill>
              </a:rPr>
              <a:t>e</a:t>
            </a:r>
            <a:r>
              <a:rPr dirty="0" sz="2000" spc="-30">
                <a:solidFill>
                  <a:srgbClr val="000000"/>
                </a:solidFill>
              </a:rPr>
              <a:t>r</a:t>
            </a:r>
            <a:r>
              <a:rPr dirty="0" sz="2000" spc="-55">
                <a:solidFill>
                  <a:srgbClr val="000000"/>
                </a:solidFill>
              </a:rPr>
              <a:t>ensi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4307212" y="944243"/>
            <a:ext cx="42887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Arial"/>
                <a:cs typeface="Arial"/>
              </a:rPr>
              <a:t>Berger, </a:t>
            </a:r>
            <a:r>
              <a:rPr dirty="0" sz="1000" spc="-75">
                <a:latin typeface="Arial"/>
                <a:cs typeface="Arial"/>
              </a:rPr>
              <a:t>W. </a:t>
            </a:r>
            <a:r>
              <a:rPr dirty="0" sz="1000" spc="-25">
                <a:latin typeface="Arial"/>
                <a:cs typeface="Arial"/>
              </a:rPr>
              <a:t>(2014). </a:t>
            </a:r>
            <a:r>
              <a:rPr dirty="0" sz="1000" spc="30" i="1">
                <a:latin typeface="MathJax_SansSerif"/>
                <a:cs typeface="MathJax_SansSerif"/>
              </a:rPr>
              <a:t>A </a:t>
            </a:r>
            <a:r>
              <a:rPr dirty="0" sz="1000" spc="40" i="1">
                <a:latin typeface="MathJax_SansSerif"/>
                <a:cs typeface="MathJax_SansSerif"/>
              </a:rPr>
              <a:t>more </a:t>
            </a:r>
            <a:r>
              <a:rPr dirty="0" sz="1000" spc="45" i="1">
                <a:latin typeface="MathJax_SansSerif"/>
                <a:cs typeface="MathJax_SansSerif"/>
              </a:rPr>
              <a:t>beautiful </a:t>
            </a:r>
            <a:r>
              <a:rPr dirty="0" sz="1000" spc="20" i="1">
                <a:latin typeface="MathJax_SansSerif"/>
                <a:cs typeface="MathJax_SansSerif"/>
              </a:rPr>
              <a:t>question: </a:t>
            </a:r>
            <a:r>
              <a:rPr dirty="0" sz="1000" i="1">
                <a:latin typeface="MathJax_SansSerif"/>
                <a:cs typeface="MathJax_SansSerif"/>
              </a:rPr>
              <a:t>The </a:t>
            </a:r>
            <a:r>
              <a:rPr dirty="0" sz="1000" spc="35" i="1">
                <a:latin typeface="MathJax_SansSerif"/>
                <a:cs typeface="MathJax_SansSerif"/>
              </a:rPr>
              <a:t>power </a:t>
            </a:r>
            <a:r>
              <a:rPr dirty="0" sz="1000" spc="60" i="1">
                <a:latin typeface="MathJax_SansSerif"/>
                <a:cs typeface="MathJax_SansSerif"/>
              </a:rPr>
              <a:t>of </a:t>
            </a:r>
            <a:r>
              <a:rPr dirty="0" sz="1000" spc="30" i="1">
                <a:latin typeface="MathJax_SansSerif"/>
                <a:cs typeface="MathJax_SansSerif"/>
              </a:rPr>
              <a:t>inquiry </a:t>
            </a:r>
            <a:r>
              <a:rPr dirty="0" sz="1000" spc="20" i="1">
                <a:latin typeface="MathJax_SansSerif"/>
                <a:cs typeface="MathJax_SansSerif"/>
              </a:rPr>
              <a:t>to </a:t>
            </a:r>
            <a:r>
              <a:rPr dirty="0" sz="1000" spc="45" i="1">
                <a:latin typeface="MathJax_SansSerif"/>
                <a:cs typeface="MathJax_SansSerif"/>
              </a:rPr>
              <a:t>spark  </a:t>
            </a:r>
            <a:r>
              <a:rPr dirty="0" sz="1000" spc="45" i="1">
                <a:latin typeface="MathJax_SansSerif"/>
                <a:cs typeface="MathJax_SansSerif"/>
              </a:rPr>
              <a:t>breakthrough </a:t>
            </a:r>
            <a:r>
              <a:rPr dirty="0" sz="1000" spc="30" i="1">
                <a:latin typeface="MathJax_SansSerif"/>
                <a:cs typeface="MathJax_SansSerif"/>
              </a:rPr>
              <a:t>ideas</a:t>
            </a:r>
            <a:r>
              <a:rPr dirty="0" sz="1000" spc="30">
                <a:latin typeface="Arial"/>
                <a:cs typeface="Arial"/>
              </a:rPr>
              <a:t>. </a:t>
            </a:r>
            <a:r>
              <a:rPr dirty="0" sz="1000" spc="-10">
                <a:latin typeface="Arial"/>
                <a:cs typeface="Arial"/>
              </a:rPr>
              <a:t>Bloomsbury </a:t>
            </a:r>
            <a:r>
              <a:rPr dirty="0" sz="1000" spc="-5">
                <a:latin typeface="Arial"/>
                <a:cs typeface="Arial"/>
              </a:rPr>
              <a:t>Publishing</a:t>
            </a:r>
            <a:r>
              <a:rPr dirty="0" sz="1000" spc="8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USA.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2312" y="1676142"/>
            <a:ext cx="60324" cy="53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07212" y="1364866"/>
            <a:ext cx="4633595" cy="592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Fabri, </a:t>
            </a:r>
            <a:r>
              <a:rPr dirty="0" sz="1000" spc="-10">
                <a:latin typeface="Arial"/>
                <a:cs typeface="Arial"/>
              </a:rPr>
              <a:t>M. </a:t>
            </a:r>
            <a:r>
              <a:rPr dirty="0" sz="1000" spc="-25">
                <a:latin typeface="Arial"/>
                <a:cs typeface="Arial"/>
              </a:rPr>
              <a:t>(2015). </a:t>
            </a:r>
            <a:r>
              <a:rPr dirty="0" sz="1000" spc="5">
                <a:latin typeface="Arial"/>
                <a:cs typeface="Arial"/>
              </a:rPr>
              <a:t>Thinking </a:t>
            </a:r>
            <a:r>
              <a:rPr dirty="0" sz="1000" spc="15">
                <a:latin typeface="Arial"/>
                <a:cs typeface="Arial"/>
              </a:rPr>
              <a:t>with </a:t>
            </a:r>
            <a:r>
              <a:rPr dirty="0" sz="1000" spc="25">
                <a:latin typeface="Arial"/>
                <a:cs typeface="Arial"/>
              </a:rPr>
              <a:t>a </a:t>
            </a:r>
            <a:r>
              <a:rPr dirty="0" sz="1000" spc="-35">
                <a:latin typeface="Arial"/>
                <a:cs typeface="Arial"/>
              </a:rPr>
              <a:t>new </a:t>
            </a:r>
            <a:r>
              <a:rPr dirty="0" sz="1000" spc="-20">
                <a:latin typeface="Arial"/>
                <a:cs typeface="Arial"/>
              </a:rPr>
              <a:t>purpose: </a:t>
            </a:r>
            <a:r>
              <a:rPr dirty="0" sz="1000" spc="-40">
                <a:latin typeface="Arial"/>
                <a:cs typeface="Arial"/>
              </a:rPr>
              <a:t>Lessons </a:t>
            </a:r>
            <a:r>
              <a:rPr dirty="0" sz="1000" spc="5">
                <a:latin typeface="Arial"/>
                <a:cs typeface="Arial"/>
              </a:rPr>
              <a:t>learned </a:t>
            </a:r>
            <a:r>
              <a:rPr dirty="0" sz="1000" spc="25">
                <a:latin typeface="Arial"/>
                <a:cs typeface="Arial"/>
              </a:rPr>
              <a:t>from </a:t>
            </a:r>
            <a:r>
              <a:rPr dirty="0" sz="1000" spc="10">
                <a:latin typeface="Arial"/>
                <a:cs typeface="Arial"/>
              </a:rPr>
              <a:t>teaching  </a:t>
            </a:r>
            <a:r>
              <a:rPr dirty="0" sz="1000" spc="-5">
                <a:latin typeface="Arial"/>
                <a:cs typeface="Arial"/>
              </a:rPr>
              <a:t>design </a:t>
            </a:r>
            <a:r>
              <a:rPr dirty="0" sz="1000" spc="20">
                <a:latin typeface="Arial"/>
                <a:cs typeface="Arial"/>
              </a:rPr>
              <a:t>thinking </a:t>
            </a:r>
            <a:r>
              <a:rPr dirty="0" sz="1000" spc="-20">
                <a:latin typeface="Arial"/>
                <a:cs typeface="Arial"/>
              </a:rPr>
              <a:t>skills </a:t>
            </a:r>
            <a:r>
              <a:rPr dirty="0" sz="1000" spc="35">
                <a:latin typeface="Arial"/>
                <a:cs typeface="Arial"/>
              </a:rPr>
              <a:t>to </a:t>
            </a:r>
            <a:r>
              <a:rPr dirty="0" sz="1000">
                <a:latin typeface="Arial"/>
                <a:cs typeface="Arial"/>
              </a:rPr>
              <a:t>creative technology </a:t>
            </a:r>
            <a:r>
              <a:rPr dirty="0" sz="1000" spc="-20">
                <a:latin typeface="Arial"/>
                <a:cs typeface="Arial"/>
              </a:rPr>
              <a:t>students. </a:t>
            </a:r>
            <a:r>
              <a:rPr dirty="0" sz="1000" spc="10">
                <a:latin typeface="Arial"/>
                <a:cs typeface="Arial"/>
              </a:rPr>
              <a:t>In </a:t>
            </a:r>
            <a:r>
              <a:rPr dirty="0" sz="1000" spc="25" i="1">
                <a:latin typeface="MathJax_SansSerif"/>
                <a:cs typeface="MathJax_SansSerif"/>
              </a:rPr>
              <a:t>Design, </a:t>
            </a:r>
            <a:r>
              <a:rPr dirty="0" sz="1000" spc="50" i="1">
                <a:latin typeface="MathJax_SansSerif"/>
                <a:cs typeface="MathJax_SansSerif"/>
              </a:rPr>
              <a:t>User </a:t>
            </a:r>
            <a:r>
              <a:rPr dirty="0" sz="1000" spc="55" i="1">
                <a:latin typeface="MathJax_SansSerif"/>
                <a:cs typeface="MathJax_SansSerif"/>
              </a:rPr>
              <a:t>E </a:t>
            </a:r>
            <a:r>
              <a:rPr dirty="0" sz="1000" spc="35" i="1">
                <a:latin typeface="MathJax_SansSerif"/>
                <a:cs typeface="MathJax_SansSerif"/>
              </a:rPr>
              <a:t>perience,  </a:t>
            </a:r>
            <a:r>
              <a:rPr dirty="0" sz="1000" spc="70" i="1">
                <a:latin typeface="MathJax_SansSerif"/>
                <a:cs typeface="MathJax_SansSerif"/>
              </a:rPr>
              <a:t>and </a:t>
            </a:r>
            <a:r>
              <a:rPr dirty="0" sz="1000" spc="25" i="1">
                <a:latin typeface="MathJax_SansSerif"/>
                <a:cs typeface="MathJax_SansSerif"/>
              </a:rPr>
              <a:t>Usability: </a:t>
            </a:r>
            <a:r>
              <a:rPr dirty="0" sz="1000" spc="45" i="1">
                <a:latin typeface="MathJax_SansSerif"/>
                <a:cs typeface="MathJax_SansSerif"/>
              </a:rPr>
              <a:t>Design </a:t>
            </a:r>
            <a:r>
              <a:rPr dirty="0" sz="1000" spc="30" i="1">
                <a:latin typeface="MathJax_SansSerif"/>
                <a:cs typeface="MathJax_SansSerif"/>
              </a:rPr>
              <a:t>Discourse </a:t>
            </a:r>
            <a:r>
              <a:rPr dirty="0" sz="1000" spc="5">
                <a:latin typeface="Arial"/>
                <a:cs typeface="Arial"/>
              </a:rPr>
              <a:t>(pp. </a:t>
            </a:r>
            <a:r>
              <a:rPr dirty="0" sz="1000" spc="-30">
                <a:latin typeface="Arial"/>
                <a:cs typeface="Arial"/>
              </a:rPr>
              <a:t>32-43). </a:t>
            </a:r>
            <a:r>
              <a:rPr dirty="0" sz="1000" spc="-5">
                <a:latin typeface="Arial"/>
                <a:cs typeface="Arial"/>
              </a:rPr>
              <a:t>Springer,</a:t>
            </a:r>
            <a:r>
              <a:rPr dirty="0" sz="1000" spc="17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Cham.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7212" y="2120768"/>
            <a:ext cx="438213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8315">
              <a:lnSpc>
                <a:spcPct val="124000"/>
              </a:lnSpc>
              <a:spcBef>
                <a:spcPts val="100"/>
              </a:spcBef>
            </a:pPr>
            <a:r>
              <a:rPr dirty="0" sz="1000" spc="30">
                <a:latin typeface="Arial"/>
                <a:cs typeface="Arial"/>
              </a:rPr>
              <a:t>IDEO </a:t>
            </a:r>
            <a:r>
              <a:rPr dirty="0" sz="1000" spc="-10">
                <a:latin typeface="Arial"/>
                <a:cs typeface="Arial"/>
              </a:rPr>
              <a:t>(2012) </a:t>
            </a:r>
            <a:r>
              <a:rPr dirty="0" sz="1000" spc="-5">
                <a:latin typeface="Arial"/>
                <a:cs typeface="Arial"/>
              </a:rPr>
              <a:t>Design </a:t>
            </a:r>
            <a:r>
              <a:rPr dirty="0" sz="1000" spc="5">
                <a:latin typeface="Arial"/>
                <a:cs typeface="Arial"/>
              </a:rPr>
              <a:t>Thinking </a:t>
            </a:r>
            <a:r>
              <a:rPr dirty="0" sz="1000" spc="35">
                <a:latin typeface="Arial"/>
                <a:cs typeface="Arial"/>
              </a:rPr>
              <a:t>for </a:t>
            </a:r>
            <a:r>
              <a:rPr dirty="0" sz="1000" spc="-10">
                <a:latin typeface="Arial"/>
                <a:cs typeface="Arial"/>
              </a:rPr>
              <a:t>Educators, </a:t>
            </a:r>
            <a:r>
              <a:rPr dirty="0" sz="1000" spc="20">
                <a:latin typeface="Arial"/>
                <a:cs typeface="Arial"/>
              </a:rPr>
              <a:t>[online] </a:t>
            </a:r>
            <a:r>
              <a:rPr dirty="0" sz="1000" spc="15">
                <a:latin typeface="Arial"/>
                <a:cs typeface="Arial"/>
              </a:rPr>
              <a:t>available </a:t>
            </a:r>
            <a:r>
              <a:rPr dirty="0" sz="1000" spc="25">
                <a:latin typeface="Arial"/>
                <a:cs typeface="Arial"/>
              </a:rPr>
              <a:t>from  </a:t>
            </a:r>
            <a:r>
              <a:rPr dirty="0" sz="1000" spc="-5">
                <a:latin typeface="Arial"/>
                <a:cs typeface="Arial"/>
                <a:hlinkClick r:id="rId3"/>
              </a:rPr>
              <a:t>https://www.ideo.com/ </a:t>
            </a:r>
            <a:r>
              <a:rPr dirty="0" sz="1000" spc="40">
                <a:latin typeface="Arial"/>
                <a:cs typeface="Arial"/>
              </a:rPr>
              <a:t>[April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2017]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dirty="0" sz="1000">
                <a:latin typeface="Arial"/>
                <a:cs typeface="Arial"/>
              </a:rPr>
              <a:t>Kimbell, </a:t>
            </a:r>
            <a:r>
              <a:rPr dirty="0" sz="1000" spc="65">
                <a:latin typeface="Arial"/>
                <a:cs typeface="Arial"/>
              </a:rPr>
              <a:t>L </a:t>
            </a:r>
            <a:r>
              <a:rPr dirty="0" sz="1000" spc="-45">
                <a:latin typeface="Arial"/>
                <a:cs typeface="Arial"/>
              </a:rPr>
              <a:t>(2011) </a:t>
            </a:r>
            <a:r>
              <a:rPr dirty="0" sz="1000" spc="5">
                <a:latin typeface="Arial"/>
                <a:cs typeface="Arial"/>
              </a:rPr>
              <a:t>Rethinking </a:t>
            </a:r>
            <a:r>
              <a:rPr dirty="0" sz="1000" spc="-5">
                <a:latin typeface="Arial"/>
                <a:cs typeface="Arial"/>
              </a:rPr>
              <a:t>Design Thinking, Design </a:t>
            </a:r>
            <a:r>
              <a:rPr dirty="0" sz="1000" spc="55">
                <a:latin typeface="Arial"/>
                <a:cs typeface="Arial"/>
              </a:rPr>
              <a:t>&amp; </a:t>
            </a:r>
            <a:r>
              <a:rPr dirty="0" sz="1000" spc="-5">
                <a:latin typeface="Arial"/>
                <a:cs typeface="Arial"/>
              </a:rPr>
              <a:t>Culture, </a:t>
            </a:r>
            <a:r>
              <a:rPr dirty="0" sz="1000">
                <a:latin typeface="Arial"/>
                <a:cs typeface="Arial"/>
              </a:rPr>
              <a:t>vol </a:t>
            </a:r>
            <a:r>
              <a:rPr dirty="0" sz="1000" spc="-35">
                <a:latin typeface="Arial"/>
                <a:cs typeface="Arial"/>
              </a:rPr>
              <a:t>3 </a:t>
            </a:r>
            <a:r>
              <a:rPr dirty="0" sz="1000" spc="-45">
                <a:latin typeface="Arial"/>
                <a:cs typeface="Arial"/>
              </a:rPr>
              <a:t>issue </a:t>
            </a:r>
            <a:r>
              <a:rPr dirty="0" sz="1000" spc="-35">
                <a:latin typeface="Arial"/>
                <a:cs typeface="Arial"/>
              </a:rPr>
              <a:t>3  </a:t>
            </a:r>
            <a:r>
              <a:rPr dirty="0" sz="1000" spc="-15">
                <a:latin typeface="Arial"/>
                <a:cs typeface="Arial"/>
              </a:rPr>
              <a:t>pp.285-306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7212" y="3181470"/>
            <a:ext cx="46577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Arial"/>
                <a:cs typeface="Arial"/>
              </a:rPr>
              <a:t>Peterson, </a:t>
            </a:r>
            <a:r>
              <a:rPr dirty="0" sz="1000" spc="-85">
                <a:latin typeface="Arial"/>
                <a:cs typeface="Arial"/>
              </a:rPr>
              <a:t>S </a:t>
            </a:r>
            <a:r>
              <a:rPr dirty="0" sz="1000" spc="-10">
                <a:latin typeface="Arial"/>
                <a:cs typeface="Arial"/>
              </a:rPr>
              <a:t>(2014) </a:t>
            </a:r>
            <a:r>
              <a:rPr dirty="0" sz="1000" spc="-5">
                <a:latin typeface="Arial"/>
                <a:cs typeface="Arial"/>
              </a:rPr>
              <a:t>Design </a:t>
            </a:r>
            <a:r>
              <a:rPr dirty="0" sz="1000" spc="5">
                <a:latin typeface="Arial"/>
                <a:cs typeface="Arial"/>
              </a:rPr>
              <a:t>Thinking </a:t>
            </a:r>
            <a:r>
              <a:rPr dirty="0" sz="1000" spc="-30">
                <a:latin typeface="Arial"/>
                <a:cs typeface="Arial"/>
              </a:rPr>
              <a:t>- </a:t>
            </a:r>
            <a:r>
              <a:rPr dirty="0" sz="1000" spc="40">
                <a:latin typeface="Arial"/>
                <a:cs typeface="Arial"/>
              </a:rPr>
              <a:t>What </a:t>
            </a:r>
            <a:r>
              <a:rPr dirty="0" sz="1000" spc="-35">
                <a:latin typeface="Arial"/>
                <a:cs typeface="Arial"/>
              </a:rPr>
              <a:t>Is </a:t>
            </a:r>
            <a:r>
              <a:rPr dirty="0" sz="1000" spc="50">
                <a:latin typeface="Arial"/>
                <a:cs typeface="Arial"/>
              </a:rPr>
              <a:t>It </a:t>
            </a:r>
            <a:r>
              <a:rPr dirty="0" sz="1000" spc="10">
                <a:latin typeface="Arial"/>
                <a:cs typeface="Arial"/>
              </a:rPr>
              <a:t>in </a:t>
            </a:r>
            <a:r>
              <a:rPr dirty="0" sz="1000" spc="-15">
                <a:latin typeface="Arial"/>
                <a:cs typeface="Arial"/>
              </a:rPr>
              <a:t>Practice? </a:t>
            </a:r>
            <a:r>
              <a:rPr dirty="0" sz="1000" spc="20">
                <a:latin typeface="Arial"/>
                <a:cs typeface="Arial"/>
              </a:rPr>
              <a:t>[online] </a:t>
            </a:r>
            <a:r>
              <a:rPr dirty="0" sz="1000" spc="15">
                <a:latin typeface="Arial"/>
                <a:cs typeface="Arial"/>
              </a:rPr>
              <a:t>available  </a:t>
            </a:r>
            <a:r>
              <a:rPr dirty="0" sz="1000" spc="25">
                <a:latin typeface="Arial"/>
                <a:cs typeface="Arial"/>
              </a:rPr>
              <a:t>from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"/>
                <a:cs typeface="Arial"/>
                <a:hlinkClick r:id="rId4"/>
              </a:rPr>
              <a:t>http://www.huffingtonpost.com/sorenpetersen/design-thinking---what-is_b_542088 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7.html&gt; </a:t>
            </a:r>
            <a:r>
              <a:rPr dirty="0" sz="1000" spc="35">
                <a:latin typeface="Arial"/>
                <a:cs typeface="Arial"/>
              </a:rPr>
              <a:t>April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7212" y="3943469"/>
            <a:ext cx="43141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30">
                <a:latin typeface="Arial"/>
                <a:cs typeface="Arial"/>
              </a:rPr>
              <a:t>Sinek, </a:t>
            </a:r>
            <a:r>
              <a:rPr dirty="0" sz="1000" spc="-100">
                <a:latin typeface="Arial"/>
                <a:cs typeface="Arial"/>
              </a:rPr>
              <a:t>S. </a:t>
            </a:r>
            <a:r>
              <a:rPr dirty="0" sz="1000" spc="15">
                <a:latin typeface="Arial"/>
                <a:cs typeface="Arial"/>
              </a:rPr>
              <a:t>(2009). </a:t>
            </a:r>
            <a:r>
              <a:rPr dirty="0" sz="1000" spc="25" i="1">
                <a:latin typeface="MathJax_SansSerif"/>
                <a:cs typeface="MathJax_SansSerif"/>
              </a:rPr>
              <a:t>Start </a:t>
            </a:r>
            <a:r>
              <a:rPr dirty="0" sz="1000" spc="10" i="1">
                <a:latin typeface="MathJax_SansSerif"/>
                <a:cs typeface="MathJax_SansSerif"/>
              </a:rPr>
              <a:t>with </a:t>
            </a:r>
            <a:r>
              <a:rPr dirty="0" sz="1000" spc="-10" i="1">
                <a:latin typeface="MathJax_SansSerif"/>
                <a:cs typeface="MathJax_SansSerif"/>
              </a:rPr>
              <a:t>why: </a:t>
            </a:r>
            <a:r>
              <a:rPr dirty="0" sz="1000" spc="30" i="1">
                <a:latin typeface="MathJax_SansSerif"/>
                <a:cs typeface="MathJax_SansSerif"/>
              </a:rPr>
              <a:t>How </a:t>
            </a:r>
            <a:r>
              <a:rPr dirty="0" sz="1000" spc="55" i="1">
                <a:latin typeface="MathJax_SansSerif"/>
                <a:cs typeface="MathJax_SansSerif"/>
              </a:rPr>
              <a:t>great leaders </a:t>
            </a:r>
            <a:r>
              <a:rPr dirty="0" sz="1000" spc="35" i="1">
                <a:latin typeface="MathJax_SansSerif"/>
                <a:cs typeface="MathJax_SansSerif"/>
              </a:rPr>
              <a:t>inspire </a:t>
            </a:r>
            <a:r>
              <a:rPr dirty="0" sz="1000" spc="45" i="1">
                <a:latin typeface="MathJax_SansSerif"/>
                <a:cs typeface="MathJax_SansSerif"/>
              </a:rPr>
              <a:t>everyone </a:t>
            </a:r>
            <a:r>
              <a:rPr dirty="0" sz="1000" spc="20" i="1">
                <a:latin typeface="MathJax_SansSerif"/>
                <a:cs typeface="MathJax_SansSerif"/>
              </a:rPr>
              <a:t>to </a:t>
            </a:r>
            <a:r>
              <a:rPr dirty="0" sz="1000" spc="40" i="1">
                <a:latin typeface="MathJax_SansSerif"/>
                <a:cs typeface="MathJax_SansSerif"/>
              </a:rPr>
              <a:t>take  </a:t>
            </a:r>
            <a:r>
              <a:rPr dirty="0" sz="1000" spc="10" i="1">
                <a:latin typeface="MathJax_SansSerif"/>
                <a:cs typeface="MathJax_SansSerif"/>
              </a:rPr>
              <a:t>action</a:t>
            </a:r>
            <a:r>
              <a:rPr dirty="0" sz="1000" spc="10">
                <a:latin typeface="Arial"/>
                <a:cs typeface="Arial"/>
              </a:rPr>
              <a:t>.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Penguin.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549" y="837436"/>
            <a:ext cx="34747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Panduan </a:t>
            </a:r>
            <a:r>
              <a:rPr dirty="0" sz="1400" spc="25">
                <a:latin typeface="Arial"/>
                <a:cs typeface="Arial"/>
              </a:rPr>
              <a:t>dan </a:t>
            </a:r>
            <a:r>
              <a:rPr dirty="0" sz="1400" spc="15">
                <a:latin typeface="Arial"/>
                <a:cs typeface="Arial"/>
              </a:rPr>
              <a:t>Tutorial untuk </a:t>
            </a:r>
            <a:r>
              <a:rPr dirty="0" sz="1400" spc="-5">
                <a:latin typeface="Arial"/>
                <a:cs typeface="Arial"/>
              </a:rPr>
              <a:t>Guru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 spc="20">
                <a:latin typeface="Arial"/>
                <a:cs typeface="Arial"/>
              </a:rPr>
              <a:t>(Tautan)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299" y="1442095"/>
            <a:ext cx="340296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2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Buku </a:t>
            </a:r>
            <a:r>
              <a:rPr dirty="0" u="heavy" sz="13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Panduan </a:t>
            </a:r>
            <a:r>
              <a:rPr dirty="0" u="heavy" sz="130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Guru </a:t>
            </a:r>
            <a:r>
              <a:rPr dirty="0" u="heavy" sz="13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Assemblr</a:t>
            </a:r>
            <a:r>
              <a:rPr dirty="0" u="heavy" sz="1300" spc="19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heavy" sz="1300" spc="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Edu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u="heavy" sz="1300" spc="-2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Situs </a:t>
            </a:r>
            <a:r>
              <a:rPr dirty="0" u="heavy" sz="13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Assemblr </a:t>
            </a:r>
            <a:r>
              <a:rPr dirty="0" u="heavy" sz="1300" spc="2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dan </a:t>
            </a:r>
            <a:r>
              <a:rPr dirty="0" u="heavy" sz="13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Assemblr </a:t>
            </a:r>
            <a:r>
              <a:rPr dirty="0" u="heavy" sz="1300" spc="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Edu </a:t>
            </a:r>
            <a:r>
              <a:rPr dirty="0" u="heavy" sz="13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untuk </a:t>
            </a:r>
            <a:r>
              <a:rPr dirty="0" u="heavy" sz="130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Guru </a:t>
            </a:r>
            <a:r>
              <a:rPr dirty="0" sz="1300" spc="-5">
                <a:latin typeface="Arial"/>
                <a:cs typeface="Arial"/>
              </a:rPr>
              <a:t> </a:t>
            </a:r>
            <a:r>
              <a:rPr dirty="0" u="heavy" sz="1300" spc="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Video </a:t>
            </a:r>
            <a:r>
              <a:rPr dirty="0" u="heavy" sz="13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Bantu </a:t>
            </a:r>
            <a:r>
              <a:rPr dirty="0" u="heavy" sz="130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Guru </a:t>
            </a:r>
            <a:r>
              <a:rPr dirty="0" u="heavy" sz="1300" spc="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Belajar </a:t>
            </a:r>
            <a:r>
              <a:rPr dirty="0" u="heavy" sz="1300" spc="-1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Assemblr</a:t>
            </a:r>
            <a:r>
              <a:rPr dirty="0" u="heavy" sz="1300" spc="16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heavy" sz="1300" spc="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Edu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774" y="2585344"/>
            <a:ext cx="3729354" cy="2409825"/>
          </a:xfrm>
          <a:custGeom>
            <a:avLst/>
            <a:gdLst/>
            <a:ahLst/>
            <a:cxnLst/>
            <a:rect l="l" t="t" r="r" b="b"/>
            <a:pathLst>
              <a:path w="3729354" h="2409825">
                <a:moveTo>
                  <a:pt x="0" y="401599"/>
                </a:moveTo>
                <a:lnTo>
                  <a:pt x="2701" y="354763"/>
                </a:lnTo>
                <a:lnTo>
                  <a:pt x="10606" y="309515"/>
                </a:lnTo>
                <a:lnTo>
                  <a:pt x="23413" y="266155"/>
                </a:lnTo>
                <a:lnTo>
                  <a:pt x="40819" y="224984"/>
                </a:lnTo>
                <a:lnTo>
                  <a:pt x="62525" y="186305"/>
                </a:lnTo>
                <a:lnTo>
                  <a:pt x="88228" y="150418"/>
                </a:lnTo>
                <a:lnTo>
                  <a:pt x="117627" y="117624"/>
                </a:lnTo>
                <a:lnTo>
                  <a:pt x="150421" y="88226"/>
                </a:lnTo>
                <a:lnTo>
                  <a:pt x="186309" y="62523"/>
                </a:lnTo>
                <a:lnTo>
                  <a:pt x="224989" y="40818"/>
                </a:lnTo>
                <a:lnTo>
                  <a:pt x="266160" y="23412"/>
                </a:lnTo>
                <a:lnTo>
                  <a:pt x="309521" y="10606"/>
                </a:lnTo>
                <a:lnTo>
                  <a:pt x="354770" y="2701"/>
                </a:lnTo>
                <a:lnTo>
                  <a:pt x="401606" y="0"/>
                </a:lnTo>
                <a:lnTo>
                  <a:pt x="3327393" y="0"/>
                </a:lnTo>
                <a:lnTo>
                  <a:pt x="3380176" y="3482"/>
                </a:lnTo>
                <a:lnTo>
                  <a:pt x="3431610" y="13756"/>
                </a:lnTo>
                <a:lnTo>
                  <a:pt x="3481071" y="30565"/>
                </a:lnTo>
                <a:lnTo>
                  <a:pt x="3527933" y="53651"/>
                </a:lnTo>
                <a:lnTo>
                  <a:pt x="3571573" y="82757"/>
                </a:lnTo>
                <a:lnTo>
                  <a:pt x="3611367" y="117624"/>
                </a:lnTo>
                <a:lnTo>
                  <a:pt x="3646235" y="157418"/>
                </a:lnTo>
                <a:lnTo>
                  <a:pt x="3675340" y="201058"/>
                </a:lnTo>
                <a:lnTo>
                  <a:pt x="3698426" y="247921"/>
                </a:lnTo>
                <a:lnTo>
                  <a:pt x="3715236" y="297381"/>
                </a:lnTo>
                <a:lnTo>
                  <a:pt x="3725510" y="348815"/>
                </a:lnTo>
                <a:lnTo>
                  <a:pt x="3728992" y="401599"/>
                </a:lnTo>
                <a:lnTo>
                  <a:pt x="3728992" y="2007995"/>
                </a:lnTo>
                <a:lnTo>
                  <a:pt x="3726290" y="2054831"/>
                </a:lnTo>
                <a:lnTo>
                  <a:pt x="3718386" y="2100079"/>
                </a:lnTo>
                <a:lnTo>
                  <a:pt x="3705580" y="2143439"/>
                </a:lnTo>
                <a:lnTo>
                  <a:pt x="3688173" y="2184610"/>
                </a:lnTo>
                <a:lnTo>
                  <a:pt x="3666468" y="2223289"/>
                </a:lnTo>
                <a:lnTo>
                  <a:pt x="3640766" y="2259176"/>
                </a:lnTo>
                <a:lnTo>
                  <a:pt x="3611367" y="2291970"/>
                </a:lnTo>
                <a:lnTo>
                  <a:pt x="3578574" y="2321369"/>
                </a:lnTo>
                <a:lnTo>
                  <a:pt x="3542686" y="2347071"/>
                </a:lnTo>
                <a:lnTo>
                  <a:pt x="3504007" y="2368776"/>
                </a:lnTo>
                <a:lnTo>
                  <a:pt x="3462837" y="2386182"/>
                </a:lnTo>
                <a:lnTo>
                  <a:pt x="3419477" y="2398988"/>
                </a:lnTo>
                <a:lnTo>
                  <a:pt x="3374228" y="2406893"/>
                </a:lnTo>
                <a:lnTo>
                  <a:pt x="3327393" y="2409595"/>
                </a:lnTo>
                <a:lnTo>
                  <a:pt x="401606" y="2409595"/>
                </a:lnTo>
                <a:lnTo>
                  <a:pt x="354770" y="2406893"/>
                </a:lnTo>
                <a:lnTo>
                  <a:pt x="309521" y="2398988"/>
                </a:lnTo>
                <a:lnTo>
                  <a:pt x="266160" y="2386182"/>
                </a:lnTo>
                <a:lnTo>
                  <a:pt x="224989" y="2368776"/>
                </a:lnTo>
                <a:lnTo>
                  <a:pt x="186309" y="2347071"/>
                </a:lnTo>
                <a:lnTo>
                  <a:pt x="150421" y="2321369"/>
                </a:lnTo>
                <a:lnTo>
                  <a:pt x="117627" y="2291970"/>
                </a:lnTo>
                <a:lnTo>
                  <a:pt x="88228" y="2259176"/>
                </a:lnTo>
                <a:lnTo>
                  <a:pt x="62525" y="2223289"/>
                </a:lnTo>
                <a:lnTo>
                  <a:pt x="40819" y="2184610"/>
                </a:lnTo>
                <a:lnTo>
                  <a:pt x="23413" y="2143439"/>
                </a:lnTo>
                <a:lnTo>
                  <a:pt x="10606" y="2100079"/>
                </a:lnTo>
                <a:lnTo>
                  <a:pt x="2701" y="2054831"/>
                </a:lnTo>
                <a:lnTo>
                  <a:pt x="0" y="2007995"/>
                </a:lnTo>
                <a:lnTo>
                  <a:pt x="0" y="4015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0473" y="3022628"/>
            <a:ext cx="1878964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latin typeface="Arial"/>
                <a:cs typeface="Arial"/>
              </a:rPr>
              <a:t>Penulis: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25">
                <a:latin typeface="Arial"/>
                <a:cs typeface="Arial"/>
              </a:rPr>
              <a:t>Marsaria </a:t>
            </a:r>
            <a:r>
              <a:rPr dirty="0" sz="1100" spc="5">
                <a:latin typeface="Arial"/>
                <a:cs typeface="Arial"/>
              </a:rPr>
              <a:t>Primadonna </a:t>
            </a:r>
            <a:r>
              <a:rPr dirty="0" sz="1100" spc="20">
                <a:latin typeface="Arial"/>
                <a:cs typeface="Arial"/>
              </a:rPr>
              <a:t>(Pima)  </a:t>
            </a:r>
            <a:r>
              <a:rPr dirty="0" sz="1100" spc="-15">
                <a:latin typeface="Arial"/>
                <a:cs typeface="Arial"/>
              </a:rPr>
              <a:t>Sekolah </a:t>
            </a:r>
            <a:r>
              <a:rPr dirty="0" sz="1100" spc="10">
                <a:latin typeface="Arial"/>
                <a:cs typeface="Arial"/>
              </a:rPr>
              <a:t>Cikal  </a:t>
            </a:r>
            <a:r>
              <a:rPr dirty="0" u="sng" sz="1100" spc="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8"/>
              </a:rPr>
              <a:t>pimaaditya@gmail.com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473" y="3860826"/>
            <a:ext cx="1796414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Narasumber: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15">
                <a:latin typeface="Arial"/>
                <a:cs typeface="Arial"/>
              </a:rPr>
              <a:t>Assemblr </a:t>
            </a:r>
            <a:r>
              <a:rPr dirty="0" sz="1100">
                <a:latin typeface="Arial"/>
                <a:cs typeface="Arial"/>
              </a:rPr>
              <a:t>Edu 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moni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k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a@assemblr</a:t>
            </a:r>
            <a:r>
              <a:rPr dirty="0" u="sng" sz="1100" spc="-3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w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orld.com 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tazkia@assemblrworld.com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24" y="171087"/>
            <a:ext cx="458279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000000"/>
                </a:solidFill>
              </a:rPr>
              <a:t>Dimensi, </a:t>
            </a:r>
            <a:r>
              <a:rPr dirty="0" sz="1400" spc="-35">
                <a:solidFill>
                  <a:srgbClr val="000000"/>
                </a:solidFill>
              </a:rPr>
              <a:t>elemen, </a:t>
            </a:r>
            <a:r>
              <a:rPr dirty="0" sz="1400" spc="25">
                <a:solidFill>
                  <a:srgbClr val="000000"/>
                </a:solidFill>
              </a:rPr>
              <a:t>dan </a:t>
            </a:r>
            <a:r>
              <a:rPr dirty="0" sz="1400" spc="-35">
                <a:solidFill>
                  <a:srgbClr val="000000"/>
                </a:solidFill>
              </a:rPr>
              <a:t>sub </a:t>
            </a:r>
            <a:r>
              <a:rPr dirty="0" sz="1400" spc="-25">
                <a:solidFill>
                  <a:srgbClr val="000000"/>
                </a:solidFill>
              </a:rPr>
              <a:t>elemen </a:t>
            </a:r>
            <a:r>
              <a:rPr dirty="0" sz="1400" spc="15">
                <a:solidFill>
                  <a:srgbClr val="000000"/>
                </a:solidFill>
              </a:rPr>
              <a:t>Proﬁl </a:t>
            </a:r>
            <a:r>
              <a:rPr dirty="0" sz="1400" spc="10">
                <a:solidFill>
                  <a:srgbClr val="000000"/>
                </a:solidFill>
              </a:rPr>
              <a:t>Pelajar</a:t>
            </a:r>
            <a:r>
              <a:rPr dirty="0" sz="1400" spc="55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Pancasila</a:t>
            </a:r>
            <a:endParaRPr sz="1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2487" y="542786"/>
          <a:ext cx="8626475" cy="444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775"/>
                <a:gridCol w="1648460"/>
                <a:gridCol w="4246245"/>
                <a:gridCol w="1343025"/>
              </a:tblGrid>
              <a:tr h="457149">
                <a:tc>
                  <a:txBody>
                    <a:bodyPr/>
                    <a:lstStyle/>
                    <a:p>
                      <a:pPr marL="85090" marR="1714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Dimensi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Proﬁl Pelajar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Pancasila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terkait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565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Sub-elemen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Proﬁl Pelajar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Pancasila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Pencapaian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akhir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Fase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(SMA,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15-17)</a:t>
                      </a:r>
                      <a:r>
                        <a:rPr dirty="0" sz="9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tahun)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Aktivitas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Terkait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Kreatif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530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Menghasilkan gagasan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orisinal.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1178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Menghasilkan gagasan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beragam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mengekspresikan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pikiran 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perasaannya,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menilai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gagasannya,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memikirkan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segala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resikonya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mempertimbangkan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banyak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perspektif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seperti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etika dan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nilai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kemanusiaan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ketika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gagasannya</a:t>
                      </a:r>
                      <a:r>
                        <a:rPr dirty="0" sz="9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direalisasikan.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5,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18,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900" spc="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781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Menghasilkan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karya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orisinal.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330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Mengeksplorasi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mengekspresikan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pikiran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perasaannya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bentuk karya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tindakan,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mengevaluasinya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mempertimbangkan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dampak dan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resikonya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bagi diri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lingkungannya  dengan menggunakan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</a:t>
                      </a:r>
                      <a:r>
                        <a:rPr dirty="0" sz="9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perspektif.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40">
                          <a:latin typeface="Arial"/>
                          <a:cs typeface="Arial"/>
                        </a:rPr>
                        <a:t>1,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18,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19,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20,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25,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94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352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Memiliki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keluwesan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berpikir  dalam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mencari 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alternatif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solusi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permasalahan.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130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Bereksperimen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pilihan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kreatif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memodiﬁkasi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perubahan</a:t>
                      </a:r>
                      <a:r>
                        <a:rPr dirty="0" sz="90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situasi.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5,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13, 18,</a:t>
                      </a:r>
                      <a:r>
                        <a:rPr dirty="0" sz="9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25,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5714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Bernalar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kritis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 pertanyaan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92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 pertanyaan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kritis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permasalahan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kompleks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9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abstrak.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5,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6,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7,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14,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15,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105">
                          <a:latin typeface="Arial"/>
                          <a:cs typeface="Arial"/>
                        </a:rPr>
                        <a:t>18,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68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022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Mengidentiﬁkasi,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mengklariﬁkasi,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mengolah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gagasan.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403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kritis mengklariﬁkasi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yang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kompleks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abstrak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sumber.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Memprioritaskan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suatu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paling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relevan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hasil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klariﬁkasi dan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analisis.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mengevaluasi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penalaran yang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digunakannya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menemukan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mencari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solusi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mengambil</a:t>
                      </a:r>
                      <a:r>
                        <a:rPr dirty="0" sz="9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keputusan.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6,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7,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14,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15,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105">
                          <a:latin typeface="Arial"/>
                          <a:cs typeface="Arial"/>
                        </a:rPr>
                        <a:t>18,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19,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20,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94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70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Mereﬂeksi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mengevaluasi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pemikirannya 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sendiri.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73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Menjelaskan alasan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pemikirannya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memikirkan 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pandangan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mungkin berlawanan dengan pemikirannya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mengubah  pemikirannya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jika</a:t>
                      </a:r>
                      <a:r>
                        <a:rPr dirty="0" sz="9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diperlukan.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5,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6,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7,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105">
                          <a:latin typeface="Arial"/>
                          <a:cs typeface="Arial"/>
                        </a:rPr>
                        <a:t>13, 18,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27,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49" y="196525"/>
            <a:ext cx="6111240" cy="880744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809750" marR="5080" indent="-1797685">
              <a:lnSpc>
                <a:spcPct val="100400"/>
              </a:lnSpc>
              <a:spcBef>
                <a:spcPts val="85"/>
              </a:spcBef>
            </a:pPr>
            <a:r>
              <a:rPr dirty="0" sz="2800" spc="110">
                <a:solidFill>
                  <a:srgbClr val="000000"/>
                </a:solidFill>
              </a:rPr>
              <a:t>Hal </a:t>
            </a:r>
            <a:r>
              <a:rPr dirty="0" sz="2800" spc="30">
                <a:solidFill>
                  <a:srgbClr val="000000"/>
                </a:solidFill>
              </a:rPr>
              <a:t>yang </a:t>
            </a:r>
            <a:r>
              <a:rPr dirty="0" sz="2800" spc="-25">
                <a:solidFill>
                  <a:srgbClr val="000000"/>
                </a:solidFill>
              </a:rPr>
              <a:t>Perlu </a:t>
            </a:r>
            <a:r>
              <a:rPr dirty="0" sz="2800" spc="60">
                <a:solidFill>
                  <a:srgbClr val="000000"/>
                </a:solidFill>
              </a:rPr>
              <a:t>Diperhatikan </a:t>
            </a:r>
            <a:r>
              <a:rPr dirty="0" sz="2800" spc="-45">
                <a:solidFill>
                  <a:srgbClr val="000000"/>
                </a:solidFill>
              </a:rPr>
              <a:t>Sebelum  </a:t>
            </a:r>
            <a:r>
              <a:rPr dirty="0" sz="2800" spc="50">
                <a:solidFill>
                  <a:srgbClr val="000000"/>
                </a:solidFill>
              </a:rPr>
              <a:t>Memulai</a:t>
            </a:r>
            <a:r>
              <a:rPr dirty="0" sz="2800" spc="100">
                <a:solidFill>
                  <a:srgbClr val="000000"/>
                </a:solidFill>
              </a:rPr>
              <a:t> </a:t>
            </a:r>
            <a:r>
              <a:rPr dirty="0" sz="2800" spc="-30">
                <a:solidFill>
                  <a:srgbClr val="000000"/>
                </a:solidFill>
              </a:rPr>
              <a:t>Projek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2178" y="1271299"/>
            <a:ext cx="8908829" cy="378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02869" y="1410422"/>
            <a:ext cx="3783329" cy="3496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dirty="0" sz="1700" spc="5">
                <a:latin typeface="Arial"/>
                <a:cs typeface="Arial"/>
              </a:rPr>
              <a:t>Sarana </a:t>
            </a:r>
            <a:r>
              <a:rPr dirty="0" sz="1700" spc="35">
                <a:latin typeface="Arial"/>
                <a:cs typeface="Arial"/>
              </a:rPr>
              <a:t>dan</a:t>
            </a:r>
            <a:r>
              <a:rPr dirty="0" sz="1700" spc="11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Prasarana</a:t>
            </a:r>
            <a:endParaRPr sz="1700">
              <a:latin typeface="Arial"/>
              <a:cs typeface="Arial"/>
            </a:endParaRPr>
          </a:p>
          <a:p>
            <a:pPr marL="12700" marR="249554">
              <a:lnSpc>
                <a:spcPct val="98600"/>
              </a:lnSpc>
              <a:spcBef>
                <a:spcPts val="765"/>
              </a:spcBef>
            </a:pPr>
            <a:r>
              <a:rPr dirty="0" sz="1000" spc="-15">
                <a:latin typeface="Arial"/>
                <a:cs typeface="Arial"/>
              </a:rPr>
              <a:t>Berekayasa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5">
                <a:latin typeface="Arial"/>
                <a:cs typeface="Arial"/>
              </a:rPr>
              <a:t>Berteknologi membutuhkan </a:t>
            </a:r>
            <a:r>
              <a:rPr dirty="0" sz="1000" spc="20">
                <a:latin typeface="Arial"/>
                <a:cs typeface="Arial"/>
              </a:rPr>
              <a:t>perangkat </a:t>
            </a:r>
            <a:r>
              <a:rPr dirty="0" sz="1000" spc="10">
                <a:latin typeface="Arial"/>
                <a:cs typeface="Arial"/>
              </a:rPr>
              <a:t>untuk  membuat produk </a:t>
            </a:r>
            <a:r>
              <a:rPr dirty="0" sz="1000" spc="20">
                <a:latin typeface="Arial"/>
                <a:cs typeface="Arial"/>
              </a:rPr>
              <a:t>digital. </a:t>
            </a:r>
            <a:r>
              <a:rPr dirty="0" sz="1000">
                <a:latin typeface="Arial"/>
                <a:cs typeface="Arial"/>
              </a:rPr>
              <a:t>Sehingga </a:t>
            </a:r>
            <a:r>
              <a:rPr dirty="0" sz="1000" spc="10">
                <a:latin typeface="Arial"/>
                <a:cs typeface="Arial"/>
              </a:rPr>
              <a:t>ketika </a:t>
            </a:r>
            <a:r>
              <a:rPr dirty="0" sz="1000" spc="5">
                <a:latin typeface="Arial"/>
                <a:cs typeface="Arial"/>
              </a:rPr>
              <a:t>memilih </a:t>
            </a:r>
            <a:r>
              <a:rPr dirty="0" sz="1000" spc="15">
                <a:latin typeface="Arial"/>
                <a:cs typeface="Arial"/>
              </a:rPr>
              <a:t>tema </a:t>
            </a:r>
            <a:r>
              <a:rPr dirty="0" sz="1000" spc="-5">
                <a:latin typeface="Arial"/>
                <a:cs typeface="Arial"/>
              </a:rPr>
              <a:t>ini,  </a:t>
            </a:r>
            <a:r>
              <a:rPr dirty="0" sz="1000" spc="-15">
                <a:latin typeface="Arial"/>
                <a:cs typeface="Arial"/>
              </a:rPr>
              <a:t>sekolah </a:t>
            </a:r>
            <a:r>
              <a:rPr dirty="0" sz="1000" spc="-10">
                <a:latin typeface="Arial"/>
                <a:cs typeface="Arial"/>
              </a:rPr>
              <a:t>harus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memikirkan:</a:t>
            </a:r>
            <a:endParaRPr sz="1000">
              <a:latin typeface="Arial"/>
              <a:cs typeface="Arial"/>
            </a:endParaRPr>
          </a:p>
          <a:p>
            <a:pPr marL="469265" marR="499109" indent="-305435">
              <a:lnSpc>
                <a:spcPts val="1170"/>
              </a:lnSpc>
              <a:spcBef>
                <a:spcPts val="9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000" spc="15">
                <a:latin typeface="Arial"/>
                <a:cs typeface="Arial"/>
              </a:rPr>
              <a:t>Apakah guru </a:t>
            </a:r>
            <a:r>
              <a:rPr dirty="0" sz="1000" spc="-5">
                <a:latin typeface="Arial"/>
                <a:cs typeface="Arial"/>
              </a:rPr>
              <a:t>mempunyai </a:t>
            </a:r>
            <a:r>
              <a:rPr dirty="0" sz="1000" spc="20">
                <a:latin typeface="Arial"/>
                <a:cs typeface="Arial"/>
              </a:rPr>
              <a:t>perangkat </a:t>
            </a:r>
            <a:r>
              <a:rPr dirty="0" sz="1000" spc="40">
                <a:latin typeface="Arial"/>
                <a:cs typeface="Arial"/>
              </a:rPr>
              <a:t>digital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 spc="-5">
                <a:latin typeface="Arial"/>
                <a:cs typeface="Arial"/>
              </a:rPr>
              <a:t>memadai?</a:t>
            </a:r>
            <a:endParaRPr sz="1000">
              <a:latin typeface="Arial"/>
              <a:cs typeface="Arial"/>
            </a:endParaRPr>
          </a:p>
          <a:p>
            <a:pPr marL="469265" marR="431800" indent="-305435">
              <a:lnSpc>
                <a:spcPts val="1200"/>
              </a:lnSpc>
              <a:spcBef>
                <a:spcPts val="5"/>
              </a:spcBef>
              <a:buChar char="●"/>
              <a:tabLst>
                <a:tab pos="469265" algn="l"/>
                <a:tab pos="469900" algn="l"/>
              </a:tabLst>
            </a:pPr>
            <a:r>
              <a:rPr dirty="0" sz="1000" spc="15">
                <a:latin typeface="Arial"/>
                <a:cs typeface="Arial"/>
              </a:rPr>
              <a:t>Apakah murid </a:t>
            </a:r>
            <a:r>
              <a:rPr dirty="0" sz="1000" spc="-5">
                <a:latin typeface="Arial"/>
                <a:cs typeface="Arial"/>
              </a:rPr>
              <a:t>mempunyai </a:t>
            </a:r>
            <a:r>
              <a:rPr dirty="0" sz="1000" spc="20">
                <a:latin typeface="Arial"/>
                <a:cs typeface="Arial"/>
              </a:rPr>
              <a:t>perangkat </a:t>
            </a:r>
            <a:r>
              <a:rPr dirty="0" sz="1000" spc="40">
                <a:latin typeface="Arial"/>
                <a:cs typeface="Arial"/>
              </a:rPr>
              <a:t>digital </a:t>
            </a:r>
            <a:r>
              <a:rPr dirty="0" sz="1000" spc="10">
                <a:latin typeface="Arial"/>
                <a:cs typeface="Arial"/>
              </a:rPr>
              <a:t>yang  </a:t>
            </a:r>
            <a:r>
              <a:rPr dirty="0" sz="1000" spc="-5">
                <a:latin typeface="Arial"/>
                <a:cs typeface="Arial"/>
              </a:rPr>
              <a:t>memadai?</a:t>
            </a:r>
            <a:endParaRPr sz="1000">
              <a:latin typeface="Arial"/>
              <a:cs typeface="Arial"/>
            </a:endParaRPr>
          </a:p>
          <a:p>
            <a:pPr marL="469900" indent="-305435">
              <a:lnSpc>
                <a:spcPts val="1160"/>
              </a:lnSpc>
              <a:buChar char="●"/>
              <a:tabLst>
                <a:tab pos="469265" algn="l"/>
                <a:tab pos="469900" algn="l"/>
              </a:tabLst>
            </a:pPr>
            <a:r>
              <a:rPr dirty="0" sz="1000" spc="15">
                <a:latin typeface="Arial"/>
                <a:cs typeface="Arial"/>
              </a:rPr>
              <a:t>Apakah </a:t>
            </a:r>
            <a:r>
              <a:rPr dirty="0" sz="1000" spc="30">
                <a:latin typeface="Arial"/>
                <a:cs typeface="Arial"/>
              </a:rPr>
              <a:t>ada </a:t>
            </a:r>
            <a:r>
              <a:rPr dirty="0" sz="1000" spc="35">
                <a:latin typeface="Arial"/>
                <a:cs typeface="Arial"/>
              </a:rPr>
              <a:t>alternatif </a:t>
            </a:r>
            <a:r>
              <a:rPr dirty="0" sz="1000" spc="10">
                <a:latin typeface="Arial"/>
                <a:cs typeface="Arial"/>
              </a:rPr>
              <a:t>untuk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perangkat?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algn="ctr" marL="242570">
              <a:lnSpc>
                <a:spcPct val="100000"/>
              </a:lnSpc>
              <a:spcBef>
                <a:spcPts val="890"/>
              </a:spcBef>
            </a:pPr>
            <a:r>
              <a:rPr dirty="0" sz="1700" spc="10">
                <a:latin typeface="Arial"/>
                <a:cs typeface="Arial"/>
              </a:rPr>
              <a:t>Kolaborasi </a:t>
            </a:r>
            <a:r>
              <a:rPr dirty="0" sz="1700" spc="35">
                <a:latin typeface="Arial"/>
                <a:cs typeface="Arial"/>
              </a:rPr>
              <a:t>dan</a:t>
            </a:r>
            <a:r>
              <a:rPr dirty="0" sz="1700" spc="100">
                <a:latin typeface="Arial"/>
                <a:cs typeface="Arial"/>
              </a:rPr>
              <a:t> </a:t>
            </a:r>
            <a:r>
              <a:rPr dirty="0" sz="1700" spc="20">
                <a:latin typeface="Arial"/>
                <a:cs typeface="Arial"/>
              </a:rPr>
              <a:t>Narasumber</a:t>
            </a:r>
            <a:endParaRPr sz="1700">
              <a:latin typeface="Arial"/>
              <a:cs typeface="Arial"/>
            </a:endParaRPr>
          </a:p>
          <a:p>
            <a:pPr marL="233045" marR="5080">
              <a:lnSpc>
                <a:spcPct val="99300"/>
              </a:lnSpc>
              <a:spcBef>
                <a:spcPts val="1215"/>
              </a:spcBef>
            </a:pPr>
            <a:r>
              <a:rPr dirty="0" sz="1000" spc="30">
                <a:latin typeface="Arial"/>
                <a:cs typeface="Arial"/>
              </a:rPr>
              <a:t>Apabila </a:t>
            </a:r>
            <a:r>
              <a:rPr dirty="0" sz="1000" spc="15">
                <a:latin typeface="Arial"/>
                <a:cs typeface="Arial"/>
              </a:rPr>
              <a:t>guru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15">
                <a:latin typeface="Arial"/>
                <a:cs typeface="Arial"/>
              </a:rPr>
              <a:t>murid </a:t>
            </a:r>
            <a:r>
              <a:rPr dirty="0" sz="1000" spc="-5">
                <a:latin typeface="Arial"/>
                <a:cs typeface="Arial"/>
              </a:rPr>
              <a:t>mempunyai </a:t>
            </a:r>
            <a:r>
              <a:rPr dirty="0" sz="1000" spc="10">
                <a:latin typeface="Arial"/>
                <a:cs typeface="Arial"/>
              </a:rPr>
              <a:t>keterbatasan  keterampilan </a:t>
            </a:r>
            <a:r>
              <a:rPr dirty="0" sz="1000" spc="25">
                <a:latin typeface="Arial"/>
                <a:cs typeface="Arial"/>
              </a:rPr>
              <a:t>digital, terutama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>
                <a:latin typeface="Arial"/>
                <a:cs typeface="Arial"/>
              </a:rPr>
              <a:t>animasi </a:t>
            </a:r>
            <a:r>
              <a:rPr dirty="0" sz="1000" spc="20">
                <a:latin typeface="Arial"/>
                <a:cs typeface="Arial"/>
              </a:rPr>
              <a:t>dan </a:t>
            </a:r>
            <a:r>
              <a:rPr dirty="0" sz="1000" spc="10">
                <a:latin typeface="Arial"/>
                <a:cs typeface="Arial"/>
              </a:rPr>
              <a:t>augmented  reality, </a:t>
            </a:r>
            <a:r>
              <a:rPr dirty="0" sz="1000" spc="5">
                <a:latin typeface="Arial"/>
                <a:cs typeface="Arial"/>
              </a:rPr>
              <a:t>disarankan </a:t>
            </a: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 spc="5">
                <a:latin typeface="Arial"/>
                <a:cs typeface="Arial"/>
              </a:rPr>
              <a:t>mengundang </a:t>
            </a:r>
            <a:r>
              <a:rPr dirty="0" sz="1000">
                <a:latin typeface="Arial"/>
                <a:cs typeface="Arial"/>
              </a:rPr>
              <a:t>narasumber </a:t>
            </a:r>
            <a:r>
              <a:rPr dirty="0" sz="1000" spc="20">
                <a:latin typeface="Arial"/>
                <a:cs typeface="Arial"/>
              </a:rPr>
              <a:t>ahli  </a:t>
            </a:r>
            <a:r>
              <a:rPr dirty="0" sz="1000" spc="-5">
                <a:latin typeface="Arial"/>
                <a:cs typeface="Arial"/>
              </a:rPr>
              <a:t>misalnya </a:t>
            </a:r>
            <a:r>
              <a:rPr dirty="0" sz="1000" spc="20">
                <a:latin typeface="Arial"/>
                <a:cs typeface="Arial"/>
              </a:rPr>
              <a:t>animator </a:t>
            </a:r>
            <a:r>
              <a:rPr dirty="0" sz="1000" spc="30">
                <a:latin typeface="Arial"/>
                <a:cs typeface="Arial"/>
              </a:rPr>
              <a:t>atau </a:t>
            </a:r>
            <a:r>
              <a:rPr dirty="0" sz="1000" spc="5">
                <a:latin typeface="Arial"/>
                <a:cs typeface="Arial"/>
              </a:rPr>
              <a:t>mengundang </a:t>
            </a:r>
            <a:r>
              <a:rPr dirty="0" sz="1000" spc="15">
                <a:latin typeface="Arial"/>
                <a:cs typeface="Arial"/>
              </a:rPr>
              <a:t>pihak </a:t>
            </a:r>
            <a:r>
              <a:rPr dirty="0" sz="1000" spc="20">
                <a:latin typeface="Arial"/>
                <a:cs typeface="Arial"/>
              </a:rPr>
              <a:t>pelatih </a:t>
            </a:r>
            <a:r>
              <a:rPr dirty="0" sz="1000" spc="35">
                <a:latin typeface="Arial"/>
                <a:cs typeface="Arial"/>
              </a:rPr>
              <a:t>dari  </a:t>
            </a:r>
            <a:r>
              <a:rPr dirty="0" sz="1000" spc="-15">
                <a:latin typeface="Arial"/>
                <a:cs typeface="Arial"/>
              </a:rPr>
              <a:t>Assembler </a:t>
            </a:r>
            <a:r>
              <a:rPr dirty="0" sz="1000">
                <a:latin typeface="Arial"/>
                <a:cs typeface="Arial"/>
              </a:rPr>
              <a:t>Edu </a:t>
            </a:r>
            <a:r>
              <a:rPr dirty="0" sz="1000" spc="10">
                <a:latin typeface="Arial"/>
                <a:cs typeface="Arial"/>
              </a:rPr>
              <a:t>untuk</a:t>
            </a:r>
            <a:r>
              <a:rPr dirty="0" sz="1000" spc="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membantu.</a:t>
            </a:r>
            <a:endParaRPr sz="1000">
              <a:latin typeface="Arial"/>
              <a:cs typeface="Arial"/>
            </a:endParaRPr>
          </a:p>
          <a:p>
            <a:pPr marL="233045" marR="43815">
              <a:lnSpc>
                <a:spcPct val="98600"/>
              </a:lnSpc>
              <a:spcBef>
                <a:spcPts val="50"/>
              </a:spcBef>
            </a:pPr>
            <a:r>
              <a:rPr dirty="0" sz="1000" spc="10">
                <a:latin typeface="Arial"/>
                <a:cs typeface="Arial"/>
              </a:rPr>
              <a:t>Untuk </a:t>
            </a:r>
            <a:r>
              <a:rPr dirty="0" sz="1000">
                <a:latin typeface="Arial"/>
                <a:cs typeface="Arial"/>
              </a:rPr>
              <a:t>mempermudah </a:t>
            </a:r>
            <a:r>
              <a:rPr dirty="0" sz="1000" spc="-30">
                <a:latin typeface="Arial"/>
                <a:cs typeface="Arial"/>
              </a:rPr>
              <a:t>proses </a:t>
            </a:r>
            <a:r>
              <a:rPr dirty="0" sz="1000" spc="15">
                <a:latin typeface="Arial"/>
                <a:cs typeface="Arial"/>
              </a:rPr>
              <a:t>pembuatan </a:t>
            </a:r>
            <a:r>
              <a:rPr dirty="0" sz="1000" spc="-5">
                <a:latin typeface="Arial"/>
                <a:cs typeface="Arial"/>
              </a:rPr>
              <a:t>projek, </a:t>
            </a:r>
            <a:r>
              <a:rPr dirty="0" sz="1000" spc="5">
                <a:latin typeface="Arial"/>
                <a:cs typeface="Arial"/>
              </a:rPr>
              <a:t>disarankan  </a:t>
            </a:r>
            <a:r>
              <a:rPr dirty="0" sz="1000" spc="-40">
                <a:latin typeface="Arial"/>
                <a:cs typeface="Arial"/>
              </a:rPr>
              <a:t>siswa </a:t>
            </a:r>
            <a:r>
              <a:rPr dirty="0" sz="1000" spc="5">
                <a:latin typeface="Arial"/>
                <a:cs typeface="Arial"/>
              </a:rPr>
              <a:t>membuatnya </a:t>
            </a:r>
            <a:r>
              <a:rPr dirty="0" sz="1000" spc="20">
                <a:latin typeface="Arial"/>
                <a:cs typeface="Arial"/>
              </a:rPr>
              <a:t>dalam </a:t>
            </a:r>
            <a:r>
              <a:rPr dirty="0" sz="1000" spc="10">
                <a:latin typeface="Arial"/>
                <a:cs typeface="Arial"/>
              </a:rPr>
              <a:t>bentuk </a:t>
            </a:r>
            <a:r>
              <a:rPr dirty="0" sz="1000" spc="-5">
                <a:latin typeface="Arial"/>
                <a:cs typeface="Arial"/>
              </a:rPr>
              <a:t>kelompok </a:t>
            </a:r>
            <a:r>
              <a:rPr dirty="0" sz="1000" spc="10">
                <a:latin typeface="Arial"/>
                <a:cs typeface="Arial"/>
              </a:rPr>
              <a:t>kerja </a:t>
            </a:r>
            <a:r>
              <a:rPr dirty="0" sz="1000">
                <a:latin typeface="Arial"/>
                <a:cs typeface="Arial"/>
              </a:rPr>
              <a:t>maksimal </a:t>
            </a:r>
            <a:r>
              <a:rPr dirty="0" sz="1000" spc="-35">
                <a:latin typeface="Arial"/>
                <a:cs typeface="Arial"/>
              </a:rPr>
              <a:t>3  </a:t>
            </a:r>
            <a:r>
              <a:rPr dirty="0" sz="1000" spc="15">
                <a:latin typeface="Arial"/>
                <a:cs typeface="Arial"/>
              </a:rPr>
              <a:t>orang </a:t>
            </a:r>
            <a:r>
              <a:rPr dirty="0" sz="1000" spc="-5">
                <a:latin typeface="Arial"/>
                <a:cs typeface="Arial"/>
              </a:rPr>
              <a:t>perkelompok, </a:t>
            </a:r>
            <a:r>
              <a:rPr dirty="0" sz="1000" spc="35">
                <a:latin typeface="Arial"/>
                <a:cs typeface="Arial"/>
              </a:rPr>
              <a:t>agar </a:t>
            </a:r>
            <a:r>
              <a:rPr dirty="0" sz="1000" spc="30">
                <a:latin typeface="Arial"/>
                <a:cs typeface="Arial"/>
              </a:rPr>
              <a:t>terjadi </a:t>
            </a:r>
            <a:r>
              <a:rPr dirty="0" sz="1000" spc="5">
                <a:latin typeface="Arial"/>
                <a:cs typeface="Arial"/>
              </a:rPr>
              <a:t>kolaborasi </a:t>
            </a:r>
            <a:r>
              <a:rPr dirty="0" sz="1000">
                <a:latin typeface="Arial"/>
                <a:cs typeface="Arial"/>
              </a:rPr>
              <a:t>satu </a:t>
            </a:r>
            <a:r>
              <a:rPr dirty="0" sz="1000" spc="-15">
                <a:latin typeface="Arial"/>
                <a:cs typeface="Arial"/>
              </a:rPr>
              <a:t>sama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marL="114935">
              <a:lnSpc>
                <a:spcPct val="100000"/>
              </a:lnSpc>
              <a:spcBef>
                <a:spcPts val="1250"/>
              </a:spcBef>
            </a:pPr>
            <a:r>
              <a:rPr dirty="0" spc="5"/>
              <a:t>Komitmen</a:t>
            </a:r>
          </a:p>
          <a:p>
            <a:pPr marL="12700" marR="141605">
              <a:lnSpc>
                <a:spcPct val="101899"/>
              </a:lnSpc>
              <a:spcBef>
                <a:spcPts val="720"/>
              </a:spcBef>
            </a:pPr>
            <a:r>
              <a:rPr dirty="0" sz="1100" spc="5"/>
              <a:t>Komitmen </a:t>
            </a:r>
            <a:r>
              <a:rPr dirty="0" sz="1100" spc="-15"/>
              <a:t>seluruh </a:t>
            </a:r>
            <a:r>
              <a:rPr dirty="0" sz="1100" spc="10"/>
              <a:t>warga </a:t>
            </a:r>
            <a:r>
              <a:rPr dirty="0" sz="1100" spc="-20"/>
              <a:t>sekolah </a:t>
            </a:r>
            <a:r>
              <a:rPr dirty="0" sz="1100" spc="10"/>
              <a:t>untuk </a:t>
            </a:r>
            <a:r>
              <a:rPr dirty="0" sz="1100" spc="5"/>
              <a:t>menjalankan </a:t>
            </a:r>
            <a:r>
              <a:rPr dirty="0" sz="1100" spc="-10"/>
              <a:t>aksi  </a:t>
            </a:r>
            <a:r>
              <a:rPr dirty="0" sz="1100" spc="10"/>
              <a:t>yang </a:t>
            </a:r>
            <a:r>
              <a:rPr dirty="0" sz="1100"/>
              <a:t>disepakati. </a:t>
            </a:r>
            <a:r>
              <a:rPr dirty="0" sz="1100" spc="50"/>
              <a:t>Nilai </a:t>
            </a:r>
            <a:r>
              <a:rPr dirty="0" sz="1100" spc="35"/>
              <a:t>atau inti </a:t>
            </a:r>
            <a:r>
              <a:rPr dirty="0" sz="1100" spc="15"/>
              <a:t>pembelajaran </a:t>
            </a:r>
            <a:r>
              <a:rPr dirty="0" sz="1100" spc="35"/>
              <a:t>tidak </a:t>
            </a:r>
            <a:r>
              <a:rPr dirty="0" sz="1100" spc="10"/>
              <a:t>akan  </a:t>
            </a:r>
            <a:r>
              <a:rPr dirty="0" sz="1100" spc="30"/>
              <a:t>didapatkan </a:t>
            </a:r>
            <a:r>
              <a:rPr dirty="0" sz="1100" spc="35"/>
              <a:t>bila </a:t>
            </a:r>
            <a:r>
              <a:rPr dirty="0" sz="1100" spc="-45"/>
              <a:t>siswa </a:t>
            </a:r>
            <a:r>
              <a:rPr dirty="0" sz="1100" spc="20"/>
              <a:t>melihat </a:t>
            </a:r>
            <a:r>
              <a:rPr dirty="0" sz="1100" spc="5"/>
              <a:t>bahwa </a:t>
            </a:r>
            <a:r>
              <a:rPr dirty="0" sz="1100" spc="-20"/>
              <a:t>sekolah </a:t>
            </a:r>
            <a:r>
              <a:rPr dirty="0" sz="1100" spc="35"/>
              <a:t>tidak  </a:t>
            </a:r>
            <a:r>
              <a:rPr dirty="0" sz="1100" spc="-20"/>
              <a:t>konsisten </a:t>
            </a:r>
            <a:r>
              <a:rPr dirty="0" sz="1100" spc="20"/>
              <a:t>dan </a:t>
            </a:r>
            <a:r>
              <a:rPr dirty="0" sz="1100" spc="5"/>
              <a:t>berkomitmen </a:t>
            </a:r>
            <a:r>
              <a:rPr dirty="0" sz="1100"/>
              <a:t>membangun kesadaran </a:t>
            </a:r>
            <a:r>
              <a:rPr dirty="0" sz="1100" spc="20"/>
              <a:t>ini  </a:t>
            </a:r>
            <a:r>
              <a:rPr dirty="0" sz="1100" spc="35"/>
              <a:t>pada </a:t>
            </a:r>
            <a:r>
              <a:rPr dirty="0" sz="1100" spc="-30"/>
              <a:t>ekosistemnya. </a:t>
            </a:r>
            <a:r>
              <a:rPr dirty="0" sz="1100" spc="-15"/>
              <a:t>Contoh: </a:t>
            </a:r>
            <a:r>
              <a:rPr dirty="0" sz="1100" spc="20"/>
              <a:t>apakah </a:t>
            </a:r>
            <a:r>
              <a:rPr dirty="0" sz="1100" spc="30"/>
              <a:t>para </a:t>
            </a:r>
            <a:r>
              <a:rPr dirty="0" sz="1100" spc="15"/>
              <a:t>guru </a:t>
            </a:r>
            <a:r>
              <a:rPr dirty="0" sz="1100" spc="-10"/>
              <a:t>sudah  </a:t>
            </a:r>
            <a:r>
              <a:rPr dirty="0" sz="1100" spc="-5"/>
              <a:t>mempunyai </a:t>
            </a:r>
            <a:r>
              <a:rPr dirty="0" sz="1100" spc="10"/>
              <a:t>pengetahuan </a:t>
            </a:r>
            <a:r>
              <a:rPr dirty="0" sz="1100" spc="30"/>
              <a:t>tentang </a:t>
            </a:r>
            <a:r>
              <a:rPr dirty="0" sz="1100" spc="10"/>
              <a:t>membuat </a:t>
            </a:r>
            <a:r>
              <a:rPr dirty="0" sz="1100" spc="-15"/>
              <a:t>simulasi  </a:t>
            </a:r>
            <a:r>
              <a:rPr dirty="0" sz="1100" spc="25"/>
              <a:t>digital? </a:t>
            </a:r>
            <a:r>
              <a:rPr dirty="0" sz="1100" spc="35"/>
              <a:t>Apa</a:t>
            </a:r>
            <a:r>
              <a:rPr dirty="0" sz="1100" spc="50"/>
              <a:t> </a:t>
            </a:r>
            <a:r>
              <a:rPr dirty="0" sz="1100" spc="20"/>
              <a:t>alternatifnya?</a:t>
            </a:r>
            <a:endParaRPr sz="1100"/>
          </a:p>
          <a:p>
            <a:pPr>
              <a:lnSpc>
                <a:spcPct val="100000"/>
              </a:lnSpc>
            </a:pPr>
            <a:endParaRPr sz="11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/>
          </a:p>
          <a:p>
            <a:pPr marL="114935">
              <a:lnSpc>
                <a:spcPct val="100000"/>
              </a:lnSpc>
            </a:pPr>
            <a:r>
              <a:rPr dirty="0" spc="-20"/>
              <a:t>Peran</a:t>
            </a:r>
            <a:r>
              <a:rPr dirty="0" spc="55"/>
              <a:t> </a:t>
            </a:r>
            <a:r>
              <a:rPr dirty="0" spc="-5"/>
              <a:t>Guru</a:t>
            </a:r>
          </a:p>
          <a:p>
            <a:pPr marL="12700" marR="293370">
              <a:lnSpc>
                <a:spcPct val="100000"/>
              </a:lnSpc>
              <a:spcBef>
                <a:spcPts val="145"/>
              </a:spcBef>
            </a:pPr>
            <a:r>
              <a:rPr dirty="0" sz="1100" spc="5"/>
              <a:t>Fasilitator: memfasilitasi kegiatan, </a:t>
            </a:r>
            <a:r>
              <a:rPr dirty="0" sz="1100" spc="-5"/>
              <a:t>menyediakan </a:t>
            </a:r>
            <a:r>
              <a:rPr dirty="0" sz="1100" spc="10"/>
              <a:t>media  belajar, </a:t>
            </a:r>
            <a:r>
              <a:rPr dirty="0" sz="1100" spc="15"/>
              <a:t>lembar </a:t>
            </a:r>
            <a:r>
              <a:rPr dirty="0" sz="1100" spc="10"/>
              <a:t>belajar, </a:t>
            </a:r>
            <a:r>
              <a:rPr dirty="0" sz="1100" spc="15"/>
              <a:t>lembar </a:t>
            </a:r>
            <a:r>
              <a:rPr dirty="0" sz="1100" spc="10"/>
              <a:t>kerja </a:t>
            </a:r>
            <a:r>
              <a:rPr dirty="0" sz="1100" spc="20"/>
              <a:t>dan</a:t>
            </a:r>
            <a:r>
              <a:rPr dirty="0" sz="1100" spc="204"/>
              <a:t> </a:t>
            </a:r>
            <a:r>
              <a:rPr dirty="0" sz="1100"/>
              <a:t>lain-lain.</a:t>
            </a:r>
            <a:endParaRPr sz="1100"/>
          </a:p>
          <a:p>
            <a:pPr marL="12700" marR="172085">
              <a:lnSpc>
                <a:spcPct val="100000"/>
              </a:lnSpc>
              <a:spcBef>
                <a:spcPts val="60"/>
              </a:spcBef>
            </a:pPr>
            <a:r>
              <a:rPr dirty="0" sz="1100" spc="15"/>
              <a:t>Moderator: </a:t>
            </a:r>
            <a:r>
              <a:rPr dirty="0" sz="1100" spc="-10"/>
              <a:t>memoderasi </a:t>
            </a:r>
            <a:r>
              <a:rPr dirty="0" sz="1100" spc="-25"/>
              <a:t>diskusi, </a:t>
            </a:r>
            <a:r>
              <a:rPr dirty="0" sz="1100"/>
              <a:t>memberikan </a:t>
            </a:r>
            <a:r>
              <a:rPr dirty="0" sz="1100" spc="15"/>
              <a:t>pertanyaan  </a:t>
            </a:r>
            <a:r>
              <a:rPr dirty="0" sz="1100" spc="5"/>
              <a:t>pemantik, menutup </a:t>
            </a:r>
            <a:r>
              <a:rPr dirty="0" sz="1100" spc="10"/>
              <a:t>dengan</a:t>
            </a:r>
            <a:r>
              <a:rPr dirty="0" sz="1100" spc="100"/>
              <a:t> </a:t>
            </a:r>
            <a:r>
              <a:rPr dirty="0" sz="1100" spc="-15"/>
              <a:t>kesimpulan.</a:t>
            </a:r>
            <a:endParaRPr sz="1100"/>
          </a:p>
          <a:p>
            <a:pPr marL="12700" marR="303530">
              <a:lnSpc>
                <a:spcPct val="100000"/>
              </a:lnSpc>
              <a:spcBef>
                <a:spcPts val="60"/>
              </a:spcBef>
            </a:pPr>
            <a:r>
              <a:rPr dirty="0" sz="1100" spc="-15"/>
              <a:t>Penyedia </a:t>
            </a:r>
            <a:r>
              <a:rPr dirty="0" sz="1100" spc="-5"/>
              <a:t>Informasi: menyediakan </a:t>
            </a:r>
            <a:r>
              <a:rPr dirty="0" sz="1100" spc="10"/>
              <a:t>artikel, </a:t>
            </a:r>
            <a:r>
              <a:rPr dirty="0" sz="1100" spc="-15"/>
              <a:t>video, </a:t>
            </a:r>
            <a:r>
              <a:rPr dirty="0" sz="1100" spc="35"/>
              <a:t>tautan  </a:t>
            </a:r>
            <a:r>
              <a:rPr dirty="0" sz="1100" spc="-5"/>
              <a:t>informasi.</a:t>
            </a:r>
            <a:endParaRPr sz="1100"/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100" spc="10"/>
              <a:t>Mentor: membimbing </a:t>
            </a:r>
            <a:r>
              <a:rPr dirty="0" sz="1100" spc="-45"/>
              <a:t>siswa </a:t>
            </a:r>
            <a:r>
              <a:rPr dirty="0" sz="1100" spc="25"/>
              <a:t>dalam </a:t>
            </a:r>
            <a:r>
              <a:rPr dirty="0" sz="1100" spc="5"/>
              <a:t>mengembangkan</a:t>
            </a:r>
            <a:r>
              <a:rPr dirty="0" sz="1100" spc="175"/>
              <a:t> </a:t>
            </a:r>
            <a:r>
              <a:rPr dirty="0" sz="1100" spc="-10"/>
              <a:t>projek.</a:t>
            </a:r>
            <a:endParaRPr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24" y="171087"/>
            <a:ext cx="458279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000000"/>
                </a:solidFill>
              </a:rPr>
              <a:t>Dimensi, </a:t>
            </a:r>
            <a:r>
              <a:rPr dirty="0" sz="1400" spc="-35">
                <a:solidFill>
                  <a:srgbClr val="000000"/>
                </a:solidFill>
              </a:rPr>
              <a:t>elemen, </a:t>
            </a:r>
            <a:r>
              <a:rPr dirty="0" sz="1400" spc="25">
                <a:solidFill>
                  <a:srgbClr val="000000"/>
                </a:solidFill>
              </a:rPr>
              <a:t>dan </a:t>
            </a:r>
            <a:r>
              <a:rPr dirty="0" sz="1400" spc="-35">
                <a:solidFill>
                  <a:srgbClr val="000000"/>
                </a:solidFill>
              </a:rPr>
              <a:t>sub </a:t>
            </a:r>
            <a:r>
              <a:rPr dirty="0" sz="1400" spc="-25">
                <a:solidFill>
                  <a:srgbClr val="000000"/>
                </a:solidFill>
              </a:rPr>
              <a:t>elemen </a:t>
            </a:r>
            <a:r>
              <a:rPr dirty="0" sz="1400" spc="15">
                <a:solidFill>
                  <a:srgbClr val="000000"/>
                </a:solidFill>
              </a:rPr>
              <a:t>Proﬁl </a:t>
            </a:r>
            <a:r>
              <a:rPr dirty="0" sz="1400" spc="10">
                <a:solidFill>
                  <a:srgbClr val="000000"/>
                </a:solidFill>
              </a:rPr>
              <a:t>Pelajar</a:t>
            </a:r>
            <a:r>
              <a:rPr dirty="0" sz="1400" spc="55">
                <a:solidFill>
                  <a:srgbClr val="000000"/>
                </a:solidFill>
              </a:rPr>
              <a:t> </a:t>
            </a:r>
            <a:r>
              <a:rPr dirty="0" sz="1400" spc="-10">
                <a:solidFill>
                  <a:srgbClr val="000000"/>
                </a:solidFill>
              </a:rPr>
              <a:t>Pancasila</a:t>
            </a:r>
            <a:endParaRPr sz="1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2487" y="542786"/>
          <a:ext cx="8626475" cy="4307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4775"/>
                <a:gridCol w="1648460"/>
                <a:gridCol w="4246245"/>
                <a:gridCol w="1343025"/>
              </a:tblGrid>
              <a:tr h="457149">
                <a:tc>
                  <a:txBody>
                    <a:bodyPr/>
                    <a:lstStyle/>
                    <a:p>
                      <a:pPr marL="85090" marR="1714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0">
                          <a:latin typeface="Arial"/>
                          <a:cs typeface="Arial"/>
                        </a:rPr>
                        <a:t>Dimensi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Proﬁl Pelajar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Pancasila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terkait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565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Sub-elemen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Proﬁl Pelajar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Pancasila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Pencapaian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akhir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Fase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(SMA, 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15-17)</a:t>
                      </a:r>
                      <a:r>
                        <a:rPr dirty="0" sz="9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tahun)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Aktivitas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Terkait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5943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Mandiri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8478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Mengenali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kualitas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minat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tantangan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dihadapi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5090" marR="3321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Mengidentiﬁkasi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kekuatan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tantangan-tantangan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akan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dihadapi 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konteks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pembelajaran,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sosial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pekerjaan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akan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dipilihnya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masa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depan.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2,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5,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13,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21,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22,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25,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731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565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Mengembangkan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reﬂeksi 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876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reﬂeksi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terhadap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teman, guru,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orang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dewasa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lainnya, serta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informasi-informasi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karir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dipilihnya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karakteristik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keterampilan yang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dibutuhkan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menunjang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atau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menghambat karirnya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masa</a:t>
                      </a:r>
                      <a:r>
                        <a:rPr dirty="0" sz="9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depan.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13,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457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171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Menunjukkan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inisiatif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bekerja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mandiri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946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Menentukan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prioritas pribadi,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berinisiatif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mencari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mengembangkan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pengetahuan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keterampilan yang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spesiﬁk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masa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depan.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45">
                          <a:latin typeface="Arial"/>
                          <a:cs typeface="Arial"/>
                        </a:rPr>
                        <a:t>4,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8,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9,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13,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19,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20,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95">
                          <a:latin typeface="Arial"/>
                          <a:cs typeface="Arial"/>
                        </a:rPr>
                        <a:t>21,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25,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943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Bergotong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royong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Kerja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sama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324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Membangun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tim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mengelola kerjasama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bersama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sudah</a:t>
                      </a:r>
                      <a:r>
                        <a:rPr dirty="0" sz="90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ditentukan.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50">
                          <a:latin typeface="Arial"/>
                          <a:cs typeface="Arial"/>
                        </a:rPr>
                        <a:t>8,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9,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14,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15,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16,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17,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100">
                          <a:latin typeface="Arial"/>
                          <a:cs typeface="Arial"/>
                        </a:rPr>
                        <a:t>19,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20,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23, 24,</a:t>
                      </a:r>
                      <a:r>
                        <a:rPr dirty="0" sz="9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25,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68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98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Komunikasi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bersama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52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Aktif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menyimak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informasi, gagasan,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emosi,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keterampilan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keprihatinan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disampaikan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oleh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orang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lain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media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efektif,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strategi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komunikasi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menyelesaikan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masalah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guna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9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bersama.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6, </a:t>
                      </a:r>
                      <a:r>
                        <a:rPr dirty="0" sz="900" spc="-65">
                          <a:latin typeface="Arial"/>
                          <a:cs typeface="Arial"/>
                        </a:rPr>
                        <a:t>7,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8,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9,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13,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95">
                          <a:latin typeface="Arial"/>
                          <a:cs typeface="Arial"/>
                        </a:rPr>
                        <a:t>16, 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17, 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18, 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19,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20,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23,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24, 25,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594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Koordinasi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Sosial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990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Menyelaraskan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menjaga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anggota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agar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sesuai 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antara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satu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lainnya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menerima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konsekuensi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tindakannya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rangka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90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bersama.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40">
                          <a:latin typeface="Arial"/>
                          <a:cs typeface="Arial"/>
                        </a:rPr>
                        <a:t>6, 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8, </a:t>
                      </a:r>
                      <a:r>
                        <a:rPr dirty="0" sz="900" spc="-45">
                          <a:latin typeface="Arial"/>
                          <a:cs typeface="Arial"/>
                        </a:rPr>
                        <a:t>9, </a:t>
                      </a:r>
                      <a:r>
                        <a:rPr dirty="0" sz="900" spc="-75">
                          <a:latin typeface="Arial"/>
                          <a:cs typeface="Arial"/>
                        </a:rPr>
                        <a:t>10, </a:t>
                      </a:r>
                      <a:r>
                        <a:rPr dirty="0" sz="900" spc="-160">
                          <a:latin typeface="Arial"/>
                          <a:cs typeface="Arial"/>
                        </a:rPr>
                        <a:t>11, 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12, 16,</a:t>
                      </a:r>
                      <a:r>
                        <a:rPr dirty="0" sz="9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14">
                          <a:latin typeface="Arial"/>
                          <a:cs typeface="Arial"/>
                        </a:rPr>
                        <a:t>17,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100">
                          <a:latin typeface="Arial"/>
                          <a:cs typeface="Arial"/>
                        </a:rPr>
                        <a:t>19,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20,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22,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23, 24,</a:t>
                      </a:r>
                      <a:r>
                        <a:rPr dirty="0" sz="900" spc="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25,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900" spc="-30">
                          <a:latin typeface="Arial"/>
                          <a:cs typeface="Arial"/>
                        </a:rPr>
                        <a:t>26,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40">
                          <a:latin typeface="Arial"/>
                          <a:cs typeface="Arial"/>
                        </a:rPr>
                        <a:t>27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24" y="171087"/>
            <a:ext cx="30689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Perkembangan </a:t>
            </a:r>
            <a:r>
              <a:rPr dirty="0" sz="1400" spc="-35">
                <a:latin typeface="Arial"/>
                <a:cs typeface="Arial"/>
              </a:rPr>
              <a:t>sub </a:t>
            </a:r>
            <a:r>
              <a:rPr dirty="0" sz="1400" spc="-25">
                <a:latin typeface="Arial"/>
                <a:cs typeface="Arial"/>
              </a:rPr>
              <a:t>elemen </a:t>
            </a:r>
            <a:r>
              <a:rPr dirty="0" sz="1400" spc="50">
                <a:latin typeface="Arial"/>
                <a:cs typeface="Arial"/>
              </a:rPr>
              <a:t>antar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fase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2487" y="542786"/>
          <a:ext cx="8713470" cy="4205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625"/>
                <a:gridCol w="1880235"/>
                <a:gridCol w="1740535"/>
                <a:gridCol w="1816100"/>
                <a:gridCol w="1816100"/>
              </a:tblGrid>
              <a:tr h="380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KREATIF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Sangat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2271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Menghasilkan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Memunculkan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imajinatif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Mengembangkan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Menghubungkan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Menghasilkan gagasan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orisinal.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baru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bermakna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dari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ia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miliki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membuat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25">
                          <a:latin typeface="Arial"/>
                          <a:cs typeface="Arial"/>
                        </a:rPr>
                        <a:t>ia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miliki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informasi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atau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beragam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mengekspresikan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beberapa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 yang</a:t>
                      </a:r>
                      <a:r>
                        <a:rPr dirty="0" sz="8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berbeda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kombinasi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hal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baru</a:t>
                      </a:r>
                      <a:r>
                        <a:rPr dirty="0" sz="8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gagasan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baru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pikiran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perasaannya,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sebagai 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ekspresi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r>
                        <a:rPr dirty="0" sz="8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imajinatif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menghasilkan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kombinasi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menilai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gagasannya,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perasaannya.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mengekspresikan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baru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imajinatif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memikirkan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segala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resikonya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perasaannya.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mengekspresikan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dengan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mempertimbangkan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perasaannya.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banyak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perspektif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seperti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etika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nilai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kemanusiaan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ketika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242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gagasannya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direalisasikan.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271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Menghasilkan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karya</a:t>
                      </a:r>
                      <a:r>
                        <a:rPr dirty="0" sz="8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Mengeksplorasi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Mengeksplorasi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Mengeksplorasi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Mengeksplorasi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orisinal.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mengekspresikan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mengekspresikan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mengekspresikan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mengekspresikan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pikiran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perasaannya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</a:t>
                      </a:r>
                      <a:r>
                        <a:rPr dirty="0" sz="8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minat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perasaannya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perasaannya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perasaannya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kesukaannya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</a:t>
                      </a:r>
                      <a:r>
                        <a:rPr dirty="0" sz="8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minat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kesukaannya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bentuk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karya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tindakan,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bentuk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karya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tindakan,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karya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bentuk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karya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dan/atau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mengevaluasinya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mengevaluasinya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mengapresiasi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karya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mengapresiasi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mempertimbang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dampaknya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mempertimbangkan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dampak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dihasilkan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dan mengkritik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karya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25">
                          <a:latin typeface="Arial"/>
                          <a:cs typeface="Arial"/>
                        </a:rPr>
                        <a:t>bagi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lain.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15">
                          <a:latin typeface="Arial"/>
                          <a:cs typeface="Arial"/>
                        </a:rPr>
                        <a:t>resikonya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bagi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diri</a:t>
                      </a:r>
                      <a:r>
                        <a:rPr dirty="0" sz="8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dihasilkan.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lingkungannya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menggunakan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344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perspektif.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2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Memiliki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keluwesan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Membandingkan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Berupaya mencari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solusi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Menghasilkan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solusi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alternatif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-15">
                          <a:latin typeface="Arial"/>
                          <a:cs typeface="Arial"/>
                        </a:rPr>
                        <a:t>Bereksperimen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</a:t>
                      </a:r>
                      <a:r>
                        <a:rPr dirty="0" sz="8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berpikir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mencari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gagasan-gagasan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kreatif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alternatif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saat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pendekatan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mengadaptasi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pilihan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kreatif</a:t>
                      </a:r>
                      <a:r>
                        <a:rPr dirty="0" sz="8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30">
                          <a:latin typeface="Arial"/>
                          <a:cs typeface="Arial"/>
                        </a:rPr>
                        <a:t>alternatif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solusi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menghadapi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situasi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diambil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tidak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berhasil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gagasan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balik</a:t>
                      </a:r>
                      <a:r>
                        <a:rPr dirty="0" sz="8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memodiﬁkasi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gagasan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permasalahan.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permasalahan.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berdasarkan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identiﬁkasi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menghadapi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situasi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perubahan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situasi.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214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terhadap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situasi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permasalahan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24" y="171087"/>
            <a:ext cx="30689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Perkembangan </a:t>
            </a:r>
            <a:r>
              <a:rPr dirty="0" sz="1400" spc="-35">
                <a:latin typeface="Arial"/>
                <a:cs typeface="Arial"/>
              </a:rPr>
              <a:t>sub </a:t>
            </a:r>
            <a:r>
              <a:rPr dirty="0" sz="1400" spc="-25">
                <a:latin typeface="Arial"/>
                <a:cs typeface="Arial"/>
              </a:rPr>
              <a:t>elemen </a:t>
            </a:r>
            <a:r>
              <a:rPr dirty="0" sz="1400" spc="50">
                <a:latin typeface="Arial"/>
                <a:cs typeface="Arial"/>
              </a:rPr>
              <a:t>antar</a:t>
            </a:r>
            <a:r>
              <a:rPr dirty="0" sz="1400" spc="2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fase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0161" y="562156"/>
          <a:ext cx="8751570" cy="439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975"/>
                <a:gridCol w="1812925"/>
                <a:gridCol w="1719579"/>
                <a:gridCol w="1729739"/>
                <a:gridCol w="2021840"/>
              </a:tblGrid>
              <a:tr h="3354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BERNALAR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KRITIS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Sangat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11429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pertanyaan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270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 pertanyaan</a:t>
                      </a:r>
                      <a:r>
                        <a:rPr dirty="0" sz="9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 mengidentiﬁkasi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suatu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permasalahan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mengkonﬁrmasi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pemahaman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terhadap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suatu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permasalahan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mengenai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dirinya dan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lingkungan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sekitarnya.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895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 pertanyaan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membandingkan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menambah pengetahuannya.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822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 pertanyaan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klariﬁkasi dan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interpretasi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informasi, serta  mencari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tahu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penyebab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konsekuensi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tersebut.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Mengajukan pertanyaan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melebihi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harapan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kritis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permasalahan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kompleks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abstrak.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765751">
                <a:tc>
                  <a:txBody>
                    <a:bodyPr/>
                    <a:lstStyle/>
                    <a:p>
                      <a:pPr marL="85090" marR="1054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Mengidentiﬁkasi,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mengklasiﬁkasi,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mengolah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gagasan.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05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Mengumpulkan,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mengklasiﬁkasikan,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membandingkan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memilih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sumber.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130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Mengumpulkan,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mengklasiﬁkasikan,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membandingkan,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memilih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sumber,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memperjelas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bimbingan orang 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dewasa.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733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Mengidentiﬁkasi,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mengklariﬁkasi,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relevan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memprioritaskan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beberapa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tertentu.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885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kritis mengklariﬁkasi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informasi yang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kompleks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abstrak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berbagai</a:t>
                      </a:r>
                      <a:r>
                        <a:rPr dirty="0" sz="9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sumber.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 marR="254635">
                        <a:lnSpc>
                          <a:spcPct val="100000"/>
                        </a:lnSpc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Memprioritaskan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suatu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gagasan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paling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relevan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hasil 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klariﬁkasi dan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analisis.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090" marR="1708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mengevaluasi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penalaran yang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digunakannya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menemukan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mencari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solusi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mengambil</a:t>
                      </a:r>
                      <a:r>
                        <a:rPr dirty="0" sz="90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keputusan.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142947">
                <a:tc>
                  <a:txBody>
                    <a:bodyPr/>
                    <a:lstStyle/>
                    <a:p>
                      <a:pPr marL="85090" marR="2717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Mereﬂeksi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mengevaluasi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pemikirannya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sendiri.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05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Menyampaikan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apa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sedang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dipikirkan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menjelaskan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alasan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hal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dipikirkan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70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Memberikan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alasan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hal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dipikirkan,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menyadari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kemungkinan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adanya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bias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pemikirannya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sendiri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155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Menjelaskan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asumsi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digunakan, menyadari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kecenderungan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konsekuensi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bias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pemikirannya, serta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berusaha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mempertimbangkan  perspektif yang</a:t>
                      </a:r>
                      <a:r>
                        <a:rPr dirty="0" sz="9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berbeda.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683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Menjelaskan alasan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pemikirannya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memikirkan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pandangan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mungkin berlawanan dengan  pemikirannya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mengubah  pemikirannya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jika</a:t>
                      </a:r>
                      <a:r>
                        <a:rPr dirty="0" sz="9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diperlukan.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24" y="94887"/>
            <a:ext cx="3121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Pengembangan </a:t>
            </a:r>
            <a:r>
              <a:rPr dirty="0" sz="1400" spc="-35">
                <a:latin typeface="Arial"/>
                <a:cs typeface="Arial"/>
              </a:rPr>
              <a:t>sub </a:t>
            </a:r>
            <a:r>
              <a:rPr dirty="0" sz="1400" spc="-25">
                <a:latin typeface="Arial"/>
                <a:cs typeface="Arial"/>
              </a:rPr>
              <a:t>elemen </a:t>
            </a:r>
            <a:r>
              <a:rPr dirty="0" sz="1400" spc="50">
                <a:latin typeface="Arial"/>
                <a:cs typeface="Arial"/>
              </a:rPr>
              <a:t>antar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fase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987" y="542786"/>
          <a:ext cx="8846185" cy="4410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5405"/>
                <a:gridCol w="1895475"/>
                <a:gridCol w="1955165"/>
                <a:gridCol w="1840864"/>
                <a:gridCol w="1802765"/>
              </a:tblGrid>
              <a:tr h="3199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MANDIRI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Sangat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1360347">
                <a:tc>
                  <a:txBody>
                    <a:bodyPr/>
                    <a:lstStyle/>
                    <a:p>
                      <a:pPr marL="85090" marR="21526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5">
                          <a:latin typeface="Arial"/>
                          <a:cs typeface="Arial"/>
                        </a:rPr>
                        <a:t>Mengenali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kualitas 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minat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tantangan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dihadapi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85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Mengidentiﬁkasi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kemampuan,  prestasi,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ketertarikannya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tantangan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dihadapi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berdasarkan kejadian-kejadian  yang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dialaminya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kehidupan 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sehari-hari.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85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Menggambarkan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pengaruh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kualitas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dirinya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terhadap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pelaksanaan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hasil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belajar;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mengidentiﬁkasi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kemampuan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ingin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dikembangkan dengan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mempertimbangkan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tantangan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dihadapinya 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balik 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dewasa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130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Membuat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penilaian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realistis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terhadap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kemampuan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minat,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prioritas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pengembangan 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berdasarkan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pengalaman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belajar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aktivitas lain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dilakukannya.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965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Mengidentiﬁkasi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kekuatan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tantangan-tantangan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akan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dihadapi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melebihi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harapan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pada 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konteks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pembelajaran,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sosial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pekerjaan yang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dipilihnya 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masa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depan.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491996">
                <a:tc>
                  <a:txBody>
                    <a:bodyPr/>
                    <a:lstStyle/>
                    <a:p>
                      <a:pPr marL="85090" marR="3384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Mengembang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reﬂeksi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30">
                          <a:latin typeface="Arial"/>
                          <a:cs typeface="Arial"/>
                        </a:rPr>
                        <a:t>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92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reﬂeksi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mengidentiﬁkasi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kekuatan, 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kelemahan,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prestasi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dirinya,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situasi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dapat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menghambat  pembelajaran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pengembangan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dirinya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22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reﬂeksi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mengidentiﬁkasi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faktor-faktor di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maupun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luar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dirinya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dapat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mendukung/  menghambatnya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belajar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mengembangkan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diri;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mengidentiﬁkasi cara cara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 mengatasi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kekurangannya.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6364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Memonitor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kemajuan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belajar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dicapai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memprediksi 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tantangan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pribadi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akademik  yang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muncul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berlandaskan 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pada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pengalamannya untuk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mempertimbangkan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strategi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belajar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35">
                          <a:latin typeface="Arial"/>
                          <a:cs typeface="Arial"/>
                        </a:rPr>
                        <a:t>sesuai.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238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Melakukan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reﬂeksi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terhadap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umpan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balik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dari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teman, guru,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orang 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dewasa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lainnya, serta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informasi-informasi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karir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akan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dipilihnya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karakteristik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keterampilan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dibutuhkan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menunjang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atau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menghambat karirnya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masa  depan.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228672">
                <a:tc>
                  <a:txBody>
                    <a:bodyPr/>
                    <a:lstStyle/>
                    <a:p>
                      <a:pPr marL="85090" marR="13906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5">
                          <a:latin typeface="Arial"/>
                          <a:cs typeface="Arial"/>
                        </a:rPr>
                        <a:t>Menunjukkan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inisiatif 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bekerja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secara  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mandiri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66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Mempertimbangka </a:t>
                      </a:r>
                      <a:r>
                        <a:rPr dirty="0" sz="850" spc="-35">
                          <a:latin typeface="Arial"/>
                          <a:cs typeface="Arial"/>
                        </a:rPr>
                        <a:t>n,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memilih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mengadopsi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strategi dan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mengidentiﬁkasi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sumber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bantuan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diperlukan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berinisiatif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menjalankannya untuk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mendapatkan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hasil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belajar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 diinginkan.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689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arti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penting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bekerja 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mandiri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inisiatif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melakukannya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menunjang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pembelajaran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pengembangan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dirinya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854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Mengkritisi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efektivitas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dirinya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bekerja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mandiri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mengidentiﬁkasi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hal-hal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menunjang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maupun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menghambat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8923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Menentukan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prioritas pribadi,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berinisiatif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mencari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mengembangkan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pengetahuan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keterampilan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spesiﬁk 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masa</a:t>
                      </a:r>
                      <a:r>
                        <a:rPr dirty="0" sz="8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depan.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24" y="94887"/>
            <a:ext cx="3121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Pengembangan </a:t>
            </a:r>
            <a:r>
              <a:rPr dirty="0" sz="1400" spc="-35">
                <a:latin typeface="Arial"/>
                <a:cs typeface="Arial"/>
              </a:rPr>
              <a:t>sub </a:t>
            </a:r>
            <a:r>
              <a:rPr dirty="0" sz="1400" spc="-25">
                <a:latin typeface="Arial"/>
                <a:cs typeface="Arial"/>
              </a:rPr>
              <a:t>elemen </a:t>
            </a:r>
            <a:r>
              <a:rPr dirty="0" sz="1400" spc="50">
                <a:latin typeface="Arial"/>
                <a:cs typeface="Arial"/>
              </a:rPr>
              <a:t>antar</a:t>
            </a:r>
            <a:r>
              <a:rPr dirty="0" sz="1400" spc="229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fase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987" y="542786"/>
          <a:ext cx="8846185" cy="440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5405"/>
                <a:gridCol w="1895475"/>
                <a:gridCol w="1747520"/>
                <a:gridCol w="1821815"/>
                <a:gridCol w="2028825"/>
              </a:tblGrid>
              <a:tr h="457149">
                <a:tc>
                  <a:txBody>
                    <a:bodyPr/>
                    <a:lstStyle/>
                    <a:p>
                      <a:pPr marL="85090" marR="5003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ONG 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ROYONG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Belum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Mulai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Sangat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>
                          <a:latin typeface="Arial"/>
                          <a:cs typeface="Arial"/>
                        </a:rPr>
                        <a:t>berkembang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12191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10">
                          <a:latin typeface="Arial"/>
                          <a:cs typeface="Arial"/>
                        </a:rPr>
                        <a:t>Kerja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sama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977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Menampilkan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harapan dan tujuan 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kelompok.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022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Menunjukkan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ekspektasi 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(harapan)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positif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kepada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 lain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rangka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lingkungan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sekitar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(sekolah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rumah).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52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Menyelaraskan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sendiri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lain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melaksanakan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kegiatan  dan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kelompok 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lingkungan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sekitar,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 memberi semangat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kepada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bekerja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efektif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bersama.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2743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Membangun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tim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mengelola  kerjasama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melebihi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harapan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bersama 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sudah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ditentukan.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309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Komunikasi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0">
                          <a:latin typeface="Arial"/>
                          <a:cs typeface="Arial"/>
                        </a:rPr>
                        <a:t>untuk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informasi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informasi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dari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Memahami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informasi,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gagasan,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40">
                          <a:latin typeface="Arial"/>
                          <a:cs typeface="Arial"/>
                        </a:rPr>
                        <a:t>Aktif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menyimak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memahami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 marL="85090">
                        <a:lnSpc>
                          <a:spcPts val="95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mencapai</a:t>
                      </a:r>
                      <a:r>
                        <a:rPr dirty="0" sz="9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15">
                          <a:latin typeface="Arial"/>
                          <a:cs typeface="Arial"/>
                        </a:rPr>
                        <a:t>tujuan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disampaikan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(ungkapan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pikiran,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sumber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60"/>
                        </a:lnSpc>
                      </a:pPr>
                      <a:r>
                        <a:rPr dirty="0" sz="850" spc="-30">
                          <a:latin typeface="Arial"/>
                          <a:cs typeface="Arial"/>
                        </a:rPr>
                        <a:t>emosi,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keterampilan</a:t>
                      </a:r>
                      <a:r>
                        <a:rPr dirty="0" sz="8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6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menganalisis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informasi,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gagasan,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251427">
                <a:tc>
                  <a:txBody>
                    <a:bodyPr/>
                    <a:lstStyle/>
                    <a:p>
                      <a:pPr marL="85090">
                        <a:lnSpc>
                          <a:spcPts val="101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bersama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3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perasaan,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keprihatinan)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lain dan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menyampaikan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informasi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3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menyampaikan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pesan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menggunakan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simbol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3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keprihatinan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diungkapkan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850" spc="-5">
                          <a:latin typeface="Arial"/>
                          <a:cs typeface="Arial"/>
                        </a:rPr>
                        <a:t>oleh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lain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menggunakan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30"/>
                        </a:lnSpc>
                      </a:pPr>
                      <a:r>
                        <a:rPr dirty="0" sz="850" spc="-30">
                          <a:latin typeface="Arial"/>
                          <a:cs typeface="Arial"/>
                        </a:rPr>
                        <a:t>emosi,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keterampilan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keprihatinan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yang disampaikan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oleh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8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lain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akurat</a:t>
                      </a:r>
                      <a:r>
                        <a:rPr dirty="0" sz="8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menggunakan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media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secara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efektif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media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kelompok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menggunakan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media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kepada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lain</a:t>
                      </a:r>
                      <a:r>
                        <a:rPr dirty="0" sz="8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15">
                          <a:latin typeface="Arial"/>
                          <a:cs typeface="Arial"/>
                        </a:rPr>
                        <a:t>secara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efektif,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simbol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media</a:t>
                      </a:r>
                      <a:r>
                        <a:rPr dirty="0" sz="8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secara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bersama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memanfaatkannya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efektif,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menggunakan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0">
                          <a:latin typeface="Arial"/>
                          <a:cs typeface="Arial"/>
                        </a:rPr>
                        <a:t>meningkatkan kualitas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hubungan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strategi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komunikasi</a:t>
                      </a:r>
                      <a:r>
                        <a:rPr dirty="0" sz="8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5">
                          <a:latin typeface="Arial"/>
                          <a:cs typeface="Arial"/>
                        </a:rPr>
                        <a:t>interpersonal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guna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 spc="-10">
                          <a:latin typeface="Arial"/>
                          <a:cs typeface="Arial"/>
                        </a:rPr>
                        <a:t>menyelesaikan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masalah</a:t>
                      </a:r>
                      <a:r>
                        <a:rPr dirty="0" sz="8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guna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</a:tcPr>
                </a:tc>
              </a:tr>
              <a:tr h="228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0"/>
                        </a:lnSpc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berbagai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bersama.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228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Koordinasi</a:t>
                      </a:r>
                      <a:r>
                        <a:rPr dirty="0" sz="9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Sosial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19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15">
                          <a:latin typeface="Arial"/>
                          <a:cs typeface="Arial"/>
                        </a:rPr>
                        <a:t>Menyadari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bahwa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dirinya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memiliki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berbeda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lain/temannya,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mengetahui 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konsekuensi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perannya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terhadap 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ketercapaian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tujuan.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24828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Menyelaraskan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tindakannya 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perannya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mempertimbangkan peran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orang lain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bersama.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987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 spc="20">
                          <a:latin typeface="Arial"/>
                          <a:cs typeface="Arial"/>
                        </a:rPr>
                        <a:t>Membagi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peran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menyelaraskan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kelompok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menjaga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agar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selaras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bersama.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Menyelaraskan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menjaga 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tindakan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diri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anggota 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kelompok  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agar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sesuai 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antara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satu </a:t>
                      </a:r>
                      <a:r>
                        <a:rPr dirty="0" sz="850" spc="5">
                          <a:latin typeface="Arial"/>
                          <a:cs typeface="Arial"/>
                        </a:rPr>
                        <a:t>dengan  lainnya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serta menerima 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konsekuensi  </a:t>
                      </a:r>
                      <a:r>
                        <a:rPr dirty="0" sz="850" spc="10">
                          <a:latin typeface="Arial"/>
                          <a:cs typeface="Arial"/>
                        </a:rPr>
                        <a:t>tindakannya </a:t>
                      </a:r>
                      <a:r>
                        <a:rPr dirty="0" sz="850" spc="20">
                          <a:latin typeface="Arial"/>
                          <a:cs typeface="Arial"/>
                        </a:rPr>
                        <a:t>dalam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rangka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mencapai  </a:t>
                      </a:r>
                      <a:r>
                        <a:rPr dirty="0" sz="850" spc="15">
                          <a:latin typeface="Arial"/>
                          <a:cs typeface="Arial"/>
                        </a:rPr>
                        <a:t>tujuan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5">
                          <a:latin typeface="Arial"/>
                          <a:cs typeface="Arial"/>
                        </a:rPr>
                        <a:t>bersama.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3147" y="1334127"/>
            <a:ext cx="2966540" cy="3583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50591" y="929148"/>
            <a:ext cx="5454650" cy="4148454"/>
            <a:chOff x="150591" y="929148"/>
            <a:chExt cx="5454650" cy="4148454"/>
          </a:xfrm>
        </p:grpSpPr>
        <p:sp>
          <p:nvSpPr>
            <p:cNvPr id="4" name="object 4"/>
            <p:cNvSpPr/>
            <p:nvPr/>
          </p:nvSpPr>
          <p:spPr>
            <a:xfrm>
              <a:off x="150591" y="929148"/>
              <a:ext cx="5339080" cy="4148454"/>
            </a:xfrm>
            <a:custGeom>
              <a:avLst/>
              <a:gdLst/>
              <a:ahLst/>
              <a:cxnLst/>
              <a:rect l="l" t="t" r="r" b="b"/>
              <a:pathLst>
                <a:path w="5339080" h="4148454">
                  <a:moveTo>
                    <a:pt x="4400599" y="4148366"/>
                  </a:moveTo>
                  <a:lnTo>
                    <a:pt x="938343" y="4148366"/>
                  </a:lnTo>
                  <a:lnTo>
                    <a:pt x="909145" y="4147378"/>
                  </a:lnTo>
                  <a:lnTo>
                    <a:pt x="851423" y="4139557"/>
                  </a:lnTo>
                  <a:lnTo>
                    <a:pt x="794687" y="4124138"/>
                  </a:lnTo>
                  <a:lnTo>
                    <a:pt x="739040" y="4101349"/>
                  </a:lnTo>
                  <a:lnTo>
                    <a:pt x="684589" y="4071423"/>
                  </a:lnTo>
                  <a:lnTo>
                    <a:pt x="631436" y="4034589"/>
                  </a:lnTo>
                  <a:lnTo>
                    <a:pt x="579686" y="3991079"/>
                  </a:lnTo>
                  <a:lnTo>
                    <a:pt x="529443" y="3941122"/>
                  </a:lnTo>
                  <a:lnTo>
                    <a:pt x="480812" y="3884951"/>
                  </a:lnTo>
                  <a:lnTo>
                    <a:pt x="457134" y="3854607"/>
                  </a:lnTo>
                  <a:lnTo>
                    <a:pt x="433898" y="3822796"/>
                  </a:lnTo>
                  <a:lnTo>
                    <a:pt x="411117" y="3789546"/>
                  </a:lnTo>
                  <a:lnTo>
                    <a:pt x="388804" y="3754886"/>
                  </a:lnTo>
                  <a:lnTo>
                    <a:pt x="366972" y="3718846"/>
                  </a:lnTo>
                  <a:lnTo>
                    <a:pt x="345634" y="3681454"/>
                  </a:lnTo>
                  <a:lnTo>
                    <a:pt x="324804" y="3642739"/>
                  </a:lnTo>
                  <a:lnTo>
                    <a:pt x="304493" y="3602730"/>
                  </a:lnTo>
                  <a:lnTo>
                    <a:pt x="284717" y="3561455"/>
                  </a:lnTo>
                  <a:lnTo>
                    <a:pt x="265486" y="3518943"/>
                  </a:lnTo>
                  <a:lnTo>
                    <a:pt x="246815" y="3475224"/>
                  </a:lnTo>
                  <a:lnTo>
                    <a:pt x="228717" y="3430326"/>
                  </a:lnTo>
                  <a:lnTo>
                    <a:pt x="211204" y="3384278"/>
                  </a:lnTo>
                  <a:lnTo>
                    <a:pt x="194290" y="3337109"/>
                  </a:lnTo>
                  <a:lnTo>
                    <a:pt x="177987" y="3288848"/>
                  </a:lnTo>
                  <a:lnTo>
                    <a:pt x="162309" y="3239523"/>
                  </a:lnTo>
                  <a:lnTo>
                    <a:pt x="147268" y="3189163"/>
                  </a:lnTo>
                  <a:lnTo>
                    <a:pt x="132878" y="3137798"/>
                  </a:lnTo>
                  <a:lnTo>
                    <a:pt x="119152" y="3085455"/>
                  </a:lnTo>
                  <a:lnTo>
                    <a:pt x="106103" y="3032164"/>
                  </a:lnTo>
                  <a:lnTo>
                    <a:pt x="93743" y="2977954"/>
                  </a:lnTo>
                  <a:lnTo>
                    <a:pt x="82087" y="2922854"/>
                  </a:lnTo>
                  <a:lnTo>
                    <a:pt x="71146" y="2866892"/>
                  </a:lnTo>
                  <a:lnTo>
                    <a:pt x="60935" y="2810097"/>
                  </a:lnTo>
                  <a:lnTo>
                    <a:pt x="51465" y="2752498"/>
                  </a:lnTo>
                  <a:lnTo>
                    <a:pt x="42750" y="2694124"/>
                  </a:lnTo>
                  <a:lnTo>
                    <a:pt x="34804" y="2635003"/>
                  </a:lnTo>
                  <a:lnTo>
                    <a:pt x="27638" y="2575165"/>
                  </a:lnTo>
                  <a:lnTo>
                    <a:pt x="21267" y="2514639"/>
                  </a:lnTo>
                  <a:lnTo>
                    <a:pt x="15703" y="2453453"/>
                  </a:lnTo>
                  <a:lnTo>
                    <a:pt x="10959" y="2391636"/>
                  </a:lnTo>
                  <a:lnTo>
                    <a:pt x="7048" y="2329216"/>
                  </a:lnTo>
                  <a:lnTo>
                    <a:pt x="3984" y="2266224"/>
                  </a:lnTo>
                  <a:lnTo>
                    <a:pt x="1779" y="2202687"/>
                  </a:lnTo>
                  <a:lnTo>
                    <a:pt x="447" y="2138635"/>
                  </a:lnTo>
                  <a:lnTo>
                    <a:pt x="0" y="2074095"/>
                  </a:lnTo>
                  <a:lnTo>
                    <a:pt x="447" y="2009556"/>
                  </a:lnTo>
                  <a:lnTo>
                    <a:pt x="1779" y="1945505"/>
                  </a:lnTo>
                  <a:lnTo>
                    <a:pt x="3984" y="1881969"/>
                  </a:lnTo>
                  <a:lnTo>
                    <a:pt x="7048" y="1818978"/>
                  </a:lnTo>
                  <a:lnTo>
                    <a:pt x="10959" y="1756560"/>
                  </a:lnTo>
                  <a:lnTo>
                    <a:pt x="15703" y="1694745"/>
                  </a:lnTo>
                  <a:lnTo>
                    <a:pt x="21267" y="1633561"/>
                  </a:lnTo>
                  <a:lnTo>
                    <a:pt x="27638" y="1573037"/>
                  </a:lnTo>
                  <a:lnTo>
                    <a:pt x="34804" y="1513202"/>
                  </a:lnTo>
                  <a:lnTo>
                    <a:pt x="42750" y="1454084"/>
                  </a:lnTo>
                  <a:lnTo>
                    <a:pt x="51465" y="1395714"/>
                  </a:lnTo>
                  <a:lnTo>
                    <a:pt x="60935" y="1338118"/>
                  </a:lnTo>
                  <a:lnTo>
                    <a:pt x="71146" y="1281327"/>
                  </a:lnTo>
                  <a:lnTo>
                    <a:pt x="82087" y="1225368"/>
                  </a:lnTo>
                  <a:lnTo>
                    <a:pt x="93743" y="1170272"/>
                  </a:lnTo>
                  <a:lnTo>
                    <a:pt x="106103" y="1116066"/>
                  </a:lnTo>
                  <a:lnTo>
                    <a:pt x="119152" y="1062779"/>
                  </a:lnTo>
                  <a:lnTo>
                    <a:pt x="132878" y="1010441"/>
                  </a:lnTo>
                  <a:lnTo>
                    <a:pt x="147268" y="959080"/>
                  </a:lnTo>
                  <a:lnTo>
                    <a:pt x="162309" y="908725"/>
                  </a:lnTo>
                  <a:lnTo>
                    <a:pt x="177987" y="859405"/>
                  </a:lnTo>
                  <a:lnTo>
                    <a:pt x="194290" y="811148"/>
                  </a:lnTo>
                  <a:lnTo>
                    <a:pt x="211204" y="763984"/>
                  </a:lnTo>
                  <a:lnTo>
                    <a:pt x="228717" y="717940"/>
                  </a:lnTo>
                  <a:lnTo>
                    <a:pt x="246815" y="673047"/>
                  </a:lnTo>
                  <a:lnTo>
                    <a:pt x="265486" y="629333"/>
                  </a:lnTo>
                  <a:lnTo>
                    <a:pt x="284717" y="586827"/>
                  </a:lnTo>
                  <a:lnTo>
                    <a:pt x="304493" y="545557"/>
                  </a:lnTo>
                  <a:lnTo>
                    <a:pt x="324804" y="505553"/>
                  </a:lnTo>
                  <a:lnTo>
                    <a:pt x="345634" y="466842"/>
                  </a:lnTo>
                  <a:lnTo>
                    <a:pt x="366972" y="429455"/>
                  </a:lnTo>
                  <a:lnTo>
                    <a:pt x="388804" y="393419"/>
                  </a:lnTo>
                  <a:lnTo>
                    <a:pt x="411117" y="358765"/>
                  </a:lnTo>
                  <a:lnTo>
                    <a:pt x="433898" y="325519"/>
                  </a:lnTo>
                  <a:lnTo>
                    <a:pt x="457134" y="293712"/>
                  </a:lnTo>
                  <a:lnTo>
                    <a:pt x="480812" y="263373"/>
                  </a:lnTo>
                  <a:lnTo>
                    <a:pt x="529443" y="207210"/>
                  </a:lnTo>
                  <a:lnTo>
                    <a:pt x="579686" y="157261"/>
                  </a:lnTo>
                  <a:lnTo>
                    <a:pt x="631436" y="113758"/>
                  </a:lnTo>
                  <a:lnTo>
                    <a:pt x="684589" y="76930"/>
                  </a:lnTo>
                  <a:lnTo>
                    <a:pt x="739040" y="47008"/>
                  </a:lnTo>
                  <a:lnTo>
                    <a:pt x="794687" y="24224"/>
                  </a:lnTo>
                  <a:lnTo>
                    <a:pt x="851423" y="8807"/>
                  </a:lnTo>
                  <a:lnTo>
                    <a:pt x="909145" y="988"/>
                  </a:lnTo>
                  <a:lnTo>
                    <a:pt x="938343" y="0"/>
                  </a:lnTo>
                  <a:lnTo>
                    <a:pt x="4400599" y="0"/>
                  </a:lnTo>
                  <a:lnTo>
                    <a:pt x="4458774" y="3933"/>
                  </a:lnTo>
                  <a:lnTo>
                    <a:pt x="4516016" y="15580"/>
                  </a:lnTo>
                  <a:lnTo>
                    <a:pt x="4572220" y="34710"/>
                  </a:lnTo>
                  <a:lnTo>
                    <a:pt x="4627282" y="61092"/>
                  </a:lnTo>
                  <a:lnTo>
                    <a:pt x="4681098" y="94495"/>
                  </a:lnTo>
                  <a:lnTo>
                    <a:pt x="4733562" y="134689"/>
                  </a:lnTo>
                  <a:lnTo>
                    <a:pt x="4784571" y="181444"/>
                  </a:lnTo>
                  <a:lnTo>
                    <a:pt x="4834021" y="234529"/>
                  </a:lnTo>
                  <a:lnTo>
                    <a:pt x="4881807" y="293712"/>
                  </a:lnTo>
                  <a:lnTo>
                    <a:pt x="4905044" y="325519"/>
                  </a:lnTo>
                  <a:lnTo>
                    <a:pt x="4927825" y="358765"/>
                  </a:lnTo>
                  <a:lnTo>
                    <a:pt x="4950138" y="393419"/>
                  </a:lnTo>
                  <a:lnTo>
                    <a:pt x="4971970" y="429455"/>
                  </a:lnTo>
                  <a:lnTo>
                    <a:pt x="4993308" y="466842"/>
                  </a:lnTo>
                  <a:lnTo>
                    <a:pt x="5014139" y="505553"/>
                  </a:lnTo>
                  <a:lnTo>
                    <a:pt x="5034449" y="545557"/>
                  </a:lnTo>
                  <a:lnTo>
                    <a:pt x="5054226" y="586827"/>
                  </a:lnTo>
                  <a:lnTo>
                    <a:pt x="5073456" y="629333"/>
                  </a:lnTo>
                  <a:lnTo>
                    <a:pt x="5092127" y="673047"/>
                  </a:lnTo>
                  <a:lnTo>
                    <a:pt x="5110226" y="717940"/>
                  </a:lnTo>
                  <a:lnTo>
                    <a:pt x="5127739" y="763984"/>
                  </a:lnTo>
                  <a:lnTo>
                    <a:pt x="5144654" y="811148"/>
                  </a:lnTo>
                  <a:lnTo>
                    <a:pt x="5160957" y="859405"/>
                  </a:lnTo>
                  <a:lnTo>
                    <a:pt x="5176635" y="908725"/>
                  </a:lnTo>
                  <a:lnTo>
                    <a:pt x="5191676" y="959080"/>
                  </a:lnTo>
                  <a:lnTo>
                    <a:pt x="5206066" y="1010441"/>
                  </a:lnTo>
                  <a:lnTo>
                    <a:pt x="5219792" y="1062779"/>
                  </a:lnTo>
                  <a:lnTo>
                    <a:pt x="5232842" y="1116066"/>
                  </a:lnTo>
                  <a:lnTo>
                    <a:pt x="5245201" y="1170272"/>
                  </a:lnTo>
                  <a:lnTo>
                    <a:pt x="5256858" y="1225368"/>
                  </a:lnTo>
                  <a:lnTo>
                    <a:pt x="5267799" y="1281327"/>
                  </a:lnTo>
                  <a:lnTo>
                    <a:pt x="5278011" y="1338118"/>
                  </a:lnTo>
                  <a:lnTo>
                    <a:pt x="5287481" y="1395714"/>
                  </a:lnTo>
                  <a:lnTo>
                    <a:pt x="5296196" y="1454084"/>
                  </a:lnTo>
                  <a:lnTo>
                    <a:pt x="5304142" y="1513202"/>
                  </a:lnTo>
                  <a:lnTo>
                    <a:pt x="5311308" y="1573037"/>
                  </a:lnTo>
                  <a:lnTo>
                    <a:pt x="5317679" y="1633561"/>
                  </a:lnTo>
                  <a:lnTo>
                    <a:pt x="5323244" y="1694745"/>
                  </a:lnTo>
                  <a:lnTo>
                    <a:pt x="5327988" y="1756560"/>
                  </a:lnTo>
                  <a:lnTo>
                    <a:pt x="5331898" y="1818978"/>
                  </a:lnTo>
                  <a:lnTo>
                    <a:pt x="5334963" y="1881969"/>
                  </a:lnTo>
                  <a:lnTo>
                    <a:pt x="5337168" y="1945505"/>
                  </a:lnTo>
                  <a:lnTo>
                    <a:pt x="5338500" y="2009556"/>
                  </a:lnTo>
                  <a:lnTo>
                    <a:pt x="5338947" y="2074095"/>
                  </a:lnTo>
                  <a:lnTo>
                    <a:pt x="5338500" y="2138635"/>
                  </a:lnTo>
                  <a:lnTo>
                    <a:pt x="5337168" y="2202687"/>
                  </a:lnTo>
                  <a:lnTo>
                    <a:pt x="5334963" y="2266224"/>
                  </a:lnTo>
                  <a:lnTo>
                    <a:pt x="5331898" y="2329216"/>
                  </a:lnTo>
                  <a:lnTo>
                    <a:pt x="5327988" y="2391636"/>
                  </a:lnTo>
                  <a:lnTo>
                    <a:pt x="5323244" y="2453453"/>
                  </a:lnTo>
                  <a:lnTo>
                    <a:pt x="5317679" y="2514639"/>
                  </a:lnTo>
                  <a:lnTo>
                    <a:pt x="5311308" y="2575165"/>
                  </a:lnTo>
                  <a:lnTo>
                    <a:pt x="5304142" y="2635003"/>
                  </a:lnTo>
                  <a:lnTo>
                    <a:pt x="5296196" y="2694124"/>
                  </a:lnTo>
                  <a:lnTo>
                    <a:pt x="5287481" y="2752498"/>
                  </a:lnTo>
                  <a:lnTo>
                    <a:pt x="5278011" y="2810097"/>
                  </a:lnTo>
                  <a:lnTo>
                    <a:pt x="5267799" y="2866892"/>
                  </a:lnTo>
                  <a:lnTo>
                    <a:pt x="5256858" y="2922854"/>
                  </a:lnTo>
                  <a:lnTo>
                    <a:pt x="5245201" y="2977954"/>
                  </a:lnTo>
                  <a:lnTo>
                    <a:pt x="5232842" y="3032164"/>
                  </a:lnTo>
                  <a:lnTo>
                    <a:pt x="5219792" y="3085455"/>
                  </a:lnTo>
                  <a:lnTo>
                    <a:pt x="5206066" y="3137798"/>
                  </a:lnTo>
                  <a:lnTo>
                    <a:pt x="5191676" y="3189163"/>
                  </a:lnTo>
                  <a:lnTo>
                    <a:pt x="5176635" y="3239523"/>
                  </a:lnTo>
                  <a:lnTo>
                    <a:pt x="5160957" y="3288848"/>
                  </a:lnTo>
                  <a:lnTo>
                    <a:pt x="5144654" y="3337109"/>
                  </a:lnTo>
                  <a:lnTo>
                    <a:pt x="5127739" y="3384278"/>
                  </a:lnTo>
                  <a:lnTo>
                    <a:pt x="5110226" y="3430326"/>
                  </a:lnTo>
                  <a:lnTo>
                    <a:pt x="5092127" y="3475224"/>
                  </a:lnTo>
                  <a:lnTo>
                    <a:pt x="5073456" y="3518943"/>
                  </a:lnTo>
                  <a:lnTo>
                    <a:pt x="5054226" y="3561455"/>
                  </a:lnTo>
                  <a:lnTo>
                    <a:pt x="5034449" y="3602730"/>
                  </a:lnTo>
                  <a:lnTo>
                    <a:pt x="5014139" y="3642739"/>
                  </a:lnTo>
                  <a:lnTo>
                    <a:pt x="4993308" y="3681454"/>
                  </a:lnTo>
                  <a:lnTo>
                    <a:pt x="4971970" y="3718846"/>
                  </a:lnTo>
                  <a:lnTo>
                    <a:pt x="4950138" y="3754886"/>
                  </a:lnTo>
                  <a:lnTo>
                    <a:pt x="4927825" y="3789546"/>
                  </a:lnTo>
                  <a:lnTo>
                    <a:pt x="4905044" y="3822796"/>
                  </a:lnTo>
                  <a:lnTo>
                    <a:pt x="4881807" y="3854607"/>
                  </a:lnTo>
                  <a:lnTo>
                    <a:pt x="4858129" y="3884951"/>
                  </a:lnTo>
                  <a:lnTo>
                    <a:pt x="4809498" y="3941122"/>
                  </a:lnTo>
                  <a:lnTo>
                    <a:pt x="4759255" y="3991079"/>
                  </a:lnTo>
                  <a:lnTo>
                    <a:pt x="4707505" y="4034589"/>
                  </a:lnTo>
                  <a:lnTo>
                    <a:pt x="4654352" y="4071423"/>
                  </a:lnTo>
                  <a:lnTo>
                    <a:pt x="4599901" y="4101349"/>
                  </a:lnTo>
                  <a:lnTo>
                    <a:pt x="4544255" y="4124138"/>
                  </a:lnTo>
                  <a:lnTo>
                    <a:pt x="4487519" y="4139557"/>
                  </a:lnTo>
                  <a:lnTo>
                    <a:pt x="4429797" y="4147378"/>
                  </a:lnTo>
                  <a:lnTo>
                    <a:pt x="4400599" y="4148366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8646" y="1085622"/>
              <a:ext cx="5226685" cy="3832225"/>
            </a:xfrm>
            <a:custGeom>
              <a:avLst/>
              <a:gdLst/>
              <a:ahLst/>
              <a:cxnLst/>
              <a:rect l="l" t="t" r="r" b="b"/>
              <a:pathLst>
                <a:path w="5226685" h="3832225">
                  <a:moveTo>
                    <a:pt x="4308218" y="3831617"/>
                  </a:moveTo>
                  <a:lnTo>
                    <a:pt x="920598" y="3831617"/>
                  </a:lnTo>
                  <a:lnTo>
                    <a:pt x="890179" y="3830596"/>
                  </a:lnTo>
                  <a:lnTo>
                    <a:pt x="830119" y="3822525"/>
                  </a:lnTo>
                  <a:lnTo>
                    <a:pt x="771194" y="3806619"/>
                  </a:lnTo>
                  <a:lnTo>
                    <a:pt x="713522" y="3783128"/>
                  </a:lnTo>
                  <a:lnTo>
                    <a:pt x="657221" y="3752298"/>
                  </a:lnTo>
                  <a:lnTo>
                    <a:pt x="602409" y="3714380"/>
                  </a:lnTo>
                  <a:lnTo>
                    <a:pt x="549204" y="3669620"/>
                  </a:lnTo>
                  <a:lnTo>
                    <a:pt x="497722" y="3618266"/>
                  </a:lnTo>
                  <a:lnTo>
                    <a:pt x="448084" y="3560567"/>
                  </a:lnTo>
                  <a:lnTo>
                    <a:pt x="423992" y="3529416"/>
                  </a:lnTo>
                  <a:lnTo>
                    <a:pt x="400405" y="3496771"/>
                  </a:lnTo>
                  <a:lnTo>
                    <a:pt x="377338" y="3462664"/>
                  </a:lnTo>
                  <a:lnTo>
                    <a:pt x="354805" y="3427126"/>
                  </a:lnTo>
                  <a:lnTo>
                    <a:pt x="332821" y="3390187"/>
                  </a:lnTo>
                  <a:lnTo>
                    <a:pt x="311401" y="3351879"/>
                  </a:lnTo>
                  <a:lnTo>
                    <a:pt x="290559" y="3312234"/>
                  </a:lnTo>
                  <a:lnTo>
                    <a:pt x="270311" y="3271280"/>
                  </a:lnTo>
                  <a:lnTo>
                    <a:pt x="250670" y="3229051"/>
                  </a:lnTo>
                  <a:lnTo>
                    <a:pt x="231652" y="3185577"/>
                  </a:lnTo>
                  <a:lnTo>
                    <a:pt x="213272" y="3140888"/>
                  </a:lnTo>
                  <a:lnTo>
                    <a:pt x="195544" y="3095016"/>
                  </a:lnTo>
                  <a:lnTo>
                    <a:pt x="178483" y="3047992"/>
                  </a:lnTo>
                  <a:lnTo>
                    <a:pt x="162103" y="2999847"/>
                  </a:lnTo>
                  <a:lnTo>
                    <a:pt x="146420" y="2950612"/>
                  </a:lnTo>
                  <a:lnTo>
                    <a:pt x="131447" y="2900317"/>
                  </a:lnTo>
                  <a:lnTo>
                    <a:pt x="117201" y="2848995"/>
                  </a:lnTo>
                  <a:lnTo>
                    <a:pt x="103695" y="2796675"/>
                  </a:lnTo>
                  <a:lnTo>
                    <a:pt x="90945" y="2743390"/>
                  </a:lnTo>
                  <a:lnTo>
                    <a:pt x="78964" y="2689169"/>
                  </a:lnTo>
                  <a:lnTo>
                    <a:pt x="67769" y="2634044"/>
                  </a:lnTo>
                  <a:lnTo>
                    <a:pt x="57373" y="2578046"/>
                  </a:lnTo>
                  <a:lnTo>
                    <a:pt x="47791" y="2521207"/>
                  </a:lnTo>
                  <a:lnTo>
                    <a:pt x="39038" y="2463556"/>
                  </a:lnTo>
                  <a:lnTo>
                    <a:pt x="31129" y="2405125"/>
                  </a:lnTo>
                  <a:lnTo>
                    <a:pt x="24079" y="2345945"/>
                  </a:lnTo>
                  <a:lnTo>
                    <a:pt x="17901" y="2286048"/>
                  </a:lnTo>
                  <a:lnTo>
                    <a:pt x="12612" y="2225463"/>
                  </a:lnTo>
                  <a:lnTo>
                    <a:pt x="8225" y="2164222"/>
                  </a:lnTo>
                  <a:lnTo>
                    <a:pt x="4756" y="2102357"/>
                  </a:lnTo>
                  <a:lnTo>
                    <a:pt x="2218" y="2039897"/>
                  </a:lnTo>
                  <a:lnTo>
                    <a:pt x="628" y="1976875"/>
                  </a:lnTo>
                  <a:lnTo>
                    <a:pt x="0" y="1913321"/>
                  </a:lnTo>
                  <a:lnTo>
                    <a:pt x="511" y="1848782"/>
                  </a:lnTo>
                  <a:lnTo>
                    <a:pt x="2035" y="1784785"/>
                  </a:lnTo>
                  <a:lnTo>
                    <a:pt x="4555" y="1721363"/>
                  </a:lnTo>
                  <a:lnTo>
                    <a:pt x="8055" y="1658549"/>
                  </a:lnTo>
                  <a:lnTo>
                    <a:pt x="12520" y="1596376"/>
                  </a:lnTo>
                  <a:lnTo>
                    <a:pt x="17932" y="1534878"/>
                  </a:lnTo>
                  <a:lnTo>
                    <a:pt x="24275" y="1474087"/>
                  </a:lnTo>
                  <a:lnTo>
                    <a:pt x="31534" y="1414037"/>
                  </a:lnTo>
                  <a:lnTo>
                    <a:pt x="39693" y="1354762"/>
                  </a:lnTo>
                  <a:lnTo>
                    <a:pt x="48735" y="1296294"/>
                  </a:lnTo>
                  <a:lnTo>
                    <a:pt x="58643" y="1238666"/>
                  </a:lnTo>
                  <a:lnTo>
                    <a:pt x="69403" y="1181912"/>
                  </a:lnTo>
                  <a:lnTo>
                    <a:pt x="80997" y="1126066"/>
                  </a:lnTo>
                  <a:lnTo>
                    <a:pt x="93411" y="1071159"/>
                  </a:lnTo>
                  <a:lnTo>
                    <a:pt x="106626" y="1017226"/>
                  </a:lnTo>
                  <a:lnTo>
                    <a:pt x="120628" y="964300"/>
                  </a:lnTo>
                  <a:lnTo>
                    <a:pt x="135400" y="912414"/>
                  </a:lnTo>
                  <a:lnTo>
                    <a:pt x="150926" y="861601"/>
                  </a:lnTo>
                  <a:lnTo>
                    <a:pt x="167190" y="811895"/>
                  </a:lnTo>
                  <a:lnTo>
                    <a:pt x="184176" y="763328"/>
                  </a:lnTo>
                  <a:lnTo>
                    <a:pt x="201867" y="715934"/>
                  </a:lnTo>
                  <a:lnTo>
                    <a:pt x="220247" y="669746"/>
                  </a:lnTo>
                  <a:lnTo>
                    <a:pt x="239301" y="624797"/>
                  </a:lnTo>
                  <a:lnTo>
                    <a:pt x="259013" y="581122"/>
                  </a:lnTo>
                  <a:lnTo>
                    <a:pt x="279365" y="538751"/>
                  </a:lnTo>
                  <a:lnTo>
                    <a:pt x="300342" y="497720"/>
                  </a:lnTo>
                  <a:lnTo>
                    <a:pt x="321927" y="458061"/>
                  </a:lnTo>
                  <a:lnTo>
                    <a:pt x="344106" y="419808"/>
                  </a:lnTo>
                  <a:lnTo>
                    <a:pt x="366860" y="382993"/>
                  </a:lnTo>
                  <a:lnTo>
                    <a:pt x="390175" y="347651"/>
                  </a:lnTo>
                  <a:lnTo>
                    <a:pt x="414034" y="313813"/>
                  </a:lnTo>
                  <a:lnTo>
                    <a:pt x="438422" y="281514"/>
                  </a:lnTo>
                  <a:lnTo>
                    <a:pt x="463320" y="250786"/>
                  </a:lnTo>
                  <a:lnTo>
                    <a:pt x="488715" y="221664"/>
                  </a:lnTo>
                  <a:lnTo>
                    <a:pt x="540927" y="168366"/>
                  </a:lnTo>
                  <a:lnTo>
                    <a:pt x="594927" y="121886"/>
                  </a:lnTo>
                  <a:lnTo>
                    <a:pt x="650587" y="82490"/>
                  </a:lnTo>
                  <a:lnTo>
                    <a:pt x="707778" y="50444"/>
                  </a:lnTo>
                  <a:lnTo>
                    <a:pt x="766371" y="26013"/>
                  </a:lnTo>
                  <a:lnTo>
                    <a:pt x="826235" y="9464"/>
                  </a:lnTo>
                  <a:lnTo>
                    <a:pt x="887243" y="1062"/>
                  </a:lnTo>
                  <a:lnTo>
                    <a:pt x="918135" y="0"/>
                  </a:lnTo>
                  <a:lnTo>
                    <a:pt x="4308218" y="0"/>
                  </a:lnTo>
                  <a:lnTo>
                    <a:pt x="4369749" y="4228"/>
                  </a:lnTo>
                  <a:lnTo>
                    <a:pt x="4430201" y="16737"/>
                  </a:lnTo>
                  <a:lnTo>
                    <a:pt x="4489445" y="37260"/>
                  </a:lnTo>
                  <a:lnTo>
                    <a:pt x="4547353" y="65532"/>
                  </a:lnTo>
                  <a:lnTo>
                    <a:pt x="4603795" y="101286"/>
                  </a:lnTo>
                  <a:lnTo>
                    <a:pt x="4658642" y="144257"/>
                  </a:lnTo>
                  <a:lnTo>
                    <a:pt x="4711765" y="194179"/>
                  </a:lnTo>
                  <a:lnTo>
                    <a:pt x="4763034" y="250786"/>
                  </a:lnTo>
                  <a:lnTo>
                    <a:pt x="4787933" y="281514"/>
                  </a:lnTo>
                  <a:lnTo>
                    <a:pt x="4812321" y="313813"/>
                  </a:lnTo>
                  <a:lnTo>
                    <a:pt x="4836180" y="347651"/>
                  </a:lnTo>
                  <a:lnTo>
                    <a:pt x="4859495" y="382993"/>
                  </a:lnTo>
                  <a:lnTo>
                    <a:pt x="4882251" y="419808"/>
                  </a:lnTo>
                  <a:lnTo>
                    <a:pt x="4904429" y="458061"/>
                  </a:lnTo>
                  <a:lnTo>
                    <a:pt x="4926015" y="497720"/>
                  </a:lnTo>
                  <a:lnTo>
                    <a:pt x="4946993" y="538751"/>
                  </a:lnTo>
                  <a:lnTo>
                    <a:pt x="4967345" y="581122"/>
                  </a:lnTo>
                  <a:lnTo>
                    <a:pt x="4987057" y="624797"/>
                  </a:lnTo>
                  <a:lnTo>
                    <a:pt x="5006112" y="669746"/>
                  </a:lnTo>
                  <a:lnTo>
                    <a:pt x="5024493" y="715934"/>
                  </a:lnTo>
                  <a:lnTo>
                    <a:pt x="5042184" y="763328"/>
                  </a:lnTo>
                  <a:lnTo>
                    <a:pt x="5059171" y="811895"/>
                  </a:lnTo>
                  <a:lnTo>
                    <a:pt x="5075435" y="861601"/>
                  </a:lnTo>
                  <a:lnTo>
                    <a:pt x="5090961" y="912414"/>
                  </a:lnTo>
                  <a:lnTo>
                    <a:pt x="5105734" y="964300"/>
                  </a:lnTo>
                  <a:lnTo>
                    <a:pt x="5119736" y="1017226"/>
                  </a:lnTo>
                  <a:lnTo>
                    <a:pt x="5132952" y="1071159"/>
                  </a:lnTo>
                  <a:lnTo>
                    <a:pt x="5145366" y="1126066"/>
                  </a:lnTo>
                  <a:lnTo>
                    <a:pt x="5156960" y="1181912"/>
                  </a:lnTo>
                  <a:lnTo>
                    <a:pt x="5167720" y="1238666"/>
                  </a:lnTo>
                  <a:lnTo>
                    <a:pt x="5177629" y="1296294"/>
                  </a:lnTo>
                  <a:lnTo>
                    <a:pt x="5186671" y="1354762"/>
                  </a:lnTo>
                  <a:lnTo>
                    <a:pt x="5194830" y="1414037"/>
                  </a:lnTo>
                  <a:lnTo>
                    <a:pt x="5202090" y="1474087"/>
                  </a:lnTo>
                  <a:lnTo>
                    <a:pt x="5208434" y="1534878"/>
                  </a:lnTo>
                  <a:lnTo>
                    <a:pt x="5213846" y="1596376"/>
                  </a:lnTo>
                  <a:lnTo>
                    <a:pt x="5218310" y="1658549"/>
                  </a:lnTo>
                  <a:lnTo>
                    <a:pt x="5221811" y="1721363"/>
                  </a:lnTo>
                  <a:lnTo>
                    <a:pt x="5224331" y="1784785"/>
                  </a:lnTo>
                  <a:lnTo>
                    <a:pt x="5225855" y="1848782"/>
                  </a:lnTo>
                  <a:lnTo>
                    <a:pt x="5226366" y="1913321"/>
                  </a:lnTo>
                  <a:lnTo>
                    <a:pt x="5225875" y="1976875"/>
                  </a:lnTo>
                  <a:lnTo>
                    <a:pt x="5224411" y="2039897"/>
                  </a:lnTo>
                  <a:lnTo>
                    <a:pt x="5221990" y="2102357"/>
                  </a:lnTo>
                  <a:lnTo>
                    <a:pt x="5218626" y="2164222"/>
                  </a:lnTo>
                  <a:lnTo>
                    <a:pt x="5214335" y="2225463"/>
                  </a:lnTo>
                  <a:lnTo>
                    <a:pt x="5209133" y="2286048"/>
                  </a:lnTo>
                  <a:lnTo>
                    <a:pt x="5203033" y="2345945"/>
                  </a:lnTo>
                  <a:lnTo>
                    <a:pt x="5196053" y="2405125"/>
                  </a:lnTo>
                  <a:lnTo>
                    <a:pt x="5188206" y="2463556"/>
                  </a:lnTo>
                  <a:lnTo>
                    <a:pt x="5179508" y="2521207"/>
                  </a:lnTo>
                  <a:lnTo>
                    <a:pt x="5169974" y="2578046"/>
                  </a:lnTo>
                  <a:lnTo>
                    <a:pt x="5159619" y="2634044"/>
                  </a:lnTo>
                  <a:lnTo>
                    <a:pt x="5148460" y="2689169"/>
                  </a:lnTo>
                  <a:lnTo>
                    <a:pt x="5136509" y="2743390"/>
                  </a:lnTo>
                  <a:lnTo>
                    <a:pt x="5123784" y="2796675"/>
                  </a:lnTo>
                  <a:lnTo>
                    <a:pt x="5110299" y="2848995"/>
                  </a:lnTo>
                  <a:lnTo>
                    <a:pt x="5096069" y="2900317"/>
                  </a:lnTo>
                  <a:lnTo>
                    <a:pt x="5081110" y="2950612"/>
                  </a:lnTo>
                  <a:lnTo>
                    <a:pt x="5065437" y="2999847"/>
                  </a:lnTo>
                  <a:lnTo>
                    <a:pt x="5049064" y="3047992"/>
                  </a:lnTo>
                  <a:lnTo>
                    <a:pt x="5032008" y="3095016"/>
                  </a:lnTo>
                  <a:lnTo>
                    <a:pt x="5014283" y="3140888"/>
                  </a:lnTo>
                  <a:lnTo>
                    <a:pt x="4995905" y="3185577"/>
                  </a:lnTo>
                  <a:lnTo>
                    <a:pt x="4976888" y="3229051"/>
                  </a:lnTo>
                  <a:lnTo>
                    <a:pt x="4957248" y="3271280"/>
                  </a:lnTo>
                  <a:lnTo>
                    <a:pt x="4937001" y="3312234"/>
                  </a:lnTo>
                  <a:lnTo>
                    <a:pt x="4916160" y="3351879"/>
                  </a:lnTo>
                  <a:lnTo>
                    <a:pt x="4894743" y="3390187"/>
                  </a:lnTo>
                  <a:lnTo>
                    <a:pt x="4872763" y="3427126"/>
                  </a:lnTo>
                  <a:lnTo>
                    <a:pt x="4850236" y="3462664"/>
                  </a:lnTo>
                  <a:lnTo>
                    <a:pt x="4827177" y="3496771"/>
                  </a:lnTo>
                  <a:lnTo>
                    <a:pt x="4803601" y="3529416"/>
                  </a:lnTo>
                  <a:lnTo>
                    <a:pt x="4779524" y="3560567"/>
                  </a:lnTo>
                  <a:lnTo>
                    <a:pt x="4754961" y="3590194"/>
                  </a:lnTo>
                  <a:lnTo>
                    <a:pt x="4704436" y="3644751"/>
                  </a:lnTo>
                  <a:lnTo>
                    <a:pt x="4652149" y="3692839"/>
                  </a:lnTo>
                  <a:lnTo>
                    <a:pt x="4598221" y="3734210"/>
                  </a:lnTo>
                  <a:lnTo>
                    <a:pt x="4542773" y="3768615"/>
                  </a:lnTo>
                  <a:lnTo>
                    <a:pt x="4485927" y="3795806"/>
                  </a:lnTo>
                  <a:lnTo>
                    <a:pt x="4427805" y="3815535"/>
                  </a:lnTo>
                  <a:lnTo>
                    <a:pt x="4368528" y="3827555"/>
                  </a:lnTo>
                  <a:lnTo>
                    <a:pt x="4308218" y="3831617"/>
                  </a:lnTo>
                  <a:close/>
                </a:path>
              </a:pathLst>
            </a:custGeom>
            <a:solidFill>
              <a:srgbClr val="2F46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5610" y="274931"/>
            <a:ext cx="755459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45">
                <a:solidFill>
                  <a:srgbClr val="000000"/>
                </a:solidFill>
              </a:rPr>
              <a:t>Relevansi </a:t>
            </a:r>
            <a:r>
              <a:rPr dirty="0" sz="2100" spc="15">
                <a:solidFill>
                  <a:srgbClr val="000000"/>
                </a:solidFill>
              </a:rPr>
              <a:t>projek </a:t>
            </a:r>
            <a:r>
              <a:rPr dirty="0" sz="2100" spc="70">
                <a:solidFill>
                  <a:srgbClr val="000000"/>
                </a:solidFill>
              </a:rPr>
              <a:t>bagi </a:t>
            </a:r>
            <a:r>
              <a:rPr dirty="0" sz="2100" spc="-35">
                <a:solidFill>
                  <a:srgbClr val="000000"/>
                </a:solidFill>
              </a:rPr>
              <a:t>sekolah </a:t>
            </a:r>
            <a:r>
              <a:rPr dirty="0" sz="2100" spc="40">
                <a:solidFill>
                  <a:srgbClr val="000000"/>
                </a:solidFill>
              </a:rPr>
              <a:t>dan </a:t>
            </a:r>
            <a:r>
              <a:rPr dirty="0" sz="2100" spc="-50">
                <a:solidFill>
                  <a:srgbClr val="000000"/>
                </a:solidFill>
              </a:rPr>
              <a:t>semua </a:t>
            </a:r>
            <a:r>
              <a:rPr dirty="0" sz="2100" spc="30">
                <a:solidFill>
                  <a:srgbClr val="000000"/>
                </a:solidFill>
              </a:rPr>
              <a:t>guru </a:t>
            </a:r>
            <a:r>
              <a:rPr dirty="0" sz="2100" spc="65">
                <a:solidFill>
                  <a:srgbClr val="000000"/>
                </a:solidFill>
              </a:rPr>
              <a:t>mata</a:t>
            </a:r>
            <a:r>
              <a:rPr dirty="0" sz="2100" spc="670">
                <a:solidFill>
                  <a:srgbClr val="000000"/>
                </a:solidFill>
              </a:rPr>
              <a:t> </a:t>
            </a:r>
            <a:r>
              <a:rPr dirty="0" sz="2100" spc="40">
                <a:solidFill>
                  <a:srgbClr val="000000"/>
                </a:solidFill>
              </a:rPr>
              <a:t>pelajaran</a:t>
            </a:r>
            <a:endParaRPr sz="2100"/>
          </a:p>
        </p:txBody>
      </p:sp>
      <p:sp>
        <p:nvSpPr>
          <p:cNvPr id="7" name="object 7"/>
          <p:cNvSpPr txBox="1"/>
          <p:nvPr/>
        </p:nvSpPr>
        <p:spPr>
          <a:xfrm>
            <a:off x="793608" y="1299677"/>
            <a:ext cx="4323715" cy="3442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300" spc="-65" b="1">
                <a:solidFill>
                  <a:srgbClr val="FFF2CC"/>
                </a:solidFill>
                <a:latin typeface="Arial"/>
                <a:cs typeface="Arial"/>
              </a:rPr>
              <a:t>Proses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berpikir </a:t>
            </a:r>
            <a:r>
              <a:rPr dirty="0" sz="1300" spc="-15" b="1">
                <a:solidFill>
                  <a:srgbClr val="FFF2CC"/>
                </a:solidFill>
                <a:latin typeface="Arial"/>
                <a:cs typeface="Arial"/>
              </a:rPr>
              <a:t>desain </a:t>
            </a:r>
            <a:r>
              <a:rPr dirty="0" sz="1300" spc="35" b="1">
                <a:solidFill>
                  <a:srgbClr val="FFF2CC"/>
                </a:solidFill>
                <a:latin typeface="Arial"/>
                <a:cs typeface="Arial"/>
              </a:rPr>
              <a:t>adalah </a:t>
            </a:r>
            <a:r>
              <a:rPr dirty="0" sz="1300" spc="-55" b="1">
                <a:solidFill>
                  <a:srgbClr val="FFF2CC"/>
                </a:solidFill>
                <a:latin typeface="Arial"/>
                <a:cs typeface="Arial"/>
              </a:rPr>
              <a:t>proses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berpikir </a:t>
            </a:r>
            <a:r>
              <a:rPr dirty="0" sz="1300" spc="25" b="1">
                <a:solidFill>
                  <a:srgbClr val="FFF2CC"/>
                </a:solidFill>
                <a:latin typeface="Arial"/>
                <a:cs typeface="Arial"/>
              </a:rPr>
              <a:t>dalam  </a:t>
            </a:r>
            <a:r>
              <a:rPr dirty="0" sz="1300" b="1">
                <a:solidFill>
                  <a:srgbClr val="FFF2CC"/>
                </a:solidFill>
                <a:latin typeface="Arial"/>
                <a:cs typeface="Arial"/>
              </a:rPr>
              <a:t>melakukan </a:t>
            </a:r>
            <a:r>
              <a:rPr dirty="0" sz="1300" spc="-45" b="1">
                <a:solidFill>
                  <a:srgbClr val="FFF2CC"/>
                </a:solidFill>
                <a:latin typeface="Arial"/>
                <a:cs typeface="Arial"/>
              </a:rPr>
              <a:t>inovasi. </a:t>
            </a:r>
            <a:r>
              <a:rPr dirty="0" sz="1300" spc="30" b="1">
                <a:solidFill>
                  <a:srgbClr val="FFF2CC"/>
                </a:solidFill>
                <a:latin typeface="Arial"/>
                <a:cs typeface="Arial"/>
              </a:rPr>
              <a:t>Pada tingkat </a:t>
            </a:r>
            <a:r>
              <a:rPr dirty="0" sz="1300" spc="-25" b="1">
                <a:solidFill>
                  <a:srgbClr val="FFF2CC"/>
                </a:solidFill>
                <a:latin typeface="Arial"/>
                <a:cs typeface="Arial"/>
              </a:rPr>
              <a:t>SMA, </a:t>
            </a:r>
            <a:r>
              <a:rPr dirty="0" sz="1300" spc="40" b="1">
                <a:solidFill>
                  <a:srgbClr val="FFF2CC"/>
                </a:solidFill>
                <a:latin typeface="Arial"/>
                <a:cs typeface="Arial"/>
              </a:rPr>
              <a:t>para </a:t>
            </a:r>
            <a:r>
              <a:rPr dirty="0" sz="1300" spc="-5" b="1">
                <a:solidFill>
                  <a:srgbClr val="FFF2CC"/>
                </a:solidFill>
                <a:latin typeface="Arial"/>
                <a:cs typeface="Arial"/>
              </a:rPr>
              <a:t>murid  </a:t>
            </a:r>
            <a:r>
              <a:rPr dirty="0" sz="1300" spc="-25" b="1">
                <a:solidFill>
                  <a:srgbClr val="FFF2CC"/>
                </a:solidFill>
                <a:latin typeface="Arial"/>
                <a:cs typeface="Arial"/>
              </a:rPr>
              <a:t>sudah </a:t>
            </a:r>
            <a:r>
              <a:rPr dirty="0" sz="1300" spc="-15" b="1">
                <a:solidFill>
                  <a:srgbClr val="FFF2CC"/>
                </a:solidFill>
                <a:latin typeface="Arial"/>
                <a:cs typeface="Arial"/>
              </a:rPr>
              <a:t>bisa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dikenalkan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dengan </a:t>
            </a:r>
            <a:r>
              <a:rPr dirty="0" sz="1300" spc="-55" b="1">
                <a:solidFill>
                  <a:srgbClr val="FFF2CC"/>
                </a:solidFill>
                <a:latin typeface="Arial"/>
                <a:cs typeface="Arial"/>
              </a:rPr>
              <a:t>proses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berpikir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yang  </a:t>
            </a:r>
            <a:r>
              <a:rPr dirty="0" sz="1300" b="1">
                <a:solidFill>
                  <a:srgbClr val="FFF2CC"/>
                </a:solidFill>
                <a:latin typeface="Arial"/>
                <a:cs typeface="Arial"/>
              </a:rPr>
              <a:t>lebih </a:t>
            </a:r>
            <a:r>
              <a:rPr dirty="0" sz="1300" spc="-35" b="1">
                <a:solidFill>
                  <a:srgbClr val="FFF2CC"/>
                </a:solidFill>
                <a:latin typeface="Arial"/>
                <a:cs typeface="Arial"/>
              </a:rPr>
              <a:t>kompleks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sehingga </a:t>
            </a:r>
            <a:r>
              <a:rPr dirty="0" sz="1300" spc="50" b="1">
                <a:solidFill>
                  <a:srgbClr val="FFF2CC"/>
                </a:solidFill>
                <a:latin typeface="Arial"/>
                <a:cs typeface="Arial"/>
              </a:rPr>
              <a:t>kata </a:t>
            </a:r>
            <a:r>
              <a:rPr dirty="0" sz="1300" spc="-15" b="1">
                <a:solidFill>
                  <a:srgbClr val="FFF2CC"/>
                </a:solidFill>
                <a:latin typeface="Arial"/>
                <a:cs typeface="Arial"/>
              </a:rPr>
              <a:t>‘menciptakan’ </a:t>
            </a:r>
            <a:r>
              <a:rPr dirty="0" sz="1300" spc="45" b="1">
                <a:solidFill>
                  <a:srgbClr val="FFF2CC"/>
                </a:solidFill>
                <a:latin typeface="Arial"/>
                <a:cs typeface="Arial"/>
              </a:rPr>
              <a:t>atau 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‘membuat </a:t>
            </a:r>
            <a:r>
              <a:rPr dirty="0" sz="1300" spc="-30" b="1">
                <a:solidFill>
                  <a:srgbClr val="FFF2CC"/>
                </a:solidFill>
                <a:latin typeface="Arial"/>
                <a:cs typeface="Arial"/>
              </a:rPr>
              <a:t>kreasi’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tercapai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di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projek </a:t>
            </a:r>
            <a:r>
              <a:rPr dirty="0" sz="1300" spc="-30" b="1">
                <a:solidFill>
                  <a:srgbClr val="FFF2CC"/>
                </a:solidFill>
                <a:latin typeface="Arial"/>
                <a:cs typeface="Arial"/>
              </a:rPr>
              <a:t>ini,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dengan  </a:t>
            </a:r>
            <a:r>
              <a:rPr dirty="0" sz="1300" spc="-20" b="1">
                <a:solidFill>
                  <a:srgbClr val="FFF2CC"/>
                </a:solidFill>
                <a:latin typeface="Arial"/>
                <a:cs typeface="Arial"/>
              </a:rPr>
              <a:t>teknologi. </a:t>
            </a:r>
            <a:r>
              <a:rPr dirty="0" sz="1300" spc="-30" b="1">
                <a:solidFill>
                  <a:srgbClr val="FFF2CC"/>
                </a:solidFill>
                <a:latin typeface="Arial"/>
                <a:cs typeface="Arial"/>
              </a:rPr>
              <a:t>Simulasi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digital, </a:t>
            </a:r>
            <a:r>
              <a:rPr dirty="0" sz="1300" spc="35" b="1">
                <a:solidFill>
                  <a:srgbClr val="FFF2CC"/>
                </a:solidFill>
                <a:latin typeface="Arial"/>
                <a:cs typeface="Arial"/>
              </a:rPr>
              <a:t>adalah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cara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untuk  </a:t>
            </a:r>
            <a:r>
              <a:rPr dirty="0" sz="1300" spc="-15" b="1">
                <a:solidFill>
                  <a:srgbClr val="FFF2CC"/>
                </a:solidFill>
                <a:latin typeface="Arial"/>
                <a:cs typeface="Arial"/>
              </a:rPr>
              <a:t>mempresentasikan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cara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kerja </a:t>
            </a:r>
            <a:r>
              <a:rPr dirty="0" sz="1300" spc="-30" b="1">
                <a:solidFill>
                  <a:srgbClr val="FFF2CC"/>
                </a:solidFill>
                <a:latin typeface="Arial"/>
                <a:cs typeface="Arial"/>
              </a:rPr>
              <a:t>sesuatu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dengan </a:t>
            </a:r>
            <a:r>
              <a:rPr dirty="0" sz="1300" b="1">
                <a:solidFill>
                  <a:srgbClr val="FFF2CC"/>
                </a:solidFill>
                <a:latin typeface="Arial"/>
                <a:cs typeface="Arial"/>
              </a:rPr>
              <a:t>lebih  mudah </a:t>
            </a:r>
            <a:r>
              <a:rPr dirty="0" sz="1300" spc="20" b="1">
                <a:solidFill>
                  <a:srgbClr val="FFF2CC"/>
                </a:solidFill>
                <a:latin typeface="Arial"/>
                <a:cs typeface="Arial"/>
              </a:rPr>
              <a:t>dan aman </a:t>
            </a:r>
            <a:r>
              <a:rPr dirty="0" sz="1300" spc="45" b="1">
                <a:solidFill>
                  <a:srgbClr val="FFF2CC"/>
                </a:solidFill>
                <a:latin typeface="Arial"/>
                <a:cs typeface="Arial"/>
              </a:rPr>
              <a:t>tanpa </a:t>
            </a:r>
            <a:r>
              <a:rPr dirty="0" sz="1300" spc="-20" b="1">
                <a:solidFill>
                  <a:srgbClr val="FFF2CC"/>
                </a:solidFill>
                <a:latin typeface="Arial"/>
                <a:cs typeface="Arial"/>
              </a:rPr>
              <a:t>harus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membuat </a:t>
            </a:r>
            <a:r>
              <a:rPr dirty="0" sz="1300" spc="-15" b="1">
                <a:solidFill>
                  <a:srgbClr val="FFF2CC"/>
                </a:solidFill>
                <a:latin typeface="Arial"/>
                <a:cs typeface="Arial"/>
              </a:rPr>
              <a:t>produk 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nyatanya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hingga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benar-benar </a:t>
            </a:r>
            <a:r>
              <a:rPr dirty="0" sz="1300" spc="30" b="1">
                <a:solidFill>
                  <a:srgbClr val="FFF2CC"/>
                </a:solidFill>
                <a:latin typeface="Arial"/>
                <a:cs typeface="Arial"/>
              </a:rPr>
              <a:t>jadi </a:t>
            </a:r>
            <a:r>
              <a:rPr dirty="0" sz="1300" spc="-20" b="1">
                <a:solidFill>
                  <a:srgbClr val="FFF2CC"/>
                </a:solidFill>
                <a:latin typeface="Arial"/>
                <a:cs typeface="Arial"/>
              </a:rPr>
              <a:t>bentuknya.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Dengan 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membuat </a:t>
            </a:r>
            <a:r>
              <a:rPr dirty="0" sz="1300" spc="-35" b="1">
                <a:solidFill>
                  <a:srgbClr val="FFF2CC"/>
                </a:solidFill>
                <a:latin typeface="Arial"/>
                <a:cs typeface="Arial"/>
              </a:rPr>
              <a:t>simulasi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digital, </a:t>
            </a:r>
            <a:r>
              <a:rPr dirty="0" sz="1300" spc="-5" b="1">
                <a:solidFill>
                  <a:srgbClr val="FFF2CC"/>
                </a:solidFill>
                <a:latin typeface="Arial"/>
                <a:cs typeface="Arial"/>
              </a:rPr>
              <a:t>murid </a:t>
            </a:r>
            <a:r>
              <a:rPr dirty="0" sz="1300" spc="-15" b="1">
                <a:solidFill>
                  <a:srgbClr val="FFF2CC"/>
                </a:solidFill>
                <a:latin typeface="Arial"/>
                <a:cs typeface="Arial"/>
              </a:rPr>
              <a:t>bisa 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merepresentasikan </a:t>
            </a:r>
            <a:r>
              <a:rPr dirty="0" sz="1300" spc="-5" b="1">
                <a:solidFill>
                  <a:srgbClr val="FFF2CC"/>
                </a:solidFill>
                <a:latin typeface="Arial"/>
                <a:cs typeface="Arial"/>
              </a:rPr>
              <a:t>imajinasi </a:t>
            </a:r>
            <a:r>
              <a:rPr dirty="0" sz="1300" spc="30" b="1">
                <a:solidFill>
                  <a:srgbClr val="FFF2CC"/>
                </a:solidFill>
                <a:latin typeface="Arial"/>
                <a:cs typeface="Arial"/>
              </a:rPr>
              <a:t>dari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ide </a:t>
            </a:r>
            <a:r>
              <a:rPr dirty="0" sz="1300" spc="20" b="1">
                <a:solidFill>
                  <a:srgbClr val="FFF2CC"/>
                </a:solidFill>
                <a:latin typeface="Arial"/>
                <a:cs typeface="Arial"/>
              </a:rPr>
              <a:t>dan 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prototypenya. </a:t>
            </a:r>
            <a:r>
              <a:rPr dirty="0" sz="1300" spc="-30" b="1">
                <a:solidFill>
                  <a:srgbClr val="FFF2CC"/>
                </a:solidFill>
                <a:latin typeface="Arial"/>
                <a:cs typeface="Arial"/>
              </a:rPr>
              <a:t>Teknologi </a:t>
            </a:r>
            <a:r>
              <a:rPr dirty="0" sz="1300" spc="30" b="1">
                <a:solidFill>
                  <a:srgbClr val="FFF2CC"/>
                </a:solidFill>
                <a:latin typeface="Arial"/>
                <a:cs typeface="Arial"/>
              </a:rPr>
              <a:t>digital </a:t>
            </a:r>
            <a:r>
              <a:rPr dirty="0" sz="1300" spc="-5" b="1">
                <a:solidFill>
                  <a:srgbClr val="FFF2CC"/>
                </a:solidFill>
                <a:latin typeface="Arial"/>
                <a:cs typeface="Arial"/>
              </a:rPr>
              <a:t>seperti </a:t>
            </a:r>
            <a:r>
              <a:rPr dirty="0" sz="1300" spc="-20" b="1">
                <a:solidFill>
                  <a:srgbClr val="FFF2CC"/>
                </a:solidFill>
                <a:latin typeface="Arial"/>
                <a:cs typeface="Arial"/>
              </a:rPr>
              <a:t>animasi,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game,  </a:t>
            </a:r>
            <a:r>
              <a:rPr dirty="0" sz="1300" spc="20" b="1">
                <a:solidFill>
                  <a:srgbClr val="FFF2CC"/>
                </a:solidFill>
                <a:latin typeface="Arial"/>
                <a:cs typeface="Arial"/>
              </a:rPr>
              <a:t>ataupun </a:t>
            </a:r>
            <a:r>
              <a:rPr dirty="0" sz="1300" spc="-5" b="1">
                <a:solidFill>
                  <a:srgbClr val="FFF2CC"/>
                </a:solidFill>
                <a:latin typeface="Arial"/>
                <a:cs typeface="Arial"/>
              </a:rPr>
              <a:t>Augmented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Reality </a:t>
            </a:r>
            <a:r>
              <a:rPr dirty="0" sz="1300" spc="35" b="1">
                <a:solidFill>
                  <a:srgbClr val="FFF2CC"/>
                </a:solidFill>
                <a:latin typeface="Arial"/>
                <a:cs typeface="Arial"/>
              </a:rPr>
              <a:t>adalah </a:t>
            </a:r>
            <a:r>
              <a:rPr dirty="0" sz="1300" spc="-5" b="1">
                <a:solidFill>
                  <a:srgbClr val="FFF2CC"/>
                </a:solidFill>
                <a:latin typeface="Arial"/>
                <a:cs typeface="Arial"/>
              </a:rPr>
              <a:t>teknologi </a:t>
            </a:r>
            <a:r>
              <a:rPr dirty="0" sz="1300" spc="-10" b="1">
                <a:solidFill>
                  <a:srgbClr val="FFF2CC"/>
                </a:solidFill>
                <a:latin typeface="Arial"/>
                <a:cs typeface="Arial"/>
              </a:rPr>
              <a:t>masa  </a:t>
            </a:r>
            <a:r>
              <a:rPr dirty="0" sz="1300" spc="15" b="1">
                <a:solidFill>
                  <a:srgbClr val="FFF2CC"/>
                </a:solidFill>
                <a:latin typeface="Arial"/>
                <a:cs typeface="Arial"/>
              </a:rPr>
              <a:t>depan </a:t>
            </a:r>
            <a:r>
              <a:rPr dirty="0" sz="1300" spc="5" b="1">
                <a:solidFill>
                  <a:srgbClr val="FFF2CC"/>
                </a:solidFill>
                <a:latin typeface="Arial"/>
                <a:cs typeface="Arial"/>
              </a:rPr>
              <a:t>yang </a:t>
            </a:r>
            <a:r>
              <a:rPr dirty="0" sz="1300" spc="-25" b="1">
                <a:solidFill>
                  <a:srgbClr val="FFF2CC"/>
                </a:solidFill>
                <a:latin typeface="Arial"/>
                <a:cs typeface="Arial"/>
              </a:rPr>
              <a:t>sudah </a:t>
            </a:r>
            <a:r>
              <a:rPr dirty="0" sz="1300" b="1">
                <a:solidFill>
                  <a:srgbClr val="FFF2CC"/>
                </a:solidFill>
                <a:latin typeface="Arial"/>
                <a:cs typeface="Arial"/>
              </a:rPr>
              <a:t>mulai </a:t>
            </a:r>
            <a:r>
              <a:rPr dirty="0" sz="1300" spc="10" b="1">
                <a:solidFill>
                  <a:srgbClr val="FFF2CC"/>
                </a:solidFill>
                <a:latin typeface="Arial"/>
                <a:cs typeface="Arial"/>
              </a:rPr>
              <a:t>digunakan </a:t>
            </a:r>
            <a:r>
              <a:rPr dirty="0" sz="1300" spc="25" b="1">
                <a:solidFill>
                  <a:srgbClr val="FFF2CC"/>
                </a:solidFill>
                <a:latin typeface="Arial"/>
                <a:cs typeface="Arial"/>
              </a:rPr>
              <a:t>dalam </a:t>
            </a:r>
            <a:r>
              <a:rPr dirty="0" sz="1300" b="1">
                <a:solidFill>
                  <a:srgbClr val="FFF2CC"/>
                </a:solidFill>
                <a:latin typeface="Arial"/>
                <a:cs typeface="Arial"/>
              </a:rPr>
              <a:t>percobaan  </a:t>
            </a:r>
            <a:r>
              <a:rPr dirty="0" sz="1300" spc="-40" b="1">
                <a:solidFill>
                  <a:srgbClr val="FFF2CC"/>
                </a:solidFill>
                <a:latin typeface="Arial"/>
                <a:cs typeface="Arial"/>
              </a:rPr>
              <a:t>mesin </a:t>
            </a:r>
            <a:r>
              <a:rPr dirty="0" sz="1300" spc="45" b="1">
                <a:solidFill>
                  <a:srgbClr val="FFF2CC"/>
                </a:solidFill>
                <a:latin typeface="Arial"/>
                <a:cs typeface="Arial"/>
              </a:rPr>
              <a:t>atau</a:t>
            </a:r>
            <a:r>
              <a:rPr dirty="0" sz="1300" spc="155" b="1">
                <a:solidFill>
                  <a:srgbClr val="FFF2CC"/>
                </a:solidFill>
                <a:latin typeface="Arial"/>
                <a:cs typeface="Arial"/>
              </a:rPr>
              <a:t> </a:t>
            </a:r>
            <a:r>
              <a:rPr dirty="0" sz="1300" spc="-45" b="1">
                <a:solidFill>
                  <a:srgbClr val="FFF2CC"/>
                </a:solidFill>
                <a:latin typeface="Arial"/>
                <a:cs typeface="Arial"/>
              </a:rPr>
              <a:t>simulasi.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2021-07-28T07:53:13Z</dcterms:created>
  <dcterms:modified xsi:type="dcterms:W3CDTF">2021-07-28T07:53:13Z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2021-07-28T00:00:00Z</vt:filetime>
  </property>
</Properties>
</file>