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Default Extension="jpg" ContentType="image/jp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</p:sldIdLst>
  <p:sldSz cx="9144000" cy="5143500"/>
  <p:notesSz cx="9144000" cy="51435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60" Type="http://schemas.openxmlformats.org/officeDocument/2006/relationships/slide" Target="slides/slide55.xml"/><Relationship Id="rId61" Type="http://schemas.openxmlformats.org/officeDocument/2006/relationships/slide" Target="slides/slide56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5"/>
            <a:ext cx="7772400" cy="1080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1" i="0">
                <a:solidFill>
                  <a:srgbClr val="383436"/>
                </a:solidFill>
                <a:latin typeface="Comfortaa"/>
                <a:cs typeface="Comforta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1" i="0">
                <a:solidFill>
                  <a:srgbClr val="383436"/>
                </a:solidFill>
                <a:latin typeface="Comfortaa"/>
                <a:cs typeface="Comforta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1" i="0">
                <a:solidFill>
                  <a:srgbClr val="383436"/>
                </a:solidFill>
                <a:latin typeface="Comfortaa"/>
                <a:cs typeface="Comforta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3981" cy="51434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01048" y="527374"/>
            <a:ext cx="8341902" cy="787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1" i="0">
                <a:solidFill>
                  <a:srgbClr val="383436"/>
                </a:solidFill>
                <a:latin typeface="Comfortaa"/>
                <a:cs typeface="Comforta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89449" y="1344206"/>
            <a:ext cx="8165101" cy="1701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jp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9.jp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9.jp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jp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9.jp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9.jpg"/><Relationship Id="rId7" Type="http://schemas.openxmlformats.org/officeDocument/2006/relationships/image" Target="../media/image15.pn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6.png"/><Relationship Id="rId7" Type="http://schemas.openxmlformats.org/officeDocument/2006/relationships/image" Target="../media/image9.jp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9.jp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9.jp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7.png"/><Relationship Id="rId7" Type="http://schemas.openxmlformats.org/officeDocument/2006/relationships/image" Target="../media/image9.jp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9.jp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9.jp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9.jp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9.jp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9.jp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8.png"/><Relationship Id="rId7" Type="http://schemas.openxmlformats.org/officeDocument/2006/relationships/image" Target="../media/image9.jp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9.jp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9.png"/><Relationship Id="rId7" Type="http://schemas.openxmlformats.org/officeDocument/2006/relationships/image" Target="../media/image9.jp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9.jp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20.png"/><Relationship Id="rId7" Type="http://schemas.openxmlformats.org/officeDocument/2006/relationships/image" Target="../media/image9.jp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9.jp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9.jp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9.jpg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21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9.jp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9.jpg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9.jpg"/><Relationship Id="rId7" Type="http://schemas.openxmlformats.org/officeDocument/2006/relationships/image" Target="../media/image22.png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9.jpg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9.jpg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9.jpg"/><Relationship Id="rId7" Type="http://schemas.openxmlformats.org/officeDocument/2006/relationships/image" Target="../media/image23.png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9.jpg"/></Relationships>
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24.png"/><Relationship Id="rId7" Type="http://schemas.openxmlformats.org/officeDocument/2006/relationships/image" Target="../media/image9.jpg"/></Relationships>
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9.jpg"/></Relationships>
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9.jpg"/><Relationship Id="rId7" Type="http://schemas.openxmlformats.org/officeDocument/2006/relationships/image" Target="../media/image25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9.jpg"/></Relationships>
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9.jpg"/></Relationships>
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9.jpg"/><Relationship Id="rId7" Type="http://schemas.openxmlformats.org/officeDocument/2006/relationships/image" Target="../media/image26.png"/></Relationships>
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9.jpg"/></Relationships>
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27.png"/><Relationship Id="rId7" Type="http://schemas.openxmlformats.org/officeDocument/2006/relationships/image" Target="../media/image9.jpg"/></Relationships>
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9.jpg"/></Relationships>
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28.png"/><Relationship Id="rId7" Type="http://schemas.openxmlformats.org/officeDocument/2006/relationships/image" Target="../media/image9.jpg"/></Relationships>
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9.jpg"/></Relationships>
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9.jpg"/><Relationship Id="rId7" Type="http://schemas.openxmlformats.org/officeDocument/2006/relationships/image" Target="../media/image29.png"/></Relationships>
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9.jpg"/></Relationships>
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9.jpg"/><Relationship Id="rId7" Type="http://schemas.openxmlformats.org/officeDocument/2006/relationships/image" Target="../media/image30.pn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
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9.jpg"/></Relationships>
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9.jpg"/></Relationships>
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31.png"/><Relationship Id="rId7" Type="http://schemas.openxmlformats.org/officeDocument/2006/relationships/image" Target="../media/image9.jpg"/></Relationships>
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9.jpg"/></Relationships>
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9.jpg"/><Relationship Id="rId7" Type="http://schemas.openxmlformats.org/officeDocument/2006/relationships/image" Target="../media/image32.png"/></Relationships>
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9.jpg"/></Relationships>
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9.jp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9.jp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9.jp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8498" y="189497"/>
            <a:ext cx="993775" cy="996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55"/>
              </a:lnSpc>
            </a:pPr>
            <a:r>
              <a:rPr dirty="0" sz="700" spc="45" b="1">
                <a:latin typeface="Comfortaa"/>
                <a:cs typeface="Comfortaa"/>
              </a:rPr>
              <a:t>Bhinneka </a:t>
            </a:r>
            <a:r>
              <a:rPr dirty="0" sz="700" spc="25" b="1">
                <a:latin typeface="Comfortaa"/>
                <a:cs typeface="Comfortaa"/>
              </a:rPr>
              <a:t>Tunggal</a:t>
            </a:r>
            <a:r>
              <a:rPr dirty="0" sz="700" spc="-114" b="1">
                <a:latin typeface="Comfortaa"/>
                <a:cs typeface="Comfortaa"/>
              </a:rPr>
              <a:t> </a:t>
            </a:r>
            <a:r>
              <a:rPr dirty="0" sz="700" spc="20" b="1">
                <a:latin typeface="Comfortaa"/>
                <a:cs typeface="Comfortaa"/>
              </a:rPr>
              <a:t>Ika</a:t>
            </a:r>
            <a:endParaRPr sz="700">
              <a:latin typeface="Comfortaa"/>
              <a:cs typeface="Comforta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42569" y="185512"/>
            <a:ext cx="114972" cy="1149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89449" y="1344206"/>
            <a:ext cx="4365625" cy="17018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5500" spc="-25">
                <a:latin typeface="Arial"/>
                <a:cs typeface="Arial"/>
              </a:rPr>
              <a:t>SUARA  </a:t>
            </a:r>
            <a:r>
              <a:rPr dirty="0" sz="5500" spc="105">
                <a:latin typeface="Arial"/>
                <a:cs typeface="Arial"/>
              </a:rPr>
              <a:t>DEMOK</a:t>
            </a:r>
            <a:r>
              <a:rPr dirty="0" sz="5500" spc="-195">
                <a:latin typeface="Arial"/>
                <a:cs typeface="Arial"/>
              </a:rPr>
              <a:t>R</a:t>
            </a:r>
            <a:r>
              <a:rPr dirty="0" sz="5500" spc="65">
                <a:latin typeface="Arial"/>
                <a:cs typeface="Arial"/>
              </a:rPr>
              <a:t>A</a:t>
            </a:r>
            <a:r>
              <a:rPr dirty="0" sz="5500" spc="70">
                <a:latin typeface="Arial"/>
                <a:cs typeface="Arial"/>
              </a:rPr>
              <a:t>SI</a:t>
            </a:r>
            <a:endParaRPr sz="55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60873" y="3152518"/>
            <a:ext cx="4707890" cy="255270"/>
          </a:xfrm>
          <a:prstGeom prst="rect">
            <a:avLst/>
          </a:prstGeom>
          <a:solidFill>
            <a:srgbClr val="E6EFEF"/>
          </a:solidFill>
        </p:spPr>
        <p:txBody>
          <a:bodyPr wrap="square" lIns="0" tIns="20955" rIns="0" bIns="0" rtlCol="0" vert="horz">
            <a:spAutoFit/>
          </a:bodyPr>
          <a:lstStyle/>
          <a:p>
            <a:pPr marL="85090">
              <a:lnSpc>
                <a:spcPct val="100000"/>
              </a:lnSpc>
              <a:spcBef>
                <a:spcPts val="165"/>
              </a:spcBef>
            </a:pPr>
            <a:r>
              <a:rPr dirty="0" sz="1300" spc="-170" b="1">
                <a:latin typeface="Verdana"/>
                <a:cs typeface="Verdana"/>
              </a:rPr>
              <a:t>PROFIL </a:t>
            </a:r>
            <a:r>
              <a:rPr dirty="0" sz="1300" spc="-180" b="1">
                <a:latin typeface="Verdana"/>
                <a:cs typeface="Verdana"/>
              </a:rPr>
              <a:t>PELAJAR</a:t>
            </a:r>
            <a:r>
              <a:rPr dirty="0" sz="1300" spc="-45" b="1">
                <a:latin typeface="Verdana"/>
                <a:cs typeface="Verdana"/>
              </a:rPr>
              <a:t> </a:t>
            </a:r>
            <a:r>
              <a:rPr dirty="0" sz="1300" spc="-180" b="1">
                <a:latin typeface="Verdana"/>
                <a:cs typeface="Verdana"/>
              </a:rPr>
              <a:t>PANCASILA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186637" y="4614490"/>
            <a:ext cx="255270" cy="255270"/>
          </a:xfrm>
          <a:custGeom>
            <a:avLst/>
            <a:gdLst/>
            <a:ahLst/>
            <a:cxnLst/>
            <a:rect l="l" t="t" r="r" b="b"/>
            <a:pathLst>
              <a:path w="255270" h="255270">
                <a:moveTo>
                  <a:pt x="127499" y="254999"/>
                </a:moveTo>
                <a:lnTo>
                  <a:pt x="77867" y="244981"/>
                </a:lnTo>
                <a:lnTo>
                  <a:pt x="37340" y="217658"/>
                </a:lnTo>
                <a:lnTo>
                  <a:pt x="10018" y="177132"/>
                </a:lnTo>
                <a:lnTo>
                  <a:pt x="0" y="127499"/>
                </a:lnTo>
                <a:lnTo>
                  <a:pt x="10018" y="77867"/>
                </a:lnTo>
                <a:lnTo>
                  <a:pt x="37340" y="37340"/>
                </a:lnTo>
                <a:lnTo>
                  <a:pt x="77867" y="10018"/>
                </a:lnTo>
                <a:lnTo>
                  <a:pt x="127499" y="0"/>
                </a:lnTo>
                <a:lnTo>
                  <a:pt x="152494" y="2471"/>
                </a:lnTo>
                <a:lnTo>
                  <a:pt x="198237" y="21420"/>
                </a:lnTo>
                <a:lnTo>
                  <a:pt x="233578" y="56761"/>
                </a:lnTo>
                <a:lnTo>
                  <a:pt x="252528" y="102504"/>
                </a:lnTo>
                <a:lnTo>
                  <a:pt x="254999" y="127499"/>
                </a:lnTo>
                <a:lnTo>
                  <a:pt x="244981" y="177132"/>
                </a:lnTo>
                <a:lnTo>
                  <a:pt x="217658" y="217658"/>
                </a:lnTo>
                <a:lnTo>
                  <a:pt x="177132" y="244981"/>
                </a:lnTo>
                <a:lnTo>
                  <a:pt x="127499" y="254999"/>
                </a:lnTo>
                <a:close/>
              </a:path>
            </a:pathLst>
          </a:custGeom>
          <a:solidFill>
            <a:srgbClr val="E6EFE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950911" y="3993541"/>
            <a:ext cx="178499" cy="1784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792184" y="4266316"/>
            <a:ext cx="178499" cy="1784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7588235" y="3352243"/>
            <a:ext cx="114899" cy="1148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6020713" y="3881967"/>
            <a:ext cx="114899" cy="1148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842659" y="2482494"/>
            <a:ext cx="178499" cy="1784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8572907" y="3703467"/>
            <a:ext cx="178499" cy="1784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8420508" y="4792990"/>
            <a:ext cx="114899" cy="1148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8615933" y="2660994"/>
            <a:ext cx="255270" cy="255270"/>
          </a:xfrm>
          <a:custGeom>
            <a:avLst/>
            <a:gdLst/>
            <a:ahLst/>
            <a:cxnLst/>
            <a:rect l="l" t="t" r="r" b="b"/>
            <a:pathLst>
              <a:path w="255270" h="255269">
                <a:moveTo>
                  <a:pt x="127499" y="254999"/>
                </a:moveTo>
                <a:lnTo>
                  <a:pt x="77867" y="244981"/>
                </a:lnTo>
                <a:lnTo>
                  <a:pt x="37340" y="217658"/>
                </a:lnTo>
                <a:lnTo>
                  <a:pt x="10018" y="177132"/>
                </a:lnTo>
                <a:lnTo>
                  <a:pt x="0" y="127499"/>
                </a:lnTo>
                <a:lnTo>
                  <a:pt x="10018" y="77877"/>
                </a:lnTo>
                <a:lnTo>
                  <a:pt x="37340" y="37349"/>
                </a:lnTo>
                <a:lnTo>
                  <a:pt x="77867" y="10021"/>
                </a:lnTo>
                <a:lnTo>
                  <a:pt x="127499" y="0"/>
                </a:lnTo>
                <a:lnTo>
                  <a:pt x="152494" y="2471"/>
                </a:lnTo>
                <a:lnTo>
                  <a:pt x="198237" y="21420"/>
                </a:lnTo>
                <a:lnTo>
                  <a:pt x="233578" y="56765"/>
                </a:lnTo>
                <a:lnTo>
                  <a:pt x="252528" y="102515"/>
                </a:lnTo>
                <a:lnTo>
                  <a:pt x="254999" y="127499"/>
                </a:lnTo>
                <a:lnTo>
                  <a:pt x="244981" y="177132"/>
                </a:lnTo>
                <a:lnTo>
                  <a:pt x="217658" y="217658"/>
                </a:lnTo>
                <a:lnTo>
                  <a:pt x="177132" y="244981"/>
                </a:lnTo>
                <a:lnTo>
                  <a:pt x="127499" y="254999"/>
                </a:lnTo>
                <a:close/>
              </a:path>
            </a:pathLst>
          </a:custGeom>
          <a:solidFill>
            <a:srgbClr val="D8D1E8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5" name="object 15"/>
          <p:cNvGrpSpPr/>
          <p:nvPr/>
        </p:nvGrpSpPr>
        <p:grpSpPr>
          <a:xfrm>
            <a:off x="57749" y="81374"/>
            <a:ext cx="1646555" cy="406400"/>
            <a:chOff x="57749" y="81374"/>
            <a:chExt cx="1646555" cy="406400"/>
          </a:xfrm>
        </p:grpSpPr>
        <p:sp>
          <p:nvSpPr>
            <p:cNvPr id="16" name="object 16"/>
            <p:cNvSpPr/>
            <p:nvPr/>
          </p:nvSpPr>
          <p:spPr>
            <a:xfrm>
              <a:off x="57749" y="81374"/>
              <a:ext cx="1646246" cy="406049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686323" y="197224"/>
              <a:ext cx="876300" cy="276225"/>
            </a:xfrm>
            <a:custGeom>
              <a:avLst/>
              <a:gdLst/>
              <a:ahLst/>
              <a:cxnLst/>
              <a:rect l="l" t="t" r="r" b="b"/>
              <a:pathLst>
                <a:path w="876300" h="276225">
                  <a:moveTo>
                    <a:pt x="829698" y="275999"/>
                  </a:moveTo>
                  <a:lnTo>
                    <a:pt x="45999" y="275999"/>
                  </a:lnTo>
                  <a:lnTo>
                    <a:pt x="28094" y="272384"/>
                  </a:lnTo>
                  <a:lnTo>
                    <a:pt x="13473" y="262526"/>
                  </a:lnTo>
                  <a:lnTo>
                    <a:pt x="3614" y="247904"/>
                  </a:lnTo>
                  <a:lnTo>
                    <a:pt x="0" y="229999"/>
                  </a:lnTo>
                  <a:lnTo>
                    <a:pt x="0" y="46000"/>
                  </a:lnTo>
                  <a:lnTo>
                    <a:pt x="3614" y="28095"/>
                  </a:lnTo>
                  <a:lnTo>
                    <a:pt x="13473" y="13473"/>
                  </a:lnTo>
                  <a:lnTo>
                    <a:pt x="28094" y="3614"/>
                  </a:lnTo>
                  <a:lnTo>
                    <a:pt x="45999" y="0"/>
                  </a:lnTo>
                  <a:lnTo>
                    <a:pt x="829698" y="0"/>
                  </a:lnTo>
                  <a:lnTo>
                    <a:pt x="867969" y="20479"/>
                  </a:lnTo>
                  <a:lnTo>
                    <a:pt x="875698" y="46000"/>
                  </a:lnTo>
                  <a:lnTo>
                    <a:pt x="875698" y="229999"/>
                  </a:lnTo>
                  <a:lnTo>
                    <a:pt x="872083" y="247904"/>
                  </a:lnTo>
                  <a:lnTo>
                    <a:pt x="862225" y="262526"/>
                  </a:lnTo>
                  <a:lnTo>
                    <a:pt x="847603" y="272384"/>
                  </a:lnTo>
                  <a:lnTo>
                    <a:pt x="829698" y="275999"/>
                  </a:lnTo>
                  <a:close/>
                </a:path>
              </a:pathLst>
            </a:custGeom>
            <a:solidFill>
              <a:srgbClr val="D8E9D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/>
          <p:cNvSpPr txBox="1"/>
          <p:nvPr/>
        </p:nvSpPr>
        <p:spPr>
          <a:xfrm>
            <a:off x="613248" y="189984"/>
            <a:ext cx="80962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Arial"/>
                <a:cs typeface="Arial"/>
              </a:rPr>
              <a:t>Suara</a:t>
            </a:r>
            <a:r>
              <a:rPr dirty="0" sz="800" spc="-60">
                <a:latin typeface="Arial"/>
                <a:cs typeface="Arial"/>
              </a:rPr>
              <a:t> </a:t>
            </a:r>
            <a:r>
              <a:rPr dirty="0" sz="800" spc="-5">
                <a:latin typeface="Arial"/>
                <a:cs typeface="Arial"/>
              </a:rPr>
              <a:t>Demokrasi</a:t>
            </a:r>
            <a:endParaRPr sz="8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33898" y="3526692"/>
            <a:ext cx="3043555" cy="4235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300" spc="-145" b="1">
                <a:latin typeface="Verdana"/>
                <a:cs typeface="Verdana"/>
              </a:rPr>
              <a:t>RANALD</a:t>
            </a:r>
            <a:r>
              <a:rPr dirty="0" sz="1300" spc="-110" b="1">
                <a:latin typeface="Verdana"/>
                <a:cs typeface="Verdana"/>
              </a:rPr>
              <a:t> </a:t>
            </a:r>
            <a:r>
              <a:rPr dirty="0" sz="1300" spc="-175" b="1">
                <a:latin typeface="Verdana"/>
                <a:cs typeface="Verdana"/>
              </a:rPr>
              <a:t>INDRA</a:t>
            </a:r>
            <a:endParaRPr sz="13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1300" spc="-180" b="1">
                <a:latin typeface="Verdana"/>
                <a:cs typeface="Verdana"/>
              </a:rPr>
              <a:t>YAYASAN </a:t>
            </a:r>
            <a:r>
              <a:rPr dirty="0" sz="1300" spc="-145" b="1">
                <a:latin typeface="Verdana"/>
                <a:cs typeface="Verdana"/>
              </a:rPr>
              <a:t>GANARA </a:t>
            </a:r>
            <a:r>
              <a:rPr dirty="0" sz="1300" spc="-175" b="1">
                <a:latin typeface="Verdana"/>
                <a:cs typeface="Verdana"/>
              </a:rPr>
              <a:t>MARIBERBAGI</a:t>
            </a:r>
            <a:r>
              <a:rPr dirty="0" sz="1300" spc="-5" b="1">
                <a:latin typeface="Verdana"/>
                <a:cs typeface="Verdana"/>
              </a:rPr>
              <a:t> </a:t>
            </a:r>
            <a:r>
              <a:rPr dirty="0" sz="1300" spc="-200" b="1">
                <a:latin typeface="Verdana"/>
                <a:cs typeface="Verdana"/>
              </a:rPr>
              <a:t>SENI</a:t>
            </a:r>
            <a:endParaRPr sz="13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8498" y="189497"/>
            <a:ext cx="993775" cy="996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55"/>
              </a:lnSpc>
            </a:pPr>
            <a:r>
              <a:rPr dirty="0" sz="700" spc="45" b="1">
                <a:latin typeface="Comfortaa"/>
                <a:cs typeface="Comfortaa"/>
              </a:rPr>
              <a:t>Bhinneka </a:t>
            </a:r>
            <a:r>
              <a:rPr dirty="0" sz="700" spc="25" b="1">
                <a:latin typeface="Comfortaa"/>
                <a:cs typeface="Comfortaa"/>
              </a:rPr>
              <a:t>Tunggal</a:t>
            </a:r>
            <a:r>
              <a:rPr dirty="0" sz="700" spc="-114" b="1">
                <a:latin typeface="Comfortaa"/>
                <a:cs typeface="Comfortaa"/>
              </a:rPr>
              <a:t> </a:t>
            </a:r>
            <a:r>
              <a:rPr dirty="0" sz="700" spc="20" b="1">
                <a:latin typeface="Comfortaa"/>
                <a:cs typeface="Comfortaa"/>
              </a:rPr>
              <a:t>Ika</a:t>
            </a:r>
            <a:endParaRPr sz="700">
              <a:latin typeface="Comfortaa"/>
              <a:cs typeface="Comforta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42569" y="185512"/>
            <a:ext cx="114972" cy="1149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737667" y="551398"/>
            <a:ext cx="5097145" cy="4157979"/>
          </a:xfrm>
          <a:custGeom>
            <a:avLst/>
            <a:gdLst/>
            <a:ahLst/>
            <a:cxnLst/>
            <a:rect l="l" t="t" r="r" b="b"/>
            <a:pathLst>
              <a:path w="5097145" h="4157979">
                <a:moveTo>
                  <a:pt x="4830790" y="4157391"/>
                </a:moveTo>
                <a:lnTo>
                  <a:pt x="266199" y="4157391"/>
                </a:lnTo>
                <a:lnTo>
                  <a:pt x="218347" y="4153103"/>
                </a:lnTo>
                <a:lnTo>
                  <a:pt x="173311" y="4140738"/>
                </a:lnTo>
                <a:lnTo>
                  <a:pt x="131840" y="4121049"/>
                </a:lnTo>
                <a:lnTo>
                  <a:pt x="94687" y="4094787"/>
                </a:lnTo>
                <a:lnTo>
                  <a:pt x="62604" y="4062703"/>
                </a:lnTo>
                <a:lnTo>
                  <a:pt x="36342" y="4025551"/>
                </a:lnTo>
                <a:lnTo>
                  <a:pt x="16653" y="3984080"/>
                </a:lnTo>
                <a:lnTo>
                  <a:pt x="4288" y="3939043"/>
                </a:lnTo>
                <a:lnTo>
                  <a:pt x="0" y="3891192"/>
                </a:lnTo>
                <a:lnTo>
                  <a:pt x="0" y="266196"/>
                </a:lnTo>
                <a:lnTo>
                  <a:pt x="4288" y="218347"/>
                </a:lnTo>
                <a:lnTo>
                  <a:pt x="16653" y="173311"/>
                </a:lnTo>
                <a:lnTo>
                  <a:pt x="36342" y="131841"/>
                </a:lnTo>
                <a:lnTo>
                  <a:pt x="62604" y="94689"/>
                </a:lnTo>
                <a:lnTo>
                  <a:pt x="94687" y="62605"/>
                </a:lnTo>
                <a:lnTo>
                  <a:pt x="131840" y="36343"/>
                </a:lnTo>
                <a:lnTo>
                  <a:pt x="173311" y="16653"/>
                </a:lnTo>
                <a:lnTo>
                  <a:pt x="218347" y="4288"/>
                </a:lnTo>
                <a:lnTo>
                  <a:pt x="266199" y="0"/>
                </a:lnTo>
                <a:lnTo>
                  <a:pt x="4830790" y="0"/>
                </a:lnTo>
                <a:lnTo>
                  <a:pt x="4882963" y="5162"/>
                </a:lnTo>
                <a:lnTo>
                  <a:pt x="4932655" y="20262"/>
                </a:lnTo>
                <a:lnTo>
                  <a:pt x="4978470" y="44723"/>
                </a:lnTo>
                <a:lnTo>
                  <a:pt x="5019014" y="77967"/>
                </a:lnTo>
                <a:lnTo>
                  <a:pt x="5052260" y="118511"/>
                </a:lnTo>
                <a:lnTo>
                  <a:pt x="5076724" y="164328"/>
                </a:lnTo>
                <a:lnTo>
                  <a:pt x="5091826" y="214022"/>
                </a:lnTo>
                <a:lnTo>
                  <a:pt x="5096989" y="266196"/>
                </a:lnTo>
                <a:lnTo>
                  <a:pt x="5096989" y="3891192"/>
                </a:lnTo>
                <a:lnTo>
                  <a:pt x="5092701" y="3939043"/>
                </a:lnTo>
                <a:lnTo>
                  <a:pt x="5080336" y="3984080"/>
                </a:lnTo>
                <a:lnTo>
                  <a:pt x="5060647" y="4025551"/>
                </a:lnTo>
                <a:lnTo>
                  <a:pt x="5034385" y="4062703"/>
                </a:lnTo>
                <a:lnTo>
                  <a:pt x="5002301" y="4094787"/>
                </a:lnTo>
                <a:lnTo>
                  <a:pt x="4965149" y="4121049"/>
                </a:lnTo>
                <a:lnTo>
                  <a:pt x="4923678" y="4140738"/>
                </a:lnTo>
                <a:lnTo>
                  <a:pt x="4878641" y="4153103"/>
                </a:lnTo>
                <a:lnTo>
                  <a:pt x="4830790" y="4157391"/>
                </a:lnTo>
                <a:close/>
              </a:path>
            </a:pathLst>
          </a:custGeom>
          <a:solidFill>
            <a:srgbClr val="DD7E6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3964589" y="941269"/>
            <a:ext cx="4645025" cy="1854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17600"/>
              </a:lnSpc>
              <a:spcBef>
                <a:spcPts val="100"/>
              </a:spcBef>
            </a:pPr>
            <a:r>
              <a:rPr dirty="0" sz="850" spc="-114">
                <a:solidFill>
                  <a:srgbClr val="FFFFFF"/>
                </a:solidFill>
                <a:latin typeface="Arial Black"/>
                <a:cs typeface="Arial Black"/>
              </a:rPr>
              <a:t>Dengan </a:t>
            </a:r>
            <a:r>
              <a:rPr dirty="0" sz="850" spc="-125">
                <a:solidFill>
                  <a:srgbClr val="FFFFFF"/>
                </a:solidFill>
                <a:latin typeface="Arial Black"/>
                <a:cs typeface="Arial Black"/>
              </a:rPr>
              <a:t>mengenalkan kepada </a:t>
            </a:r>
            <a:r>
              <a:rPr dirty="0" sz="850" spc="-120">
                <a:solidFill>
                  <a:srgbClr val="FFFFFF"/>
                </a:solidFill>
                <a:latin typeface="Arial Black"/>
                <a:cs typeface="Arial Black"/>
              </a:rPr>
              <a:t>peserta </a:t>
            </a:r>
            <a:r>
              <a:rPr dirty="0" sz="850" spc="-100">
                <a:solidFill>
                  <a:srgbClr val="FFFFFF"/>
                </a:solidFill>
                <a:latin typeface="Arial Black"/>
                <a:cs typeface="Arial Black"/>
              </a:rPr>
              <a:t>didik </a:t>
            </a:r>
            <a:r>
              <a:rPr dirty="0" sz="850" spc="-125">
                <a:solidFill>
                  <a:srgbClr val="FFFFFF"/>
                </a:solidFill>
                <a:latin typeface="Arial Black"/>
                <a:cs typeface="Arial Black"/>
              </a:rPr>
              <a:t>sebagai </a:t>
            </a:r>
            <a:r>
              <a:rPr dirty="0" sz="850" spc="-145">
                <a:solidFill>
                  <a:srgbClr val="FFFFFF"/>
                </a:solidFill>
                <a:latin typeface="Arial Black"/>
                <a:cs typeface="Arial Black"/>
              </a:rPr>
              <a:t>anak </a:t>
            </a:r>
            <a:r>
              <a:rPr dirty="0" sz="850" spc="-125">
                <a:solidFill>
                  <a:srgbClr val="FFFFFF"/>
                </a:solidFill>
                <a:latin typeface="Arial Black"/>
                <a:cs typeface="Arial Black"/>
              </a:rPr>
              <a:t>muda bahwa </a:t>
            </a:r>
            <a:r>
              <a:rPr dirty="0" sz="850" spc="-120">
                <a:solidFill>
                  <a:srgbClr val="FFFFFF"/>
                </a:solidFill>
                <a:latin typeface="Arial Black"/>
                <a:cs typeface="Arial Black"/>
              </a:rPr>
              <a:t>keterkaitan antara  </a:t>
            </a:r>
            <a:r>
              <a:rPr dirty="0" sz="850" spc="-130">
                <a:solidFill>
                  <a:srgbClr val="FFFFFF"/>
                </a:solidFill>
                <a:latin typeface="Arial Black"/>
                <a:cs typeface="Arial Black"/>
              </a:rPr>
              <a:t>kebebasan </a:t>
            </a:r>
            <a:r>
              <a:rPr dirty="0" sz="850" spc="-120">
                <a:solidFill>
                  <a:srgbClr val="FFFFFF"/>
                </a:solidFill>
                <a:latin typeface="Arial Black"/>
                <a:cs typeface="Arial Black"/>
              </a:rPr>
              <a:t>berekspresi atau </a:t>
            </a:r>
            <a:r>
              <a:rPr dirty="0" sz="850" spc="-114">
                <a:solidFill>
                  <a:srgbClr val="FFFFFF"/>
                </a:solidFill>
                <a:latin typeface="Arial Black"/>
                <a:cs typeface="Arial Black"/>
              </a:rPr>
              <a:t>tindakan </a:t>
            </a:r>
            <a:r>
              <a:rPr dirty="0" sz="850" spc="-125">
                <a:solidFill>
                  <a:srgbClr val="FFFFFF"/>
                </a:solidFill>
                <a:latin typeface="Arial Black"/>
                <a:cs typeface="Arial Black"/>
              </a:rPr>
              <a:t>mengutarakan </a:t>
            </a:r>
            <a:r>
              <a:rPr dirty="0" sz="850" spc="-110">
                <a:solidFill>
                  <a:srgbClr val="FFFFFF"/>
                </a:solidFill>
                <a:latin typeface="Arial Black"/>
                <a:cs typeface="Arial Black"/>
              </a:rPr>
              <a:t>pendapat </a:t>
            </a:r>
            <a:r>
              <a:rPr dirty="0" sz="850" spc="-114">
                <a:solidFill>
                  <a:srgbClr val="FFFFFF"/>
                </a:solidFill>
                <a:latin typeface="Arial Black"/>
                <a:cs typeface="Arial Black"/>
              </a:rPr>
              <a:t>dengan </a:t>
            </a:r>
            <a:r>
              <a:rPr dirty="0" sz="850" spc="-130">
                <a:solidFill>
                  <a:srgbClr val="FFFFFF"/>
                </a:solidFill>
                <a:latin typeface="Arial Black"/>
                <a:cs typeface="Arial Black"/>
              </a:rPr>
              <a:t>kesetaraan </a:t>
            </a:r>
            <a:r>
              <a:rPr dirty="0" sz="850" spc="-110">
                <a:solidFill>
                  <a:srgbClr val="FFFFFF"/>
                </a:solidFill>
                <a:latin typeface="Arial Black"/>
                <a:cs typeface="Arial Black"/>
              </a:rPr>
              <a:t>terletak </a:t>
            </a:r>
            <a:r>
              <a:rPr dirty="0" sz="850" spc="-120">
                <a:solidFill>
                  <a:srgbClr val="FFFFFF"/>
                </a:solidFill>
                <a:latin typeface="Arial Black"/>
                <a:cs typeface="Arial Black"/>
              </a:rPr>
              <a:t>pada  pandangan </a:t>
            </a:r>
            <a:r>
              <a:rPr dirty="0" sz="850" spc="-125">
                <a:solidFill>
                  <a:srgbClr val="FFFFFF"/>
                </a:solidFill>
                <a:latin typeface="Arial Black"/>
                <a:cs typeface="Arial Black"/>
              </a:rPr>
              <a:t>bahwa </a:t>
            </a:r>
            <a:r>
              <a:rPr dirty="0" sz="850" spc="-45" b="1">
                <a:solidFill>
                  <a:srgbClr val="FFFFFF"/>
                </a:solidFill>
                <a:latin typeface="Arial"/>
                <a:cs typeface="Arial"/>
              </a:rPr>
              <a:t>semua </a:t>
            </a:r>
            <a:r>
              <a:rPr dirty="0" sz="850" spc="-40" b="1">
                <a:solidFill>
                  <a:srgbClr val="FFFFFF"/>
                </a:solidFill>
                <a:latin typeface="Arial"/>
                <a:cs typeface="Arial"/>
              </a:rPr>
              <a:t>manusia </a:t>
            </a:r>
            <a:r>
              <a:rPr dirty="0" sz="850" spc="-20" b="1">
                <a:solidFill>
                  <a:srgbClr val="FFFFFF"/>
                </a:solidFill>
                <a:latin typeface="Arial"/>
                <a:cs typeface="Arial"/>
              </a:rPr>
              <a:t>dianggap </a:t>
            </a:r>
            <a:r>
              <a:rPr dirty="0" sz="850" spc="-30" b="1">
                <a:solidFill>
                  <a:srgbClr val="FFFFFF"/>
                </a:solidFill>
                <a:latin typeface="Arial"/>
                <a:cs typeface="Arial"/>
              </a:rPr>
              <a:t>setara </a:t>
            </a:r>
            <a:r>
              <a:rPr dirty="0" sz="850" spc="-5" b="1">
                <a:solidFill>
                  <a:srgbClr val="FFFFFF"/>
                </a:solidFill>
                <a:latin typeface="Arial"/>
                <a:cs typeface="Arial"/>
              </a:rPr>
              <a:t>di </a:t>
            </a:r>
            <a:r>
              <a:rPr dirty="0" sz="850" spc="-15" b="1">
                <a:solidFill>
                  <a:srgbClr val="FFFFFF"/>
                </a:solidFill>
                <a:latin typeface="Arial"/>
                <a:cs typeface="Arial"/>
              </a:rPr>
              <a:t>mata </a:t>
            </a:r>
            <a:r>
              <a:rPr dirty="0" sz="850" spc="-20" b="1">
                <a:solidFill>
                  <a:srgbClr val="FFFFFF"/>
                </a:solidFill>
                <a:latin typeface="Arial"/>
                <a:cs typeface="Arial"/>
              </a:rPr>
              <a:t>hukum, </a:t>
            </a:r>
            <a:r>
              <a:rPr dirty="0" sz="850" spc="-35" b="1">
                <a:solidFill>
                  <a:srgbClr val="FFFFFF"/>
                </a:solidFill>
                <a:latin typeface="Arial"/>
                <a:cs typeface="Arial"/>
              </a:rPr>
              <a:t>sehingga </a:t>
            </a:r>
            <a:r>
              <a:rPr dirty="0" sz="850" spc="-30" b="1">
                <a:solidFill>
                  <a:srgbClr val="FFFFFF"/>
                </a:solidFill>
                <a:latin typeface="Arial"/>
                <a:cs typeface="Arial"/>
              </a:rPr>
              <a:t>siapapun yang  </a:t>
            </a:r>
            <a:r>
              <a:rPr dirty="0" sz="850" spc="-20" b="1">
                <a:solidFill>
                  <a:srgbClr val="FFFFFF"/>
                </a:solidFill>
                <a:latin typeface="Arial"/>
                <a:cs typeface="Arial"/>
              </a:rPr>
              <a:t>ingin </a:t>
            </a:r>
            <a:r>
              <a:rPr dirty="0" sz="850" spc="-10" b="1">
                <a:solidFill>
                  <a:srgbClr val="FFFFFF"/>
                </a:solidFill>
                <a:latin typeface="Arial"/>
                <a:cs typeface="Arial"/>
              </a:rPr>
              <a:t>berpendapat </a:t>
            </a:r>
            <a:r>
              <a:rPr dirty="0" sz="850" spc="-15" b="1">
                <a:solidFill>
                  <a:srgbClr val="FFFFFF"/>
                </a:solidFill>
                <a:latin typeface="Arial"/>
                <a:cs typeface="Arial"/>
              </a:rPr>
              <a:t>atau </a:t>
            </a:r>
            <a:r>
              <a:rPr dirty="0" sz="850" spc="-30" b="1">
                <a:solidFill>
                  <a:srgbClr val="FFFFFF"/>
                </a:solidFill>
                <a:latin typeface="Arial"/>
                <a:cs typeface="Arial"/>
              </a:rPr>
              <a:t>bersuara, </a:t>
            </a:r>
            <a:r>
              <a:rPr dirty="0" sz="850" spc="-20" b="1">
                <a:solidFill>
                  <a:srgbClr val="FFFFFF"/>
                </a:solidFill>
                <a:latin typeface="Arial"/>
                <a:cs typeface="Arial"/>
              </a:rPr>
              <a:t>terlepas </a:t>
            </a:r>
            <a:r>
              <a:rPr dirty="0" sz="850" spc="-15" b="1">
                <a:solidFill>
                  <a:srgbClr val="FFFFFF"/>
                </a:solidFill>
                <a:latin typeface="Arial"/>
                <a:cs typeface="Arial"/>
              </a:rPr>
              <a:t>dari </a:t>
            </a:r>
            <a:r>
              <a:rPr dirty="0" sz="850" spc="-10" b="1">
                <a:solidFill>
                  <a:srgbClr val="FFFFFF"/>
                </a:solidFill>
                <a:latin typeface="Arial"/>
                <a:cs typeface="Arial"/>
              </a:rPr>
              <a:t>latar </a:t>
            </a:r>
            <a:r>
              <a:rPr dirty="0" sz="850" spc="-20" b="1">
                <a:solidFill>
                  <a:srgbClr val="FFFFFF"/>
                </a:solidFill>
                <a:latin typeface="Arial"/>
                <a:cs typeface="Arial"/>
              </a:rPr>
              <a:t>belakang </a:t>
            </a:r>
            <a:r>
              <a:rPr dirty="0" sz="850" spc="-25" b="1">
                <a:solidFill>
                  <a:srgbClr val="FFFFFF"/>
                </a:solidFill>
                <a:latin typeface="Arial"/>
                <a:cs typeface="Arial"/>
              </a:rPr>
              <a:t>dan kepercayaan, </a:t>
            </a:r>
            <a:r>
              <a:rPr dirty="0" sz="850" spc="-45" b="1">
                <a:solidFill>
                  <a:srgbClr val="FFFFFF"/>
                </a:solidFill>
                <a:latin typeface="Arial"/>
                <a:cs typeface="Arial"/>
              </a:rPr>
              <a:t>harus  </a:t>
            </a:r>
            <a:r>
              <a:rPr dirty="0" sz="850" spc="-15" b="1">
                <a:solidFill>
                  <a:srgbClr val="FFFFFF"/>
                </a:solidFill>
                <a:latin typeface="Arial"/>
                <a:cs typeface="Arial"/>
              </a:rPr>
              <a:t>dihormati </a:t>
            </a:r>
            <a:r>
              <a:rPr dirty="0" sz="850" spc="-25" b="1">
                <a:solidFill>
                  <a:srgbClr val="FFFFFF"/>
                </a:solidFill>
                <a:latin typeface="Arial"/>
                <a:cs typeface="Arial"/>
              </a:rPr>
              <a:t>dan </a:t>
            </a:r>
            <a:r>
              <a:rPr dirty="0" sz="850" spc="5" b="1">
                <a:solidFill>
                  <a:srgbClr val="FFFFFF"/>
                </a:solidFill>
                <a:latin typeface="Arial"/>
                <a:cs typeface="Arial"/>
              </a:rPr>
              <a:t>patut </a:t>
            </a:r>
            <a:r>
              <a:rPr dirty="0" sz="850" spc="-10" b="1">
                <a:solidFill>
                  <a:srgbClr val="FFFFFF"/>
                </a:solidFill>
                <a:latin typeface="Arial"/>
                <a:cs typeface="Arial"/>
              </a:rPr>
              <a:t>untuk </a:t>
            </a:r>
            <a:r>
              <a:rPr dirty="0" sz="850" spc="-20" b="1">
                <a:solidFill>
                  <a:srgbClr val="FFFFFF"/>
                </a:solidFill>
                <a:latin typeface="Arial"/>
                <a:cs typeface="Arial"/>
              </a:rPr>
              <a:t>didengar. </a:t>
            </a:r>
            <a:r>
              <a:rPr dirty="0" sz="850" spc="-135">
                <a:solidFill>
                  <a:srgbClr val="FFFFFF"/>
                </a:solidFill>
                <a:latin typeface="Arial Black"/>
                <a:cs typeface="Arial Black"/>
              </a:rPr>
              <a:t>Hal </a:t>
            </a:r>
            <a:r>
              <a:rPr dirty="0" sz="850" spc="-95">
                <a:solidFill>
                  <a:srgbClr val="FFFFFF"/>
                </a:solidFill>
                <a:latin typeface="Arial Black"/>
                <a:cs typeface="Arial Black"/>
              </a:rPr>
              <a:t>ini </a:t>
            </a:r>
            <a:r>
              <a:rPr dirty="0" sz="850" spc="-114">
                <a:solidFill>
                  <a:srgbClr val="FFFFFF"/>
                </a:solidFill>
                <a:latin typeface="Arial Black"/>
                <a:cs typeface="Arial Black"/>
              </a:rPr>
              <a:t>juga didasari </a:t>
            </a:r>
            <a:r>
              <a:rPr dirty="0" sz="850" spc="-105">
                <a:solidFill>
                  <a:srgbClr val="FFFFFF"/>
                </a:solidFill>
                <a:latin typeface="Arial Black"/>
                <a:cs typeface="Arial Black"/>
              </a:rPr>
              <a:t>oleh </a:t>
            </a:r>
            <a:r>
              <a:rPr dirty="0" sz="850" spc="-125">
                <a:solidFill>
                  <a:srgbClr val="FFFFFF"/>
                </a:solidFill>
                <a:latin typeface="Arial Black"/>
                <a:cs typeface="Arial Black"/>
              </a:rPr>
              <a:t>adanya </a:t>
            </a:r>
            <a:r>
              <a:rPr dirty="0" sz="850" spc="-140">
                <a:solidFill>
                  <a:srgbClr val="FFFFFF"/>
                </a:solidFill>
                <a:latin typeface="Arial Black"/>
                <a:cs typeface="Arial Black"/>
              </a:rPr>
              <a:t>hak </a:t>
            </a:r>
            <a:r>
              <a:rPr dirty="0" sz="850" spc="-145">
                <a:solidFill>
                  <a:srgbClr val="FFFFFF"/>
                </a:solidFill>
                <a:latin typeface="Arial Black"/>
                <a:cs typeface="Arial Black"/>
              </a:rPr>
              <a:t>asasi </a:t>
            </a:r>
            <a:r>
              <a:rPr dirty="0" sz="850" spc="-135">
                <a:solidFill>
                  <a:srgbClr val="FFFFFF"/>
                </a:solidFill>
                <a:latin typeface="Arial Black"/>
                <a:cs typeface="Arial Black"/>
              </a:rPr>
              <a:t>manusia </a:t>
            </a:r>
            <a:r>
              <a:rPr dirty="0" sz="850" spc="-114">
                <a:solidFill>
                  <a:srgbClr val="FFFFFF"/>
                </a:solidFill>
                <a:latin typeface="Arial Black"/>
                <a:cs typeface="Arial Black"/>
              </a:rPr>
              <a:t>(ada </a:t>
            </a:r>
            <a:r>
              <a:rPr dirty="0" sz="850" spc="-85">
                <a:solidFill>
                  <a:srgbClr val="FFFFFF"/>
                </a:solidFill>
                <a:latin typeface="Arial Black"/>
                <a:cs typeface="Arial Black"/>
              </a:rPr>
              <a:t>di  </a:t>
            </a:r>
            <a:r>
              <a:rPr dirty="0" sz="850" spc="-125">
                <a:solidFill>
                  <a:srgbClr val="FFFFFF"/>
                </a:solidFill>
                <a:latin typeface="Arial Black"/>
                <a:cs typeface="Arial Black"/>
              </a:rPr>
              <a:t>dalam </a:t>
            </a:r>
            <a:r>
              <a:rPr dirty="0" sz="850" spc="-160">
                <a:solidFill>
                  <a:srgbClr val="FFFFFF"/>
                </a:solidFill>
                <a:latin typeface="Arial Black"/>
                <a:cs typeface="Arial Black"/>
              </a:rPr>
              <a:t>UU </a:t>
            </a:r>
            <a:r>
              <a:rPr dirty="0" sz="850" spc="-140">
                <a:solidFill>
                  <a:srgbClr val="FFFFFF"/>
                </a:solidFill>
                <a:latin typeface="Arial Black"/>
                <a:cs typeface="Arial Black"/>
              </a:rPr>
              <a:t>No.39 Tahun </a:t>
            </a:r>
            <a:r>
              <a:rPr dirty="0" sz="850" spc="-125">
                <a:solidFill>
                  <a:srgbClr val="FFFFFF"/>
                </a:solidFill>
                <a:latin typeface="Arial Black"/>
                <a:cs typeface="Arial Black"/>
              </a:rPr>
              <a:t>2009 </a:t>
            </a:r>
            <a:r>
              <a:rPr dirty="0" sz="850" spc="-120">
                <a:solidFill>
                  <a:srgbClr val="FFFFFF"/>
                </a:solidFill>
                <a:latin typeface="Arial Black"/>
                <a:cs typeface="Arial Black"/>
              </a:rPr>
              <a:t>pada </a:t>
            </a:r>
            <a:r>
              <a:rPr dirty="0" sz="850" spc="-130">
                <a:solidFill>
                  <a:srgbClr val="FFFFFF"/>
                </a:solidFill>
                <a:latin typeface="Arial Black"/>
                <a:cs typeface="Arial Black"/>
              </a:rPr>
              <a:t>pasal </a:t>
            </a:r>
            <a:r>
              <a:rPr dirty="0" sz="850" spc="-150">
                <a:solidFill>
                  <a:srgbClr val="FFFFFF"/>
                </a:solidFill>
                <a:latin typeface="Arial Black"/>
                <a:cs typeface="Arial Black"/>
              </a:rPr>
              <a:t>22 </a:t>
            </a:r>
            <a:r>
              <a:rPr dirty="0" sz="850" spc="-120">
                <a:solidFill>
                  <a:srgbClr val="FFFFFF"/>
                </a:solidFill>
                <a:latin typeface="Arial Black"/>
                <a:cs typeface="Arial Black"/>
              </a:rPr>
              <a:t>ayat 3) </a:t>
            </a:r>
            <a:r>
              <a:rPr dirty="0" sz="850" spc="-114">
                <a:solidFill>
                  <a:srgbClr val="FFFFFF"/>
                </a:solidFill>
                <a:latin typeface="Arial Black"/>
                <a:cs typeface="Arial Black"/>
              </a:rPr>
              <a:t>yang </a:t>
            </a:r>
            <a:r>
              <a:rPr dirty="0" sz="850" spc="-145">
                <a:solidFill>
                  <a:srgbClr val="FFFFFF"/>
                </a:solidFill>
                <a:latin typeface="Arial Black"/>
                <a:cs typeface="Arial Black"/>
              </a:rPr>
              <a:t>secara </a:t>
            </a:r>
            <a:r>
              <a:rPr dirty="0" sz="850" spc="-125">
                <a:solidFill>
                  <a:srgbClr val="FFFFFF"/>
                </a:solidFill>
                <a:latin typeface="Arial Black"/>
                <a:cs typeface="Arial Black"/>
              </a:rPr>
              <a:t>jelas mengakui </a:t>
            </a:r>
            <a:r>
              <a:rPr dirty="0" sz="850" spc="-114">
                <a:solidFill>
                  <a:srgbClr val="FFFFFF"/>
                </a:solidFill>
                <a:latin typeface="Arial Black"/>
                <a:cs typeface="Arial Black"/>
              </a:rPr>
              <a:t>dan </a:t>
            </a:r>
            <a:r>
              <a:rPr dirty="0" sz="850" spc="-125">
                <a:solidFill>
                  <a:srgbClr val="FFFFFF"/>
                </a:solidFill>
                <a:latin typeface="Arial Black"/>
                <a:cs typeface="Arial Black"/>
              </a:rPr>
              <a:t>memberikan </a:t>
            </a:r>
            <a:r>
              <a:rPr dirty="0" sz="850" spc="-140">
                <a:solidFill>
                  <a:srgbClr val="FFFFFF"/>
                </a:solidFill>
                <a:latin typeface="Arial Black"/>
                <a:cs typeface="Arial Black"/>
              </a:rPr>
              <a:t>hak  </a:t>
            </a:r>
            <a:r>
              <a:rPr dirty="0" sz="850" spc="-105">
                <a:solidFill>
                  <a:srgbClr val="FFFFFF"/>
                </a:solidFill>
                <a:latin typeface="Arial Black"/>
                <a:cs typeface="Arial Black"/>
              </a:rPr>
              <a:t>bagi </a:t>
            </a:r>
            <a:r>
              <a:rPr dirty="0" sz="850" spc="-114">
                <a:solidFill>
                  <a:srgbClr val="FFFFFF"/>
                </a:solidFill>
                <a:latin typeface="Arial Black"/>
                <a:cs typeface="Arial Black"/>
              </a:rPr>
              <a:t>setiap </a:t>
            </a:r>
            <a:r>
              <a:rPr dirty="0" sz="850" spc="-130">
                <a:solidFill>
                  <a:srgbClr val="FFFFFF"/>
                </a:solidFill>
                <a:latin typeface="Arial Black"/>
                <a:cs typeface="Arial Black"/>
              </a:rPr>
              <a:t>warga </a:t>
            </a:r>
            <a:r>
              <a:rPr dirty="0" sz="850" spc="-120">
                <a:solidFill>
                  <a:srgbClr val="FFFFFF"/>
                </a:solidFill>
                <a:latin typeface="Arial Black"/>
                <a:cs typeface="Arial Black"/>
              </a:rPr>
              <a:t>negara, </a:t>
            </a:r>
            <a:r>
              <a:rPr dirty="0" sz="850" spc="-135">
                <a:solidFill>
                  <a:srgbClr val="FFFFFF"/>
                </a:solidFill>
                <a:latin typeface="Arial Black"/>
                <a:cs typeface="Arial Black"/>
              </a:rPr>
              <a:t>khususnya </a:t>
            </a:r>
            <a:r>
              <a:rPr dirty="0" sz="850" spc="-85">
                <a:solidFill>
                  <a:srgbClr val="FFFFFF"/>
                </a:solidFill>
                <a:latin typeface="Arial Black"/>
                <a:cs typeface="Arial Black"/>
              </a:rPr>
              <a:t>di </a:t>
            </a:r>
            <a:r>
              <a:rPr dirty="0" sz="850" spc="-114">
                <a:solidFill>
                  <a:srgbClr val="FFFFFF"/>
                </a:solidFill>
                <a:latin typeface="Arial Black"/>
                <a:cs typeface="Arial Black"/>
              </a:rPr>
              <a:t>Indonesia, </a:t>
            </a:r>
            <a:r>
              <a:rPr dirty="0" sz="850" spc="-110">
                <a:solidFill>
                  <a:srgbClr val="FFFFFF"/>
                </a:solidFill>
                <a:latin typeface="Arial Black"/>
                <a:cs typeface="Arial Black"/>
              </a:rPr>
              <a:t>untuk berkumpul, </a:t>
            </a:r>
            <a:r>
              <a:rPr dirty="0" sz="850" spc="-125">
                <a:solidFill>
                  <a:srgbClr val="FFFFFF"/>
                </a:solidFill>
                <a:latin typeface="Arial Black"/>
                <a:cs typeface="Arial Black"/>
              </a:rPr>
              <a:t>mengutarakan </a:t>
            </a:r>
            <a:r>
              <a:rPr dirty="0" sz="850" spc="-110">
                <a:solidFill>
                  <a:srgbClr val="FFFFFF"/>
                </a:solidFill>
                <a:latin typeface="Arial Black"/>
                <a:cs typeface="Arial Black"/>
              </a:rPr>
              <a:t>pendapat </a:t>
            </a:r>
            <a:r>
              <a:rPr dirty="0" sz="850" spc="-114">
                <a:solidFill>
                  <a:srgbClr val="FFFFFF"/>
                </a:solidFill>
                <a:latin typeface="Arial Black"/>
                <a:cs typeface="Arial Black"/>
              </a:rPr>
              <a:t>dan  </a:t>
            </a:r>
            <a:r>
              <a:rPr dirty="0" sz="850" spc="-125">
                <a:solidFill>
                  <a:srgbClr val="FFFFFF"/>
                </a:solidFill>
                <a:latin typeface="Arial Black"/>
                <a:cs typeface="Arial Black"/>
              </a:rPr>
              <a:t>berdemokrasi.</a:t>
            </a:r>
            <a:endParaRPr sz="85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</a:pPr>
            <a:endParaRPr sz="850">
              <a:latin typeface="Arial Black"/>
              <a:cs typeface="Arial Black"/>
            </a:endParaRPr>
          </a:p>
          <a:p>
            <a:pPr algn="just" marL="12700" marR="5080">
              <a:lnSpc>
                <a:spcPct val="117600"/>
              </a:lnSpc>
            </a:pPr>
            <a:r>
              <a:rPr dirty="0" sz="850" spc="-130">
                <a:solidFill>
                  <a:srgbClr val="FFFFFF"/>
                </a:solidFill>
                <a:latin typeface="Arial Black"/>
                <a:cs typeface="Arial Black"/>
              </a:rPr>
              <a:t>Dalam menyuarakan </a:t>
            </a:r>
            <a:r>
              <a:rPr dirty="0" sz="850" spc="-125">
                <a:solidFill>
                  <a:srgbClr val="FFFFFF"/>
                </a:solidFill>
                <a:latin typeface="Arial Black"/>
                <a:cs typeface="Arial Black"/>
              </a:rPr>
              <a:t>ekspresinya, para </a:t>
            </a:r>
            <a:r>
              <a:rPr dirty="0" sz="850" spc="-120">
                <a:solidFill>
                  <a:srgbClr val="FFFFFF"/>
                </a:solidFill>
                <a:latin typeface="Arial Black"/>
                <a:cs typeface="Arial Black"/>
              </a:rPr>
              <a:t>peserta </a:t>
            </a:r>
            <a:r>
              <a:rPr dirty="0" sz="850" spc="-100">
                <a:solidFill>
                  <a:srgbClr val="FFFFFF"/>
                </a:solidFill>
                <a:latin typeface="Arial Black"/>
                <a:cs typeface="Arial Black"/>
              </a:rPr>
              <a:t>didik </a:t>
            </a:r>
            <a:r>
              <a:rPr dirty="0" sz="850" spc="-114">
                <a:solidFill>
                  <a:srgbClr val="FFFFFF"/>
                </a:solidFill>
                <a:latin typeface="Arial Black"/>
                <a:cs typeface="Arial Black"/>
              </a:rPr>
              <a:t>juga </a:t>
            </a:r>
            <a:r>
              <a:rPr dirty="0" sz="850" spc="-95">
                <a:solidFill>
                  <a:srgbClr val="FFFFFF"/>
                </a:solidFill>
                <a:latin typeface="Arial Black"/>
                <a:cs typeface="Arial Black"/>
              </a:rPr>
              <a:t>didorong </a:t>
            </a:r>
            <a:r>
              <a:rPr dirty="0" sz="850" spc="-110">
                <a:solidFill>
                  <a:srgbClr val="FFFFFF"/>
                </a:solidFill>
                <a:latin typeface="Arial Black"/>
                <a:cs typeface="Arial Black"/>
              </a:rPr>
              <a:t>untuk</a:t>
            </a:r>
            <a:r>
              <a:rPr dirty="0" sz="850" spc="6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850" spc="-125">
                <a:solidFill>
                  <a:srgbClr val="FFFFFF"/>
                </a:solidFill>
                <a:latin typeface="Arial Black"/>
                <a:cs typeface="Arial Black"/>
              </a:rPr>
              <a:t>bisa </a:t>
            </a:r>
            <a:r>
              <a:rPr dirty="0" sz="850" spc="-10" b="1">
                <a:solidFill>
                  <a:srgbClr val="FFFFFF"/>
                </a:solidFill>
                <a:latin typeface="Arial"/>
                <a:cs typeface="Arial"/>
              </a:rPr>
              <a:t>berpikir </a:t>
            </a:r>
            <a:r>
              <a:rPr dirty="0" sz="850" spc="-15" b="1">
                <a:solidFill>
                  <a:srgbClr val="FFFFFF"/>
                </a:solidFill>
                <a:latin typeface="Arial"/>
                <a:cs typeface="Arial"/>
              </a:rPr>
              <a:t>kritis  terhadap </a:t>
            </a:r>
            <a:r>
              <a:rPr dirty="0" sz="850" spc="-25" b="1">
                <a:solidFill>
                  <a:srgbClr val="FFFFFF"/>
                </a:solidFill>
                <a:latin typeface="Arial"/>
                <a:cs typeface="Arial"/>
              </a:rPr>
              <a:t>apa </a:t>
            </a:r>
            <a:r>
              <a:rPr dirty="0" sz="850" spc="-30" b="1">
                <a:solidFill>
                  <a:srgbClr val="FFFFFF"/>
                </a:solidFill>
                <a:latin typeface="Arial"/>
                <a:cs typeface="Arial"/>
              </a:rPr>
              <a:t>yang </a:t>
            </a:r>
            <a:r>
              <a:rPr dirty="0" sz="850" spc="-25" b="1">
                <a:solidFill>
                  <a:srgbClr val="FFFFFF"/>
                </a:solidFill>
                <a:latin typeface="Arial"/>
                <a:cs typeface="Arial"/>
              </a:rPr>
              <a:t>mereka </a:t>
            </a:r>
            <a:r>
              <a:rPr dirty="0" sz="850" spc="-35" b="1">
                <a:solidFill>
                  <a:srgbClr val="FFFFFF"/>
                </a:solidFill>
                <a:latin typeface="Arial"/>
                <a:cs typeface="Arial"/>
              </a:rPr>
              <a:t>suarakan </a:t>
            </a:r>
            <a:r>
              <a:rPr dirty="0" sz="850" spc="-25" b="1">
                <a:solidFill>
                  <a:srgbClr val="FFFFFF"/>
                </a:solidFill>
                <a:latin typeface="Arial"/>
                <a:cs typeface="Arial"/>
              </a:rPr>
              <a:t>dan </a:t>
            </a:r>
            <a:r>
              <a:rPr dirty="0" sz="850" spc="-35" b="1">
                <a:solidFill>
                  <a:srgbClr val="FFFFFF"/>
                </a:solidFill>
                <a:latin typeface="Arial"/>
                <a:cs typeface="Arial"/>
              </a:rPr>
              <a:t>ekspresikan sehingga </a:t>
            </a:r>
            <a:r>
              <a:rPr dirty="0" sz="850" spc="-45" b="1">
                <a:solidFill>
                  <a:srgbClr val="FFFFFF"/>
                </a:solidFill>
                <a:latin typeface="Arial"/>
                <a:cs typeface="Arial"/>
              </a:rPr>
              <a:t>suara </a:t>
            </a:r>
            <a:r>
              <a:rPr dirty="0" sz="850" spc="-25" b="1">
                <a:solidFill>
                  <a:srgbClr val="FFFFFF"/>
                </a:solidFill>
                <a:latin typeface="Arial"/>
                <a:cs typeface="Arial"/>
              </a:rPr>
              <a:t>mereka </a:t>
            </a:r>
            <a:r>
              <a:rPr dirty="0" sz="850" spc="-5" b="1">
                <a:solidFill>
                  <a:srgbClr val="FFFFFF"/>
                </a:solidFill>
                <a:latin typeface="Arial"/>
                <a:cs typeface="Arial"/>
              </a:rPr>
              <a:t>dapat </a:t>
            </a:r>
            <a:r>
              <a:rPr dirty="0" sz="850" spc="-15" b="1">
                <a:solidFill>
                  <a:srgbClr val="FFFFFF"/>
                </a:solidFill>
                <a:latin typeface="Arial"/>
                <a:cs typeface="Arial"/>
              </a:rPr>
              <a:t>dipakai  </a:t>
            </a:r>
            <a:r>
              <a:rPr dirty="0" sz="850" spc="-50" b="1">
                <a:solidFill>
                  <a:srgbClr val="FFFFFF"/>
                </a:solidFill>
                <a:latin typeface="Arial"/>
                <a:cs typeface="Arial"/>
              </a:rPr>
              <a:t>secara </a:t>
            </a:r>
            <a:r>
              <a:rPr dirty="0" sz="850" spc="-20" b="1">
                <a:solidFill>
                  <a:srgbClr val="FFFFFF"/>
                </a:solidFill>
                <a:latin typeface="Arial"/>
                <a:cs typeface="Arial"/>
              </a:rPr>
              <a:t>bertanggung</a:t>
            </a:r>
            <a:r>
              <a:rPr dirty="0" sz="850" spc="-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850" spc="-15" b="1">
                <a:solidFill>
                  <a:srgbClr val="FFFFFF"/>
                </a:solidFill>
                <a:latin typeface="Arial"/>
                <a:cs typeface="Arial"/>
              </a:rPr>
              <a:t>jawab.</a:t>
            </a:r>
            <a:endParaRPr sz="8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964589" y="2922462"/>
            <a:ext cx="4645660" cy="1549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17600"/>
              </a:lnSpc>
              <a:spcBef>
                <a:spcPts val="100"/>
              </a:spcBef>
            </a:pPr>
            <a:r>
              <a:rPr dirty="0" sz="850" spc="-135">
                <a:solidFill>
                  <a:srgbClr val="FFFFFF"/>
                </a:solidFill>
                <a:latin typeface="Arial Black"/>
                <a:cs typeface="Arial Black"/>
              </a:rPr>
              <a:t>Salah </a:t>
            </a:r>
            <a:r>
              <a:rPr dirty="0" sz="850" spc="-125">
                <a:solidFill>
                  <a:srgbClr val="FFFFFF"/>
                </a:solidFill>
                <a:latin typeface="Arial Black"/>
                <a:cs typeface="Arial Black"/>
              </a:rPr>
              <a:t>satunya adalah </a:t>
            </a:r>
            <a:r>
              <a:rPr dirty="0" sz="850" spc="-25" b="1">
                <a:solidFill>
                  <a:srgbClr val="FFFFFF"/>
                </a:solidFill>
                <a:latin typeface="Arial"/>
                <a:cs typeface="Arial"/>
              </a:rPr>
              <a:t>menggunakan </a:t>
            </a:r>
            <a:r>
              <a:rPr dirty="0" sz="850" spc="-45" b="1">
                <a:solidFill>
                  <a:srgbClr val="FFFFFF"/>
                </a:solidFill>
                <a:latin typeface="Arial"/>
                <a:cs typeface="Arial"/>
              </a:rPr>
              <a:t>suara </a:t>
            </a:r>
            <a:r>
              <a:rPr dirty="0" sz="850" spc="-25" b="1">
                <a:solidFill>
                  <a:srgbClr val="FFFFFF"/>
                </a:solidFill>
                <a:latin typeface="Arial"/>
                <a:cs typeface="Arial"/>
              </a:rPr>
              <a:t>mereka </a:t>
            </a:r>
            <a:r>
              <a:rPr dirty="0" sz="850" spc="-20" b="1">
                <a:solidFill>
                  <a:srgbClr val="FFFFFF"/>
                </a:solidFill>
                <a:latin typeface="Arial"/>
                <a:cs typeface="Arial"/>
              </a:rPr>
              <a:t>dalam </a:t>
            </a:r>
            <a:r>
              <a:rPr dirty="0" sz="850" spc="-25" b="1">
                <a:solidFill>
                  <a:srgbClr val="FFFFFF"/>
                </a:solidFill>
                <a:latin typeface="Arial"/>
                <a:cs typeface="Arial"/>
              </a:rPr>
              <a:t>melakukan </a:t>
            </a:r>
            <a:r>
              <a:rPr dirty="0" sz="850" spc="-5" b="1">
                <a:solidFill>
                  <a:srgbClr val="FFFFFF"/>
                </a:solidFill>
                <a:latin typeface="Arial"/>
                <a:cs typeface="Arial"/>
              </a:rPr>
              <a:t>praktik </a:t>
            </a:r>
            <a:r>
              <a:rPr dirty="0" sz="850" spc="-30" b="1">
                <a:solidFill>
                  <a:srgbClr val="FFFFFF"/>
                </a:solidFill>
                <a:latin typeface="Arial"/>
                <a:cs typeface="Arial"/>
              </a:rPr>
              <a:t>demokrasi yang  </a:t>
            </a:r>
            <a:r>
              <a:rPr dirty="0" sz="850" spc="-35" b="1">
                <a:solidFill>
                  <a:srgbClr val="FFFFFF"/>
                </a:solidFill>
                <a:latin typeface="Arial"/>
                <a:cs typeface="Arial"/>
              </a:rPr>
              <a:t>sederhana </a:t>
            </a:r>
            <a:r>
              <a:rPr dirty="0" sz="850" spc="-20" b="1">
                <a:solidFill>
                  <a:srgbClr val="FFFFFF"/>
                </a:solidFill>
                <a:latin typeface="Arial"/>
                <a:cs typeface="Arial"/>
              </a:rPr>
              <a:t>berupa </a:t>
            </a:r>
            <a:r>
              <a:rPr dirty="0" sz="850" spc="-30" b="1">
                <a:solidFill>
                  <a:srgbClr val="FFFFFF"/>
                </a:solidFill>
                <a:latin typeface="Arial"/>
                <a:cs typeface="Arial"/>
              </a:rPr>
              <a:t>bermusyawarah </a:t>
            </a:r>
            <a:r>
              <a:rPr dirty="0" sz="850" spc="-10" b="1">
                <a:solidFill>
                  <a:srgbClr val="FFFFFF"/>
                </a:solidFill>
                <a:latin typeface="Arial"/>
                <a:cs typeface="Arial"/>
              </a:rPr>
              <a:t>untuk </a:t>
            </a:r>
            <a:r>
              <a:rPr dirty="0" sz="850" spc="-15" b="1">
                <a:solidFill>
                  <a:srgbClr val="FFFFFF"/>
                </a:solidFill>
                <a:latin typeface="Arial"/>
                <a:cs typeface="Arial"/>
              </a:rPr>
              <a:t>mufakat. </a:t>
            </a:r>
            <a:r>
              <a:rPr dirty="0" sz="850" spc="-135">
                <a:solidFill>
                  <a:srgbClr val="FFFFFF"/>
                </a:solidFill>
                <a:latin typeface="Arial Black"/>
                <a:cs typeface="Arial Black"/>
              </a:rPr>
              <a:t>Pada</a:t>
            </a:r>
            <a:r>
              <a:rPr dirty="0" sz="850" spc="1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850" spc="-135">
                <a:solidFill>
                  <a:srgbClr val="FFFFFF"/>
                </a:solidFill>
                <a:latin typeface="Arial Black"/>
                <a:cs typeface="Arial Black"/>
              </a:rPr>
              <a:t>saat  </a:t>
            </a:r>
            <a:r>
              <a:rPr dirty="0" sz="850" spc="-120">
                <a:solidFill>
                  <a:srgbClr val="FFFFFF"/>
                </a:solidFill>
                <a:latin typeface="Arial Black"/>
                <a:cs typeface="Arial Black"/>
              </a:rPr>
              <a:t>peserta </a:t>
            </a:r>
            <a:r>
              <a:rPr dirty="0" sz="850" spc="-100">
                <a:solidFill>
                  <a:srgbClr val="FFFFFF"/>
                </a:solidFill>
                <a:latin typeface="Arial Black"/>
                <a:cs typeface="Arial Black"/>
              </a:rPr>
              <a:t>didik </a:t>
            </a:r>
            <a:r>
              <a:rPr dirty="0" sz="850" spc="-125">
                <a:solidFill>
                  <a:srgbClr val="FFFFFF"/>
                </a:solidFill>
                <a:latin typeface="Arial Black"/>
                <a:cs typeface="Arial Black"/>
              </a:rPr>
              <a:t>bermusyawarah,  </a:t>
            </a:r>
            <a:r>
              <a:rPr dirty="0" sz="850" spc="-120">
                <a:solidFill>
                  <a:srgbClr val="FFFFFF"/>
                </a:solidFill>
                <a:latin typeface="Arial Black"/>
                <a:cs typeface="Arial Black"/>
              </a:rPr>
              <a:t>diharapkan </a:t>
            </a:r>
            <a:r>
              <a:rPr dirty="0" sz="850" spc="-135">
                <a:solidFill>
                  <a:srgbClr val="FFFFFF"/>
                </a:solidFill>
                <a:latin typeface="Arial Black"/>
                <a:cs typeface="Arial Black"/>
              </a:rPr>
              <a:t>mereka </a:t>
            </a:r>
            <a:r>
              <a:rPr dirty="0" sz="850" spc="-100">
                <a:solidFill>
                  <a:srgbClr val="FFFFFF"/>
                </a:solidFill>
                <a:latin typeface="Arial Black"/>
                <a:cs typeface="Arial Black"/>
              </a:rPr>
              <a:t>tetap </a:t>
            </a:r>
            <a:r>
              <a:rPr dirty="0" sz="850" spc="-110">
                <a:solidFill>
                  <a:srgbClr val="FFFFFF"/>
                </a:solidFill>
                <a:latin typeface="Arial Black"/>
                <a:cs typeface="Arial Black"/>
              </a:rPr>
              <a:t>dapat</a:t>
            </a:r>
            <a:r>
              <a:rPr dirty="0" sz="850" spc="6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850" spc="-105">
                <a:solidFill>
                  <a:srgbClr val="FFFFFF"/>
                </a:solidFill>
                <a:latin typeface="Arial Black"/>
                <a:cs typeface="Arial Black"/>
              </a:rPr>
              <a:t>berpikir </a:t>
            </a:r>
            <a:r>
              <a:rPr dirty="0" sz="850" spc="-110">
                <a:solidFill>
                  <a:srgbClr val="FFFFFF"/>
                </a:solidFill>
                <a:latin typeface="Arial Black"/>
                <a:cs typeface="Arial Black"/>
              </a:rPr>
              <a:t>kritis, </a:t>
            </a:r>
            <a:r>
              <a:rPr dirty="0" sz="850" spc="-135">
                <a:solidFill>
                  <a:srgbClr val="FFFFFF"/>
                </a:solidFill>
                <a:latin typeface="Arial Black"/>
                <a:cs typeface="Arial Black"/>
              </a:rPr>
              <a:t>sadar </a:t>
            </a:r>
            <a:r>
              <a:rPr dirty="0" sz="850" spc="-110">
                <a:solidFill>
                  <a:srgbClr val="FFFFFF"/>
                </a:solidFill>
                <a:latin typeface="Arial Black"/>
                <a:cs typeface="Arial Black"/>
              </a:rPr>
              <a:t>penuh </a:t>
            </a:r>
            <a:r>
              <a:rPr dirty="0" sz="850" spc="-125">
                <a:solidFill>
                  <a:srgbClr val="FFFFFF"/>
                </a:solidFill>
                <a:latin typeface="Arial Black"/>
                <a:cs typeface="Arial Black"/>
              </a:rPr>
              <a:t>bahwa </a:t>
            </a:r>
            <a:r>
              <a:rPr dirty="0" sz="850" spc="-145">
                <a:solidFill>
                  <a:srgbClr val="FFFFFF"/>
                </a:solidFill>
                <a:latin typeface="Arial Black"/>
                <a:cs typeface="Arial Black"/>
              </a:rPr>
              <a:t>semua </a:t>
            </a:r>
            <a:r>
              <a:rPr dirty="0" sz="850" spc="-110">
                <a:solidFill>
                  <a:srgbClr val="FFFFFF"/>
                </a:solidFill>
                <a:latin typeface="Arial Black"/>
                <a:cs typeface="Arial Black"/>
              </a:rPr>
              <a:t>orang </a:t>
            </a:r>
            <a:r>
              <a:rPr dirty="0" sz="850" spc="-125">
                <a:solidFill>
                  <a:srgbClr val="FFFFFF"/>
                </a:solidFill>
                <a:latin typeface="Arial Black"/>
                <a:cs typeface="Arial Black"/>
              </a:rPr>
              <a:t>setara, </a:t>
            </a:r>
            <a:r>
              <a:rPr dirty="0" sz="850" spc="-120">
                <a:solidFill>
                  <a:srgbClr val="FFFFFF"/>
                </a:solidFill>
                <a:latin typeface="Arial Black"/>
                <a:cs typeface="Arial Black"/>
              </a:rPr>
              <a:t>diharapkan  </a:t>
            </a:r>
            <a:r>
              <a:rPr dirty="0" sz="850" spc="-125">
                <a:solidFill>
                  <a:srgbClr val="FFFFFF"/>
                </a:solidFill>
                <a:latin typeface="Arial Black"/>
                <a:cs typeface="Arial Black"/>
              </a:rPr>
              <a:t>proses </a:t>
            </a:r>
            <a:r>
              <a:rPr dirty="0" sz="850" spc="-120">
                <a:solidFill>
                  <a:srgbClr val="FFFFFF"/>
                </a:solidFill>
                <a:latin typeface="Arial Black"/>
                <a:cs typeface="Arial Black"/>
              </a:rPr>
              <a:t>mengambil keputusan, </a:t>
            </a:r>
            <a:r>
              <a:rPr dirty="0" sz="850" spc="-114">
                <a:solidFill>
                  <a:srgbClr val="FFFFFF"/>
                </a:solidFill>
                <a:latin typeface="Arial Black"/>
                <a:cs typeface="Arial Black"/>
              </a:rPr>
              <a:t>bermufakat </a:t>
            </a:r>
            <a:r>
              <a:rPr dirty="0" sz="850" spc="-125">
                <a:solidFill>
                  <a:srgbClr val="FFFFFF"/>
                </a:solidFill>
                <a:latin typeface="Arial Black"/>
                <a:cs typeface="Arial Black"/>
              </a:rPr>
              <a:t>dalam proses </a:t>
            </a:r>
            <a:r>
              <a:rPr dirty="0" sz="850" spc="-135">
                <a:solidFill>
                  <a:srgbClr val="FFFFFF"/>
                </a:solidFill>
                <a:latin typeface="Arial Black"/>
                <a:cs typeface="Arial Black"/>
              </a:rPr>
              <a:t>musyawarah </a:t>
            </a:r>
            <a:r>
              <a:rPr dirty="0" sz="850" spc="-105">
                <a:solidFill>
                  <a:srgbClr val="FFFFFF"/>
                </a:solidFill>
                <a:latin typeface="Arial Black"/>
                <a:cs typeface="Arial Black"/>
              </a:rPr>
              <a:t>tersebut </a:t>
            </a:r>
            <a:r>
              <a:rPr dirty="0" sz="850" spc="-110">
                <a:solidFill>
                  <a:srgbClr val="FFFFFF"/>
                </a:solidFill>
                <a:latin typeface="Arial Black"/>
                <a:cs typeface="Arial Black"/>
              </a:rPr>
              <a:t>dapat </a:t>
            </a:r>
            <a:r>
              <a:rPr dirty="0" sz="850" spc="-125">
                <a:solidFill>
                  <a:srgbClr val="FFFFFF"/>
                </a:solidFill>
                <a:latin typeface="Arial Black"/>
                <a:cs typeface="Arial Black"/>
              </a:rPr>
              <a:t>menghasilkan  </a:t>
            </a:r>
            <a:r>
              <a:rPr dirty="0" sz="850" spc="-120">
                <a:solidFill>
                  <a:srgbClr val="FFFFFF"/>
                </a:solidFill>
                <a:latin typeface="Arial Black"/>
                <a:cs typeface="Arial Black"/>
              </a:rPr>
              <a:t>keputusan </a:t>
            </a:r>
            <a:r>
              <a:rPr dirty="0" sz="850" spc="-135">
                <a:solidFill>
                  <a:srgbClr val="FFFFFF"/>
                </a:solidFill>
                <a:latin typeface="Arial Black"/>
                <a:cs typeface="Arial Black"/>
              </a:rPr>
              <a:t>bersama </a:t>
            </a:r>
            <a:r>
              <a:rPr dirty="0" sz="850" spc="-114">
                <a:solidFill>
                  <a:srgbClr val="FFFFFF"/>
                </a:solidFill>
                <a:latin typeface="Arial Black"/>
                <a:cs typeface="Arial Black"/>
              </a:rPr>
              <a:t>yang berguna dan </a:t>
            </a:r>
            <a:r>
              <a:rPr dirty="0" sz="850" spc="-105">
                <a:solidFill>
                  <a:srgbClr val="FFFFFF"/>
                </a:solidFill>
                <a:latin typeface="Arial Black"/>
                <a:cs typeface="Arial Black"/>
              </a:rPr>
              <a:t>adil </a:t>
            </a:r>
            <a:r>
              <a:rPr dirty="0" sz="850" spc="-110">
                <a:solidFill>
                  <a:srgbClr val="FFFFFF"/>
                </a:solidFill>
                <a:latin typeface="Arial Black"/>
                <a:cs typeface="Arial Black"/>
              </a:rPr>
              <a:t>untuk</a:t>
            </a:r>
            <a:r>
              <a:rPr dirty="0" sz="850" spc="-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850" spc="-145">
                <a:solidFill>
                  <a:srgbClr val="FFFFFF"/>
                </a:solidFill>
                <a:latin typeface="Arial Black"/>
                <a:cs typeface="Arial Black"/>
              </a:rPr>
              <a:t>semua.</a:t>
            </a:r>
            <a:endParaRPr sz="850">
              <a:latin typeface="Arial Black"/>
              <a:cs typeface="Arial Black"/>
            </a:endParaRPr>
          </a:p>
          <a:p>
            <a:pPr algn="just" marL="12700" marR="5080">
              <a:lnSpc>
                <a:spcPct val="117600"/>
              </a:lnSpc>
            </a:pPr>
            <a:r>
              <a:rPr dirty="0" sz="850" spc="-135">
                <a:solidFill>
                  <a:srgbClr val="FFFFFF"/>
                </a:solidFill>
                <a:latin typeface="Arial Black"/>
                <a:cs typeface="Arial Black"/>
              </a:rPr>
              <a:t>Hal </a:t>
            </a:r>
            <a:r>
              <a:rPr dirty="0" sz="850" spc="-95">
                <a:solidFill>
                  <a:srgbClr val="FFFFFF"/>
                </a:solidFill>
                <a:latin typeface="Arial Black"/>
                <a:cs typeface="Arial Black"/>
              </a:rPr>
              <a:t>ini </a:t>
            </a:r>
            <a:r>
              <a:rPr dirty="0" sz="850" spc="-130">
                <a:solidFill>
                  <a:srgbClr val="FFFFFF"/>
                </a:solidFill>
                <a:latin typeface="Arial Black"/>
                <a:cs typeface="Arial Black"/>
              </a:rPr>
              <a:t>merupakan </a:t>
            </a:r>
            <a:r>
              <a:rPr dirty="0" sz="850" spc="-100">
                <a:solidFill>
                  <a:srgbClr val="FFFFFF"/>
                </a:solidFill>
                <a:latin typeface="Arial Black"/>
                <a:cs typeface="Arial Black"/>
              </a:rPr>
              <a:t>topik </a:t>
            </a:r>
            <a:r>
              <a:rPr dirty="0" sz="850" spc="-114">
                <a:solidFill>
                  <a:srgbClr val="FFFFFF"/>
                </a:solidFill>
                <a:latin typeface="Arial Black"/>
                <a:cs typeface="Arial Black"/>
              </a:rPr>
              <a:t>yang relevan </a:t>
            </a:r>
            <a:r>
              <a:rPr dirty="0" sz="850" spc="-125">
                <a:solidFill>
                  <a:srgbClr val="FFFFFF"/>
                </a:solidFill>
                <a:latin typeface="Arial Black"/>
                <a:cs typeface="Arial Black"/>
              </a:rPr>
              <a:t>dimana </a:t>
            </a:r>
            <a:r>
              <a:rPr dirty="0" sz="850" spc="-120">
                <a:solidFill>
                  <a:srgbClr val="FFFFFF"/>
                </a:solidFill>
                <a:latin typeface="Arial Black"/>
                <a:cs typeface="Arial Black"/>
              </a:rPr>
              <a:t>peserta </a:t>
            </a:r>
            <a:r>
              <a:rPr dirty="0" sz="850" spc="-100">
                <a:solidFill>
                  <a:srgbClr val="FFFFFF"/>
                </a:solidFill>
                <a:latin typeface="Arial Black"/>
                <a:cs typeface="Arial Black"/>
              </a:rPr>
              <a:t>didik </a:t>
            </a:r>
            <a:r>
              <a:rPr dirty="0" sz="850" spc="-120">
                <a:solidFill>
                  <a:srgbClr val="FFFFFF"/>
                </a:solidFill>
                <a:latin typeface="Arial Black"/>
                <a:cs typeface="Arial Black"/>
              </a:rPr>
              <a:t>memiliki </a:t>
            </a:r>
            <a:r>
              <a:rPr dirty="0" sz="850" spc="-125">
                <a:solidFill>
                  <a:srgbClr val="FFFFFF"/>
                </a:solidFill>
                <a:latin typeface="Arial Black"/>
                <a:cs typeface="Arial Black"/>
              </a:rPr>
              <a:t>wadah </a:t>
            </a:r>
            <a:r>
              <a:rPr dirty="0" sz="850" spc="-110">
                <a:solidFill>
                  <a:srgbClr val="FFFFFF"/>
                </a:solidFill>
                <a:latin typeface="Arial Black"/>
                <a:cs typeface="Arial Black"/>
              </a:rPr>
              <a:t>untuk  melatih  </a:t>
            </a:r>
            <a:r>
              <a:rPr dirty="0" sz="850" spc="-120">
                <a:solidFill>
                  <a:srgbClr val="FFFFFF"/>
                </a:solidFill>
                <a:latin typeface="Arial Black"/>
                <a:cs typeface="Arial Black"/>
              </a:rPr>
              <a:t>kepemimpinan, </a:t>
            </a:r>
            <a:r>
              <a:rPr dirty="0" sz="850" spc="-114">
                <a:solidFill>
                  <a:srgbClr val="FFFFFF"/>
                </a:solidFill>
                <a:latin typeface="Arial Black"/>
                <a:cs typeface="Arial Black"/>
              </a:rPr>
              <a:t>dan </a:t>
            </a:r>
            <a:r>
              <a:rPr dirty="0" sz="850" spc="-120">
                <a:solidFill>
                  <a:srgbClr val="FFFFFF"/>
                </a:solidFill>
                <a:latin typeface="Arial Black"/>
                <a:cs typeface="Arial Black"/>
              </a:rPr>
              <a:t>berdemokrasi </a:t>
            </a:r>
            <a:r>
              <a:rPr dirty="0" sz="850" spc="-114">
                <a:solidFill>
                  <a:srgbClr val="FFFFFF"/>
                </a:solidFill>
                <a:latin typeface="Arial Black"/>
                <a:cs typeface="Arial Black"/>
              </a:rPr>
              <a:t>dengan </a:t>
            </a:r>
            <a:r>
              <a:rPr dirty="0" sz="850" spc="-125">
                <a:solidFill>
                  <a:srgbClr val="FFFFFF"/>
                </a:solidFill>
                <a:latin typeface="Arial Black"/>
                <a:cs typeface="Arial Black"/>
              </a:rPr>
              <a:t>wadah </a:t>
            </a:r>
            <a:r>
              <a:rPr dirty="0" sz="850" spc="-145">
                <a:solidFill>
                  <a:srgbClr val="FFFFFF"/>
                </a:solidFill>
                <a:latin typeface="Arial Black"/>
                <a:cs typeface="Arial Black"/>
              </a:rPr>
              <a:t>OSIS </a:t>
            </a:r>
            <a:r>
              <a:rPr dirty="0" sz="850" spc="-120">
                <a:solidFill>
                  <a:srgbClr val="FFFFFF"/>
                </a:solidFill>
                <a:latin typeface="Arial Black"/>
                <a:cs typeface="Arial Black"/>
              </a:rPr>
              <a:t>(Organisasi </a:t>
            </a:r>
            <a:r>
              <a:rPr dirty="0" sz="850" spc="-110">
                <a:solidFill>
                  <a:srgbClr val="FFFFFF"/>
                </a:solidFill>
                <a:latin typeface="Arial Black"/>
                <a:cs typeface="Arial Black"/>
              </a:rPr>
              <a:t>Intra </a:t>
            </a:r>
            <a:r>
              <a:rPr dirty="0" sz="850" spc="-120">
                <a:solidFill>
                  <a:srgbClr val="FFFFFF"/>
                </a:solidFill>
                <a:latin typeface="Arial Black"/>
                <a:cs typeface="Arial Black"/>
              </a:rPr>
              <a:t>Sekolah), </a:t>
            </a:r>
            <a:r>
              <a:rPr dirty="0" sz="850" spc="-125">
                <a:solidFill>
                  <a:srgbClr val="FFFFFF"/>
                </a:solidFill>
                <a:latin typeface="Arial Black"/>
                <a:cs typeface="Arial Black"/>
              </a:rPr>
              <a:t>dimana </a:t>
            </a:r>
            <a:r>
              <a:rPr dirty="0" sz="850" spc="-120">
                <a:solidFill>
                  <a:srgbClr val="FFFFFF"/>
                </a:solidFill>
                <a:latin typeface="Arial Black"/>
                <a:cs typeface="Arial Black"/>
              </a:rPr>
              <a:t>peserta  </a:t>
            </a:r>
            <a:r>
              <a:rPr dirty="0" sz="850" spc="-100">
                <a:solidFill>
                  <a:srgbClr val="FFFFFF"/>
                </a:solidFill>
                <a:latin typeface="Arial Black"/>
                <a:cs typeface="Arial Black"/>
              </a:rPr>
              <a:t>didik</a:t>
            </a:r>
            <a:r>
              <a:rPr dirty="0" sz="850" spc="-8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850" spc="-110">
                <a:solidFill>
                  <a:srgbClr val="FFFFFF"/>
                </a:solidFill>
                <a:latin typeface="Arial Black"/>
                <a:cs typeface="Arial Black"/>
              </a:rPr>
              <a:t>dapat</a:t>
            </a:r>
            <a:r>
              <a:rPr dirty="0" sz="850" spc="-8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850" spc="-110">
                <a:solidFill>
                  <a:srgbClr val="FFFFFF"/>
                </a:solidFill>
                <a:latin typeface="Arial Black"/>
                <a:cs typeface="Arial Black"/>
              </a:rPr>
              <a:t>melatih</a:t>
            </a:r>
            <a:r>
              <a:rPr dirty="0" sz="850" spc="-8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850" spc="-120">
                <a:solidFill>
                  <a:srgbClr val="FFFFFF"/>
                </a:solidFill>
                <a:latin typeface="Arial Black"/>
                <a:cs typeface="Arial Black"/>
              </a:rPr>
              <a:t>keterampilan</a:t>
            </a:r>
            <a:r>
              <a:rPr dirty="0" sz="850" spc="-7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850" spc="-120">
                <a:solidFill>
                  <a:srgbClr val="FFFFFF"/>
                </a:solidFill>
                <a:latin typeface="Arial Black"/>
                <a:cs typeface="Arial Black"/>
              </a:rPr>
              <a:t>berdemokrasi</a:t>
            </a:r>
            <a:r>
              <a:rPr dirty="0" sz="850" spc="-8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850" spc="-114">
                <a:solidFill>
                  <a:srgbClr val="FFFFFF"/>
                </a:solidFill>
                <a:latin typeface="Arial Black"/>
                <a:cs typeface="Arial Black"/>
              </a:rPr>
              <a:t>dengan</a:t>
            </a:r>
            <a:r>
              <a:rPr dirty="0" sz="850" spc="-8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850" spc="-125">
                <a:solidFill>
                  <a:srgbClr val="FFFFFF"/>
                </a:solidFill>
                <a:latin typeface="Arial Black"/>
                <a:cs typeface="Arial Black"/>
              </a:rPr>
              <a:t>cara-cara</a:t>
            </a:r>
            <a:r>
              <a:rPr dirty="0" sz="850" spc="-7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850" spc="-114">
                <a:solidFill>
                  <a:srgbClr val="FFFFFF"/>
                </a:solidFill>
                <a:latin typeface="Arial Black"/>
                <a:cs typeface="Arial Black"/>
              </a:rPr>
              <a:t>yang</a:t>
            </a:r>
            <a:r>
              <a:rPr dirty="0" sz="850" spc="-8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850" spc="-114">
                <a:solidFill>
                  <a:srgbClr val="FFFFFF"/>
                </a:solidFill>
                <a:latin typeface="Arial Black"/>
                <a:cs typeface="Arial Black"/>
              </a:rPr>
              <a:t>inklusif.</a:t>
            </a:r>
            <a:endParaRPr sz="850">
              <a:latin typeface="Arial Black"/>
              <a:cs typeface="Arial Black"/>
            </a:endParaRPr>
          </a:p>
          <a:p>
            <a:pPr algn="just" marL="12700" marR="5715">
              <a:lnSpc>
                <a:spcPct val="117600"/>
              </a:lnSpc>
            </a:pPr>
            <a:r>
              <a:rPr dirty="0" sz="850" spc="-125">
                <a:solidFill>
                  <a:srgbClr val="FFFFFF"/>
                </a:solidFill>
                <a:latin typeface="Arial Black"/>
                <a:cs typeface="Arial Black"/>
              </a:rPr>
              <a:t>Kegiatan </a:t>
            </a:r>
            <a:r>
              <a:rPr dirty="0" sz="850" spc="-95">
                <a:solidFill>
                  <a:srgbClr val="FFFFFF"/>
                </a:solidFill>
                <a:latin typeface="Arial Black"/>
                <a:cs typeface="Arial Black"/>
              </a:rPr>
              <a:t>ini </a:t>
            </a:r>
            <a:r>
              <a:rPr dirty="0" sz="850" spc="-114">
                <a:solidFill>
                  <a:srgbClr val="FFFFFF"/>
                </a:solidFill>
                <a:latin typeface="Arial Black"/>
                <a:cs typeface="Arial Black"/>
              </a:rPr>
              <a:t>juga </a:t>
            </a:r>
            <a:r>
              <a:rPr dirty="0" sz="850" spc="-110">
                <a:solidFill>
                  <a:srgbClr val="FFFFFF"/>
                </a:solidFill>
                <a:latin typeface="Arial Black"/>
                <a:cs typeface="Arial Black"/>
              </a:rPr>
              <a:t>dapat  berintegrasi  </a:t>
            </a:r>
            <a:r>
              <a:rPr dirty="0" sz="850" spc="-114">
                <a:solidFill>
                  <a:srgbClr val="FFFFFF"/>
                </a:solidFill>
                <a:latin typeface="Arial Black"/>
                <a:cs typeface="Arial Black"/>
              </a:rPr>
              <a:t>dengan </a:t>
            </a:r>
            <a:r>
              <a:rPr dirty="0" sz="850" spc="-130">
                <a:solidFill>
                  <a:srgbClr val="FFFFFF"/>
                </a:solidFill>
                <a:latin typeface="Arial Black"/>
                <a:cs typeface="Arial Black"/>
              </a:rPr>
              <a:t>mata </a:t>
            </a:r>
            <a:r>
              <a:rPr dirty="0" sz="850" spc="-120">
                <a:solidFill>
                  <a:srgbClr val="FFFFFF"/>
                </a:solidFill>
                <a:latin typeface="Arial Black"/>
                <a:cs typeface="Arial Black"/>
              </a:rPr>
              <a:t>pelajaran </a:t>
            </a:r>
            <a:r>
              <a:rPr dirty="0" sz="850" spc="-110">
                <a:solidFill>
                  <a:srgbClr val="FFFFFF"/>
                </a:solidFill>
                <a:latin typeface="Arial Black"/>
                <a:cs typeface="Arial Black"/>
              </a:rPr>
              <a:t>lain  </a:t>
            </a:r>
            <a:r>
              <a:rPr dirty="0" sz="850" spc="-125">
                <a:solidFill>
                  <a:srgbClr val="FFFFFF"/>
                </a:solidFill>
                <a:latin typeface="Arial Black"/>
                <a:cs typeface="Arial Black"/>
              </a:rPr>
              <a:t>misalnya kesenian, </a:t>
            </a:r>
            <a:r>
              <a:rPr dirty="0" sz="850" spc="-150">
                <a:solidFill>
                  <a:srgbClr val="FFFFFF"/>
                </a:solidFill>
                <a:latin typeface="Arial Black"/>
                <a:cs typeface="Arial Black"/>
              </a:rPr>
              <a:t>Bahasa  </a:t>
            </a:r>
            <a:r>
              <a:rPr dirty="0" sz="850" spc="-114">
                <a:solidFill>
                  <a:srgbClr val="FFFFFF"/>
                </a:solidFill>
                <a:latin typeface="Arial Black"/>
                <a:cs typeface="Arial Black"/>
              </a:rPr>
              <a:t>Indonesia, </a:t>
            </a:r>
            <a:r>
              <a:rPr dirty="0" sz="850" spc="-135">
                <a:solidFill>
                  <a:srgbClr val="FFFFFF"/>
                </a:solidFill>
                <a:latin typeface="Arial Black"/>
                <a:cs typeface="Arial Black"/>
              </a:rPr>
              <a:t>IPS, </a:t>
            </a:r>
            <a:r>
              <a:rPr dirty="0" sz="850" spc="-145">
                <a:solidFill>
                  <a:srgbClr val="FFFFFF"/>
                </a:solidFill>
                <a:latin typeface="Arial Black"/>
                <a:cs typeface="Arial Black"/>
              </a:rPr>
              <a:t>PKn, </a:t>
            </a:r>
            <a:r>
              <a:rPr dirty="0" sz="850" spc="-120">
                <a:solidFill>
                  <a:srgbClr val="FFFFFF"/>
                </a:solidFill>
                <a:latin typeface="Arial Black"/>
                <a:cs typeface="Arial Black"/>
              </a:rPr>
              <a:t>Matematika </a:t>
            </a:r>
            <a:r>
              <a:rPr dirty="0" sz="850" spc="-114">
                <a:solidFill>
                  <a:srgbClr val="FFFFFF"/>
                </a:solidFill>
                <a:latin typeface="Arial Black"/>
                <a:cs typeface="Arial Black"/>
              </a:rPr>
              <a:t>dan</a:t>
            </a:r>
            <a:r>
              <a:rPr dirty="0" sz="850" spc="-17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850" spc="-160">
                <a:solidFill>
                  <a:srgbClr val="FFFFFF"/>
                </a:solidFill>
                <a:latin typeface="Arial Black"/>
                <a:cs typeface="Arial Black"/>
              </a:rPr>
              <a:t>IT.</a:t>
            </a:r>
            <a:endParaRPr sz="850">
              <a:latin typeface="Arial Black"/>
              <a:cs typeface="Arial Blac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3548" y="2813958"/>
            <a:ext cx="3067685" cy="160337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 marR="827405">
              <a:lnSpc>
                <a:spcPct val="100699"/>
              </a:lnSpc>
              <a:spcBef>
                <a:spcPts val="70"/>
              </a:spcBef>
            </a:pPr>
            <a:r>
              <a:rPr dirty="0" sz="3600" spc="75" b="1">
                <a:solidFill>
                  <a:srgbClr val="383436"/>
                </a:solidFill>
                <a:latin typeface="Comfortaa"/>
                <a:cs typeface="Comfortaa"/>
              </a:rPr>
              <a:t>Re</a:t>
            </a:r>
            <a:r>
              <a:rPr dirty="0" sz="3600" spc="125" b="1">
                <a:solidFill>
                  <a:srgbClr val="383436"/>
                </a:solidFill>
                <a:latin typeface="Comfortaa"/>
                <a:cs typeface="Comfortaa"/>
              </a:rPr>
              <a:t>l</a:t>
            </a:r>
            <a:r>
              <a:rPr dirty="0" sz="3600" spc="-90" b="1">
                <a:solidFill>
                  <a:srgbClr val="383436"/>
                </a:solidFill>
                <a:latin typeface="Comfortaa"/>
                <a:cs typeface="Comfortaa"/>
              </a:rPr>
              <a:t>e</a:t>
            </a:r>
            <a:r>
              <a:rPr dirty="0" sz="3600" spc="-215" b="1">
                <a:solidFill>
                  <a:srgbClr val="383436"/>
                </a:solidFill>
                <a:latin typeface="Comfortaa"/>
                <a:cs typeface="Comfortaa"/>
              </a:rPr>
              <a:t>v</a:t>
            </a:r>
            <a:r>
              <a:rPr dirty="0" sz="3600" spc="185" b="1">
                <a:solidFill>
                  <a:srgbClr val="383436"/>
                </a:solidFill>
                <a:latin typeface="Comfortaa"/>
                <a:cs typeface="Comfortaa"/>
              </a:rPr>
              <a:t>ansi  </a:t>
            </a:r>
            <a:r>
              <a:rPr dirty="0" sz="3600" spc="40" b="1">
                <a:solidFill>
                  <a:srgbClr val="383436"/>
                </a:solidFill>
                <a:latin typeface="Comfortaa"/>
                <a:cs typeface="Comfortaa"/>
              </a:rPr>
              <a:t>Projek</a:t>
            </a:r>
            <a:endParaRPr sz="3600">
              <a:latin typeface="Comfortaa"/>
              <a:cs typeface="Comfortaa"/>
            </a:endParaRPr>
          </a:p>
          <a:p>
            <a:pPr marL="49530">
              <a:lnSpc>
                <a:spcPct val="100000"/>
              </a:lnSpc>
              <a:spcBef>
                <a:spcPts val="930"/>
              </a:spcBef>
            </a:pPr>
            <a:r>
              <a:rPr dirty="0" sz="1100" spc="-110" b="1">
                <a:latin typeface="Verdana"/>
                <a:cs typeface="Verdana"/>
              </a:rPr>
              <a:t>Bagi Sekolah </a:t>
            </a:r>
            <a:r>
              <a:rPr dirty="0" sz="1100" spc="-114" b="1">
                <a:latin typeface="Verdana"/>
                <a:cs typeface="Verdana"/>
              </a:rPr>
              <a:t>dan </a:t>
            </a:r>
            <a:r>
              <a:rPr dirty="0" sz="1100" spc="-140" b="1">
                <a:latin typeface="Verdana"/>
                <a:cs typeface="Verdana"/>
              </a:rPr>
              <a:t>Semua</a:t>
            </a:r>
            <a:r>
              <a:rPr dirty="0" sz="1100" spc="-30" b="1">
                <a:latin typeface="Verdana"/>
                <a:cs typeface="Verdana"/>
              </a:rPr>
              <a:t> </a:t>
            </a:r>
            <a:r>
              <a:rPr dirty="0" sz="1100" spc="-145" b="1">
                <a:latin typeface="Verdana"/>
                <a:cs typeface="Verdana"/>
              </a:rPr>
              <a:t>Guru</a:t>
            </a:r>
            <a:endParaRPr sz="1100">
              <a:latin typeface="Verdana"/>
              <a:cs typeface="Verdana"/>
            </a:endParaRPr>
          </a:p>
          <a:p>
            <a:pPr marL="49530">
              <a:lnSpc>
                <a:spcPct val="100000"/>
              </a:lnSpc>
              <a:spcBef>
                <a:spcPts val="180"/>
              </a:spcBef>
              <a:tabLst>
                <a:tab pos="3054350" algn="l"/>
              </a:tabLst>
            </a:pPr>
            <a:r>
              <a:rPr dirty="0" sz="1100" spc="-100" b="1">
                <a:latin typeface="Verdana"/>
                <a:cs typeface="Verdana"/>
              </a:rPr>
              <a:t>Mata</a:t>
            </a:r>
            <a:r>
              <a:rPr dirty="0" sz="1100" spc="-140" b="1">
                <a:latin typeface="Verdana"/>
                <a:cs typeface="Verdana"/>
              </a:rPr>
              <a:t> </a:t>
            </a:r>
            <a:r>
              <a:rPr dirty="0" sz="1100" spc="-120" b="1">
                <a:latin typeface="Verdana"/>
                <a:cs typeface="Verdana"/>
              </a:rPr>
              <a:t>Pelajaran </a:t>
            </a:r>
            <a:r>
              <a:rPr dirty="0" sz="1100" spc="170" b="1">
                <a:latin typeface="Verdana"/>
                <a:cs typeface="Verdana"/>
              </a:rPr>
              <a:t> </a:t>
            </a:r>
            <a:r>
              <a:rPr dirty="0" u="heavy" sz="1100">
                <a:uFill>
                  <a:solidFill>
                    <a:srgbClr val="595959"/>
                  </a:solidFill>
                </a:uFill>
                <a:latin typeface="Times New Roman"/>
                <a:cs typeface="Times New Roman"/>
              </a:rPr>
              <a:t> 	</a:t>
            </a:r>
            <a:endParaRPr sz="1100">
              <a:latin typeface="Times New Roman"/>
              <a:cs typeface="Times New Roman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7749" y="81374"/>
            <a:ext cx="1646555" cy="406400"/>
            <a:chOff x="57749" y="81374"/>
            <a:chExt cx="1646555" cy="406400"/>
          </a:xfrm>
        </p:grpSpPr>
        <p:sp>
          <p:nvSpPr>
            <p:cNvPr id="9" name="object 9"/>
            <p:cNvSpPr/>
            <p:nvPr/>
          </p:nvSpPr>
          <p:spPr>
            <a:xfrm>
              <a:off x="57749" y="81374"/>
              <a:ext cx="1646246" cy="40604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686323" y="197224"/>
              <a:ext cx="876300" cy="276225"/>
            </a:xfrm>
            <a:custGeom>
              <a:avLst/>
              <a:gdLst/>
              <a:ahLst/>
              <a:cxnLst/>
              <a:rect l="l" t="t" r="r" b="b"/>
              <a:pathLst>
                <a:path w="876300" h="276225">
                  <a:moveTo>
                    <a:pt x="829698" y="275999"/>
                  </a:moveTo>
                  <a:lnTo>
                    <a:pt x="45999" y="275999"/>
                  </a:lnTo>
                  <a:lnTo>
                    <a:pt x="28094" y="272384"/>
                  </a:lnTo>
                  <a:lnTo>
                    <a:pt x="13473" y="262526"/>
                  </a:lnTo>
                  <a:lnTo>
                    <a:pt x="3614" y="247904"/>
                  </a:lnTo>
                  <a:lnTo>
                    <a:pt x="0" y="229999"/>
                  </a:lnTo>
                  <a:lnTo>
                    <a:pt x="0" y="46000"/>
                  </a:lnTo>
                  <a:lnTo>
                    <a:pt x="3614" y="28095"/>
                  </a:lnTo>
                  <a:lnTo>
                    <a:pt x="13473" y="13473"/>
                  </a:lnTo>
                  <a:lnTo>
                    <a:pt x="28094" y="3614"/>
                  </a:lnTo>
                  <a:lnTo>
                    <a:pt x="45999" y="0"/>
                  </a:lnTo>
                  <a:lnTo>
                    <a:pt x="829698" y="0"/>
                  </a:lnTo>
                  <a:lnTo>
                    <a:pt x="867969" y="20479"/>
                  </a:lnTo>
                  <a:lnTo>
                    <a:pt x="875698" y="46000"/>
                  </a:lnTo>
                  <a:lnTo>
                    <a:pt x="875698" y="229999"/>
                  </a:lnTo>
                  <a:lnTo>
                    <a:pt x="872083" y="247904"/>
                  </a:lnTo>
                  <a:lnTo>
                    <a:pt x="862225" y="262526"/>
                  </a:lnTo>
                  <a:lnTo>
                    <a:pt x="847603" y="272384"/>
                  </a:lnTo>
                  <a:lnTo>
                    <a:pt x="829698" y="275999"/>
                  </a:lnTo>
                  <a:close/>
                </a:path>
              </a:pathLst>
            </a:custGeom>
            <a:solidFill>
              <a:srgbClr val="D8E9D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/>
          <p:nvPr/>
        </p:nvSpPr>
        <p:spPr>
          <a:xfrm>
            <a:off x="613248" y="189984"/>
            <a:ext cx="80962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Arial"/>
                <a:cs typeface="Arial"/>
              </a:rPr>
              <a:t>Suara</a:t>
            </a:r>
            <a:r>
              <a:rPr dirty="0" sz="800" spc="-60">
                <a:latin typeface="Arial"/>
                <a:cs typeface="Arial"/>
              </a:rPr>
              <a:t> </a:t>
            </a:r>
            <a:r>
              <a:rPr dirty="0" sz="800" spc="-5">
                <a:latin typeface="Arial"/>
                <a:cs typeface="Arial"/>
              </a:rPr>
              <a:t>Demokrasi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8498" y="189497"/>
            <a:ext cx="993775" cy="996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55"/>
              </a:lnSpc>
            </a:pPr>
            <a:r>
              <a:rPr dirty="0" sz="700" spc="45" b="1">
                <a:latin typeface="Comfortaa"/>
                <a:cs typeface="Comfortaa"/>
              </a:rPr>
              <a:t>Bhinneka </a:t>
            </a:r>
            <a:r>
              <a:rPr dirty="0" sz="700" spc="25" b="1">
                <a:latin typeface="Comfortaa"/>
                <a:cs typeface="Comfortaa"/>
              </a:rPr>
              <a:t>Tunggal</a:t>
            </a:r>
            <a:r>
              <a:rPr dirty="0" sz="700" spc="-114" b="1">
                <a:latin typeface="Comfortaa"/>
                <a:cs typeface="Comfortaa"/>
              </a:rPr>
              <a:t> </a:t>
            </a:r>
            <a:r>
              <a:rPr dirty="0" sz="700" spc="20" b="1">
                <a:latin typeface="Comfortaa"/>
                <a:cs typeface="Comfortaa"/>
              </a:rPr>
              <a:t>Ika</a:t>
            </a:r>
            <a:endParaRPr sz="700">
              <a:latin typeface="Comfortaa"/>
              <a:cs typeface="Comforta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42569" y="185512"/>
            <a:ext cx="114972" cy="1149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149542" y="1754646"/>
            <a:ext cx="3263265" cy="920750"/>
          </a:xfrm>
          <a:custGeom>
            <a:avLst/>
            <a:gdLst/>
            <a:ahLst/>
            <a:cxnLst/>
            <a:rect l="l" t="t" r="r" b="b"/>
            <a:pathLst>
              <a:path w="3263265" h="920750">
                <a:moveTo>
                  <a:pt x="2802949" y="920398"/>
                </a:moveTo>
                <a:lnTo>
                  <a:pt x="460199" y="920398"/>
                </a:lnTo>
                <a:lnTo>
                  <a:pt x="413146" y="918022"/>
                </a:lnTo>
                <a:lnTo>
                  <a:pt x="367452" y="911048"/>
                </a:lnTo>
                <a:lnTo>
                  <a:pt x="323349" y="899708"/>
                </a:lnTo>
                <a:lnTo>
                  <a:pt x="281068" y="884233"/>
                </a:lnTo>
                <a:lnTo>
                  <a:pt x="240840" y="864854"/>
                </a:lnTo>
                <a:lnTo>
                  <a:pt x="202896" y="841803"/>
                </a:lnTo>
                <a:lnTo>
                  <a:pt x="167469" y="815311"/>
                </a:lnTo>
                <a:lnTo>
                  <a:pt x="134788" y="785609"/>
                </a:lnTo>
                <a:lnTo>
                  <a:pt x="105086" y="752928"/>
                </a:lnTo>
                <a:lnTo>
                  <a:pt x="78594" y="717501"/>
                </a:lnTo>
                <a:lnTo>
                  <a:pt x="55543" y="679557"/>
                </a:lnTo>
                <a:lnTo>
                  <a:pt x="36164" y="639329"/>
                </a:lnTo>
                <a:lnTo>
                  <a:pt x="20689" y="597048"/>
                </a:lnTo>
                <a:lnTo>
                  <a:pt x="9349" y="552945"/>
                </a:lnTo>
                <a:lnTo>
                  <a:pt x="2375" y="507251"/>
                </a:lnTo>
                <a:lnTo>
                  <a:pt x="0" y="460199"/>
                </a:lnTo>
                <a:lnTo>
                  <a:pt x="2375" y="413146"/>
                </a:lnTo>
                <a:lnTo>
                  <a:pt x="9349" y="367452"/>
                </a:lnTo>
                <a:lnTo>
                  <a:pt x="20689" y="323349"/>
                </a:lnTo>
                <a:lnTo>
                  <a:pt x="36164" y="281068"/>
                </a:lnTo>
                <a:lnTo>
                  <a:pt x="55543" y="240840"/>
                </a:lnTo>
                <a:lnTo>
                  <a:pt x="78594" y="202896"/>
                </a:lnTo>
                <a:lnTo>
                  <a:pt x="105086" y="167469"/>
                </a:lnTo>
                <a:lnTo>
                  <a:pt x="134788" y="134788"/>
                </a:lnTo>
                <a:lnTo>
                  <a:pt x="167469" y="105086"/>
                </a:lnTo>
                <a:lnTo>
                  <a:pt x="202896" y="78594"/>
                </a:lnTo>
                <a:lnTo>
                  <a:pt x="240840" y="55543"/>
                </a:lnTo>
                <a:lnTo>
                  <a:pt x="281068" y="36164"/>
                </a:lnTo>
                <a:lnTo>
                  <a:pt x="323349" y="20689"/>
                </a:lnTo>
                <a:lnTo>
                  <a:pt x="367452" y="9349"/>
                </a:lnTo>
                <a:lnTo>
                  <a:pt x="413146" y="2375"/>
                </a:lnTo>
                <a:lnTo>
                  <a:pt x="460199" y="0"/>
                </a:lnTo>
                <a:lnTo>
                  <a:pt x="2802949" y="0"/>
                </a:lnTo>
                <a:lnTo>
                  <a:pt x="2854875" y="2937"/>
                </a:lnTo>
                <a:lnTo>
                  <a:pt x="2905739" y="11625"/>
                </a:lnTo>
                <a:lnTo>
                  <a:pt x="2955090" y="25876"/>
                </a:lnTo>
                <a:lnTo>
                  <a:pt x="3002479" y="45505"/>
                </a:lnTo>
                <a:lnTo>
                  <a:pt x="3047456" y="70324"/>
                </a:lnTo>
                <a:lnTo>
                  <a:pt x="3089571" y="100148"/>
                </a:lnTo>
                <a:lnTo>
                  <a:pt x="3128373" y="134789"/>
                </a:lnTo>
                <a:lnTo>
                  <a:pt x="3163012" y="173584"/>
                </a:lnTo>
                <a:lnTo>
                  <a:pt x="3192833" y="215693"/>
                </a:lnTo>
                <a:lnTo>
                  <a:pt x="3217650" y="260667"/>
                </a:lnTo>
                <a:lnTo>
                  <a:pt x="3237276" y="308055"/>
                </a:lnTo>
                <a:lnTo>
                  <a:pt x="3251525" y="357407"/>
                </a:lnTo>
                <a:lnTo>
                  <a:pt x="3260211" y="408272"/>
                </a:lnTo>
                <a:lnTo>
                  <a:pt x="3263148" y="460199"/>
                </a:lnTo>
                <a:lnTo>
                  <a:pt x="3260772" y="507251"/>
                </a:lnTo>
                <a:lnTo>
                  <a:pt x="3253799" y="552945"/>
                </a:lnTo>
                <a:lnTo>
                  <a:pt x="3242460" y="597048"/>
                </a:lnTo>
                <a:lnTo>
                  <a:pt x="3226985" y="639329"/>
                </a:lnTo>
                <a:lnTo>
                  <a:pt x="3207607" y="679557"/>
                </a:lnTo>
                <a:lnTo>
                  <a:pt x="3184557" y="717501"/>
                </a:lnTo>
                <a:lnTo>
                  <a:pt x="3158065" y="752928"/>
                </a:lnTo>
                <a:lnTo>
                  <a:pt x="3128364" y="785609"/>
                </a:lnTo>
                <a:lnTo>
                  <a:pt x="3095684" y="815311"/>
                </a:lnTo>
                <a:lnTo>
                  <a:pt x="3060257" y="841803"/>
                </a:lnTo>
                <a:lnTo>
                  <a:pt x="3022313" y="864854"/>
                </a:lnTo>
                <a:lnTo>
                  <a:pt x="2982085" y="884233"/>
                </a:lnTo>
                <a:lnTo>
                  <a:pt x="2939803" y="899708"/>
                </a:lnTo>
                <a:lnTo>
                  <a:pt x="2895699" y="911048"/>
                </a:lnTo>
                <a:lnTo>
                  <a:pt x="2850004" y="918022"/>
                </a:lnTo>
                <a:lnTo>
                  <a:pt x="2802949" y="9203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77008" y="2016761"/>
            <a:ext cx="409575" cy="396240"/>
          </a:xfrm>
          <a:custGeom>
            <a:avLst/>
            <a:gdLst/>
            <a:ahLst/>
            <a:cxnLst/>
            <a:rect l="l" t="t" r="r" b="b"/>
            <a:pathLst>
              <a:path w="409575" h="396239">
                <a:moveTo>
                  <a:pt x="203212" y="396069"/>
                </a:moveTo>
                <a:lnTo>
                  <a:pt x="163444" y="391446"/>
                </a:lnTo>
                <a:lnTo>
                  <a:pt x="125382" y="380764"/>
                </a:lnTo>
                <a:lnTo>
                  <a:pt x="92117" y="362479"/>
                </a:lnTo>
                <a:lnTo>
                  <a:pt x="74632" y="351694"/>
                </a:lnTo>
                <a:lnTo>
                  <a:pt x="60344" y="339471"/>
                </a:lnTo>
                <a:lnTo>
                  <a:pt x="47657" y="324166"/>
                </a:lnTo>
                <a:lnTo>
                  <a:pt x="34969" y="308966"/>
                </a:lnTo>
                <a:lnTo>
                  <a:pt x="14284" y="273734"/>
                </a:lnTo>
                <a:lnTo>
                  <a:pt x="3197" y="235524"/>
                </a:lnTo>
                <a:lnTo>
                  <a:pt x="0" y="215597"/>
                </a:lnTo>
                <a:lnTo>
                  <a:pt x="0" y="177387"/>
                </a:lnTo>
                <a:lnTo>
                  <a:pt x="14284" y="122332"/>
                </a:lnTo>
                <a:lnTo>
                  <a:pt x="33369" y="88744"/>
                </a:lnTo>
                <a:lnTo>
                  <a:pt x="58744" y="59677"/>
                </a:lnTo>
                <a:lnTo>
                  <a:pt x="73032" y="45912"/>
                </a:lnTo>
                <a:lnTo>
                  <a:pt x="106402" y="24547"/>
                </a:lnTo>
                <a:lnTo>
                  <a:pt x="146064" y="9244"/>
                </a:lnTo>
                <a:lnTo>
                  <a:pt x="185727" y="1539"/>
                </a:lnTo>
                <a:lnTo>
                  <a:pt x="206304" y="0"/>
                </a:lnTo>
                <a:lnTo>
                  <a:pt x="225389" y="1539"/>
                </a:lnTo>
                <a:lnTo>
                  <a:pt x="246072" y="4622"/>
                </a:lnTo>
                <a:lnTo>
                  <a:pt x="265051" y="9244"/>
                </a:lnTo>
                <a:lnTo>
                  <a:pt x="282536" y="15304"/>
                </a:lnTo>
                <a:lnTo>
                  <a:pt x="300021" y="24547"/>
                </a:lnTo>
                <a:lnTo>
                  <a:pt x="317506" y="33689"/>
                </a:lnTo>
                <a:lnTo>
                  <a:pt x="361859" y="71899"/>
                </a:lnTo>
                <a:lnTo>
                  <a:pt x="384144" y="104049"/>
                </a:lnTo>
                <a:lnTo>
                  <a:pt x="401629" y="142259"/>
                </a:lnTo>
                <a:lnTo>
                  <a:pt x="407919" y="180469"/>
                </a:lnTo>
                <a:lnTo>
                  <a:pt x="409519" y="198854"/>
                </a:lnTo>
                <a:lnTo>
                  <a:pt x="404721" y="237064"/>
                </a:lnTo>
                <a:lnTo>
                  <a:pt x="393631" y="273734"/>
                </a:lnTo>
                <a:lnTo>
                  <a:pt x="363459" y="322729"/>
                </a:lnTo>
                <a:lnTo>
                  <a:pt x="334886" y="350154"/>
                </a:lnTo>
                <a:lnTo>
                  <a:pt x="301621" y="371621"/>
                </a:lnTo>
                <a:lnTo>
                  <a:pt x="263451" y="386926"/>
                </a:lnTo>
                <a:lnTo>
                  <a:pt x="223789" y="394526"/>
                </a:lnTo>
                <a:lnTo>
                  <a:pt x="203212" y="396069"/>
                </a:lnTo>
                <a:close/>
              </a:path>
            </a:pathLst>
          </a:custGeom>
          <a:solidFill>
            <a:srgbClr val="E999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1437649" y="1940042"/>
            <a:ext cx="2740660" cy="5397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2500"/>
              </a:lnSpc>
              <a:spcBef>
                <a:spcPts val="100"/>
              </a:spcBef>
            </a:pPr>
            <a:r>
              <a:rPr dirty="0" sz="1000" spc="-145">
                <a:latin typeface="Arial Black"/>
                <a:cs typeface="Arial Black"/>
              </a:rPr>
              <a:t>Perangkat ajar </a:t>
            </a:r>
            <a:r>
              <a:rPr dirty="0" sz="1000" spc="-110">
                <a:latin typeface="Arial Black"/>
                <a:cs typeface="Arial Black"/>
              </a:rPr>
              <a:t>ini </a:t>
            </a:r>
            <a:r>
              <a:rPr dirty="0" sz="1000" spc="-140">
                <a:latin typeface="Arial Black"/>
                <a:cs typeface="Arial Black"/>
              </a:rPr>
              <a:t>dirancang </a:t>
            </a:r>
            <a:r>
              <a:rPr dirty="0" sz="1000" spc="-130">
                <a:latin typeface="Arial Black"/>
                <a:cs typeface="Arial Black"/>
              </a:rPr>
              <a:t>untuk </a:t>
            </a:r>
            <a:r>
              <a:rPr dirty="0" sz="1000" spc="-125">
                <a:latin typeface="Arial Black"/>
                <a:cs typeface="Arial Black"/>
              </a:rPr>
              <a:t>guru </a:t>
            </a:r>
            <a:r>
              <a:rPr dirty="0" sz="1000" spc="-145">
                <a:latin typeface="Arial Black"/>
                <a:cs typeface="Arial Black"/>
              </a:rPr>
              <a:t>fase </a:t>
            </a:r>
            <a:r>
              <a:rPr dirty="0" sz="1000" spc="-225">
                <a:latin typeface="Arial Black"/>
                <a:cs typeface="Arial Black"/>
              </a:rPr>
              <a:t>E  </a:t>
            </a:r>
            <a:r>
              <a:rPr dirty="0" sz="1000" spc="-114">
                <a:latin typeface="Arial Black"/>
                <a:cs typeface="Arial Black"/>
              </a:rPr>
              <a:t>(SMA) </a:t>
            </a:r>
            <a:r>
              <a:rPr dirty="0" sz="1000" spc="-130">
                <a:latin typeface="Arial Black"/>
                <a:cs typeface="Arial Black"/>
              </a:rPr>
              <a:t>untuk </a:t>
            </a:r>
            <a:r>
              <a:rPr dirty="0" sz="1000" spc="-165">
                <a:latin typeface="Arial Black"/>
                <a:cs typeface="Arial Black"/>
              </a:rPr>
              <a:t>melaksanakan </a:t>
            </a:r>
            <a:r>
              <a:rPr dirty="0" sz="1000" spc="-140">
                <a:latin typeface="Arial Black"/>
                <a:cs typeface="Arial Black"/>
              </a:rPr>
              <a:t>kegiatan </a:t>
            </a:r>
            <a:r>
              <a:rPr dirty="0" sz="1000" spc="-125">
                <a:latin typeface="Arial Black"/>
                <a:cs typeface="Arial Black"/>
              </a:rPr>
              <a:t>ko-kurikuler  </a:t>
            </a:r>
            <a:r>
              <a:rPr dirty="0" sz="1000" spc="-135">
                <a:latin typeface="Arial Black"/>
                <a:cs typeface="Arial Black"/>
              </a:rPr>
              <a:t>dengan </a:t>
            </a:r>
            <a:r>
              <a:rPr dirty="0" sz="1000" spc="-145">
                <a:latin typeface="Arial Black"/>
                <a:cs typeface="Arial Black"/>
              </a:rPr>
              <a:t>mengusung tema </a:t>
            </a:r>
            <a:r>
              <a:rPr dirty="0" sz="1000" spc="-60" b="1">
                <a:latin typeface="Arial"/>
                <a:cs typeface="Arial"/>
              </a:rPr>
              <a:t>“Suaramu,</a:t>
            </a:r>
            <a:r>
              <a:rPr dirty="0" sz="1000" spc="135" b="1">
                <a:latin typeface="Arial"/>
                <a:cs typeface="Arial"/>
              </a:rPr>
              <a:t> </a:t>
            </a:r>
            <a:r>
              <a:rPr dirty="0" sz="1000" spc="-70" b="1">
                <a:latin typeface="Arial"/>
                <a:cs typeface="Arial"/>
              </a:rPr>
              <a:t>Ekspresimu”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01048" y="527374"/>
            <a:ext cx="4153535" cy="7874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pc="55"/>
              <a:t>Cara </a:t>
            </a:r>
            <a:r>
              <a:rPr dirty="0" spc="160"/>
              <a:t>Penggunaan  </a:t>
            </a:r>
            <a:r>
              <a:rPr dirty="0" spc="75"/>
              <a:t>Perangkat </a:t>
            </a:r>
            <a:r>
              <a:rPr dirty="0" spc="-5"/>
              <a:t>Ajar </a:t>
            </a:r>
            <a:r>
              <a:rPr dirty="0" spc="30"/>
              <a:t>Proyek</a:t>
            </a:r>
            <a:r>
              <a:rPr dirty="0" spc="-110"/>
              <a:t> </a:t>
            </a:r>
            <a:r>
              <a:rPr dirty="0" spc="190"/>
              <a:t>Ini</a:t>
            </a:r>
          </a:p>
        </p:txBody>
      </p:sp>
      <p:sp>
        <p:nvSpPr>
          <p:cNvPr id="8" name="object 8"/>
          <p:cNvSpPr/>
          <p:nvPr/>
        </p:nvSpPr>
        <p:spPr>
          <a:xfrm>
            <a:off x="1131822" y="2959519"/>
            <a:ext cx="3263265" cy="1196340"/>
          </a:xfrm>
          <a:custGeom>
            <a:avLst/>
            <a:gdLst/>
            <a:ahLst/>
            <a:cxnLst/>
            <a:rect l="l" t="t" r="r" b="b"/>
            <a:pathLst>
              <a:path w="3263265" h="1196339">
                <a:moveTo>
                  <a:pt x="2665219" y="1195872"/>
                </a:moveTo>
                <a:lnTo>
                  <a:pt x="597941" y="1195872"/>
                </a:lnTo>
                <a:lnTo>
                  <a:pt x="548900" y="1193890"/>
                </a:lnTo>
                <a:lnTo>
                  <a:pt x="500952" y="1188046"/>
                </a:lnTo>
                <a:lnTo>
                  <a:pt x="454248" y="1178495"/>
                </a:lnTo>
                <a:lnTo>
                  <a:pt x="408945" y="1165390"/>
                </a:lnTo>
                <a:lnTo>
                  <a:pt x="365195" y="1148884"/>
                </a:lnTo>
                <a:lnTo>
                  <a:pt x="323152" y="1129133"/>
                </a:lnTo>
                <a:lnTo>
                  <a:pt x="282971" y="1106289"/>
                </a:lnTo>
                <a:lnTo>
                  <a:pt x="244804" y="1080508"/>
                </a:lnTo>
                <a:lnTo>
                  <a:pt x="208807" y="1051941"/>
                </a:lnTo>
                <a:lnTo>
                  <a:pt x="175132" y="1020744"/>
                </a:lnTo>
                <a:lnTo>
                  <a:pt x="143934" y="987071"/>
                </a:lnTo>
                <a:lnTo>
                  <a:pt x="115367" y="951074"/>
                </a:lnTo>
                <a:lnTo>
                  <a:pt x="89585" y="912909"/>
                </a:lnTo>
                <a:lnTo>
                  <a:pt x="66741" y="872729"/>
                </a:lnTo>
                <a:lnTo>
                  <a:pt x="46989" y="830687"/>
                </a:lnTo>
                <a:lnTo>
                  <a:pt x="30483" y="786939"/>
                </a:lnTo>
                <a:lnTo>
                  <a:pt x="17377" y="741636"/>
                </a:lnTo>
                <a:lnTo>
                  <a:pt x="7826" y="694935"/>
                </a:lnTo>
                <a:lnTo>
                  <a:pt x="1982" y="646987"/>
                </a:lnTo>
                <a:lnTo>
                  <a:pt x="0" y="597948"/>
                </a:lnTo>
                <a:lnTo>
                  <a:pt x="1982" y="548906"/>
                </a:lnTo>
                <a:lnTo>
                  <a:pt x="7826" y="500955"/>
                </a:lnTo>
                <a:lnTo>
                  <a:pt x="17377" y="454251"/>
                </a:lnTo>
                <a:lnTo>
                  <a:pt x="30483" y="408946"/>
                </a:lnTo>
                <a:lnTo>
                  <a:pt x="46989" y="365195"/>
                </a:lnTo>
                <a:lnTo>
                  <a:pt x="66741" y="323151"/>
                </a:lnTo>
                <a:lnTo>
                  <a:pt x="89585" y="282969"/>
                </a:lnTo>
                <a:lnTo>
                  <a:pt x="115367" y="244803"/>
                </a:lnTo>
                <a:lnTo>
                  <a:pt x="143934" y="208805"/>
                </a:lnTo>
                <a:lnTo>
                  <a:pt x="175139" y="175124"/>
                </a:lnTo>
                <a:lnTo>
                  <a:pt x="208807" y="143933"/>
                </a:lnTo>
                <a:lnTo>
                  <a:pt x="244804" y="115366"/>
                </a:lnTo>
                <a:lnTo>
                  <a:pt x="282971" y="89583"/>
                </a:lnTo>
                <a:lnTo>
                  <a:pt x="323152" y="66739"/>
                </a:lnTo>
                <a:lnTo>
                  <a:pt x="365195" y="46988"/>
                </a:lnTo>
                <a:lnTo>
                  <a:pt x="408945" y="30482"/>
                </a:lnTo>
                <a:lnTo>
                  <a:pt x="454248" y="17377"/>
                </a:lnTo>
                <a:lnTo>
                  <a:pt x="500952" y="7825"/>
                </a:lnTo>
                <a:lnTo>
                  <a:pt x="548900" y="1982"/>
                </a:lnTo>
                <a:lnTo>
                  <a:pt x="597941" y="0"/>
                </a:lnTo>
                <a:lnTo>
                  <a:pt x="2665219" y="0"/>
                </a:lnTo>
                <a:lnTo>
                  <a:pt x="2717792" y="2314"/>
                </a:lnTo>
                <a:lnTo>
                  <a:pt x="2769609" y="9181"/>
                </a:lnTo>
                <a:lnTo>
                  <a:pt x="2820395" y="20486"/>
                </a:lnTo>
                <a:lnTo>
                  <a:pt x="2869874" y="36115"/>
                </a:lnTo>
                <a:lnTo>
                  <a:pt x="2917771" y="55954"/>
                </a:lnTo>
                <a:lnTo>
                  <a:pt x="2963809" y="79888"/>
                </a:lnTo>
                <a:lnTo>
                  <a:pt x="3007714" y="107804"/>
                </a:lnTo>
                <a:lnTo>
                  <a:pt x="3049209" y="139588"/>
                </a:lnTo>
                <a:lnTo>
                  <a:pt x="3088024" y="175130"/>
                </a:lnTo>
                <a:lnTo>
                  <a:pt x="3123561" y="213940"/>
                </a:lnTo>
                <a:lnTo>
                  <a:pt x="3155348" y="255439"/>
                </a:lnTo>
                <a:lnTo>
                  <a:pt x="3183265" y="299345"/>
                </a:lnTo>
                <a:lnTo>
                  <a:pt x="3207199" y="345384"/>
                </a:lnTo>
                <a:lnTo>
                  <a:pt x="3227036" y="393281"/>
                </a:lnTo>
                <a:lnTo>
                  <a:pt x="3242663" y="442761"/>
                </a:lnTo>
                <a:lnTo>
                  <a:pt x="3253965" y="493548"/>
                </a:lnTo>
                <a:lnTo>
                  <a:pt x="3260830" y="545369"/>
                </a:lnTo>
                <a:lnTo>
                  <a:pt x="3263143" y="597948"/>
                </a:lnTo>
                <a:lnTo>
                  <a:pt x="3261161" y="646987"/>
                </a:lnTo>
                <a:lnTo>
                  <a:pt x="3255317" y="694935"/>
                </a:lnTo>
                <a:lnTo>
                  <a:pt x="3245766" y="741636"/>
                </a:lnTo>
                <a:lnTo>
                  <a:pt x="3232660" y="786939"/>
                </a:lnTo>
                <a:lnTo>
                  <a:pt x="3216155" y="830687"/>
                </a:lnTo>
                <a:lnTo>
                  <a:pt x="3196404" y="872729"/>
                </a:lnTo>
                <a:lnTo>
                  <a:pt x="3173560" y="912909"/>
                </a:lnTo>
                <a:lnTo>
                  <a:pt x="3147778" y="951074"/>
                </a:lnTo>
                <a:lnTo>
                  <a:pt x="3119212" y="987071"/>
                </a:lnTo>
                <a:lnTo>
                  <a:pt x="3088015" y="1020744"/>
                </a:lnTo>
                <a:lnTo>
                  <a:pt x="3054342" y="1051941"/>
                </a:lnTo>
                <a:lnTo>
                  <a:pt x="3018345" y="1080508"/>
                </a:lnTo>
                <a:lnTo>
                  <a:pt x="2980180" y="1106289"/>
                </a:lnTo>
                <a:lnTo>
                  <a:pt x="2940000" y="1129133"/>
                </a:lnTo>
                <a:lnTo>
                  <a:pt x="2897958" y="1148884"/>
                </a:lnTo>
                <a:lnTo>
                  <a:pt x="2854209" y="1165390"/>
                </a:lnTo>
                <a:lnTo>
                  <a:pt x="2808907" y="1178495"/>
                </a:lnTo>
                <a:lnTo>
                  <a:pt x="2762206" y="1188046"/>
                </a:lnTo>
                <a:lnTo>
                  <a:pt x="2714258" y="1193890"/>
                </a:lnTo>
                <a:lnTo>
                  <a:pt x="2665219" y="11958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59298" y="3346868"/>
            <a:ext cx="409575" cy="400050"/>
          </a:xfrm>
          <a:custGeom>
            <a:avLst/>
            <a:gdLst/>
            <a:ahLst/>
            <a:cxnLst/>
            <a:rect l="l" t="t" r="r" b="b"/>
            <a:pathLst>
              <a:path w="409575" h="400050">
                <a:moveTo>
                  <a:pt x="203214" y="399649"/>
                </a:moveTo>
                <a:lnTo>
                  <a:pt x="163444" y="394974"/>
                </a:lnTo>
                <a:lnTo>
                  <a:pt x="125382" y="384199"/>
                </a:lnTo>
                <a:lnTo>
                  <a:pt x="92117" y="365749"/>
                </a:lnTo>
                <a:lnTo>
                  <a:pt x="74632" y="354874"/>
                </a:lnTo>
                <a:lnTo>
                  <a:pt x="60344" y="342549"/>
                </a:lnTo>
                <a:lnTo>
                  <a:pt x="47657" y="327099"/>
                </a:lnTo>
                <a:lnTo>
                  <a:pt x="34969" y="311749"/>
                </a:lnTo>
                <a:lnTo>
                  <a:pt x="14287" y="276199"/>
                </a:lnTo>
                <a:lnTo>
                  <a:pt x="3197" y="237649"/>
                </a:lnTo>
                <a:lnTo>
                  <a:pt x="0" y="217549"/>
                </a:lnTo>
                <a:lnTo>
                  <a:pt x="0" y="178999"/>
                </a:lnTo>
                <a:lnTo>
                  <a:pt x="14287" y="123449"/>
                </a:lnTo>
                <a:lnTo>
                  <a:pt x="33372" y="89549"/>
                </a:lnTo>
                <a:lnTo>
                  <a:pt x="58747" y="60224"/>
                </a:lnTo>
                <a:lnTo>
                  <a:pt x="73032" y="46324"/>
                </a:lnTo>
                <a:lnTo>
                  <a:pt x="106404" y="24774"/>
                </a:lnTo>
                <a:lnTo>
                  <a:pt x="146067" y="9324"/>
                </a:lnTo>
                <a:lnTo>
                  <a:pt x="185729" y="1549"/>
                </a:lnTo>
                <a:lnTo>
                  <a:pt x="206304" y="0"/>
                </a:lnTo>
                <a:lnTo>
                  <a:pt x="225389" y="1549"/>
                </a:lnTo>
                <a:lnTo>
                  <a:pt x="246074" y="4674"/>
                </a:lnTo>
                <a:lnTo>
                  <a:pt x="265051" y="9324"/>
                </a:lnTo>
                <a:lnTo>
                  <a:pt x="282536" y="15449"/>
                </a:lnTo>
                <a:lnTo>
                  <a:pt x="300021" y="24774"/>
                </a:lnTo>
                <a:lnTo>
                  <a:pt x="317509" y="33999"/>
                </a:lnTo>
                <a:lnTo>
                  <a:pt x="347574" y="58649"/>
                </a:lnTo>
                <a:lnTo>
                  <a:pt x="374549" y="87999"/>
                </a:lnTo>
                <a:lnTo>
                  <a:pt x="393634" y="123449"/>
                </a:lnTo>
                <a:lnTo>
                  <a:pt x="406321" y="161999"/>
                </a:lnTo>
                <a:lnTo>
                  <a:pt x="407919" y="182099"/>
                </a:lnTo>
                <a:lnTo>
                  <a:pt x="409519" y="200649"/>
                </a:lnTo>
                <a:lnTo>
                  <a:pt x="404721" y="239199"/>
                </a:lnTo>
                <a:lnTo>
                  <a:pt x="393634" y="276199"/>
                </a:lnTo>
                <a:lnTo>
                  <a:pt x="376149" y="310199"/>
                </a:lnTo>
                <a:lnTo>
                  <a:pt x="350774" y="339424"/>
                </a:lnTo>
                <a:lnTo>
                  <a:pt x="319001" y="365749"/>
                </a:lnTo>
                <a:lnTo>
                  <a:pt x="282536" y="384199"/>
                </a:lnTo>
                <a:lnTo>
                  <a:pt x="242874" y="394974"/>
                </a:lnTo>
                <a:lnTo>
                  <a:pt x="223792" y="398099"/>
                </a:lnTo>
                <a:lnTo>
                  <a:pt x="203214" y="399649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1437649" y="3111520"/>
            <a:ext cx="2762885" cy="901700"/>
          </a:xfrm>
          <a:prstGeom prst="rect">
            <a:avLst/>
          </a:prstGeom>
        </p:spPr>
        <p:txBody>
          <a:bodyPr wrap="square" lIns="0" tIns="23495" rIns="0" bIns="0" rtlCol="0" vert="horz">
            <a:spAutoFit/>
          </a:bodyPr>
          <a:lstStyle/>
          <a:p>
            <a:pPr algn="just" marL="12700" marR="5080">
              <a:lnSpc>
                <a:spcPts val="1140"/>
              </a:lnSpc>
              <a:spcBef>
                <a:spcPts val="185"/>
              </a:spcBef>
            </a:pPr>
            <a:r>
              <a:rPr dirty="0" sz="1000" spc="-145">
                <a:latin typeface="Arial Black"/>
                <a:cs typeface="Arial Black"/>
              </a:rPr>
              <a:t>Terdapat </a:t>
            </a:r>
            <a:r>
              <a:rPr dirty="0" sz="1000" spc="-240">
                <a:latin typeface="Arial Black"/>
                <a:cs typeface="Arial Black"/>
              </a:rPr>
              <a:t>18 </a:t>
            </a:r>
            <a:r>
              <a:rPr dirty="0" sz="1000" spc="-135">
                <a:latin typeface="Arial Black"/>
                <a:cs typeface="Arial Black"/>
              </a:rPr>
              <a:t>aktivitas yang </a:t>
            </a:r>
            <a:r>
              <a:rPr dirty="0" sz="1000" spc="-140">
                <a:latin typeface="Arial Black"/>
                <a:cs typeface="Arial Black"/>
              </a:rPr>
              <a:t>saling </a:t>
            </a:r>
            <a:r>
              <a:rPr dirty="0" sz="1000" spc="-135">
                <a:latin typeface="Arial Black"/>
                <a:cs typeface="Arial Black"/>
              </a:rPr>
              <a:t>berkaitan </a:t>
            </a:r>
            <a:r>
              <a:rPr dirty="0" sz="1000" spc="-150">
                <a:latin typeface="Arial Black"/>
                <a:cs typeface="Arial Black"/>
              </a:rPr>
              <a:t>dalam  </a:t>
            </a:r>
            <a:r>
              <a:rPr dirty="0" sz="1000" spc="-140">
                <a:latin typeface="Arial Black"/>
                <a:cs typeface="Arial Black"/>
              </a:rPr>
              <a:t>perangkat </a:t>
            </a:r>
            <a:r>
              <a:rPr dirty="0" sz="1000" spc="-145">
                <a:latin typeface="Arial Black"/>
                <a:cs typeface="Arial Black"/>
              </a:rPr>
              <a:t>ajar </a:t>
            </a:r>
            <a:r>
              <a:rPr dirty="0" sz="1000" spc="-110">
                <a:latin typeface="Arial Black"/>
                <a:cs typeface="Arial Black"/>
              </a:rPr>
              <a:t>ini, </a:t>
            </a:r>
            <a:r>
              <a:rPr dirty="0" sz="1000" spc="-135">
                <a:latin typeface="Arial Black"/>
                <a:cs typeface="Arial Black"/>
              </a:rPr>
              <a:t>yang </a:t>
            </a:r>
            <a:r>
              <a:rPr dirty="0" sz="1000" spc="-150">
                <a:latin typeface="Arial Black"/>
                <a:cs typeface="Arial Black"/>
              </a:rPr>
              <a:t>disarankan </a:t>
            </a:r>
            <a:r>
              <a:rPr dirty="0" sz="1000" spc="-145">
                <a:latin typeface="Arial Black"/>
                <a:cs typeface="Arial Black"/>
              </a:rPr>
              <a:t>dilakukan </a:t>
            </a:r>
            <a:r>
              <a:rPr dirty="0" sz="1000" spc="-140">
                <a:latin typeface="Arial Black"/>
                <a:cs typeface="Arial Black"/>
              </a:rPr>
              <a:t>pada  </a:t>
            </a:r>
            <a:r>
              <a:rPr dirty="0" sz="1000" spc="-155">
                <a:latin typeface="Arial Black"/>
                <a:cs typeface="Arial Black"/>
              </a:rPr>
              <a:t>semester </a:t>
            </a:r>
            <a:r>
              <a:rPr dirty="0" sz="1000" spc="-145">
                <a:latin typeface="Arial Black"/>
                <a:cs typeface="Arial Black"/>
              </a:rPr>
              <a:t>pertama. </a:t>
            </a:r>
            <a:r>
              <a:rPr dirty="0" sz="1000" spc="-130">
                <a:latin typeface="Arial Black"/>
                <a:cs typeface="Arial Black"/>
              </a:rPr>
              <a:t>Waktu untuk </a:t>
            </a:r>
            <a:r>
              <a:rPr dirty="0" sz="1000" spc="-165">
                <a:latin typeface="Arial Black"/>
                <a:cs typeface="Arial Black"/>
              </a:rPr>
              <a:t>melaksanakan  </a:t>
            </a:r>
            <a:r>
              <a:rPr dirty="0" sz="1000" spc="-140">
                <a:latin typeface="Arial Black"/>
                <a:cs typeface="Arial Black"/>
              </a:rPr>
              <a:t>perangkat </a:t>
            </a:r>
            <a:r>
              <a:rPr dirty="0" sz="1000" spc="-145">
                <a:latin typeface="Arial Black"/>
                <a:cs typeface="Arial Black"/>
              </a:rPr>
              <a:t>ajar </a:t>
            </a:r>
            <a:r>
              <a:rPr dirty="0" sz="1000" spc="-110">
                <a:latin typeface="Arial Black"/>
                <a:cs typeface="Arial Black"/>
              </a:rPr>
              <a:t>ini </a:t>
            </a:r>
            <a:r>
              <a:rPr dirty="0" sz="1000" spc="-150">
                <a:latin typeface="Arial Black"/>
                <a:cs typeface="Arial Black"/>
              </a:rPr>
              <a:t>disarankan </a:t>
            </a:r>
            <a:r>
              <a:rPr dirty="0" sz="1000" spc="-145">
                <a:latin typeface="Arial Black"/>
                <a:cs typeface="Arial Black"/>
              </a:rPr>
              <a:t>dilakukan </a:t>
            </a:r>
            <a:r>
              <a:rPr dirty="0" sz="1000" spc="-165">
                <a:latin typeface="Arial Black"/>
                <a:cs typeface="Arial Black"/>
              </a:rPr>
              <a:t>selama  </a:t>
            </a:r>
            <a:r>
              <a:rPr dirty="0" sz="1000" spc="-145">
                <a:latin typeface="Arial Black"/>
                <a:cs typeface="Arial Black"/>
              </a:rPr>
              <a:t>satu </a:t>
            </a:r>
            <a:r>
              <a:rPr dirty="0" sz="1000" spc="-155">
                <a:latin typeface="Arial Black"/>
                <a:cs typeface="Arial Black"/>
              </a:rPr>
              <a:t>semester </a:t>
            </a:r>
            <a:r>
              <a:rPr dirty="0" sz="1000" spc="-135">
                <a:latin typeface="Arial Black"/>
                <a:cs typeface="Arial Black"/>
              </a:rPr>
              <a:t>dengan </a:t>
            </a:r>
            <a:r>
              <a:rPr dirty="0" sz="1000" spc="-110">
                <a:latin typeface="Arial Black"/>
                <a:cs typeface="Arial Black"/>
              </a:rPr>
              <a:t>total </a:t>
            </a:r>
            <a:r>
              <a:rPr dirty="0" sz="1000" spc="-145">
                <a:latin typeface="Arial Black"/>
                <a:cs typeface="Arial Black"/>
              </a:rPr>
              <a:t>kurang </a:t>
            </a:r>
            <a:r>
              <a:rPr dirty="0" sz="1000" spc="-114">
                <a:latin typeface="Arial Black"/>
                <a:cs typeface="Arial Black"/>
              </a:rPr>
              <a:t>lebih </a:t>
            </a:r>
            <a:r>
              <a:rPr dirty="0" sz="1000" spc="-190">
                <a:latin typeface="Arial Black"/>
                <a:cs typeface="Arial Black"/>
              </a:rPr>
              <a:t>57 </a:t>
            </a:r>
            <a:r>
              <a:rPr dirty="0" sz="1000" spc="-155">
                <a:latin typeface="Arial Black"/>
                <a:cs typeface="Arial Black"/>
              </a:rPr>
              <a:t>jam  </a:t>
            </a:r>
            <a:r>
              <a:rPr dirty="0" sz="1000" spc="-140">
                <a:latin typeface="Arial Black"/>
                <a:cs typeface="Arial Black"/>
              </a:rPr>
              <a:t>pertemuan.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381564" y="1116700"/>
            <a:ext cx="3263265" cy="1045210"/>
          </a:xfrm>
          <a:custGeom>
            <a:avLst/>
            <a:gdLst/>
            <a:ahLst/>
            <a:cxnLst/>
            <a:rect l="l" t="t" r="r" b="b"/>
            <a:pathLst>
              <a:path w="3263265" h="1045210">
                <a:moveTo>
                  <a:pt x="2740694" y="1044897"/>
                </a:moveTo>
                <a:lnTo>
                  <a:pt x="522448" y="1044897"/>
                </a:lnTo>
                <a:lnTo>
                  <a:pt x="474894" y="1042762"/>
                </a:lnTo>
                <a:lnTo>
                  <a:pt x="428535" y="1036480"/>
                </a:lnTo>
                <a:lnTo>
                  <a:pt x="383558" y="1026235"/>
                </a:lnTo>
                <a:lnTo>
                  <a:pt x="340146" y="1012212"/>
                </a:lnTo>
                <a:lnTo>
                  <a:pt x="298483" y="994594"/>
                </a:lnTo>
                <a:lnTo>
                  <a:pt x="258755" y="973568"/>
                </a:lnTo>
                <a:lnTo>
                  <a:pt x="221145" y="949316"/>
                </a:lnTo>
                <a:lnTo>
                  <a:pt x="185838" y="922024"/>
                </a:lnTo>
                <a:lnTo>
                  <a:pt x="153018" y="891875"/>
                </a:lnTo>
                <a:lnTo>
                  <a:pt x="122870" y="859055"/>
                </a:lnTo>
                <a:lnTo>
                  <a:pt x="95578" y="823748"/>
                </a:lnTo>
                <a:lnTo>
                  <a:pt x="71327" y="786138"/>
                </a:lnTo>
                <a:lnTo>
                  <a:pt x="50301" y="746410"/>
                </a:lnTo>
                <a:lnTo>
                  <a:pt x="32684" y="704747"/>
                </a:lnTo>
                <a:lnTo>
                  <a:pt x="18661" y="661336"/>
                </a:lnTo>
                <a:lnTo>
                  <a:pt x="8417" y="616359"/>
                </a:lnTo>
                <a:lnTo>
                  <a:pt x="2135" y="570002"/>
                </a:lnTo>
                <a:lnTo>
                  <a:pt x="0" y="522448"/>
                </a:lnTo>
                <a:lnTo>
                  <a:pt x="2135" y="474895"/>
                </a:lnTo>
                <a:lnTo>
                  <a:pt x="8417" y="428537"/>
                </a:lnTo>
                <a:lnTo>
                  <a:pt x="18661" y="383560"/>
                </a:lnTo>
                <a:lnTo>
                  <a:pt x="32684" y="340149"/>
                </a:lnTo>
                <a:lnTo>
                  <a:pt x="50301" y="298486"/>
                </a:lnTo>
                <a:lnTo>
                  <a:pt x="71327" y="258758"/>
                </a:lnTo>
                <a:lnTo>
                  <a:pt x="95578" y="221148"/>
                </a:lnTo>
                <a:lnTo>
                  <a:pt x="122870" y="185841"/>
                </a:lnTo>
                <a:lnTo>
                  <a:pt x="153020" y="153019"/>
                </a:lnTo>
                <a:lnTo>
                  <a:pt x="185838" y="122873"/>
                </a:lnTo>
                <a:lnTo>
                  <a:pt x="221145" y="95580"/>
                </a:lnTo>
                <a:lnTo>
                  <a:pt x="258755" y="71329"/>
                </a:lnTo>
                <a:lnTo>
                  <a:pt x="298483" y="50302"/>
                </a:lnTo>
                <a:lnTo>
                  <a:pt x="340146" y="32685"/>
                </a:lnTo>
                <a:lnTo>
                  <a:pt x="383558" y="18662"/>
                </a:lnTo>
                <a:lnTo>
                  <a:pt x="428535" y="8417"/>
                </a:lnTo>
                <a:lnTo>
                  <a:pt x="474894" y="2135"/>
                </a:lnTo>
                <a:lnTo>
                  <a:pt x="522448" y="0"/>
                </a:lnTo>
                <a:lnTo>
                  <a:pt x="2740694" y="0"/>
                </a:lnTo>
                <a:lnTo>
                  <a:pt x="2792335" y="2556"/>
                </a:lnTo>
                <a:lnTo>
                  <a:pt x="2843100" y="10131"/>
                </a:lnTo>
                <a:lnTo>
                  <a:pt x="2892647" y="22582"/>
                </a:lnTo>
                <a:lnTo>
                  <a:pt x="2940634" y="39768"/>
                </a:lnTo>
                <a:lnTo>
                  <a:pt x="2986719" y="61546"/>
                </a:lnTo>
                <a:lnTo>
                  <a:pt x="3030560" y="87776"/>
                </a:lnTo>
                <a:lnTo>
                  <a:pt x="3071816" y="118314"/>
                </a:lnTo>
                <a:lnTo>
                  <a:pt x="3110145" y="153021"/>
                </a:lnTo>
                <a:lnTo>
                  <a:pt x="3144847" y="191341"/>
                </a:lnTo>
                <a:lnTo>
                  <a:pt x="3175383" y="232592"/>
                </a:lnTo>
                <a:lnTo>
                  <a:pt x="3201609" y="276431"/>
                </a:lnTo>
                <a:lnTo>
                  <a:pt x="3223384" y="322515"/>
                </a:lnTo>
                <a:lnTo>
                  <a:pt x="3240566" y="370502"/>
                </a:lnTo>
                <a:lnTo>
                  <a:pt x="3253015" y="420048"/>
                </a:lnTo>
                <a:lnTo>
                  <a:pt x="3260587" y="470811"/>
                </a:lnTo>
                <a:lnTo>
                  <a:pt x="3263143" y="522448"/>
                </a:lnTo>
                <a:lnTo>
                  <a:pt x="3261008" y="570002"/>
                </a:lnTo>
                <a:lnTo>
                  <a:pt x="3254726" y="616359"/>
                </a:lnTo>
                <a:lnTo>
                  <a:pt x="3244481" y="661336"/>
                </a:lnTo>
                <a:lnTo>
                  <a:pt x="3230458" y="704747"/>
                </a:lnTo>
                <a:lnTo>
                  <a:pt x="3212842" y="746410"/>
                </a:lnTo>
                <a:lnTo>
                  <a:pt x="3191815" y="786138"/>
                </a:lnTo>
                <a:lnTo>
                  <a:pt x="3167564" y="823748"/>
                </a:lnTo>
                <a:lnTo>
                  <a:pt x="3140272" y="859055"/>
                </a:lnTo>
                <a:lnTo>
                  <a:pt x="3110125" y="891875"/>
                </a:lnTo>
                <a:lnTo>
                  <a:pt x="3077305" y="922024"/>
                </a:lnTo>
                <a:lnTo>
                  <a:pt x="3041998" y="949316"/>
                </a:lnTo>
                <a:lnTo>
                  <a:pt x="3004388" y="973568"/>
                </a:lnTo>
                <a:lnTo>
                  <a:pt x="2964660" y="994594"/>
                </a:lnTo>
                <a:lnTo>
                  <a:pt x="2922997" y="1012212"/>
                </a:lnTo>
                <a:lnTo>
                  <a:pt x="2879585" y="1026235"/>
                </a:lnTo>
                <a:lnTo>
                  <a:pt x="2834607" y="1036480"/>
                </a:lnTo>
                <a:lnTo>
                  <a:pt x="2788249" y="1042762"/>
                </a:lnTo>
                <a:lnTo>
                  <a:pt x="2740694" y="104489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809015" y="1454999"/>
            <a:ext cx="409575" cy="396240"/>
          </a:xfrm>
          <a:custGeom>
            <a:avLst/>
            <a:gdLst/>
            <a:ahLst/>
            <a:cxnLst/>
            <a:rect l="l" t="t" r="r" b="b"/>
            <a:pathLst>
              <a:path w="409575" h="396239">
                <a:moveTo>
                  <a:pt x="203224" y="396069"/>
                </a:moveTo>
                <a:lnTo>
                  <a:pt x="163449" y="391446"/>
                </a:lnTo>
                <a:lnTo>
                  <a:pt x="125399" y="380764"/>
                </a:lnTo>
                <a:lnTo>
                  <a:pt x="92124" y="362479"/>
                </a:lnTo>
                <a:lnTo>
                  <a:pt x="74649" y="351694"/>
                </a:lnTo>
                <a:lnTo>
                  <a:pt x="60349" y="339471"/>
                </a:lnTo>
                <a:lnTo>
                  <a:pt x="47674" y="324166"/>
                </a:lnTo>
                <a:lnTo>
                  <a:pt x="34974" y="308966"/>
                </a:lnTo>
                <a:lnTo>
                  <a:pt x="14299" y="273734"/>
                </a:lnTo>
                <a:lnTo>
                  <a:pt x="3199" y="235524"/>
                </a:lnTo>
                <a:lnTo>
                  <a:pt x="0" y="215597"/>
                </a:lnTo>
                <a:lnTo>
                  <a:pt x="0" y="177387"/>
                </a:lnTo>
                <a:lnTo>
                  <a:pt x="14299" y="122332"/>
                </a:lnTo>
                <a:lnTo>
                  <a:pt x="33374" y="88744"/>
                </a:lnTo>
                <a:lnTo>
                  <a:pt x="58749" y="59677"/>
                </a:lnTo>
                <a:lnTo>
                  <a:pt x="88924" y="35229"/>
                </a:lnTo>
                <a:lnTo>
                  <a:pt x="125399" y="15304"/>
                </a:lnTo>
                <a:lnTo>
                  <a:pt x="165049" y="4622"/>
                </a:lnTo>
                <a:lnTo>
                  <a:pt x="206324" y="0"/>
                </a:lnTo>
                <a:lnTo>
                  <a:pt x="225399" y="1539"/>
                </a:lnTo>
                <a:lnTo>
                  <a:pt x="246074" y="4622"/>
                </a:lnTo>
                <a:lnTo>
                  <a:pt x="265049" y="9244"/>
                </a:lnTo>
                <a:lnTo>
                  <a:pt x="282549" y="15304"/>
                </a:lnTo>
                <a:lnTo>
                  <a:pt x="300024" y="24547"/>
                </a:lnTo>
                <a:lnTo>
                  <a:pt x="317524" y="33689"/>
                </a:lnTo>
                <a:lnTo>
                  <a:pt x="333299" y="44372"/>
                </a:lnTo>
                <a:lnTo>
                  <a:pt x="347574" y="58137"/>
                </a:lnTo>
                <a:lnTo>
                  <a:pt x="361874" y="71899"/>
                </a:lnTo>
                <a:lnTo>
                  <a:pt x="384149" y="104049"/>
                </a:lnTo>
                <a:lnTo>
                  <a:pt x="401649" y="142259"/>
                </a:lnTo>
                <a:lnTo>
                  <a:pt x="407924" y="180469"/>
                </a:lnTo>
                <a:lnTo>
                  <a:pt x="409524" y="198854"/>
                </a:lnTo>
                <a:lnTo>
                  <a:pt x="404724" y="237064"/>
                </a:lnTo>
                <a:lnTo>
                  <a:pt x="393649" y="273734"/>
                </a:lnTo>
                <a:lnTo>
                  <a:pt x="363474" y="322729"/>
                </a:lnTo>
                <a:lnTo>
                  <a:pt x="334899" y="350154"/>
                </a:lnTo>
                <a:lnTo>
                  <a:pt x="301624" y="371621"/>
                </a:lnTo>
                <a:lnTo>
                  <a:pt x="263449" y="386926"/>
                </a:lnTo>
                <a:lnTo>
                  <a:pt x="223799" y="394526"/>
                </a:lnTo>
                <a:lnTo>
                  <a:pt x="203224" y="396069"/>
                </a:lnTo>
                <a:close/>
              </a:path>
            </a:pathLst>
          </a:custGeom>
          <a:solidFill>
            <a:srgbClr val="E6B8A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5687362" y="1183768"/>
            <a:ext cx="2762885" cy="8826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12500"/>
              </a:lnSpc>
              <a:spcBef>
                <a:spcPts val="100"/>
              </a:spcBef>
            </a:pPr>
            <a:r>
              <a:rPr dirty="0" sz="1000" spc="-150">
                <a:latin typeface="Arial Black"/>
                <a:cs typeface="Arial Black"/>
              </a:rPr>
              <a:t>Sebaiknya ada </a:t>
            </a:r>
            <a:r>
              <a:rPr dirty="0" sz="1000" spc="-145">
                <a:latin typeface="Arial Black"/>
                <a:cs typeface="Arial Black"/>
              </a:rPr>
              <a:t>waktu </a:t>
            </a:r>
            <a:r>
              <a:rPr dirty="0" sz="1000" spc="-135">
                <a:latin typeface="Arial Black"/>
                <a:cs typeface="Arial Black"/>
              </a:rPr>
              <a:t>refleksi dan </a:t>
            </a:r>
            <a:r>
              <a:rPr dirty="0" sz="1000" spc="-145">
                <a:latin typeface="Arial Black"/>
                <a:cs typeface="Arial Black"/>
              </a:rPr>
              <a:t>umpan </a:t>
            </a:r>
            <a:r>
              <a:rPr dirty="0" sz="1000" spc="-135">
                <a:latin typeface="Arial Black"/>
                <a:cs typeface="Arial Black"/>
              </a:rPr>
              <a:t>balik  diantara</a:t>
            </a:r>
            <a:r>
              <a:rPr dirty="0" sz="1000" spc="60">
                <a:latin typeface="Arial Black"/>
                <a:cs typeface="Arial Black"/>
              </a:rPr>
              <a:t> </a:t>
            </a:r>
            <a:r>
              <a:rPr dirty="0" sz="1000" spc="-140">
                <a:latin typeface="Arial Black"/>
                <a:cs typeface="Arial Black"/>
              </a:rPr>
              <a:t>tahapan </a:t>
            </a:r>
            <a:r>
              <a:rPr dirty="0" sz="1000" spc="-150">
                <a:latin typeface="Arial Black"/>
                <a:cs typeface="Arial Black"/>
              </a:rPr>
              <a:t>dalam </a:t>
            </a:r>
            <a:r>
              <a:rPr dirty="0" sz="1000" spc="-145">
                <a:latin typeface="Arial Black"/>
                <a:cs typeface="Arial Black"/>
              </a:rPr>
              <a:t>proses </a:t>
            </a:r>
            <a:r>
              <a:rPr dirty="0" sz="1000" spc="-130">
                <a:latin typeface="Arial Black"/>
                <a:cs typeface="Arial Black"/>
              </a:rPr>
              <a:t>projek </a:t>
            </a:r>
            <a:r>
              <a:rPr dirty="0" sz="1000" spc="-110">
                <a:latin typeface="Arial Black"/>
                <a:cs typeface="Arial Black"/>
              </a:rPr>
              <a:t>ini, </a:t>
            </a:r>
            <a:r>
              <a:rPr dirty="0" sz="1000" spc="-150">
                <a:latin typeface="Arial Black"/>
                <a:cs typeface="Arial Black"/>
              </a:rPr>
              <a:t>agar  </a:t>
            </a:r>
            <a:r>
              <a:rPr dirty="0" sz="1000" spc="-130">
                <a:latin typeface="Arial Black"/>
                <a:cs typeface="Arial Black"/>
              </a:rPr>
              <a:t>murid </a:t>
            </a:r>
            <a:r>
              <a:rPr dirty="0" sz="1000" spc="-140">
                <a:latin typeface="Arial Black"/>
                <a:cs typeface="Arial Black"/>
              </a:rPr>
              <a:t>memiliki </a:t>
            </a:r>
            <a:r>
              <a:rPr dirty="0" sz="1000" spc="-145">
                <a:latin typeface="Arial Black"/>
                <a:cs typeface="Arial Black"/>
              </a:rPr>
              <a:t>waktu </a:t>
            </a:r>
            <a:r>
              <a:rPr dirty="0" sz="1000" spc="-135">
                <a:latin typeface="Arial Black"/>
                <a:cs typeface="Arial Black"/>
              </a:rPr>
              <a:t>yang  </a:t>
            </a:r>
            <a:r>
              <a:rPr dirty="0" sz="1000" spc="-150">
                <a:latin typeface="Arial Black"/>
                <a:cs typeface="Arial Black"/>
              </a:rPr>
              <a:t>cukup </a:t>
            </a:r>
            <a:r>
              <a:rPr dirty="0" sz="1000" spc="-130">
                <a:latin typeface="Arial Black"/>
                <a:cs typeface="Arial Black"/>
              </a:rPr>
              <a:t>untuk  </a:t>
            </a:r>
            <a:r>
              <a:rPr dirty="0" sz="1000" spc="-145">
                <a:latin typeface="Arial Black"/>
                <a:cs typeface="Arial Black"/>
              </a:rPr>
              <a:t>mengaitkan </a:t>
            </a:r>
            <a:r>
              <a:rPr dirty="0" sz="1000" spc="-140">
                <a:latin typeface="Arial Black"/>
                <a:cs typeface="Arial Black"/>
              </a:rPr>
              <a:t>konsep, </a:t>
            </a:r>
            <a:r>
              <a:rPr dirty="0" sz="1000" spc="-130">
                <a:latin typeface="Arial Black"/>
                <a:cs typeface="Arial Black"/>
              </a:rPr>
              <a:t>berefleksi, </a:t>
            </a:r>
            <a:r>
              <a:rPr dirty="0" sz="1000" spc="-135">
                <a:latin typeface="Arial Black"/>
                <a:cs typeface="Arial Black"/>
              </a:rPr>
              <a:t>dan </a:t>
            </a:r>
            <a:r>
              <a:rPr dirty="0" sz="1000" spc="-125">
                <a:latin typeface="Arial Black"/>
                <a:cs typeface="Arial Black"/>
              </a:rPr>
              <a:t>berpikir </a:t>
            </a:r>
            <a:r>
              <a:rPr dirty="0" sz="1000" spc="-130">
                <a:latin typeface="Arial Black"/>
                <a:cs typeface="Arial Black"/>
              </a:rPr>
              <a:t>kritis  </a:t>
            </a:r>
            <a:r>
              <a:rPr dirty="0" sz="1000" spc="-100">
                <a:latin typeface="Arial Black"/>
                <a:cs typeface="Arial Black"/>
              </a:rPr>
              <a:t>di </a:t>
            </a:r>
            <a:r>
              <a:rPr dirty="0" sz="1000" spc="-135">
                <a:latin typeface="Arial Black"/>
                <a:cs typeface="Arial Black"/>
              </a:rPr>
              <a:t>setiap</a:t>
            </a:r>
            <a:r>
              <a:rPr dirty="0" sz="1000" spc="-85">
                <a:latin typeface="Arial Black"/>
                <a:cs typeface="Arial Black"/>
              </a:rPr>
              <a:t> </a:t>
            </a:r>
            <a:r>
              <a:rPr dirty="0" sz="1000" spc="-140">
                <a:latin typeface="Arial Black"/>
                <a:cs typeface="Arial Black"/>
              </a:rPr>
              <a:t>tahapannya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381539" y="2389550"/>
            <a:ext cx="3263265" cy="1092835"/>
          </a:xfrm>
          <a:custGeom>
            <a:avLst/>
            <a:gdLst/>
            <a:ahLst/>
            <a:cxnLst/>
            <a:rect l="l" t="t" r="r" b="b"/>
            <a:pathLst>
              <a:path w="3263265" h="1092835">
                <a:moveTo>
                  <a:pt x="2716869" y="1092592"/>
                </a:moveTo>
                <a:lnTo>
                  <a:pt x="546323" y="1092592"/>
                </a:lnTo>
                <a:lnTo>
                  <a:pt x="499185" y="1090587"/>
                </a:lnTo>
                <a:lnTo>
                  <a:pt x="453160" y="1084681"/>
                </a:lnTo>
                <a:lnTo>
                  <a:pt x="408412" y="1075038"/>
                </a:lnTo>
                <a:lnTo>
                  <a:pt x="365105" y="1061822"/>
                </a:lnTo>
                <a:lnTo>
                  <a:pt x="323405" y="1045196"/>
                </a:lnTo>
                <a:lnTo>
                  <a:pt x="283473" y="1025326"/>
                </a:lnTo>
                <a:lnTo>
                  <a:pt x="245475" y="1002374"/>
                </a:lnTo>
                <a:lnTo>
                  <a:pt x="209574" y="976505"/>
                </a:lnTo>
                <a:lnTo>
                  <a:pt x="175935" y="947882"/>
                </a:lnTo>
                <a:lnTo>
                  <a:pt x="144721" y="916670"/>
                </a:lnTo>
                <a:lnTo>
                  <a:pt x="116097" y="883033"/>
                </a:lnTo>
                <a:lnTo>
                  <a:pt x="90226" y="847134"/>
                </a:lnTo>
                <a:lnTo>
                  <a:pt x="67272" y="809138"/>
                </a:lnTo>
                <a:lnTo>
                  <a:pt x="47400" y="769208"/>
                </a:lnTo>
                <a:lnTo>
                  <a:pt x="30773" y="727508"/>
                </a:lnTo>
                <a:lnTo>
                  <a:pt x="17556" y="684203"/>
                </a:lnTo>
                <a:lnTo>
                  <a:pt x="7912" y="639456"/>
                </a:lnTo>
                <a:lnTo>
                  <a:pt x="2005" y="593432"/>
                </a:lnTo>
                <a:lnTo>
                  <a:pt x="0" y="546293"/>
                </a:lnTo>
                <a:lnTo>
                  <a:pt x="2005" y="499159"/>
                </a:lnTo>
                <a:lnTo>
                  <a:pt x="7912" y="453137"/>
                </a:lnTo>
                <a:lnTo>
                  <a:pt x="17556" y="408392"/>
                </a:lnTo>
                <a:lnTo>
                  <a:pt x="30773" y="365089"/>
                </a:lnTo>
                <a:lnTo>
                  <a:pt x="47400" y="323390"/>
                </a:lnTo>
                <a:lnTo>
                  <a:pt x="67272" y="283461"/>
                </a:lnTo>
                <a:lnTo>
                  <a:pt x="90226" y="245465"/>
                </a:lnTo>
                <a:lnTo>
                  <a:pt x="116097" y="209566"/>
                </a:lnTo>
                <a:lnTo>
                  <a:pt x="144721" y="175929"/>
                </a:lnTo>
                <a:lnTo>
                  <a:pt x="175935" y="144716"/>
                </a:lnTo>
                <a:lnTo>
                  <a:pt x="209574" y="116093"/>
                </a:lnTo>
                <a:lnTo>
                  <a:pt x="245475" y="90223"/>
                </a:lnTo>
                <a:lnTo>
                  <a:pt x="283473" y="67270"/>
                </a:lnTo>
                <a:lnTo>
                  <a:pt x="323405" y="47399"/>
                </a:lnTo>
                <a:lnTo>
                  <a:pt x="365105" y="30772"/>
                </a:lnTo>
                <a:lnTo>
                  <a:pt x="408412" y="17555"/>
                </a:lnTo>
                <a:lnTo>
                  <a:pt x="453160" y="7911"/>
                </a:lnTo>
                <a:lnTo>
                  <a:pt x="499185" y="2005"/>
                </a:lnTo>
                <a:lnTo>
                  <a:pt x="546323" y="0"/>
                </a:lnTo>
                <a:lnTo>
                  <a:pt x="2716869" y="0"/>
                </a:lnTo>
                <a:lnTo>
                  <a:pt x="2764899" y="2114"/>
                </a:lnTo>
                <a:lnTo>
                  <a:pt x="2812239" y="8387"/>
                </a:lnTo>
                <a:lnTo>
                  <a:pt x="2858636" y="18716"/>
                </a:lnTo>
                <a:lnTo>
                  <a:pt x="2903840" y="32996"/>
                </a:lnTo>
                <a:lnTo>
                  <a:pt x="2947598" y="51123"/>
                </a:lnTo>
                <a:lnTo>
                  <a:pt x="2989659" y="72993"/>
                </a:lnTo>
                <a:lnTo>
                  <a:pt x="3029772" y="98501"/>
                </a:lnTo>
                <a:lnTo>
                  <a:pt x="3067683" y="127545"/>
                </a:lnTo>
                <a:lnTo>
                  <a:pt x="3103143" y="160019"/>
                </a:lnTo>
                <a:lnTo>
                  <a:pt x="3135620" y="195479"/>
                </a:lnTo>
                <a:lnTo>
                  <a:pt x="3164666" y="233391"/>
                </a:lnTo>
                <a:lnTo>
                  <a:pt x="3190176" y="273503"/>
                </a:lnTo>
                <a:lnTo>
                  <a:pt x="3212046" y="315564"/>
                </a:lnTo>
                <a:lnTo>
                  <a:pt x="3230173" y="359322"/>
                </a:lnTo>
                <a:lnTo>
                  <a:pt x="3244452" y="404526"/>
                </a:lnTo>
                <a:lnTo>
                  <a:pt x="3254781" y="450924"/>
                </a:lnTo>
                <a:lnTo>
                  <a:pt x="3261054" y="498263"/>
                </a:lnTo>
                <a:lnTo>
                  <a:pt x="3263168" y="546293"/>
                </a:lnTo>
                <a:lnTo>
                  <a:pt x="3261163" y="593432"/>
                </a:lnTo>
                <a:lnTo>
                  <a:pt x="3255256" y="639456"/>
                </a:lnTo>
                <a:lnTo>
                  <a:pt x="3245612" y="684203"/>
                </a:lnTo>
                <a:lnTo>
                  <a:pt x="3232395" y="727508"/>
                </a:lnTo>
                <a:lnTo>
                  <a:pt x="3215768" y="769208"/>
                </a:lnTo>
                <a:lnTo>
                  <a:pt x="3195896" y="809138"/>
                </a:lnTo>
                <a:lnTo>
                  <a:pt x="3172943" y="847134"/>
                </a:lnTo>
                <a:lnTo>
                  <a:pt x="3147072" y="883033"/>
                </a:lnTo>
                <a:lnTo>
                  <a:pt x="3118449" y="916670"/>
                </a:lnTo>
                <a:lnTo>
                  <a:pt x="3087236" y="947882"/>
                </a:lnTo>
                <a:lnTo>
                  <a:pt x="3053598" y="976505"/>
                </a:lnTo>
                <a:lnTo>
                  <a:pt x="3017699" y="1002374"/>
                </a:lnTo>
                <a:lnTo>
                  <a:pt x="2979702" y="1025326"/>
                </a:lnTo>
                <a:lnTo>
                  <a:pt x="2939773" y="1045196"/>
                </a:lnTo>
                <a:lnTo>
                  <a:pt x="2898074" y="1061822"/>
                </a:lnTo>
                <a:lnTo>
                  <a:pt x="2854771" y="1075038"/>
                </a:lnTo>
                <a:lnTo>
                  <a:pt x="2810026" y="1084681"/>
                </a:lnTo>
                <a:lnTo>
                  <a:pt x="2764004" y="1090587"/>
                </a:lnTo>
                <a:lnTo>
                  <a:pt x="2716869" y="10925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809015" y="2700694"/>
            <a:ext cx="409575" cy="444500"/>
          </a:xfrm>
          <a:custGeom>
            <a:avLst/>
            <a:gdLst/>
            <a:ahLst/>
            <a:cxnLst/>
            <a:rect l="l" t="t" r="r" b="b"/>
            <a:pathLst>
              <a:path w="409575" h="444500">
                <a:moveTo>
                  <a:pt x="203224" y="444474"/>
                </a:moveTo>
                <a:lnTo>
                  <a:pt x="163449" y="439299"/>
                </a:lnTo>
                <a:lnTo>
                  <a:pt x="125374" y="427299"/>
                </a:lnTo>
                <a:lnTo>
                  <a:pt x="92124" y="406799"/>
                </a:lnTo>
                <a:lnTo>
                  <a:pt x="74624" y="394699"/>
                </a:lnTo>
                <a:lnTo>
                  <a:pt x="60349" y="380974"/>
                </a:lnTo>
                <a:lnTo>
                  <a:pt x="47649" y="363799"/>
                </a:lnTo>
                <a:lnTo>
                  <a:pt x="34974" y="346724"/>
                </a:lnTo>
                <a:lnTo>
                  <a:pt x="14274" y="307199"/>
                </a:lnTo>
                <a:lnTo>
                  <a:pt x="3199" y="264324"/>
                </a:lnTo>
                <a:lnTo>
                  <a:pt x="0" y="241949"/>
                </a:lnTo>
                <a:lnTo>
                  <a:pt x="0" y="199074"/>
                </a:lnTo>
                <a:lnTo>
                  <a:pt x="7999" y="157924"/>
                </a:lnTo>
                <a:lnTo>
                  <a:pt x="23774" y="118499"/>
                </a:lnTo>
                <a:lnTo>
                  <a:pt x="44449" y="82424"/>
                </a:lnTo>
                <a:lnTo>
                  <a:pt x="58749" y="66974"/>
                </a:lnTo>
                <a:lnTo>
                  <a:pt x="73024" y="51524"/>
                </a:lnTo>
                <a:lnTo>
                  <a:pt x="106399" y="27549"/>
                </a:lnTo>
                <a:lnTo>
                  <a:pt x="146074" y="10374"/>
                </a:lnTo>
                <a:lnTo>
                  <a:pt x="185724" y="1724"/>
                </a:lnTo>
                <a:lnTo>
                  <a:pt x="206299" y="0"/>
                </a:lnTo>
                <a:lnTo>
                  <a:pt x="225399" y="1724"/>
                </a:lnTo>
                <a:lnTo>
                  <a:pt x="246074" y="5199"/>
                </a:lnTo>
                <a:lnTo>
                  <a:pt x="265049" y="10374"/>
                </a:lnTo>
                <a:lnTo>
                  <a:pt x="282549" y="17174"/>
                </a:lnTo>
                <a:lnTo>
                  <a:pt x="300024" y="27549"/>
                </a:lnTo>
                <a:lnTo>
                  <a:pt x="317499" y="37799"/>
                </a:lnTo>
                <a:lnTo>
                  <a:pt x="361849" y="80699"/>
                </a:lnTo>
                <a:lnTo>
                  <a:pt x="384149" y="116774"/>
                </a:lnTo>
                <a:lnTo>
                  <a:pt x="401624" y="159649"/>
                </a:lnTo>
                <a:lnTo>
                  <a:pt x="407924" y="202524"/>
                </a:lnTo>
                <a:lnTo>
                  <a:pt x="409524" y="223174"/>
                </a:lnTo>
                <a:lnTo>
                  <a:pt x="404724" y="266049"/>
                </a:lnTo>
                <a:lnTo>
                  <a:pt x="393624" y="307199"/>
                </a:lnTo>
                <a:lnTo>
                  <a:pt x="376149" y="344999"/>
                </a:lnTo>
                <a:lnTo>
                  <a:pt x="350774" y="377524"/>
                </a:lnTo>
                <a:lnTo>
                  <a:pt x="318999" y="406799"/>
                </a:lnTo>
                <a:lnTo>
                  <a:pt x="282549" y="427299"/>
                </a:lnTo>
                <a:lnTo>
                  <a:pt x="242874" y="439299"/>
                </a:lnTo>
                <a:lnTo>
                  <a:pt x="223799" y="442749"/>
                </a:lnTo>
                <a:lnTo>
                  <a:pt x="203224" y="444474"/>
                </a:lnTo>
                <a:close/>
              </a:path>
            </a:pathLst>
          </a:custGeom>
          <a:solidFill>
            <a:srgbClr val="6D9EE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5687362" y="2481420"/>
            <a:ext cx="2764155" cy="8667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14999"/>
              </a:lnSpc>
              <a:spcBef>
                <a:spcPts val="100"/>
              </a:spcBef>
            </a:pPr>
            <a:r>
              <a:rPr dirty="0" sz="800" spc="-110">
                <a:latin typeface="Arial Black"/>
                <a:cs typeface="Arial Black"/>
              </a:rPr>
              <a:t>Perlu</a:t>
            </a:r>
            <a:r>
              <a:rPr dirty="0" sz="800" spc="45">
                <a:latin typeface="Arial Black"/>
                <a:cs typeface="Arial Black"/>
              </a:rPr>
              <a:t> </a:t>
            </a:r>
            <a:r>
              <a:rPr dirty="0" sz="800" spc="-110">
                <a:latin typeface="Arial Black"/>
                <a:cs typeface="Arial Black"/>
              </a:rPr>
              <a:t>dipahami  dengan  </a:t>
            </a:r>
            <a:r>
              <a:rPr dirty="0" sz="800" spc="-114">
                <a:latin typeface="Arial Black"/>
                <a:cs typeface="Arial Black"/>
              </a:rPr>
              <a:t>baik </a:t>
            </a:r>
            <a:r>
              <a:rPr dirty="0" sz="800" spc="-120">
                <a:latin typeface="Arial Black"/>
                <a:cs typeface="Arial Black"/>
              </a:rPr>
              <a:t>bahwa </a:t>
            </a:r>
            <a:r>
              <a:rPr dirty="0" sz="800" spc="-100">
                <a:latin typeface="Arial Black"/>
                <a:cs typeface="Arial Black"/>
              </a:rPr>
              <a:t>guru </a:t>
            </a:r>
            <a:r>
              <a:rPr dirty="0" sz="800" spc="-135">
                <a:latin typeface="Arial Black"/>
                <a:cs typeface="Arial Black"/>
              </a:rPr>
              <a:t>akan </a:t>
            </a:r>
            <a:r>
              <a:rPr dirty="0" sz="800" spc="-114">
                <a:latin typeface="Arial Black"/>
                <a:cs typeface="Arial Black"/>
              </a:rPr>
              <a:t>mayoritas  </a:t>
            </a:r>
            <a:r>
              <a:rPr dirty="0" sz="800" spc="-105">
                <a:latin typeface="Arial Black"/>
                <a:cs typeface="Arial Black"/>
              </a:rPr>
              <a:t>berperan </a:t>
            </a:r>
            <a:r>
              <a:rPr dirty="0" sz="800" spc="-120">
                <a:latin typeface="Arial Black"/>
                <a:cs typeface="Arial Black"/>
              </a:rPr>
              <a:t>sebagai </a:t>
            </a:r>
            <a:r>
              <a:rPr dirty="0" sz="800" spc="-95">
                <a:latin typeface="Arial Black"/>
                <a:cs typeface="Arial Black"/>
              </a:rPr>
              <a:t>fasilitator </a:t>
            </a:r>
            <a:r>
              <a:rPr dirty="0" sz="800" spc="-114">
                <a:latin typeface="Arial Black"/>
                <a:cs typeface="Arial Black"/>
              </a:rPr>
              <a:t>dimana </a:t>
            </a:r>
            <a:r>
              <a:rPr dirty="0" sz="800" spc="-110">
                <a:latin typeface="Arial Black"/>
                <a:cs typeface="Arial Black"/>
              </a:rPr>
              <a:t>pembelajaran </a:t>
            </a:r>
            <a:r>
              <a:rPr dirty="0" sz="800" spc="-135">
                <a:latin typeface="Arial Black"/>
                <a:cs typeface="Arial Black"/>
              </a:rPr>
              <a:t>akan  </a:t>
            </a:r>
            <a:r>
              <a:rPr dirty="0" sz="800" spc="-105">
                <a:latin typeface="Arial Black"/>
                <a:cs typeface="Arial Black"/>
              </a:rPr>
              <a:t>berpusat </a:t>
            </a:r>
            <a:r>
              <a:rPr dirty="0" sz="800" spc="-110">
                <a:latin typeface="Arial Black"/>
                <a:cs typeface="Arial Black"/>
              </a:rPr>
              <a:t>pada </a:t>
            </a:r>
            <a:r>
              <a:rPr dirty="0" sz="800" spc="-125">
                <a:latin typeface="Arial Black"/>
                <a:cs typeface="Arial Black"/>
              </a:rPr>
              <a:t>anak, </a:t>
            </a:r>
            <a:r>
              <a:rPr dirty="0" sz="800" spc="-114">
                <a:latin typeface="Arial Black"/>
                <a:cs typeface="Arial Black"/>
              </a:rPr>
              <a:t>sehingga </a:t>
            </a:r>
            <a:r>
              <a:rPr dirty="0" sz="800" spc="-95">
                <a:latin typeface="Arial Black"/>
                <a:cs typeface="Arial Black"/>
              </a:rPr>
              <a:t>perlu </a:t>
            </a:r>
            <a:r>
              <a:rPr dirty="0" sz="800" spc="-120">
                <a:latin typeface="Arial Black"/>
                <a:cs typeface="Arial Black"/>
              </a:rPr>
              <a:t>adanya </a:t>
            </a:r>
            <a:r>
              <a:rPr dirty="0" sz="800" spc="-110">
                <a:latin typeface="Arial Black"/>
                <a:cs typeface="Arial Black"/>
              </a:rPr>
              <a:t>ruang yang </a:t>
            </a:r>
            <a:r>
              <a:rPr dirty="0" sz="800" spc="-135">
                <a:latin typeface="Arial Black"/>
                <a:cs typeface="Arial Black"/>
              </a:rPr>
              <a:t>aman  </a:t>
            </a:r>
            <a:r>
              <a:rPr dirty="0" sz="800" spc="-105">
                <a:latin typeface="Arial Black"/>
                <a:cs typeface="Arial Black"/>
              </a:rPr>
              <a:t>untuk </a:t>
            </a:r>
            <a:r>
              <a:rPr dirty="0" sz="800" spc="-135">
                <a:latin typeface="Arial Black"/>
                <a:cs typeface="Arial Black"/>
              </a:rPr>
              <a:t>anak </a:t>
            </a:r>
            <a:r>
              <a:rPr dirty="0" sz="800" spc="-130">
                <a:latin typeface="Arial Black"/>
                <a:cs typeface="Arial Black"/>
              </a:rPr>
              <a:t>mengemukakan </a:t>
            </a:r>
            <a:r>
              <a:rPr dirty="0" sz="800" spc="-120">
                <a:latin typeface="Arial Black"/>
                <a:cs typeface="Arial Black"/>
              </a:rPr>
              <a:t>gagasan, </a:t>
            </a:r>
            <a:r>
              <a:rPr dirty="0" sz="800" spc="-110">
                <a:latin typeface="Arial Black"/>
                <a:cs typeface="Arial Black"/>
              </a:rPr>
              <a:t>dan </a:t>
            </a:r>
            <a:r>
              <a:rPr dirty="0" sz="800" spc="-105">
                <a:latin typeface="Arial Black"/>
                <a:cs typeface="Arial Black"/>
              </a:rPr>
              <a:t>juga </a:t>
            </a:r>
            <a:r>
              <a:rPr dirty="0" sz="800" spc="-100">
                <a:latin typeface="Arial Black"/>
                <a:cs typeface="Arial Black"/>
              </a:rPr>
              <a:t>pola pikir </a:t>
            </a:r>
            <a:r>
              <a:rPr dirty="0" sz="800" spc="-110">
                <a:latin typeface="Arial Black"/>
                <a:cs typeface="Arial Black"/>
              </a:rPr>
              <a:t>yang  terbuka </a:t>
            </a:r>
            <a:r>
              <a:rPr dirty="0" sz="800" spc="-105">
                <a:latin typeface="Arial Black"/>
                <a:cs typeface="Arial Black"/>
              </a:rPr>
              <a:t>untuk </a:t>
            </a:r>
            <a:r>
              <a:rPr dirty="0" sz="800" spc="-120">
                <a:latin typeface="Arial Black"/>
                <a:cs typeface="Arial Black"/>
              </a:rPr>
              <a:t>menerima </a:t>
            </a:r>
            <a:r>
              <a:rPr dirty="0" sz="800" spc="-110">
                <a:latin typeface="Arial Black"/>
                <a:cs typeface="Arial Black"/>
              </a:rPr>
              <a:t>hal </a:t>
            </a:r>
            <a:r>
              <a:rPr dirty="0" sz="800" spc="-105">
                <a:latin typeface="Arial Black"/>
                <a:cs typeface="Arial Black"/>
              </a:rPr>
              <a:t>baru </a:t>
            </a:r>
            <a:r>
              <a:rPr dirty="0" sz="800" spc="-120">
                <a:latin typeface="Arial Black"/>
                <a:cs typeface="Arial Black"/>
              </a:rPr>
              <a:t>dalam </a:t>
            </a:r>
            <a:r>
              <a:rPr dirty="0" sz="800" spc="-110">
                <a:latin typeface="Arial Black"/>
                <a:cs typeface="Arial Black"/>
              </a:rPr>
              <a:t>setiap </a:t>
            </a:r>
            <a:r>
              <a:rPr dirty="0" sz="800" spc="-120">
                <a:latin typeface="Arial Black"/>
                <a:cs typeface="Arial Black"/>
              </a:rPr>
              <a:t>proses  </a:t>
            </a:r>
            <a:r>
              <a:rPr dirty="0" sz="800" spc="-114">
                <a:latin typeface="Arial Black"/>
                <a:cs typeface="Arial Black"/>
              </a:rPr>
              <a:t>pembelajarannya.</a:t>
            </a:r>
            <a:endParaRPr sz="800">
              <a:latin typeface="Arial Black"/>
              <a:cs typeface="Arial Black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381539" y="3727467"/>
            <a:ext cx="3263265" cy="979169"/>
          </a:xfrm>
          <a:custGeom>
            <a:avLst/>
            <a:gdLst/>
            <a:ahLst/>
            <a:cxnLst/>
            <a:rect l="l" t="t" r="r" b="b"/>
            <a:pathLst>
              <a:path w="3263265" h="979170">
                <a:moveTo>
                  <a:pt x="2773869" y="978573"/>
                </a:moveTo>
                <a:lnTo>
                  <a:pt x="489299" y="978573"/>
                </a:lnTo>
                <a:lnTo>
                  <a:pt x="442177" y="976333"/>
                </a:lnTo>
                <a:lnTo>
                  <a:pt x="396322" y="969750"/>
                </a:lnTo>
                <a:lnTo>
                  <a:pt x="351940" y="959030"/>
                </a:lnTo>
                <a:lnTo>
                  <a:pt x="309235" y="944377"/>
                </a:lnTo>
                <a:lnTo>
                  <a:pt x="268412" y="925997"/>
                </a:lnTo>
                <a:lnTo>
                  <a:pt x="229676" y="904094"/>
                </a:lnTo>
                <a:lnTo>
                  <a:pt x="193233" y="878873"/>
                </a:lnTo>
                <a:lnTo>
                  <a:pt x="159287" y="850540"/>
                </a:lnTo>
                <a:lnTo>
                  <a:pt x="128044" y="819299"/>
                </a:lnTo>
                <a:lnTo>
                  <a:pt x="99708" y="785355"/>
                </a:lnTo>
                <a:lnTo>
                  <a:pt x="74485" y="748914"/>
                </a:lnTo>
                <a:lnTo>
                  <a:pt x="52580" y="710180"/>
                </a:lnTo>
                <a:lnTo>
                  <a:pt x="34198" y="669359"/>
                </a:lnTo>
                <a:lnTo>
                  <a:pt x="19544" y="626655"/>
                </a:lnTo>
                <a:lnTo>
                  <a:pt x="8823" y="582274"/>
                </a:lnTo>
                <a:lnTo>
                  <a:pt x="2239" y="536420"/>
                </a:lnTo>
                <a:lnTo>
                  <a:pt x="0" y="489299"/>
                </a:lnTo>
                <a:lnTo>
                  <a:pt x="2239" y="442177"/>
                </a:lnTo>
                <a:lnTo>
                  <a:pt x="8823" y="396322"/>
                </a:lnTo>
                <a:lnTo>
                  <a:pt x="19544" y="351940"/>
                </a:lnTo>
                <a:lnTo>
                  <a:pt x="34198" y="309235"/>
                </a:lnTo>
                <a:lnTo>
                  <a:pt x="52580" y="268412"/>
                </a:lnTo>
                <a:lnTo>
                  <a:pt x="74485" y="229676"/>
                </a:lnTo>
                <a:lnTo>
                  <a:pt x="99708" y="193233"/>
                </a:lnTo>
                <a:lnTo>
                  <a:pt x="128044" y="159287"/>
                </a:lnTo>
                <a:lnTo>
                  <a:pt x="159287" y="128044"/>
                </a:lnTo>
                <a:lnTo>
                  <a:pt x="193233" y="99708"/>
                </a:lnTo>
                <a:lnTo>
                  <a:pt x="229676" y="74485"/>
                </a:lnTo>
                <a:lnTo>
                  <a:pt x="268412" y="52580"/>
                </a:lnTo>
                <a:lnTo>
                  <a:pt x="309235" y="34198"/>
                </a:lnTo>
                <a:lnTo>
                  <a:pt x="351940" y="19544"/>
                </a:lnTo>
                <a:lnTo>
                  <a:pt x="396322" y="8823"/>
                </a:lnTo>
                <a:lnTo>
                  <a:pt x="442177" y="2239"/>
                </a:lnTo>
                <a:lnTo>
                  <a:pt x="489299" y="0"/>
                </a:lnTo>
                <a:lnTo>
                  <a:pt x="2773869" y="0"/>
                </a:lnTo>
                <a:lnTo>
                  <a:pt x="2822231" y="2394"/>
                </a:lnTo>
                <a:lnTo>
                  <a:pt x="2869774" y="9488"/>
                </a:lnTo>
                <a:lnTo>
                  <a:pt x="2916175" y="21150"/>
                </a:lnTo>
                <a:lnTo>
                  <a:pt x="2961115" y="37246"/>
                </a:lnTo>
                <a:lnTo>
                  <a:pt x="3004273" y="57645"/>
                </a:lnTo>
                <a:lnTo>
                  <a:pt x="3045327" y="82212"/>
                </a:lnTo>
                <a:lnTo>
                  <a:pt x="3083958" y="110816"/>
                </a:lnTo>
                <a:lnTo>
                  <a:pt x="3119843" y="143324"/>
                </a:lnTo>
                <a:lnTo>
                  <a:pt x="3152351" y="179210"/>
                </a:lnTo>
                <a:lnTo>
                  <a:pt x="3180955" y="217840"/>
                </a:lnTo>
                <a:lnTo>
                  <a:pt x="3205523" y="258894"/>
                </a:lnTo>
                <a:lnTo>
                  <a:pt x="3225921" y="302052"/>
                </a:lnTo>
                <a:lnTo>
                  <a:pt x="3242018" y="346992"/>
                </a:lnTo>
                <a:lnTo>
                  <a:pt x="3253679" y="393394"/>
                </a:lnTo>
                <a:lnTo>
                  <a:pt x="3260774" y="440936"/>
                </a:lnTo>
                <a:lnTo>
                  <a:pt x="3263168" y="489299"/>
                </a:lnTo>
                <a:lnTo>
                  <a:pt x="3260928" y="536420"/>
                </a:lnTo>
                <a:lnTo>
                  <a:pt x="3254345" y="582274"/>
                </a:lnTo>
                <a:lnTo>
                  <a:pt x="3243624" y="626655"/>
                </a:lnTo>
                <a:lnTo>
                  <a:pt x="3228969" y="669359"/>
                </a:lnTo>
                <a:lnTo>
                  <a:pt x="3210587" y="710180"/>
                </a:lnTo>
                <a:lnTo>
                  <a:pt x="3188682" y="748914"/>
                </a:lnTo>
                <a:lnTo>
                  <a:pt x="3163459" y="785355"/>
                </a:lnTo>
                <a:lnTo>
                  <a:pt x="3135124" y="819299"/>
                </a:lnTo>
                <a:lnTo>
                  <a:pt x="3103880" y="850540"/>
                </a:lnTo>
                <a:lnTo>
                  <a:pt x="3069935" y="878873"/>
                </a:lnTo>
                <a:lnTo>
                  <a:pt x="3033491" y="904094"/>
                </a:lnTo>
                <a:lnTo>
                  <a:pt x="2994756" y="925997"/>
                </a:lnTo>
                <a:lnTo>
                  <a:pt x="2953933" y="944377"/>
                </a:lnTo>
                <a:lnTo>
                  <a:pt x="2911227" y="959030"/>
                </a:lnTo>
                <a:lnTo>
                  <a:pt x="2866845" y="969750"/>
                </a:lnTo>
                <a:lnTo>
                  <a:pt x="2820991" y="976333"/>
                </a:lnTo>
                <a:lnTo>
                  <a:pt x="2773869" y="97857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809015" y="4006167"/>
            <a:ext cx="409575" cy="421640"/>
          </a:xfrm>
          <a:custGeom>
            <a:avLst/>
            <a:gdLst/>
            <a:ahLst/>
            <a:cxnLst/>
            <a:rect l="l" t="t" r="r" b="b"/>
            <a:pathLst>
              <a:path w="409575" h="421639">
                <a:moveTo>
                  <a:pt x="203224" y="421099"/>
                </a:moveTo>
                <a:lnTo>
                  <a:pt x="163449" y="416174"/>
                </a:lnTo>
                <a:lnTo>
                  <a:pt x="125374" y="404824"/>
                </a:lnTo>
                <a:lnTo>
                  <a:pt x="92124" y="385374"/>
                </a:lnTo>
                <a:lnTo>
                  <a:pt x="74624" y="373924"/>
                </a:lnTo>
                <a:lnTo>
                  <a:pt x="60349" y="360924"/>
                </a:lnTo>
                <a:lnTo>
                  <a:pt x="47649" y="344649"/>
                </a:lnTo>
                <a:lnTo>
                  <a:pt x="34974" y="328474"/>
                </a:lnTo>
                <a:lnTo>
                  <a:pt x="14274" y="291024"/>
                </a:lnTo>
                <a:lnTo>
                  <a:pt x="3199" y="250399"/>
                </a:lnTo>
                <a:lnTo>
                  <a:pt x="0" y="229224"/>
                </a:lnTo>
                <a:lnTo>
                  <a:pt x="0" y="188599"/>
                </a:lnTo>
                <a:lnTo>
                  <a:pt x="7999" y="149599"/>
                </a:lnTo>
                <a:lnTo>
                  <a:pt x="23774" y="112249"/>
                </a:lnTo>
                <a:lnTo>
                  <a:pt x="44449" y="78074"/>
                </a:lnTo>
                <a:lnTo>
                  <a:pt x="58749" y="63449"/>
                </a:lnTo>
                <a:lnTo>
                  <a:pt x="73024" y="48799"/>
                </a:lnTo>
                <a:lnTo>
                  <a:pt x="106399" y="26099"/>
                </a:lnTo>
                <a:lnTo>
                  <a:pt x="146074" y="9824"/>
                </a:lnTo>
                <a:lnTo>
                  <a:pt x="185724" y="1624"/>
                </a:lnTo>
                <a:lnTo>
                  <a:pt x="206299" y="0"/>
                </a:lnTo>
                <a:lnTo>
                  <a:pt x="225399" y="1624"/>
                </a:lnTo>
                <a:lnTo>
                  <a:pt x="246074" y="4899"/>
                </a:lnTo>
                <a:lnTo>
                  <a:pt x="265049" y="9824"/>
                </a:lnTo>
                <a:lnTo>
                  <a:pt x="282524" y="16274"/>
                </a:lnTo>
                <a:lnTo>
                  <a:pt x="300024" y="26099"/>
                </a:lnTo>
                <a:lnTo>
                  <a:pt x="317499" y="35799"/>
                </a:lnTo>
                <a:lnTo>
                  <a:pt x="361849" y="76424"/>
                </a:lnTo>
                <a:lnTo>
                  <a:pt x="384149" y="110624"/>
                </a:lnTo>
                <a:lnTo>
                  <a:pt x="401624" y="151249"/>
                </a:lnTo>
                <a:lnTo>
                  <a:pt x="407924" y="191874"/>
                </a:lnTo>
                <a:lnTo>
                  <a:pt x="409524" y="211424"/>
                </a:lnTo>
                <a:lnTo>
                  <a:pt x="404724" y="252049"/>
                </a:lnTo>
                <a:lnTo>
                  <a:pt x="393624" y="291024"/>
                </a:lnTo>
                <a:lnTo>
                  <a:pt x="376149" y="326849"/>
                </a:lnTo>
                <a:lnTo>
                  <a:pt x="350774" y="357649"/>
                </a:lnTo>
                <a:lnTo>
                  <a:pt x="318999" y="385374"/>
                </a:lnTo>
                <a:lnTo>
                  <a:pt x="282524" y="404824"/>
                </a:lnTo>
                <a:lnTo>
                  <a:pt x="242874" y="416174"/>
                </a:lnTo>
                <a:lnTo>
                  <a:pt x="223799" y="419449"/>
                </a:lnTo>
                <a:lnTo>
                  <a:pt x="203224" y="421099"/>
                </a:lnTo>
                <a:close/>
              </a:path>
            </a:pathLst>
          </a:custGeom>
          <a:solidFill>
            <a:srgbClr val="674D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5687362" y="3842790"/>
            <a:ext cx="2745740" cy="7264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dirty="0" sz="1000" spc="-145">
                <a:latin typeface="Arial Black"/>
                <a:cs typeface="Arial Black"/>
              </a:rPr>
              <a:t>Perangkat ajar </a:t>
            </a:r>
            <a:r>
              <a:rPr dirty="0" sz="1000" spc="-110">
                <a:latin typeface="Arial Black"/>
                <a:cs typeface="Arial Black"/>
              </a:rPr>
              <a:t>ini </a:t>
            </a:r>
            <a:r>
              <a:rPr dirty="0" sz="1000" spc="-130">
                <a:latin typeface="Arial Black"/>
                <a:cs typeface="Arial Black"/>
              </a:rPr>
              <a:t>berupa </a:t>
            </a:r>
            <a:r>
              <a:rPr dirty="0" sz="1000" spc="-140">
                <a:latin typeface="Arial Black"/>
                <a:cs typeface="Arial Black"/>
              </a:rPr>
              <a:t>sehingga </a:t>
            </a:r>
            <a:r>
              <a:rPr dirty="0" sz="1000" spc="-150">
                <a:latin typeface="Arial Black"/>
                <a:cs typeface="Arial Black"/>
              </a:rPr>
              <a:t>sekolah </a:t>
            </a:r>
            <a:r>
              <a:rPr dirty="0" sz="1000" spc="-135">
                <a:latin typeface="Arial Black"/>
                <a:cs typeface="Arial Black"/>
              </a:rPr>
              <a:t>dan  </a:t>
            </a:r>
            <a:r>
              <a:rPr dirty="0" sz="1000" spc="-125">
                <a:latin typeface="Arial Black"/>
                <a:cs typeface="Arial Black"/>
              </a:rPr>
              <a:t>guru dapat </a:t>
            </a:r>
            <a:r>
              <a:rPr dirty="0" sz="1000" spc="-155">
                <a:latin typeface="Arial Black"/>
                <a:cs typeface="Arial Black"/>
              </a:rPr>
              <a:t>menyesuaikan </a:t>
            </a:r>
            <a:r>
              <a:rPr dirty="0" sz="1000" spc="-140">
                <a:latin typeface="Arial Black"/>
                <a:cs typeface="Arial Black"/>
              </a:rPr>
              <a:t>jumlah </a:t>
            </a:r>
            <a:r>
              <a:rPr dirty="0" sz="1000" spc="-130">
                <a:latin typeface="Arial Black"/>
                <a:cs typeface="Arial Black"/>
              </a:rPr>
              <a:t>aktivitas, konten  </a:t>
            </a:r>
            <a:r>
              <a:rPr dirty="0" sz="1000" spc="-140">
                <a:latin typeface="Arial Black"/>
                <a:cs typeface="Arial Black"/>
              </a:rPr>
              <a:t>(misalnya </a:t>
            </a:r>
            <a:r>
              <a:rPr dirty="0" sz="1000" spc="-145">
                <a:latin typeface="Arial Black"/>
                <a:cs typeface="Arial Black"/>
              </a:rPr>
              <a:t>narasumber, lokasi </a:t>
            </a:r>
            <a:r>
              <a:rPr dirty="0" sz="1000" spc="-130">
                <a:latin typeface="Arial Black"/>
                <a:cs typeface="Arial Black"/>
              </a:rPr>
              <a:t>kunjungan) </a:t>
            </a:r>
            <a:r>
              <a:rPr dirty="0" sz="1000" spc="-135">
                <a:latin typeface="Arial Black"/>
                <a:cs typeface="Arial Black"/>
              </a:rPr>
              <a:t>dengan  kebutuhan </a:t>
            </a:r>
            <a:r>
              <a:rPr dirty="0" sz="1000" spc="-130">
                <a:latin typeface="Arial Black"/>
                <a:cs typeface="Arial Black"/>
              </a:rPr>
              <a:t>murid </a:t>
            </a:r>
            <a:r>
              <a:rPr dirty="0" sz="1000" spc="-135">
                <a:latin typeface="Arial Black"/>
                <a:cs typeface="Arial Black"/>
              </a:rPr>
              <a:t>dan kondisi</a:t>
            </a:r>
            <a:r>
              <a:rPr dirty="0" sz="1000" spc="40">
                <a:latin typeface="Arial Black"/>
                <a:cs typeface="Arial Black"/>
              </a:rPr>
              <a:t> </a:t>
            </a:r>
            <a:r>
              <a:rPr dirty="0" sz="1000" spc="-155">
                <a:latin typeface="Arial Black"/>
                <a:cs typeface="Arial Black"/>
              </a:rPr>
              <a:t>sekolah.</a:t>
            </a:r>
            <a:endParaRPr sz="1000">
              <a:latin typeface="Arial Black"/>
              <a:cs typeface="Arial Black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57749" y="81374"/>
            <a:ext cx="1646555" cy="406400"/>
            <a:chOff x="57749" y="81374"/>
            <a:chExt cx="1646555" cy="406400"/>
          </a:xfrm>
        </p:grpSpPr>
        <p:sp>
          <p:nvSpPr>
            <p:cNvPr id="21" name="object 21"/>
            <p:cNvSpPr/>
            <p:nvPr/>
          </p:nvSpPr>
          <p:spPr>
            <a:xfrm>
              <a:off x="57749" y="81374"/>
              <a:ext cx="1646246" cy="40604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686323" y="197224"/>
              <a:ext cx="876300" cy="276225"/>
            </a:xfrm>
            <a:custGeom>
              <a:avLst/>
              <a:gdLst/>
              <a:ahLst/>
              <a:cxnLst/>
              <a:rect l="l" t="t" r="r" b="b"/>
              <a:pathLst>
                <a:path w="876300" h="276225">
                  <a:moveTo>
                    <a:pt x="829698" y="275999"/>
                  </a:moveTo>
                  <a:lnTo>
                    <a:pt x="45999" y="275999"/>
                  </a:lnTo>
                  <a:lnTo>
                    <a:pt x="28094" y="272384"/>
                  </a:lnTo>
                  <a:lnTo>
                    <a:pt x="13473" y="262526"/>
                  </a:lnTo>
                  <a:lnTo>
                    <a:pt x="3614" y="247904"/>
                  </a:lnTo>
                  <a:lnTo>
                    <a:pt x="0" y="229999"/>
                  </a:lnTo>
                  <a:lnTo>
                    <a:pt x="0" y="46000"/>
                  </a:lnTo>
                  <a:lnTo>
                    <a:pt x="3614" y="28095"/>
                  </a:lnTo>
                  <a:lnTo>
                    <a:pt x="13473" y="13473"/>
                  </a:lnTo>
                  <a:lnTo>
                    <a:pt x="28094" y="3614"/>
                  </a:lnTo>
                  <a:lnTo>
                    <a:pt x="45999" y="0"/>
                  </a:lnTo>
                  <a:lnTo>
                    <a:pt x="829698" y="0"/>
                  </a:lnTo>
                  <a:lnTo>
                    <a:pt x="867969" y="20479"/>
                  </a:lnTo>
                  <a:lnTo>
                    <a:pt x="875698" y="46000"/>
                  </a:lnTo>
                  <a:lnTo>
                    <a:pt x="875698" y="229999"/>
                  </a:lnTo>
                  <a:lnTo>
                    <a:pt x="872083" y="247904"/>
                  </a:lnTo>
                  <a:lnTo>
                    <a:pt x="862225" y="262526"/>
                  </a:lnTo>
                  <a:lnTo>
                    <a:pt x="847603" y="272384"/>
                  </a:lnTo>
                  <a:lnTo>
                    <a:pt x="829698" y="275999"/>
                  </a:lnTo>
                  <a:close/>
                </a:path>
              </a:pathLst>
            </a:custGeom>
            <a:solidFill>
              <a:srgbClr val="D8E9D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3" name="object 23"/>
          <p:cNvSpPr txBox="1"/>
          <p:nvPr/>
        </p:nvSpPr>
        <p:spPr>
          <a:xfrm>
            <a:off x="613248" y="189984"/>
            <a:ext cx="80962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Arial"/>
                <a:cs typeface="Arial"/>
              </a:rPr>
              <a:t>Suara</a:t>
            </a:r>
            <a:r>
              <a:rPr dirty="0" sz="800" spc="-60">
                <a:latin typeface="Arial"/>
                <a:cs typeface="Arial"/>
              </a:rPr>
              <a:t> </a:t>
            </a:r>
            <a:r>
              <a:rPr dirty="0" sz="800" spc="-5">
                <a:latin typeface="Arial"/>
                <a:cs typeface="Arial"/>
              </a:rPr>
              <a:t>Demokrasi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8498" y="189497"/>
            <a:ext cx="993775" cy="996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55"/>
              </a:lnSpc>
            </a:pPr>
            <a:r>
              <a:rPr dirty="0" sz="700" spc="45" b="1">
                <a:latin typeface="Comfortaa"/>
                <a:cs typeface="Comfortaa"/>
              </a:rPr>
              <a:t>Bhinneka </a:t>
            </a:r>
            <a:r>
              <a:rPr dirty="0" sz="700" spc="25" b="1">
                <a:latin typeface="Comfortaa"/>
                <a:cs typeface="Comfortaa"/>
              </a:rPr>
              <a:t>Tunggal</a:t>
            </a:r>
            <a:r>
              <a:rPr dirty="0" sz="700" spc="-114" b="1">
                <a:latin typeface="Comfortaa"/>
                <a:cs typeface="Comfortaa"/>
              </a:rPr>
              <a:t> </a:t>
            </a:r>
            <a:r>
              <a:rPr dirty="0" sz="700" spc="20" b="1">
                <a:latin typeface="Comfortaa"/>
                <a:cs typeface="Comfortaa"/>
              </a:rPr>
              <a:t>Ika</a:t>
            </a:r>
            <a:endParaRPr sz="700">
              <a:latin typeface="Comfortaa"/>
              <a:cs typeface="Comforta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42569" y="185512"/>
            <a:ext cx="114972" cy="1149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51524" y="1443047"/>
            <a:ext cx="4857115" cy="785495"/>
          </a:xfrm>
          <a:custGeom>
            <a:avLst/>
            <a:gdLst/>
            <a:ahLst/>
            <a:cxnLst/>
            <a:rect l="l" t="t" r="r" b="b"/>
            <a:pathLst>
              <a:path w="4857115" h="785494">
                <a:moveTo>
                  <a:pt x="0" y="130852"/>
                </a:moveTo>
                <a:lnTo>
                  <a:pt x="10283" y="79918"/>
                </a:lnTo>
                <a:lnTo>
                  <a:pt x="38325" y="38325"/>
                </a:lnTo>
                <a:lnTo>
                  <a:pt x="79918" y="10283"/>
                </a:lnTo>
                <a:lnTo>
                  <a:pt x="130852" y="0"/>
                </a:lnTo>
                <a:lnTo>
                  <a:pt x="4725840" y="0"/>
                </a:lnTo>
                <a:lnTo>
                  <a:pt x="4775909" y="9960"/>
                </a:lnTo>
                <a:lnTo>
                  <a:pt x="4818365" y="38324"/>
                </a:lnTo>
                <a:lnTo>
                  <a:pt x="4846733" y="80776"/>
                </a:lnTo>
                <a:lnTo>
                  <a:pt x="4856690" y="130852"/>
                </a:lnTo>
                <a:lnTo>
                  <a:pt x="4856690" y="654246"/>
                </a:lnTo>
                <a:lnTo>
                  <a:pt x="4846408" y="705179"/>
                </a:lnTo>
                <a:lnTo>
                  <a:pt x="4818368" y="746772"/>
                </a:lnTo>
                <a:lnTo>
                  <a:pt x="4776776" y="774815"/>
                </a:lnTo>
                <a:lnTo>
                  <a:pt x="4725840" y="785098"/>
                </a:lnTo>
                <a:lnTo>
                  <a:pt x="130852" y="785098"/>
                </a:lnTo>
                <a:lnTo>
                  <a:pt x="79918" y="774815"/>
                </a:lnTo>
                <a:lnTo>
                  <a:pt x="38325" y="746772"/>
                </a:lnTo>
                <a:lnTo>
                  <a:pt x="10283" y="705179"/>
                </a:lnTo>
                <a:lnTo>
                  <a:pt x="0" y="654246"/>
                </a:lnTo>
                <a:lnTo>
                  <a:pt x="0" y="130852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278325" y="593670"/>
            <a:ext cx="4340225" cy="516890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70"/>
              </a:spcBef>
            </a:pPr>
            <a:r>
              <a:rPr dirty="0" sz="1600" spc="-10" b="1">
                <a:solidFill>
                  <a:srgbClr val="741A46"/>
                </a:solidFill>
                <a:latin typeface="Arial"/>
                <a:cs typeface="Arial"/>
              </a:rPr>
              <a:t>Belajar </a:t>
            </a:r>
            <a:r>
              <a:rPr dirty="0" sz="1600" spc="-25" b="1">
                <a:solidFill>
                  <a:srgbClr val="741A46"/>
                </a:solidFill>
                <a:latin typeface="Arial"/>
                <a:cs typeface="Arial"/>
              </a:rPr>
              <a:t>Pentingnya </a:t>
            </a:r>
            <a:r>
              <a:rPr dirty="0" sz="1600" spc="-30" b="1">
                <a:solidFill>
                  <a:srgbClr val="741A46"/>
                </a:solidFill>
                <a:latin typeface="Arial"/>
                <a:cs typeface="Arial"/>
              </a:rPr>
              <a:t>Partisipasi Individu </a:t>
            </a:r>
            <a:r>
              <a:rPr dirty="0" sz="1600" spc="15" b="1">
                <a:solidFill>
                  <a:srgbClr val="741A46"/>
                </a:solidFill>
                <a:latin typeface="Arial"/>
                <a:cs typeface="Arial"/>
              </a:rPr>
              <a:t>Dalam  </a:t>
            </a:r>
            <a:r>
              <a:rPr dirty="0" sz="1600" spc="-5" b="1">
                <a:solidFill>
                  <a:srgbClr val="741A46"/>
                </a:solidFill>
                <a:latin typeface="Arial"/>
                <a:cs typeface="Arial"/>
              </a:rPr>
              <a:t>Mengambil </a:t>
            </a:r>
            <a:r>
              <a:rPr dirty="0" sz="1600" spc="-40" b="1">
                <a:solidFill>
                  <a:srgbClr val="741A46"/>
                </a:solidFill>
                <a:latin typeface="Arial"/>
                <a:cs typeface="Arial"/>
              </a:rPr>
              <a:t>Keputusan</a:t>
            </a:r>
            <a:r>
              <a:rPr dirty="0" sz="1600" spc="-35" b="1">
                <a:solidFill>
                  <a:srgbClr val="741A46"/>
                </a:solidFill>
                <a:latin typeface="Arial"/>
                <a:cs typeface="Arial"/>
              </a:rPr>
              <a:t> Bersama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88499" y="578798"/>
            <a:ext cx="8427720" cy="720090"/>
            <a:chOff x="388499" y="578798"/>
            <a:chExt cx="8427720" cy="720090"/>
          </a:xfrm>
        </p:grpSpPr>
        <p:sp>
          <p:nvSpPr>
            <p:cNvPr id="7" name="object 7"/>
            <p:cNvSpPr/>
            <p:nvPr/>
          </p:nvSpPr>
          <p:spPr>
            <a:xfrm>
              <a:off x="460699" y="578798"/>
              <a:ext cx="8283575" cy="679450"/>
            </a:xfrm>
            <a:custGeom>
              <a:avLst/>
              <a:gdLst/>
              <a:ahLst/>
              <a:cxnLst/>
              <a:rect l="l" t="t" r="r" b="b"/>
              <a:pathLst>
                <a:path w="8283575" h="679450">
                  <a:moveTo>
                    <a:pt x="5521513" y="0"/>
                  </a:moveTo>
                  <a:lnTo>
                    <a:pt x="5521513" y="679198"/>
                  </a:lnTo>
                </a:path>
                <a:path w="8283575" h="679450">
                  <a:moveTo>
                    <a:pt x="8283183" y="679198"/>
                  </a:moveTo>
                  <a:lnTo>
                    <a:pt x="0" y="679198"/>
                  </a:lnTo>
                </a:path>
              </a:pathLst>
            </a:custGeom>
            <a:ln w="19049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8734357" y="1217135"/>
              <a:ext cx="81724" cy="8172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88499" y="1217135"/>
              <a:ext cx="81724" cy="817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/>
          <p:nvPr/>
        </p:nvSpPr>
        <p:spPr>
          <a:xfrm>
            <a:off x="6303133" y="572450"/>
            <a:ext cx="1271270" cy="5207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47700"/>
              </a:lnSpc>
              <a:spcBef>
                <a:spcPts val="100"/>
              </a:spcBef>
            </a:pPr>
            <a:r>
              <a:rPr dirty="0" sz="1100" spc="-110" b="1">
                <a:latin typeface="Verdana"/>
                <a:cs typeface="Verdana"/>
              </a:rPr>
              <a:t>Kegiatan </a:t>
            </a:r>
            <a:r>
              <a:rPr dirty="0" sz="1100" spc="-135" b="1">
                <a:latin typeface="Verdana"/>
                <a:cs typeface="Verdana"/>
              </a:rPr>
              <a:t>Seni:  </a:t>
            </a:r>
            <a:r>
              <a:rPr dirty="0" sz="1100" spc="-114" b="1">
                <a:latin typeface="Verdana"/>
                <a:cs typeface="Verdana"/>
              </a:rPr>
              <a:t>Membuat</a:t>
            </a:r>
            <a:r>
              <a:rPr dirty="0" sz="1100" spc="-140" b="1">
                <a:latin typeface="Verdana"/>
                <a:cs typeface="Verdana"/>
              </a:rPr>
              <a:t> </a:t>
            </a:r>
            <a:r>
              <a:rPr dirty="0" sz="1100" spc="-95" b="1">
                <a:latin typeface="Verdana"/>
                <a:cs typeface="Verdana"/>
              </a:rPr>
              <a:t>Mandala</a:t>
            </a:r>
            <a:endParaRPr sz="1100">
              <a:latin typeface="Verdana"/>
              <a:cs typeface="Verdan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377863" y="1396872"/>
            <a:ext cx="3318510" cy="2898775"/>
          </a:xfrm>
          <a:custGeom>
            <a:avLst/>
            <a:gdLst/>
            <a:ahLst/>
            <a:cxnLst/>
            <a:rect l="l" t="t" r="r" b="b"/>
            <a:pathLst>
              <a:path w="3318509" h="2898775">
                <a:moveTo>
                  <a:pt x="3132393" y="2898594"/>
                </a:moveTo>
                <a:lnTo>
                  <a:pt x="185599" y="2898594"/>
                </a:lnTo>
                <a:lnTo>
                  <a:pt x="136261" y="2891964"/>
                </a:lnTo>
                <a:lnTo>
                  <a:pt x="91925" y="2873253"/>
                </a:lnTo>
                <a:lnTo>
                  <a:pt x="54362" y="2844231"/>
                </a:lnTo>
                <a:lnTo>
                  <a:pt x="25340" y="2806668"/>
                </a:lnTo>
                <a:lnTo>
                  <a:pt x="6630" y="2762332"/>
                </a:lnTo>
                <a:lnTo>
                  <a:pt x="0" y="2712994"/>
                </a:lnTo>
                <a:lnTo>
                  <a:pt x="0" y="185597"/>
                </a:lnTo>
                <a:lnTo>
                  <a:pt x="6630" y="136258"/>
                </a:lnTo>
                <a:lnTo>
                  <a:pt x="25340" y="91922"/>
                </a:lnTo>
                <a:lnTo>
                  <a:pt x="54362" y="54360"/>
                </a:lnTo>
                <a:lnTo>
                  <a:pt x="91925" y="25339"/>
                </a:lnTo>
                <a:lnTo>
                  <a:pt x="136261" y="6629"/>
                </a:lnTo>
                <a:lnTo>
                  <a:pt x="185599" y="0"/>
                </a:lnTo>
                <a:lnTo>
                  <a:pt x="3132393" y="0"/>
                </a:lnTo>
                <a:lnTo>
                  <a:pt x="3203418" y="14128"/>
                </a:lnTo>
                <a:lnTo>
                  <a:pt x="3263643" y="54359"/>
                </a:lnTo>
                <a:lnTo>
                  <a:pt x="3303868" y="114572"/>
                </a:lnTo>
                <a:lnTo>
                  <a:pt x="3317993" y="185597"/>
                </a:lnTo>
                <a:lnTo>
                  <a:pt x="3317993" y="2712994"/>
                </a:lnTo>
                <a:lnTo>
                  <a:pt x="3311363" y="2762332"/>
                </a:lnTo>
                <a:lnTo>
                  <a:pt x="3292652" y="2806668"/>
                </a:lnTo>
                <a:lnTo>
                  <a:pt x="3263630" y="2844231"/>
                </a:lnTo>
                <a:lnTo>
                  <a:pt x="3226067" y="2873253"/>
                </a:lnTo>
                <a:lnTo>
                  <a:pt x="3181732" y="2891964"/>
                </a:lnTo>
                <a:lnTo>
                  <a:pt x="3132393" y="2898594"/>
                </a:lnTo>
                <a:close/>
              </a:path>
            </a:pathLst>
          </a:custGeom>
          <a:solidFill>
            <a:srgbClr val="F9CA9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5563785" y="1484655"/>
            <a:ext cx="2983230" cy="25495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14999"/>
              </a:lnSpc>
              <a:spcBef>
                <a:spcPts val="100"/>
              </a:spcBef>
            </a:pPr>
            <a:r>
              <a:rPr dirty="0" sz="900" spc="-120">
                <a:latin typeface="Arial Black"/>
                <a:cs typeface="Arial Black"/>
              </a:rPr>
              <a:t>Pentingnya partisipasi </a:t>
            </a:r>
            <a:r>
              <a:rPr dirty="0" sz="900" spc="-100">
                <a:latin typeface="Arial Black"/>
                <a:cs typeface="Arial Black"/>
              </a:rPr>
              <a:t>individu </a:t>
            </a:r>
            <a:r>
              <a:rPr dirty="0" sz="900" spc="-135">
                <a:latin typeface="Arial Black"/>
                <a:cs typeface="Arial Black"/>
              </a:rPr>
              <a:t>dalam</a:t>
            </a:r>
            <a:r>
              <a:rPr dirty="0" sz="900" spc="30">
                <a:latin typeface="Arial Black"/>
                <a:cs typeface="Arial Black"/>
              </a:rPr>
              <a:t> </a:t>
            </a:r>
            <a:r>
              <a:rPr dirty="0" sz="900" spc="-130">
                <a:latin typeface="Arial Black"/>
                <a:cs typeface="Arial Black"/>
              </a:rPr>
              <a:t>proses </a:t>
            </a:r>
            <a:r>
              <a:rPr dirty="0" sz="900" spc="-120">
                <a:latin typeface="Arial Black"/>
                <a:cs typeface="Arial Black"/>
              </a:rPr>
              <a:t>pengambilan  </a:t>
            </a:r>
            <a:r>
              <a:rPr dirty="0" sz="900" spc="-130">
                <a:latin typeface="Arial Black"/>
                <a:cs typeface="Arial Black"/>
              </a:rPr>
              <a:t>keputusan </a:t>
            </a:r>
            <a:r>
              <a:rPr dirty="0" sz="900" spc="-145">
                <a:latin typeface="Arial Black"/>
                <a:cs typeface="Arial Black"/>
              </a:rPr>
              <a:t>bersama. </a:t>
            </a:r>
            <a:r>
              <a:rPr dirty="0" sz="900" spc="-140">
                <a:latin typeface="Arial Black"/>
                <a:cs typeface="Arial Black"/>
              </a:rPr>
              <a:t>Hasil karya </a:t>
            </a:r>
            <a:r>
              <a:rPr dirty="0" sz="900" spc="-135">
                <a:latin typeface="Arial Black"/>
                <a:cs typeface="Arial Black"/>
              </a:rPr>
              <a:t>dalam  </a:t>
            </a:r>
            <a:r>
              <a:rPr dirty="0" sz="900" spc="-125">
                <a:latin typeface="Arial Black"/>
                <a:cs typeface="Arial Black"/>
              </a:rPr>
              <a:t>kegiatan </a:t>
            </a:r>
            <a:r>
              <a:rPr dirty="0" sz="900" spc="-100">
                <a:latin typeface="Arial Black"/>
                <a:cs typeface="Arial Black"/>
              </a:rPr>
              <a:t>ini </a:t>
            </a:r>
            <a:r>
              <a:rPr dirty="0" sz="900" spc="-130">
                <a:latin typeface="Arial Black"/>
                <a:cs typeface="Arial Black"/>
              </a:rPr>
              <a:t>bukan  </a:t>
            </a:r>
            <a:r>
              <a:rPr dirty="0" sz="900" spc="-125">
                <a:latin typeface="Arial Black"/>
                <a:cs typeface="Arial Black"/>
              </a:rPr>
              <a:t>menjadi pokok pembelajaran, </a:t>
            </a:r>
            <a:r>
              <a:rPr dirty="0" sz="900" spc="-135">
                <a:latin typeface="Arial Black"/>
                <a:cs typeface="Arial Black"/>
              </a:rPr>
              <a:t>namun</a:t>
            </a:r>
            <a:r>
              <a:rPr dirty="0" sz="900" spc="30">
                <a:latin typeface="Arial Black"/>
                <a:cs typeface="Arial Black"/>
              </a:rPr>
              <a:t> </a:t>
            </a:r>
            <a:r>
              <a:rPr dirty="0" sz="900" spc="-125">
                <a:latin typeface="Arial Black"/>
                <a:cs typeface="Arial Black"/>
              </a:rPr>
              <a:t>memperlihatkan dan  </a:t>
            </a:r>
            <a:r>
              <a:rPr dirty="0" sz="900" spc="-140">
                <a:latin typeface="Arial Black"/>
                <a:cs typeface="Arial Black"/>
              </a:rPr>
              <a:t>mensimulasikan </a:t>
            </a:r>
            <a:r>
              <a:rPr dirty="0" sz="900" spc="-105">
                <a:latin typeface="Arial Black"/>
                <a:cs typeface="Arial Black"/>
              </a:rPr>
              <a:t>bentuk-bentuk </a:t>
            </a:r>
            <a:r>
              <a:rPr dirty="0" sz="900" spc="-120">
                <a:latin typeface="Arial Black"/>
                <a:cs typeface="Arial Black"/>
              </a:rPr>
              <a:t>peran </a:t>
            </a:r>
            <a:r>
              <a:rPr dirty="0" sz="900" spc="-100">
                <a:latin typeface="Arial Black"/>
                <a:cs typeface="Arial Black"/>
              </a:rPr>
              <a:t>individu </a:t>
            </a:r>
            <a:r>
              <a:rPr dirty="0" sz="900" spc="-135">
                <a:latin typeface="Arial Black"/>
                <a:cs typeface="Arial Black"/>
              </a:rPr>
              <a:t>dalam </a:t>
            </a:r>
            <a:r>
              <a:rPr dirty="0" sz="900" spc="-130">
                <a:latin typeface="Arial Black"/>
                <a:cs typeface="Arial Black"/>
              </a:rPr>
              <a:t>proses  </a:t>
            </a:r>
            <a:r>
              <a:rPr dirty="0" sz="900" spc="-120">
                <a:latin typeface="Arial Black"/>
                <a:cs typeface="Arial Black"/>
              </a:rPr>
              <a:t>pengambilan </a:t>
            </a:r>
            <a:r>
              <a:rPr dirty="0" sz="900" spc="-130">
                <a:latin typeface="Arial Black"/>
                <a:cs typeface="Arial Black"/>
              </a:rPr>
              <a:t>keputusan </a:t>
            </a:r>
            <a:r>
              <a:rPr dirty="0" sz="900" spc="-120">
                <a:latin typeface="Arial Black"/>
                <a:cs typeface="Arial Black"/>
              </a:rPr>
              <a:t>untuk kepentingan </a:t>
            </a:r>
            <a:r>
              <a:rPr dirty="0" sz="900" spc="-125">
                <a:latin typeface="Arial Black"/>
                <a:cs typeface="Arial Black"/>
              </a:rPr>
              <a:t>kelompok  </a:t>
            </a:r>
            <a:r>
              <a:rPr dirty="0" sz="900" spc="-145">
                <a:latin typeface="Arial Black"/>
                <a:cs typeface="Arial Black"/>
              </a:rPr>
              <a:t>bersama. </a:t>
            </a:r>
            <a:r>
              <a:rPr dirty="0" sz="900" spc="-135">
                <a:latin typeface="Arial Black"/>
                <a:cs typeface="Arial Black"/>
              </a:rPr>
              <a:t>Peserta </a:t>
            </a:r>
            <a:r>
              <a:rPr dirty="0" sz="900" spc="-110">
                <a:latin typeface="Arial Black"/>
                <a:cs typeface="Arial Black"/>
              </a:rPr>
              <a:t>didik </a:t>
            </a:r>
            <a:r>
              <a:rPr dirty="0" sz="900" spc="-125">
                <a:latin typeface="Arial Black"/>
                <a:cs typeface="Arial Black"/>
              </a:rPr>
              <a:t>diperkenalkan </a:t>
            </a:r>
            <a:r>
              <a:rPr dirty="0" sz="900" spc="-135">
                <a:latin typeface="Arial Black"/>
                <a:cs typeface="Arial Black"/>
              </a:rPr>
              <a:t>bahwa </a:t>
            </a:r>
            <a:r>
              <a:rPr dirty="0" sz="900" spc="-150">
                <a:latin typeface="Arial Black"/>
                <a:cs typeface="Arial Black"/>
              </a:rPr>
              <a:t>semua </a:t>
            </a:r>
            <a:r>
              <a:rPr dirty="0" sz="900" spc="-145">
                <a:latin typeface="Arial Black"/>
                <a:cs typeface="Arial Black"/>
              </a:rPr>
              <a:t>suara  </a:t>
            </a:r>
            <a:r>
              <a:rPr dirty="0" sz="900" spc="-100">
                <a:latin typeface="Arial Black"/>
                <a:cs typeface="Arial Black"/>
              </a:rPr>
              <a:t>individu </a:t>
            </a:r>
            <a:r>
              <a:rPr dirty="0" sz="900" spc="-125">
                <a:latin typeface="Arial Black"/>
                <a:cs typeface="Arial Black"/>
              </a:rPr>
              <a:t>memiliki </a:t>
            </a:r>
            <a:r>
              <a:rPr dirty="0" sz="900" spc="-110">
                <a:latin typeface="Arial Black"/>
                <a:cs typeface="Arial Black"/>
              </a:rPr>
              <a:t>nilai </a:t>
            </a:r>
            <a:r>
              <a:rPr dirty="0" sz="900" spc="-125">
                <a:latin typeface="Arial Black"/>
                <a:cs typeface="Arial Black"/>
              </a:rPr>
              <a:t>dan </a:t>
            </a:r>
            <a:r>
              <a:rPr dirty="0" sz="900" spc="-110">
                <a:latin typeface="Arial Black"/>
                <a:cs typeface="Arial Black"/>
              </a:rPr>
              <a:t>arti </a:t>
            </a:r>
            <a:r>
              <a:rPr dirty="0" sz="900" spc="-114">
                <a:latin typeface="Arial Black"/>
                <a:cs typeface="Arial Black"/>
              </a:rPr>
              <a:t>bagi </a:t>
            </a:r>
            <a:r>
              <a:rPr dirty="0" sz="900" spc="-125">
                <a:latin typeface="Arial Black"/>
                <a:cs typeface="Arial Black"/>
              </a:rPr>
              <a:t>kelompok </a:t>
            </a:r>
            <a:r>
              <a:rPr dirty="0" sz="900" spc="-130">
                <a:latin typeface="Arial Black"/>
                <a:cs typeface="Arial Black"/>
              </a:rPr>
              <a:t>kecilnya </a:t>
            </a:r>
            <a:r>
              <a:rPr dirty="0" sz="900" spc="-125">
                <a:latin typeface="Arial Black"/>
                <a:cs typeface="Arial Black"/>
              </a:rPr>
              <a:t>dan  </a:t>
            </a:r>
            <a:r>
              <a:rPr dirty="0" sz="900" spc="-120">
                <a:latin typeface="Arial Black"/>
                <a:cs typeface="Arial Black"/>
              </a:rPr>
              <a:t>juga </a:t>
            </a:r>
            <a:r>
              <a:rPr dirty="0" sz="900" spc="-114">
                <a:latin typeface="Arial Black"/>
                <a:cs typeface="Arial Black"/>
              </a:rPr>
              <a:t>bagi </a:t>
            </a:r>
            <a:r>
              <a:rPr dirty="0" sz="900" spc="-125">
                <a:latin typeface="Arial Black"/>
                <a:cs typeface="Arial Black"/>
              </a:rPr>
              <a:t>kelompok</a:t>
            </a:r>
            <a:r>
              <a:rPr dirty="0" sz="900" spc="-25">
                <a:latin typeface="Arial Black"/>
                <a:cs typeface="Arial Black"/>
              </a:rPr>
              <a:t> </a:t>
            </a:r>
            <a:r>
              <a:rPr dirty="0" sz="900" spc="-135">
                <a:latin typeface="Arial Black"/>
                <a:cs typeface="Arial Black"/>
              </a:rPr>
              <a:t>besarnya.</a:t>
            </a:r>
            <a:endParaRPr sz="90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850">
              <a:latin typeface="Arial Black"/>
              <a:cs typeface="Arial Black"/>
            </a:endParaRPr>
          </a:p>
          <a:p>
            <a:pPr algn="just" marL="12700" marR="5080">
              <a:lnSpc>
                <a:spcPct val="114999"/>
              </a:lnSpc>
            </a:pPr>
            <a:r>
              <a:rPr dirty="0" sz="900" spc="-135">
                <a:latin typeface="Arial Black"/>
                <a:cs typeface="Arial Black"/>
              </a:rPr>
              <a:t>Dalam </a:t>
            </a:r>
            <a:r>
              <a:rPr dirty="0" sz="900" spc="-125">
                <a:latin typeface="Arial Black"/>
                <a:cs typeface="Arial Black"/>
              </a:rPr>
              <a:t>kegiatan </a:t>
            </a:r>
            <a:r>
              <a:rPr dirty="0" sz="900" spc="-130">
                <a:latin typeface="Arial Black"/>
                <a:cs typeface="Arial Black"/>
              </a:rPr>
              <a:t>mandala, </a:t>
            </a:r>
            <a:r>
              <a:rPr dirty="0" sz="900" spc="-150">
                <a:latin typeface="Arial Black"/>
                <a:cs typeface="Arial Black"/>
              </a:rPr>
              <a:t>siswa </a:t>
            </a:r>
            <a:r>
              <a:rPr dirty="0" sz="900" spc="-130">
                <a:latin typeface="Arial Black"/>
                <a:cs typeface="Arial Black"/>
              </a:rPr>
              <a:t>diajak </a:t>
            </a:r>
            <a:r>
              <a:rPr dirty="0" sz="900" spc="-125">
                <a:latin typeface="Arial Black"/>
                <a:cs typeface="Arial Black"/>
              </a:rPr>
              <a:t>berproses </a:t>
            </a:r>
            <a:r>
              <a:rPr dirty="0" sz="900" spc="-135">
                <a:latin typeface="Arial Black"/>
                <a:cs typeface="Arial Black"/>
              </a:rPr>
              <a:t>dalam  </a:t>
            </a:r>
            <a:r>
              <a:rPr dirty="0" sz="900" spc="-125">
                <a:latin typeface="Arial Black"/>
                <a:cs typeface="Arial Black"/>
              </a:rPr>
              <a:t>kegiatan </a:t>
            </a:r>
            <a:r>
              <a:rPr dirty="0" sz="900" spc="-130">
                <a:latin typeface="Arial Black"/>
                <a:cs typeface="Arial Black"/>
              </a:rPr>
              <a:t>seni </a:t>
            </a:r>
            <a:r>
              <a:rPr dirty="0" sz="900" spc="-125">
                <a:latin typeface="Arial Black"/>
                <a:cs typeface="Arial Black"/>
              </a:rPr>
              <a:t>kelompok </a:t>
            </a:r>
            <a:r>
              <a:rPr dirty="0" sz="900" spc="-130">
                <a:latin typeface="Arial Black"/>
                <a:cs typeface="Arial Black"/>
              </a:rPr>
              <a:t>sebagai </a:t>
            </a:r>
            <a:r>
              <a:rPr dirty="0" sz="900" spc="-125">
                <a:latin typeface="Arial Black"/>
                <a:cs typeface="Arial Black"/>
              </a:rPr>
              <a:t>pemantik </a:t>
            </a:r>
            <a:r>
              <a:rPr dirty="0" sz="900" spc="-120">
                <a:latin typeface="Arial Black"/>
                <a:cs typeface="Arial Black"/>
              </a:rPr>
              <a:t>untuk melihat  </a:t>
            </a:r>
            <a:r>
              <a:rPr dirty="0" sz="900" spc="-135">
                <a:latin typeface="Arial Black"/>
                <a:cs typeface="Arial Black"/>
              </a:rPr>
              <a:t>bagaimana </a:t>
            </a:r>
            <a:r>
              <a:rPr dirty="0" sz="900" spc="-114">
                <a:latin typeface="Arial Black"/>
                <a:cs typeface="Arial Black"/>
              </a:rPr>
              <a:t>strategi </a:t>
            </a:r>
            <a:r>
              <a:rPr dirty="0" sz="900" spc="-150">
                <a:latin typeface="Arial Black"/>
                <a:cs typeface="Arial Black"/>
              </a:rPr>
              <a:t>siswa </a:t>
            </a:r>
            <a:r>
              <a:rPr dirty="0" sz="900" spc="-140">
                <a:latin typeface="Arial Black"/>
                <a:cs typeface="Arial Black"/>
              </a:rPr>
              <a:t>memastikan </a:t>
            </a:r>
            <a:r>
              <a:rPr dirty="0" sz="900" spc="-120">
                <a:latin typeface="Arial Black"/>
                <a:cs typeface="Arial Black"/>
              </a:rPr>
              <a:t>partisipasi setiap  </a:t>
            </a:r>
            <a:r>
              <a:rPr dirty="0" sz="900" spc="-114">
                <a:latin typeface="Arial Black"/>
                <a:cs typeface="Arial Black"/>
              </a:rPr>
              <a:t>anggota </a:t>
            </a:r>
            <a:r>
              <a:rPr dirty="0" sz="900" spc="-125">
                <a:latin typeface="Arial Black"/>
                <a:cs typeface="Arial Black"/>
              </a:rPr>
              <a:t>kelompok, sehingga </a:t>
            </a:r>
            <a:r>
              <a:rPr dirty="0" sz="900" spc="-150">
                <a:latin typeface="Arial Black"/>
                <a:cs typeface="Arial Black"/>
              </a:rPr>
              <a:t>siswa </a:t>
            </a:r>
            <a:r>
              <a:rPr dirty="0" sz="900" spc="-114">
                <a:latin typeface="Arial Black"/>
                <a:cs typeface="Arial Black"/>
              </a:rPr>
              <a:t>dapat </a:t>
            </a:r>
            <a:r>
              <a:rPr dirty="0" sz="900" spc="-105">
                <a:latin typeface="Arial Black"/>
                <a:cs typeface="Arial Black"/>
              </a:rPr>
              <a:t>lebih </a:t>
            </a:r>
            <a:r>
              <a:rPr dirty="0" sz="900" spc="-130">
                <a:latin typeface="Arial Black"/>
                <a:cs typeface="Arial Black"/>
              </a:rPr>
              <a:t>mudah  </a:t>
            </a:r>
            <a:r>
              <a:rPr dirty="0" sz="900" spc="-125">
                <a:latin typeface="Arial Black"/>
                <a:cs typeface="Arial Black"/>
              </a:rPr>
              <a:t>menghubungkannya </a:t>
            </a:r>
            <a:r>
              <a:rPr dirty="0" sz="900" spc="-120">
                <a:latin typeface="Arial Black"/>
                <a:cs typeface="Arial Black"/>
              </a:rPr>
              <a:t>dengan </a:t>
            </a:r>
            <a:r>
              <a:rPr dirty="0" sz="900" spc="-125">
                <a:latin typeface="Arial Black"/>
                <a:cs typeface="Arial Black"/>
              </a:rPr>
              <a:t>ketidakadilan atau </a:t>
            </a:r>
            <a:r>
              <a:rPr dirty="0" sz="900" spc="-130">
                <a:latin typeface="Arial Black"/>
                <a:cs typeface="Arial Black"/>
              </a:rPr>
              <a:t>diskriminasi  </a:t>
            </a:r>
            <a:r>
              <a:rPr dirty="0" sz="900" spc="-125">
                <a:latin typeface="Arial Black"/>
                <a:cs typeface="Arial Black"/>
              </a:rPr>
              <a:t>yang </a:t>
            </a:r>
            <a:r>
              <a:rPr dirty="0" sz="900" spc="-110">
                <a:latin typeface="Arial Black"/>
                <a:cs typeface="Arial Black"/>
              </a:rPr>
              <a:t>terjadi </a:t>
            </a:r>
            <a:r>
              <a:rPr dirty="0" sz="900" spc="-114">
                <a:latin typeface="Arial Black"/>
                <a:cs typeface="Arial Black"/>
              </a:rPr>
              <a:t>terhadap </a:t>
            </a:r>
            <a:r>
              <a:rPr dirty="0" sz="900" spc="-135">
                <a:latin typeface="Arial Black"/>
                <a:cs typeface="Arial Black"/>
              </a:rPr>
              <a:t>kebebasan </a:t>
            </a:r>
            <a:r>
              <a:rPr dirty="0" sz="900" spc="-114">
                <a:latin typeface="Arial Black"/>
                <a:cs typeface="Arial Black"/>
              </a:rPr>
              <a:t>berpendapat </a:t>
            </a:r>
            <a:r>
              <a:rPr dirty="0" sz="900" spc="-125">
                <a:latin typeface="Arial Black"/>
                <a:cs typeface="Arial Black"/>
              </a:rPr>
              <a:t>atau  </a:t>
            </a:r>
            <a:r>
              <a:rPr dirty="0" sz="900" spc="-130">
                <a:latin typeface="Arial Black"/>
                <a:cs typeface="Arial Black"/>
              </a:rPr>
              <a:t>berekspresi seorang </a:t>
            </a:r>
            <a:r>
              <a:rPr dirty="0" sz="900" spc="-100">
                <a:latin typeface="Arial Black"/>
                <a:cs typeface="Arial Black"/>
              </a:rPr>
              <a:t>individu </a:t>
            </a:r>
            <a:r>
              <a:rPr dirty="0" sz="900" spc="-125">
                <a:latin typeface="Arial Black"/>
                <a:cs typeface="Arial Black"/>
              </a:rPr>
              <a:t>atau</a:t>
            </a:r>
            <a:r>
              <a:rPr dirty="0" sz="900" spc="20">
                <a:latin typeface="Arial Black"/>
                <a:cs typeface="Arial Black"/>
              </a:rPr>
              <a:t> </a:t>
            </a:r>
            <a:r>
              <a:rPr dirty="0" sz="900" spc="-130">
                <a:latin typeface="Arial Black"/>
                <a:cs typeface="Arial Black"/>
              </a:rPr>
              <a:t>kelompok.</a:t>
            </a:r>
            <a:endParaRPr sz="900">
              <a:latin typeface="Arial Black"/>
              <a:cs typeface="Arial Black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0" y="466294"/>
            <a:ext cx="1068705" cy="678815"/>
            <a:chOff x="0" y="466294"/>
            <a:chExt cx="1068705" cy="678815"/>
          </a:xfrm>
        </p:grpSpPr>
        <p:sp>
          <p:nvSpPr>
            <p:cNvPr id="14" name="object 14"/>
            <p:cNvSpPr/>
            <p:nvPr/>
          </p:nvSpPr>
          <p:spPr>
            <a:xfrm>
              <a:off x="0" y="466294"/>
              <a:ext cx="1068705" cy="678815"/>
            </a:xfrm>
            <a:custGeom>
              <a:avLst/>
              <a:gdLst/>
              <a:ahLst/>
              <a:cxnLst/>
              <a:rect l="l" t="t" r="r" b="b"/>
              <a:pathLst>
                <a:path w="1068705" h="678815">
                  <a:moveTo>
                    <a:pt x="1064074" y="289319"/>
                  </a:moveTo>
                  <a:lnTo>
                    <a:pt x="61539" y="289319"/>
                  </a:lnTo>
                  <a:lnTo>
                    <a:pt x="95289" y="287631"/>
                  </a:lnTo>
                  <a:lnTo>
                    <a:pt x="175883" y="282394"/>
                  </a:lnTo>
                  <a:lnTo>
                    <a:pt x="239135" y="277216"/>
                  </a:lnTo>
                  <a:lnTo>
                    <a:pt x="398519" y="262494"/>
                  </a:lnTo>
                  <a:lnTo>
                    <a:pt x="402009" y="248644"/>
                  </a:lnTo>
                  <a:lnTo>
                    <a:pt x="410621" y="220889"/>
                  </a:lnTo>
                  <a:lnTo>
                    <a:pt x="427961" y="181902"/>
                  </a:lnTo>
                  <a:lnTo>
                    <a:pt x="449609" y="146404"/>
                  </a:lnTo>
                  <a:lnTo>
                    <a:pt x="475619" y="113469"/>
                  </a:lnTo>
                  <a:lnTo>
                    <a:pt x="505936" y="84024"/>
                  </a:lnTo>
                  <a:lnTo>
                    <a:pt x="516353" y="74482"/>
                  </a:lnTo>
                  <a:lnTo>
                    <a:pt x="550976" y="50274"/>
                  </a:lnTo>
                  <a:lnTo>
                    <a:pt x="588218" y="30314"/>
                  </a:lnTo>
                  <a:lnTo>
                    <a:pt x="641926" y="11287"/>
                  </a:lnTo>
                  <a:lnTo>
                    <a:pt x="684406" y="2617"/>
                  </a:lnTo>
                  <a:lnTo>
                    <a:pt x="713851" y="0"/>
                  </a:lnTo>
                  <a:lnTo>
                    <a:pt x="746786" y="0"/>
                  </a:lnTo>
                  <a:lnTo>
                    <a:pt x="813470" y="10414"/>
                  </a:lnTo>
                  <a:lnTo>
                    <a:pt x="861128" y="26882"/>
                  </a:lnTo>
                  <a:lnTo>
                    <a:pt x="918270" y="58072"/>
                  </a:lnTo>
                  <a:lnTo>
                    <a:pt x="957258" y="88389"/>
                  </a:lnTo>
                  <a:lnTo>
                    <a:pt x="990195" y="123012"/>
                  </a:lnTo>
                  <a:lnTo>
                    <a:pt x="1018765" y="162872"/>
                  </a:lnTo>
                  <a:lnTo>
                    <a:pt x="1041285" y="207039"/>
                  </a:lnTo>
                  <a:lnTo>
                    <a:pt x="1057752" y="254696"/>
                  </a:lnTo>
                  <a:lnTo>
                    <a:pt x="1061245" y="270291"/>
                  </a:lnTo>
                  <a:lnTo>
                    <a:pt x="1064074" y="289319"/>
                  </a:lnTo>
                  <a:close/>
                </a:path>
                <a:path w="1068705" h="678815">
                  <a:moveTo>
                    <a:pt x="0" y="403516"/>
                  </a:moveTo>
                  <a:lnTo>
                    <a:pt x="0" y="288605"/>
                  </a:lnTo>
                  <a:lnTo>
                    <a:pt x="15627" y="289319"/>
                  </a:lnTo>
                  <a:lnTo>
                    <a:pt x="1064074" y="289319"/>
                  </a:lnTo>
                  <a:lnTo>
                    <a:pt x="1066422" y="304041"/>
                  </a:lnTo>
                  <a:lnTo>
                    <a:pt x="1068170" y="338724"/>
                  </a:lnTo>
                  <a:lnTo>
                    <a:pt x="1067295" y="356936"/>
                  </a:lnTo>
                  <a:lnTo>
                    <a:pt x="1066422" y="373346"/>
                  </a:lnTo>
                  <a:lnTo>
                    <a:pt x="1063805" y="390686"/>
                  </a:lnTo>
                  <a:lnTo>
                    <a:pt x="1061914" y="402849"/>
                  </a:lnTo>
                  <a:lnTo>
                    <a:pt x="15627" y="402849"/>
                  </a:lnTo>
                  <a:lnTo>
                    <a:pt x="0" y="403516"/>
                  </a:lnTo>
                  <a:close/>
                </a:path>
                <a:path w="1068705" h="678815">
                  <a:moveTo>
                    <a:pt x="728571" y="678321"/>
                  </a:moveTo>
                  <a:lnTo>
                    <a:pt x="714723" y="678321"/>
                  </a:lnTo>
                  <a:lnTo>
                    <a:pt x="700001" y="677448"/>
                  </a:lnTo>
                  <a:lnTo>
                    <a:pt x="686093" y="675701"/>
                  </a:lnTo>
                  <a:lnTo>
                    <a:pt x="644546" y="667903"/>
                  </a:lnTo>
                  <a:lnTo>
                    <a:pt x="630696" y="663598"/>
                  </a:lnTo>
                  <a:lnTo>
                    <a:pt x="617661" y="660106"/>
                  </a:lnTo>
                  <a:lnTo>
                    <a:pt x="568316" y="637586"/>
                  </a:lnTo>
                  <a:lnTo>
                    <a:pt x="522403" y="608143"/>
                  </a:lnTo>
                  <a:lnTo>
                    <a:pt x="473001" y="562231"/>
                  </a:lnTo>
                  <a:lnTo>
                    <a:pt x="456534" y="540583"/>
                  </a:lnTo>
                  <a:lnTo>
                    <a:pt x="448736" y="530168"/>
                  </a:lnTo>
                  <a:lnTo>
                    <a:pt x="415859" y="470406"/>
                  </a:lnTo>
                  <a:lnTo>
                    <a:pt x="402824" y="431419"/>
                  </a:lnTo>
                  <a:lnTo>
                    <a:pt x="309311" y="421876"/>
                  </a:lnTo>
                  <a:lnTo>
                    <a:pt x="169831" y="409774"/>
                  </a:lnTo>
                  <a:lnTo>
                    <a:pt x="92729" y="404536"/>
                  </a:lnTo>
                  <a:lnTo>
                    <a:pt x="34655" y="402849"/>
                  </a:lnTo>
                  <a:lnTo>
                    <a:pt x="1061914" y="402849"/>
                  </a:lnTo>
                  <a:lnTo>
                    <a:pt x="1052575" y="440089"/>
                  </a:lnTo>
                  <a:lnTo>
                    <a:pt x="1027435" y="500724"/>
                  </a:lnTo>
                  <a:lnTo>
                    <a:pt x="1000553" y="542271"/>
                  </a:lnTo>
                  <a:lnTo>
                    <a:pt x="990195" y="554433"/>
                  </a:lnTo>
                  <a:lnTo>
                    <a:pt x="979778" y="567411"/>
                  </a:lnTo>
                  <a:lnTo>
                    <a:pt x="944283" y="601218"/>
                  </a:lnTo>
                  <a:lnTo>
                    <a:pt x="890573" y="637586"/>
                  </a:lnTo>
                  <a:lnTo>
                    <a:pt x="845533" y="657488"/>
                  </a:lnTo>
                  <a:lnTo>
                    <a:pt x="797003" y="671396"/>
                  </a:lnTo>
                  <a:lnTo>
                    <a:pt x="763195" y="676573"/>
                  </a:lnTo>
                  <a:lnTo>
                    <a:pt x="728571" y="6783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474536" y="536343"/>
              <a:ext cx="521334" cy="521334"/>
            </a:xfrm>
            <a:custGeom>
              <a:avLst/>
              <a:gdLst/>
              <a:ahLst/>
              <a:cxnLst/>
              <a:rect l="l" t="t" r="r" b="b"/>
              <a:pathLst>
                <a:path w="521334" h="521334">
                  <a:moveTo>
                    <a:pt x="260394" y="520788"/>
                  </a:moveTo>
                  <a:lnTo>
                    <a:pt x="213588" y="516593"/>
                  </a:lnTo>
                  <a:lnTo>
                    <a:pt x="169534" y="504498"/>
                  </a:lnTo>
                  <a:lnTo>
                    <a:pt x="128968" y="485237"/>
                  </a:lnTo>
                  <a:lnTo>
                    <a:pt x="92625" y="459547"/>
                  </a:lnTo>
                  <a:lnTo>
                    <a:pt x="61241" y="428163"/>
                  </a:lnTo>
                  <a:lnTo>
                    <a:pt x="35551" y="391820"/>
                  </a:lnTo>
                  <a:lnTo>
                    <a:pt x="16290" y="351254"/>
                  </a:lnTo>
                  <a:lnTo>
                    <a:pt x="4195" y="307200"/>
                  </a:lnTo>
                  <a:lnTo>
                    <a:pt x="0" y="260394"/>
                  </a:lnTo>
                  <a:lnTo>
                    <a:pt x="4195" y="213588"/>
                  </a:lnTo>
                  <a:lnTo>
                    <a:pt x="16290" y="169534"/>
                  </a:lnTo>
                  <a:lnTo>
                    <a:pt x="35551" y="128968"/>
                  </a:lnTo>
                  <a:lnTo>
                    <a:pt x="61241" y="92625"/>
                  </a:lnTo>
                  <a:lnTo>
                    <a:pt x="92625" y="61241"/>
                  </a:lnTo>
                  <a:lnTo>
                    <a:pt x="128968" y="35551"/>
                  </a:lnTo>
                  <a:lnTo>
                    <a:pt x="169534" y="16290"/>
                  </a:lnTo>
                  <a:lnTo>
                    <a:pt x="213588" y="4195"/>
                  </a:lnTo>
                  <a:lnTo>
                    <a:pt x="260394" y="0"/>
                  </a:lnTo>
                  <a:lnTo>
                    <a:pt x="311431" y="5049"/>
                  </a:lnTo>
                  <a:lnTo>
                    <a:pt x="360042" y="19820"/>
                  </a:lnTo>
                  <a:lnTo>
                    <a:pt x="404861" y="43748"/>
                  </a:lnTo>
                  <a:lnTo>
                    <a:pt x="444521" y="76267"/>
                  </a:lnTo>
                  <a:lnTo>
                    <a:pt x="477039" y="115926"/>
                  </a:lnTo>
                  <a:lnTo>
                    <a:pt x="500967" y="160744"/>
                  </a:lnTo>
                  <a:lnTo>
                    <a:pt x="515739" y="209355"/>
                  </a:lnTo>
                  <a:lnTo>
                    <a:pt x="520788" y="260394"/>
                  </a:lnTo>
                  <a:lnTo>
                    <a:pt x="516593" y="307200"/>
                  </a:lnTo>
                  <a:lnTo>
                    <a:pt x="504498" y="351254"/>
                  </a:lnTo>
                  <a:lnTo>
                    <a:pt x="485237" y="391820"/>
                  </a:lnTo>
                  <a:lnTo>
                    <a:pt x="459547" y="428163"/>
                  </a:lnTo>
                  <a:lnTo>
                    <a:pt x="428163" y="459547"/>
                  </a:lnTo>
                  <a:lnTo>
                    <a:pt x="391820" y="485237"/>
                  </a:lnTo>
                  <a:lnTo>
                    <a:pt x="351254" y="504498"/>
                  </a:lnTo>
                  <a:lnTo>
                    <a:pt x="307200" y="516593"/>
                  </a:lnTo>
                  <a:lnTo>
                    <a:pt x="260394" y="520788"/>
                  </a:lnTo>
                  <a:close/>
                </a:path>
              </a:pathLst>
            </a:custGeom>
            <a:solidFill>
              <a:srgbClr val="D49321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/>
          <p:cNvSpPr txBox="1"/>
          <p:nvPr/>
        </p:nvSpPr>
        <p:spPr>
          <a:xfrm>
            <a:off x="677310" y="636781"/>
            <a:ext cx="11557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215" b="1">
                <a:solidFill>
                  <a:srgbClr val="FFFFFF"/>
                </a:solidFill>
                <a:latin typeface="Comfortaa"/>
                <a:cs typeface="Comfortaa"/>
              </a:rPr>
              <a:t>1</a:t>
            </a:r>
            <a:endParaRPr sz="1800">
              <a:latin typeface="Comfortaa"/>
              <a:cs typeface="Comforta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610880" y="1511497"/>
            <a:ext cx="173863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30" b="1">
                <a:latin typeface="Arial"/>
                <a:cs typeface="Arial"/>
              </a:rPr>
              <a:t>Peralatan:</a:t>
            </a:r>
            <a:endParaRPr sz="9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dirty="0" sz="900" spc="-135">
                <a:latin typeface="Arial Black"/>
                <a:cs typeface="Arial Black"/>
              </a:rPr>
              <a:t>Presentasi </a:t>
            </a:r>
            <a:r>
              <a:rPr dirty="0" sz="900" spc="-110">
                <a:latin typeface="Arial Black"/>
                <a:cs typeface="Arial Black"/>
              </a:rPr>
              <a:t>tentang </a:t>
            </a:r>
            <a:r>
              <a:rPr dirty="0" sz="900" spc="-120">
                <a:latin typeface="Arial Black"/>
                <a:cs typeface="Arial Black"/>
              </a:rPr>
              <a:t>Mandala, </a:t>
            </a:r>
            <a:r>
              <a:rPr dirty="0" sz="900" spc="-135">
                <a:latin typeface="Arial Black"/>
                <a:cs typeface="Arial Black"/>
              </a:rPr>
              <a:t>kertas  </a:t>
            </a:r>
            <a:r>
              <a:rPr dirty="0" sz="900" spc="-100">
                <a:latin typeface="Arial Black"/>
                <a:cs typeface="Arial Black"/>
              </a:rPr>
              <a:t>karton/duplex, </a:t>
            </a:r>
            <a:r>
              <a:rPr dirty="0" sz="900" spc="-130">
                <a:latin typeface="Arial Black"/>
                <a:cs typeface="Arial Black"/>
              </a:rPr>
              <a:t>lem </a:t>
            </a:r>
            <a:r>
              <a:rPr dirty="0" sz="900" spc="-105">
                <a:latin typeface="Arial Black"/>
                <a:cs typeface="Arial Black"/>
              </a:rPr>
              <a:t>kertas/selotip  </a:t>
            </a:r>
            <a:r>
              <a:rPr dirty="0" sz="900" spc="-120">
                <a:latin typeface="Arial Black"/>
                <a:cs typeface="Arial Black"/>
              </a:rPr>
              <a:t>berperekat, </a:t>
            </a:r>
            <a:r>
              <a:rPr dirty="0" sz="900" spc="-105">
                <a:latin typeface="Arial Black"/>
                <a:cs typeface="Arial Black"/>
              </a:rPr>
              <a:t>gunting, </a:t>
            </a:r>
            <a:r>
              <a:rPr dirty="0" sz="900" spc="-120">
                <a:latin typeface="Arial Black"/>
                <a:cs typeface="Arial Black"/>
              </a:rPr>
              <a:t>alat</a:t>
            </a:r>
            <a:r>
              <a:rPr dirty="0" sz="900" spc="-35">
                <a:latin typeface="Arial Black"/>
                <a:cs typeface="Arial Black"/>
              </a:rPr>
              <a:t> </a:t>
            </a:r>
            <a:r>
              <a:rPr dirty="0" sz="900" spc="-110">
                <a:latin typeface="Arial Black"/>
                <a:cs typeface="Arial Black"/>
              </a:rPr>
              <a:t>tulis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628052" y="1511497"/>
            <a:ext cx="63563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40" b="1">
                <a:latin typeface="Arial"/>
                <a:cs typeface="Arial"/>
              </a:rPr>
              <a:t>Peran</a:t>
            </a:r>
            <a:r>
              <a:rPr dirty="0" sz="900" spc="-80" b="1">
                <a:latin typeface="Arial"/>
                <a:cs typeface="Arial"/>
              </a:rPr>
              <a:t> </a:t>
            </a:r>
            <a:r>
              <a:rPr dirty="0" sz="900" spc="-40" b="1">
                <a:latin typeface="Arial"/>
                <a:cs typeface="Arial"/>
              </a:rPr>
              <a:t>Guru: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900" spc="-114">
                <a:latin typeface="Arial Black"/>
                <a:cs typeface="Arial Black"/>
              </a:rPr>
              <a:t>Fasilitator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682084" y="176444"/>
            <a:ext cx="1011555" cy="132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 spc="25" b="1">
                <a:latin typeface="Comfortaa"/>
                <a:cs typeface="Comfortaa"/>
              </a:rPr>
              <a:t>Tahapan</a:t>
            </a:r>
            <a:r>
              <a:rPr dirty="0" sz="700" spc="-45" b="1">
                <a:latin typeface="Comfortaa"/>
                <a:cs typeface="Comfortaa"/>
              </a:rPr>
              <a:t> </a:t>
            </a:r>
            <a:r>
              <a:rPr dirty="0" sz="700" spc="35" b="1">
                <a:latin typeface="Comfortaa"/>
                <a:cs typeface="Comfortaa"/>
              </a:rPr>
              <a:t>Pengenalan</a:t>
            </a:r>
            <a:endParaRPr sz="700">
              <a:latin typeface="Comfortaa"/>
              <a:cs typeface="Comfortaa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8774857" y="198899"/>
            <a:ext cx="101699" cy="1016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205297" y="2408045"/>
            <a:ext cx="2829519" cy="27354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22" name="object 22"/>
          <p:cNvGrpSpPr/>
          <p:nvPr/>
        </p:nvGrpSpPr>
        <p:grpSpPr>
          <a:xfrm>
            <a:off x="57749" y="33524"/>
            <a:ext cx="1646555" cy="440055"/>
            <a:chOff x="57749" y="33524"/>
            <a:chExt cx="1646555" cy="440055"/>
          </a:xfrm>
        </p:grpSpPr>
        <p:sp>
          <p:nvSpPr>
            <p:cNvPr id="23" name="object 23"/>
            <p:cNvSpPr/>
            <p:nvPr/>
          </p:nvSpPr>
          <p:spPr>
            <a:xfrm>
              <a:off x="57749" y="33524"/>
              <a:ext cx="1646246" cy="36594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686323" y="197224"/>
              <a:ext cx="876300" cy="276225"/>
            </a:xfrm>
            <a:custGeom>
              <a:avLst/>
              <a:gdLst/>
              <a:ahLst/>
              <a:cxnLst/>
              <a:rect l="l" t="t" r="r" b="b"/>
              <a:pathLst>
                <a:path w="876300" h="276225">
                  <a:moveTo>
                    <a:pt x="829698" y="275999"/>
                  </a:moveTo>
                  <a:lnTo>
                    <a:pt x="45999" y="275999"/>
                  </a:lnTo>
                  <a:lnTo>
                    <a:pt x="28094" y="272384"/>
                  </a:lnTo>
                  <a:lnTo>
                    <a:pt x="13473" y="262526"/>
                  </a:lnTo>
                  <a:lnTo>
                    <a:pt x="3614" y="247904"/>
                  </a:lnTo>
                  <a:lnTo>
                    <a:pt x="0" y="229999"/>
                  </a:lnTo>
                  <a:lnTo>
                    <a:pt x="0" y="46000"/>
                  </a:lnTo>
                  <a:lnTo>
                    <a:pt x="3614" y="28095"/>
                  </a:lnTo>
                  <a:lnTo>
                    <a:pt x="13473" y="13473"/>
                  </a:lnTo>
                  <a:lnTo>
                    <a:pt x="28094" y="3614"/>
                  </a:lnTo>
                  <a:lnTo>
                    <a:pt x="45999" y="0"/>
                  </a:lnTo>
                  <a:lnTo>
                    <a:pt x="829698" y="0"/>
                  </a:lnTo>
                  <a:lnTo>
                    <a:pt x="867969" y="20479"/>
                  </a:lnTo>
                  <a:lnTo>
                    <a:pt x="875698" y="46000"/>
                  </a:lnTo>
                  <a:lnTo>
                    <a:pt x="875698" y="229999"/>
                  </a:lnTo>
                  <a:lnTo>
                    <a:pt x="872083" y="247904"/>
                  </a:lnTo>
                  <a:lnTo>
                    <a:pt x="862225" y="262526"/>
                  </a:lnTo>
                  <a:lnTo>
                    <a:pt x="847603" y="272384"/>
                  </a:lnTo>
                  <a:lnTo>
                    <a:pt x="829698" y="275999"/>
                  </a:lnTo>
                  <a:close/>
                </a:path>
              </a:pathLst>
            </a:custGeom>
            <a:solidFill>
              <a:srgbClr val="D8E9D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5" name="object 25"/>
          <p:cNvSpPr txBox="1"/>
          <p:nvPr/>
        </p:nvSpPr>
        <p:spPr>
          <a:xfrm>
            <a:off x="613248" y="189984"/>
            <a:ext cx="80962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Arial"/>
                <a:cs typeface="Arial"/>
              </a:rPr>
              <a:t>Suara</a:t>
            </a:r>
            <a:r>
              <a:rPr dirty="0" sz="800" spc="-60">
                <a:latin typeface="Arial"/>
                <a:cs typeface="Arial"/>
              </a:rPr>
              <a:t> </a:t>
            </a:r>
            <a:r>
              <a:rPr dirty="0" sz="800" spc="-5">
                <a:latin typeface="Arial"/>
                <a:cs typeface="Arial"/>
              </a:rPr>
              <a:t>Demokrasi</a:t>
            </a:r>
            <a:endParaRPr sz="8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36636" y="1505229"/>
            <a:ext cx="770890" cy="436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10" b="1">
                <a:latin typeface="Arial"/>
                <a:cs typeface="Arial"/>
              </a:rPr>
              <a:t>Waktu: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900" spc="-130">
                <a:latin typeface="Arial Black"/>
                <a:cs typeface="Arial Black"/>
              </a:rPr>
              <a:t>90</a:t>
            </a:r>
            <a:r>
              <a:rPr dirty="0" sz="900" spc="-95">
                <a:latin typeface="Arial Black"/>
                <a:cs typeface="Arial Black"/>
              </a:rPr>
              <a:t> </a:t>
            </a:r>
            <a:r>
              <a:rPr dirty="0" sz="900" spc="-100">
                <a:latin typeface="Arial Black"/>
                <a:cs typeface="Arial Black"/>
              </a:rPr>
              <a:t>Menit</a:t>
            </a:r>
            <a:endParaRPr sz="9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</a:pPr>
            <a:r>
              <a:rPr dirty="0" sz="900" spc="-160">
                <a:latin typeface="Arial Black"/>
                <a:cs typeface="Arial Black"/>
              </a:rPr>
              <a:t>2 </a:t>
            </a:r>
            <a:r>
              <a:rPr dirty="0" sz="900" spc="-200">
                <a:latin typeface="Arial Black"/>
                <a:cs typeface="Arial Black"/>
              </a:rPr>
              <a:t>Jam</a:t>
            </a:r>
            <a:r>
              <a:rPr dirty="0" sz="900" spc="-185">
                <a:latin typeface="Arial Black"/>
                <a:cs typeface="Arial Black"/>
              </a:rPr>
              <a:t> </a:t>
            </a:r>
            <a:r>
              <a:rPr dirty="0" sz="900" spc="-130">
                <a:latin typeface="Arial Black"/>
                <a:cs typeface="Arial Black"/>
              </a:rPr>
              <a:t>Pelajaran</a:t>
            </a:r>
            <a:endParaRPr sz="9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8498" y="189497"/>
            <a:ext cx="993775" cy="996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55"/>
              </a:lnSpc>
            </a:pPr>
            <a:r>
              <a:rPr dirty="0" sz="700" spc="45" b="1">
                <a:latin typeface="Comfortaa"/>
                <a:cs typeface="Comfortaa"/>
              </a:rPr>
              <a:t>Bhinneka </a:t>
            </a:r>
            <a:r>
              <a:rPr dirty="0" sz="700" spc="25" b="1">
                <a:latin typeface="Comfortaa"/>
                <a:cs typeface="Comfortaa"/>
              </a:rPr>
              <a:t>Tunggal</a:t>
            </a:r>
            <a:r>
              <a:rPr dirty="0" sz="700" spc="-114" b="1">
                <a:latin typeface="Comfortaa"/>
                <a:cs typeface="Comfortaa"/>
              </a:rPr>
              <a:t> </a:t>
            </a:r>
            <a:r>
              <a:rPr dirty="0" sz="700" spc="20" b="1">
                <a:latin typeface="Comfortaa"/>
                <a:cs typeface="Comfortaa"/>
              </a:rPr>
              <a:t>Ika</a:t>
            </a:r>
            <a:endParaRPr sz="700">
              <a:latin typeface="Comfortaa"/>
              <a:cs typeface="Comforta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42569" y="185512"/>
            <a:ext cx="114972" cy="1149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01298" y="1512746"/>
            <a:ext cx="1536065" cy="342900"/>
          </a:xfrm>
          <a:custGeom>
            <a:avLst/>
            <a:gdLst/>
            <a:ahLst/>
            <a:cxnLst/>
            <a:rect l="l" t="t" r="r" b="b"/>
            <a:pathLst>
              <a:path w="1536064" h="342900">
                <a:moveTo>
                  <a:pt x="1478644" y="342299"/>
                </a:moveTo>
                <a:lnTo>
                  <a:pt x="57049" y="342299"/>
                </a:lnTo>
                <a:lnTo>
                  <a:pt x="34843" y="337815"/>
                </a:lnTo>
                <a:lnTo>
                  <a:pt x="16709" y="325589"/>
                </a:lnTo>
                <a:lnTo>
                  <a:pt x="4483" y="307454"/>
                </a:lnTo>
                <a:lnTo>
                  <a:pt x="0" y="285246"/>
                </a:lnTo>
                <a:lnTo>
                  <a:pt x="0" y="57049"/>
                </a:lnTo>
                <a:lnTo>
                  <a:pt x="4483" y="34843"/>
                </a:lnTo>
                <a:lnTo>
                  <a:pt x="16709" y="16709"/>
                </a:lnTo>
                <a:lnTo>
                  <a:pt x="34843" y="4483"/>
                </a:lnTo>
                <a:lnTo>
                  <a:pt x="57049" y="0"/>
                </a:lnTo>
                <a:lnTo>
                  <a:pt x="1478644" y="0"/>
                </a:lnTo>
                <a:lnTo>
                  <a:pt x="1518986" y="16709"/>
                </a:lnTo>
                <a:lnTo>
                  <a:pt x="1535696" y="57049"/>
                </a:lnTo>
                <a:lnTo>
                  <a:pt x="1535696" y="285246"/>
                </a:lnTo>
                <a:lnTo>
                  <a:pt x="1531213" y="307454"/>
                </a:lnTo>
                <a:lnTo>
                  <a:pt x="1518986" y="325589"/>
                </a:lnTo>
                <a:lnTo>
                  <a:pt x="1500852" y="337815"/>
                </a:lnTo>
                <a:lnTo>
                  <a:pt x="1478644" y="342299"/>
                </a:lnTo>
                <a:close/>
              </a:path>
            </a:pathLst>
          </a:custGeom>
          <a:solidFill>
            <a:srgbClr val="A5727E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5" name="object 5"/>
          <p:cNvGrpSpPr/>
          <p:nvPr/>
        </p:nvGrpSpPr>
        <p:grpSpPr>
          <a:xfrm>
            <a:off x="0" y="466294"/>
            <a:ext cx="1068705" cy="678815"/>
            <a:chOff x="0" y="466294"/>
            <a:chExt cx="1068705" cy="678815"/>
          </a:xfrm>
        </p:grpSpPr>
        <p:sp>
          <p:nvSpPr>
            <p:cNvPr id="6" name="object 6"/>
            <p:cNvSpPr/>
            <p:nvPr/>
          </p:nvSpPr>
          <p:spPr>
            <a:xfrm>
              <a:off x="0" y="466294"/>
              <a:ext cx="1068705" cy="678815"/>
            </a:xfrm>
            <a:custGeom>
              <a:avLst/>
              <a:gdLst/>
              <a:ahLst/>
              <a:cxnLst/>
              <a:rect l="l" t="t" r="r" b="b"/>
              <a:pathLst>
                <a:path w="1068705" h="678815">
                  <a:moveTo>
                    <a:pt x="1064074" y="289319"/>
                  </a:moveTo>
                  <a:lnTo>
                    <a:pt x="61539" y="289319"/>
                  </a:lnTo>
                  <a:lnTo>
                    <a:pt x="95289" y="287631"/>
                  </a:lnTo>
                  <a:lnTo>
                    <a:pt x="175883" y="282394"/>
                  </a:lnTo>
                  <a:lnTo>
                    <a:pt x="239135" y="277216"/>
                  </a:lnTo>
                  <a:lnTo>
                    <a:pt x="398519" y="262494"/>
                  </a:lnTo>
                  <a:lnTo>
                    <a:pt x="402009" y="248644"/>
                  </a:lnTo>
                  <a:lnTo>
                    <a:pt x="410621" y="220889"/>
                  </a:lnTo>
                  <a:lnTo>
                    <a:pt x="427961" y="181902"/>
                  </a:lnTo>
                  <a:lnTo>
                    <a:pt x="449609" y="146404"/>
                  </a:lnTo>
                  <a:lnTo>
                    <a:pt x="475619" y="113469"/>
                  </a:lnTo>
                  <a:lnTo>
                    <a:pt x="505936" y="84024"/>
                  </a:lnTo>
                  <a:lnTo>
                    <a:pt x="516353" y="74482"/>
                  </a:lnTo>
                  <a:lnTo>
                    <a:pt x="550976" y="50274"/>
                  </a:lnTo>
                  <a:lnTo>
                    <a:pt x="588218" y="30314"/>
                  </a:lnTo>
                  <a:lnTo>
                    <a:pt x="641926" y="11287"/>
                  </a:lnTo>
                  <a:lnTo>
                    <a:pt x="684406" y="2617"/>
                  </a:lnTo>
                  <a:lnTo>
                    <a:pt x="713851" y="0"/>
                  </a:lnTo>
                  <a:lnTo>
                    <a:pt x="746786" y="0"/>
                  </a:lnTo>
                  <a:lnTo>
                    <a:pt x="813470" y="10414"/>
                  </a:lnTo>
                  <a:lnTo>
                    <a:pt x="861128" y="26882"/>
                  </a:lnTo>
                  <a:lnTo>
                    <a:pt x="918270" y="58072"/>
                  </a:lnTo>
                  <a:lnTo>
                    <a:pt x="957258" y="88389"/>
                  </a:lnTo>
                  <a:lnTo>
                    <a:pt x="990195" y="123012"/>
                  </a:lnTo>
                  <a:lnTo>
                    <a:pt x="1018765" y="162872"/>
                  </a:lnTo>
                  <a:lnTo>
                    <a:pt x="1041285" y="207039"/>
                  </a:lnTo>
                  <a:lnTo>
                    <a:pt x="1057752" y="254696"/>
                  </a:lnTo>
                  <a:lnTo>
                    <a:pt x="1061245" y="270291"/>
                  </a:lnTo>
                  <a:lnTo>
                    <a:pt x="1064074" y="289319"/>
                  </a:lnTo>
                  <a:close/>
                </a:path>
                <a:path w="1068705" h="678815">
                  <a:moveTo>
                    <a:pt x="0" y="403516"/>
                  </a:moveTo>
                  <a:lnTo>
                    <a:pt x="0" y="288605"/>
                  </a:lnTo>
                  <a:lnTo>
                    <a:pt x="15627" y="289319"/>
                  </a:lnTo>
                  <a:lnTo>
                    <a:pt x="1064074" y="289319"/>
                  </a:lnTo>
                  <a:lnTo>
                    <a:pt x="1066422" y="304041"/>
                  </a:lnTo>
                  <a:lnTo>
                    <a:pt x="1068170" y="338724"/>
                  </a:lnTo>
                  <a:lnTo>
                    <a:pt x="1067295" y="356936"/>
                  </a:lnTo>
                  <a:lnTo>
                    <a:pt x="1066422" y="373346"/>
                  </a:lnTo>
                  <a:lnTo>
                    <a:pt x="1063805" y="390686"/>
                  </a:lnTo>
                  <a:lnTo>
                    <a:pt x="1061914" y="402849"/>
                  </a:lnTo>
                  <a:lnTo>
                    <a:pt x="15627" y="402849"/>
                  </a:lnTo>
                  <a:lnTo>
                    <a:pt x="0" y="403516"/>
                  </a:lnTo>
                  <a:close/>
                </a:path>
                <a:path w="1068705" h="678815">
                  <a:moveTo>
                    <a:pt x="728571" y="678321"/>
                  </a:moveTo>
                  <a:lnTo>
                    <a:pt x="714723" y="678321"/>
                  </a:lnTo>
                  <a:lnTo>
                    <a:pt x="700001" y="677448"/>
                  </a:lnTo>
                  <a:lnTo>
                    <a:pt x="686093" y="675701"/>
                  </a:lnTo>
                  <a:lnTo>
                    <a:pt x="644546" y="667903"/>
                  </a:lnTo>
                  <a:lnTo>
                    <a:pt x="630696" y="663598"/>
                  </a:lnTo>
                  <a:lnTo>
                    <a:pt x="617661" y="660106"/>
                  </a:lnTo>
                  <a:lnTo>
                    <a:pt x="568316" y="637586"/>
                  </a:lnTo>
                  <a:lnTo>
                    <a:pt x="522403" y="608143"/>
                  </a:lnTo>
                  <a:lnTo>
                    <a:pt x="473001" y="562231"/>
                  </a:lnTo>
                  <a:lnTo>
                    <a:pt x="456534" y="540583"/>
                  </a:lnTo>
                  <a:lnTo>
                    <a:pt x="448736" y="530168"/>
                  </a:lnTo>
                  <a:lnTo>
                    <a:pt x="415859" y="470406"/>
                  </a:lnTo>
                  <a:lnTo>
                    <a:pt x="402824" y="431419"/>
                  </a:lnTo>
                  <a:lnTo>
                    <a:pt x="309311" y="421876"/>
                  </a:lnTo>
                  <a:lnTo>
                    <a:pt x="169831" y="409774"/>
                  </a:lnTo>
                  <a:lnTo>
                    <a:pt x="92729" y="404536"/>
                  </a:lnTo>
                  <a:lnTo>
                    <a:pt x="34655" y="402849"/>
                  </a:lnTo>
                  <a:lnTo>
                    <a:pt x="1061914" y="402849"/>
                  </a:lnTo>
                  <a:lnTo>
                    <a:pt x="1052575" y="440089"/>
                  </a:lnTo>
                  <a:lnTo>
                    <a:pt x="1027435" y="500724"/>
                  </a:lnTo>
                  <a:lnTo>
                    <a:pt x="1000553" y="542271"/>
                  </a:lnTo>
                  <a:lnTo>
                    <a:pt x="990195" y="554433"/>
                  </a:lnTo>
                  <a:lnTo>
                    <a:pt x="979778" y="567411"/>
                  </a:lnTo>
                  <a:lnTo>
                    <a:pt x="944283" y="601218"/>
                  </a:lnTo>
                  <a:lnTo>
                    <a:pt x="890573" y="637586"/>
                  </a:lnTo>
                  <a:lnTo>
                    <a:pt x="845533" y="657488"/>
                  </a:lnTo>
                  <a:lnTo>
                    <a:pt x="797003" y="671396"/>
                  </a:lnTo>
                  <a:lnTo>
                    <a:pt x="763195" y="676573"/>
                  </a:lnTo>
                  <a:lnTo>
                    <a:pt x="728571" y="6783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474536" y="536343"/>
              <a:ext cx="521334" cy="521334"/>
            </a:xfrm>
            <a:custGeom>
              <a:avLst/>
              <a:gdLst/>
              <a:ahLst/>
              <a:cxnLst/>
              <a:rect l="l" t="t" r="r" b="b"/>
              <a:pathLst>
                <a:path w="521334" h="521334">
                  <a:moveTo>
                    <a:pt x="260394" y="520788"/>
                  </a:moveTo>
                  <a:lnTo>
                    <a:pt x="213588" y="516593"/>
                  </a:lnTo>
                  <a:lnTo>
                    <a:pt x="169534" y="504498"/>
                  </a:lnTo>
                  <a:lnTo>
                    <a:pt x="128968" y="485237"/>
                  </a:lnTo>
                  <a:lnTo>
                    <a:pt x="92625" y="459547"/>
                  </a:lnTo>
                  <a:lnTo>
                    <a:pt x="61241" y="428163"/>
                  </a:lnTo>
                  <a:lnTo>
                    <a:pt x="35551" y="391820"/>
                  </a:lnTo>
                  <a:lnTo>
                    <a:pt x="16290" y="351254"/>
                  </a:lnTo>
                  <a:lnTo>
                    <a:pt x="4195" y="307200"/>
                  </a:lnTo>
                  <a:lnTo>
                    <a:pt x="0" y="260394"/>
                  </a:lnTo>
                  <a:lnTo>
                    <a:pt x="4195" y="213588"/>
                  </a:lnTo>
                  <a:lnTo>
                    <a:pt x="16290" y="169534"/>
                  </a:lnTo>
                  <a:lnTo>
                    <a:pt x="35551" y="128968"/>
                  </a:lnTo>
                  <a:lnTo>
                    <a:pt x="61241" y="92625"/>
                  </a:lnTo>
                  <a:lnTo>
                    <a:pt x="92625" y="61241"/>
                  </a:lnTo>
                  <a:lnTo>
                    <a:pt x="128968" y="35551"/>
                  </a:lnTo>
                  <a:lnTo>
                    <a:pt x="169534" y="16290"/>
                  </a:lnTo>
                  <a:lnTo>
                    <a:pt x="213588" y="4195"/>
                  </a:lnTo>
                  <a:lnTo>
                    <a:pt x="260394" y="0"/>
                  </a:lnTo>
                  <a:lnTo>
                    <a:pt x="311431" y="5049"/>
                  </a:lnTo>
                  <a:lnTo>
                    <a:pt x="360042" y="19820"/>
                  </a:lnTo>
                  <a:lnTo>
                    <a:pt x="404861" y="43748"/>
                  </a:lnTo>
                  <a:lnTo>
                    <a:pt x="444521" y="76267"/>
                  </a:lnTo>
                  <a:lnTo>
                    <a:pt x="477039" y="115926"/>
                  </a:lnTo>
                  <a:lnTo>
                    <a:pt x="500967" y="160744"/>
                  </a:lnTo>
                  <a:lnTo>
                    <a:pt x="515739" y="209355"/>
                  </a:lnTo>
                  <a:lnTo>
                    <a:pt x="520788" y="260394"/>
                  </a:lnTo>
                  <a:lnTo>
                    <a:pt x="516593" y="307200"/>
                  </a:lnTo>
                  <a:lnTo>
                    <a:pt x="504498" y="351254"/>
                  </a:lnTo>
                  <a:lnTo>
                    <a:pt x="485237" y="391820"/>
                  </a:lnTo>
                  <a:lnTo>
                    <a:pt x="459547" y="428163"/>
                  </a:lnTo>
                  <a:lnTo>
                    <a:pt x="428163" y="459547"/>
                  </a:lnTo>
                  <a:lnTo>
                    <a:pt x="391820" y="485237"/>
                  </a:lnTo>
                  <a:lnTo>
                    <a:pt x="351254" y="504498"/>
                  </a:lnTo>
                  <a:lnTo>
                    <a:pt x="307200" y="516593"/>
                  </a:lnTo>
                  <a:lnTo>
                    <a:pt x="260394" y="520788"/>
                  </a:lnTo>
                  <a:close/>
                </a:path>
              </a:pathLst>
            </a:custGeom>
            <a:solidFill>
              <a:srgbClr val="D49321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677310" y="636781"/>
            <a:ext cx="11557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215" b="1">
                <a:solidFill>
                  <a:srgbClr val="FFFFFF"/>
                </a:solidFill>
                <a:latin typeface="Comfortaa"/>
                <a:cs typeface="Comfortaa"/>
              </a:rPr>
              <a:t>1</a:t>
            </a:r>
            <a:endParaRPr sz="1800">
              <a:latin typeface="Comfortaa"/>
              <a:cs typeface="Comforta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88499" y="578798"/>
            <a:ext cx="8427720" cy="720090"/>
            <a:chOff x="388499" y="578798"/>
            <a:chExt cx="8427720" cy="720090"/>
          </a:xfrm>
        </p:grpSpPr>
        <p:sp>
          <p:nvSpPr>
            <p:cNvPr id="10" name="object 10"/>
            <p:cNvSpPr/>
            <p:nvPr/>
          </p:nvSpPr>
          <p:spPr>
            <a:xfrm>
              <a:off x="460699" y="1257997"/>
              <a:ext cx="8283575" cy="0"/>
            </a:xfrm>
            <a:custGeom>
              <a:avLst/>
              <a:gdLst/>
              <a:ahLst/>
              <a:cxnLst/>
              <a:rect l="l" t="t" r="r" b="b"/>
              <a:pathLst>
                <a:path w="8283575" h="0">
                  <a:moveTo>
                    <a:pt x="8283183" y="0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8734357" y="1217135"/>
              <a:ext cx="81724" cy="8172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388499" y="1217135"/>
              <a:ext cx="81724" cy="817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5982212" y="578798"/>
              <a:ext cx="0" cy="679450"/>
            </a:xfrm>
            <a:custGeom>
              <a:avLst/>
              <a:gdLst/>
              <a:ahLst/>
              <a:cxnLst/>
              <a:rect l="l" t="t" r="r" b="b"/>
              <a:pathLst>
                <a:path w="0" h="679450">
                  <a:moveTo>
                    <a:pt x="0" y="0"/>
                  </a:moveTo>
                  <a:lnTo>
                    <a:pt x="0" y="679198"/>
                  </a:lnTo>
                </a:path>
              </a:pathLst>
            </a:custGeom>
            <a:ln w="19049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/>
          <p:cNvSpPr txBox="1"/>
          <p:nvPr/>
        </p:nvSpPr>
        <p:spPr>
          <a:xfrm>
            <a:off x="6303133" y="572450"/>
            <a:ext cx="1271270" cy="5207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47700"/>
              </a:lnSpc>
              <a:spcBef>
                <a:spcPts val="100"/>
              </a:spcBef>
            </a:pPr>
            <a:r>
              <a:rPr dirty="0" sz="1100" spc="-110" b="1">
                <a:latin typeface="Verdana"/>
                <a:cs typeface="Verdana"/>
              </a:rPr>
              <a:t>Kegiatan </a:t>
            </a:r>
            <a:r>
              <a:rPr dirty="0" sz="1100" spc="-135" b="1">
                <a:latin typeface="Verdana"/>
                <a:cs typeface="Verdana"/>
              </a:rPr>
              <a:t>Seni:  </a:t>
            </a:r>
            <a:r>
              <a:rPr dirty="0" sz="1100" spc="-114" b="1">
                <a:latin typeface="Verdana"/>
                <a:cs typeface="Verdana"/>
              </a:rPr>
              <a:t>Membuat</a:t>
            </a:r>
            <a:r>
              <a:rPr dirty="0" sz="1100" spc="-140" b="1">
                <a:latin typeface="Verdana"/>
                <a:cs typeface="Verdana"/>
              </a:rPr>
              <a:t> </a:t>
            </a:r>
            <a:r>
              <a:rPr dirty="0" sz="1100" spc="-95" b="1">
                <a:latin typeface="Verdana"/>
                <a:cs typeface="Verdana"/>
              </a:rPr>
              <a:t>Mandala</a:t>
            </a:r>
            <a:endParaRPr sz="1100"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745273" y="2091545"/>
            <a:ext cx="10668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60">
                <a:latin typeface="Arial Black"/>
                <a:cs typeface="Arial Black"/>
              </a:rPr>
              <a:t>1.)</a:t>
            </a:r>
            <a:endParaRPr sz="800">
              <a:latin typeface="Arial Black"/>
              <a:cs typeface="Arial Black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727916" y="2371960"/>
            <a:ext cx="1244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14">
                <a:latin typeface="Arial Black"/>
                <a:cs typeface="Arial Black"/>
              </a:rPr>
              <a:t>2.)</a:t>
            </a:r>
            <a:endParaRPr sz="800">
              <a:latin typeface="Arial Black"/>
              <a:cs typeface="Arial Black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723246" y="3493629"/>
            <a:ext cx="128905" cy="4279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9685">
              <a:lnSpc>
                <a:spcPct val="100000"/>
              </a:lnSpc>
              <a:spcBef>
                <a:spcPts val="100"/>
              </a:spcBef>
            </a:pPr>
            <a:r>
              <a:rPr dirty="0" sz="800" spc="-120">
                <a:latin typeface="Arial Black"/>
                <a:cs typeface="Arial Black"/>
              </a:rPr>
              <a:t>3.)</a:t>
            </a:r>
            <a:endParaRPr sz="80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85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800" spc="-100">
                <a:latin typeface="Arial Black"/>
                <a:cs typeface="Arial Black"/>
              </a:rPr>
              <a:t>4.)</a:t>
            </a:r>
            <a:endParaRPr sz="800">
              <a:latin typeface="Arial Black"/>
              <a:cs typeface="Arial Black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26394" y="4194667"/>
            <a:ext cx="12573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10">
                <a:latin typeface="Arial Black"/>
                <a:cs typeface="Arial Black"/>
              </a:rPr>
              <a:t>5.)</a:t>
            </a:r>
            <a:endParaRPr sz="800">
              <a:latin typeface="Arial Black"/>
              <a:cs typeface="Arial Black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054972" y="2073257"/>
            <a:ext cx="2136775" cy="25495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179070">
              <a:lnSpc>
                <a:spcPct val="114999"/>
              </a:lnSpc>
              <a:spcBef>
                <a:spcPts val="100"/>
              </a:spcBef>
            </a:pPr>
            <a:r>
              <a:rPr dirty="0" sz="800" spc="-110">
                <a:latin typeface="Arial Black"/>
                <a:cs typeface="Arial Black"/>
              </a:rPr>
              <a:t>Guru </a:t>
            </a:r>
            <a:r>
              <a:rPr dirty="0" sz="800" spc="-125">
                <a:latin typeface="Arial Black"/>
                <a:cs typeface="Arial Black"/>
              </a:rPr>
              <a:t>menjelaskan </a:t>
            </a:r>
            <a:r>
              <a:rPr dirty="0" sz="800" spc="-100">
                <a:latin typeface="Arial Black"/>
                <a:cs typeface="Arial Black"/>
              </a:rPr>
              <a:t>tentang </a:t>
            </a:r>
            <a:r>
              <a:rPr dirty="0" sz="800" spc="-114">
                <a:latin typeface="Arial Black"/>
                <a:cs typeface="Arial Black"/>
              </a:rPr>
              <a:t>kegiatan </a:t>
            </a:r>
            <a:r>
              <a:rPr dirty="0" sz="800" spc="-110">
                <a:latin typeface="Arial Black"/>
                <a:cs typeface="Arial Black"/>
              </a:rPr>
              <a:t>Mandala  beserta</a:t>
            </a:r>
            <a:r>
              <a:rPr dirty="0" sz="800" spc="-80">
                <a:latin typeface="Arial Black"/>
                <a:cs typeface="Arial Black"/>
              </a:rPr>
              <a:t> </a:t>
            </a:r>
            <a:r>
              <a:rPr dirty="0" sz="800" spc="-114">
                <a:latin typeface="Arial Black"/>
                <a:cs typeface="Arial Black"/>
              </a:rPr>
              <a:t>instruksinya</a:t>
            </a:r>
            <a:endParaRPr sz="800">
              <a:latin typeface="Arial Black"/>
              <a:cs typeface="Arial Black"/>
            </a:endParaRPr>
          </a:p>
          <a:p>
            <a:pPr marL="12700" marR="5080">
              <a:lnSpc>
                <a:spcPct val="114999"/>
              </a:lnSpc>
            </a:pPr>
            <a:r>
              <a:rPr dirty="0" sz="800" spc="-110">
                <a:latin typeface="Arial Black"/>
                <a:cs typeface="Arial Black"/>
              </a:rPr>
              <a:t>Guru </a:t>
            </a:r>
            <a:r>
              <a:rPr dirty="0" sz="800" spc="-114">
                <a:latin typeface="Arial Black"/>
                <a:cs typeface="Arial Black"/>
              </a:rPr>
              <a:t>meminta </a:t>
            </a:r>
            <a:r>
              <a:rPr dirty="0" sz="800" spc="-135">
                <a:latin typeface="Arial Black"/>
                <a:cs typeface="Arial Black"/>
              </a:rPr>
              <a:t>anak </a:t>
            </a:r>
            <a:r>
              <a:rPr dirty="0" sz="800" spc="-114">
                <a:latin typeface="Arial Black"/>
                <a:cs typeface="Arial Black"/>
              </a:rPr>
              <a:t>membuat </a:t>
            </a:r>
            <a:r>
              <a:rPr dirty="0" sz="800" spc="-125">
                <a:latin typeface="Arial Black"/>
                <a:cs typeface="Arial Black"/>
              </a:rPr>
              <a:t>karya </a:t>
            </a:r>
            <a:r>
              <a:rPr dirty="0" sz="800" spc="-105">
                <a:latin typeface="Arial Black"/>
                <a:cs typeface="Arial Black"/>
              </a:rPr>
              <a:t>Mandala,  </a:t>
            </a:r>
            <a:r>
              <a:rPr dirty="0" sz="800" spc="-100">
                <a:latin typeface="Arial Black"/>
                <a:cs typeface="Arial Black"/>
              </a:rPr>
              <a:t>yaitu </a:t>
            </a:r>
            <a:r>
              <a:rPr dirty="0" sz="800" spc="-105">
                <a:latin typeface="Arial Black"/>
                <a:cs typeface="Arial Black"/>
              </a:rPr>
              <a:t>bentuk </a:t>
            </a:r>
            <a:r>
              <a:rPr dirty="0" sz="800" spc="-114">
                <a:latin typeface="Arial Black"/>
                <a:cs typeface="Arial Black"/>
              </a:rPr>
              <a:t>dekorasi </a:t>
            </a:r>
            <a:r>
              <a:rPr dirty="0" sz="800" spc="-110">
                <a:latin typeface="Arial Black"/>
                <a:cs typeface="Arial Black"/>
              </a:rPr>
              <a:t>pada </a:t>
            </a:r>
            <a:r>
              <a:rPr dirty="0" sz="800" spc="-120">
                <a:latin typeface="Arial Black"/>
                <a:cs typeface="Arial Black"/>
              </a:rPr>
              <a:t>kertas </a:t>
            </a:r>
            <a:r>
              <a:rPr dirty="0" sz="800" spc="-100">
                <a:latin typeface="Arial Black"/>
                <a:cs typeface="Arial Black"/>
              </a:rPr>
              <a:t>berbentuk  </a:t>
            </a:r>
            <a:r>
              <a:rPr dirty="0" sz="800" spc="-95">
                <a:latin typeface="Arial Black"/>
                <a:cs typeface="Arial Black"/>
              </a:rPr>
              <a:t>bulat </a:t>
            </a:r>
            <a:r>
              <a:rPr dirty="0" sz="800" spc="-110">
                <a:latin typeface="Arial Black"/>
                <a:cs typeface="Arial Black"/>
              </a:rPr>
              <a:t>dengan </a:t>
            </a:r>
            <a:r>
              <a:rPr dirty="0" sz="800" spc="-100">
                <a:latin typeface="Arial Black"/>
                <a:cs typeface="Arial Black"/>
              </a:rPr>
              <a:t>pola </a:t>
            </a:r>
            <a:r>
              <a:rPr dirty="0" sz="800" spc="-110">
                <a:latin typeface="Arial Black"/>
                <a:cs typeface="Arial Black"/>
              </a:rPr>
              <a:t>yang simetris, </a:t>
            </a:r>
            <a:r>
              <a:rPr dirty="0" sz="800" spc="-85">
                <a:latin typeface="Arial Black"/>
                <a:cs typeface="Arial Black"/>
              </a:rPr>
              <a:t>repetitif, </a:t>
            </a:r>
            <a:r>
              <a:rPr dirty="0" sz="800" spc="-110">
                <a:latin typeface="Arial Black"/>
                <a:cs typeface="Arial Black"/>
              </a:rPr>
              <a:t>dan  </a:t>
            </a:r>
            <a:r>
              <a:rPr dirty="0" sz="800" spc="-105">
                <a:latin typeface="Arial Black"/>
                <a:cs typeface="Arial Black"/>
              </a:rPr>
              <a:t>berpusat </a:t>
            </a:r>
            <a:r>
              <a:rPr dirty="0" sz="800" spc="-80">
                <a:latin typeface="Arial Black"/>
                <a:cs typeface="Arial Black"/>
              </a:rPr>
              <a:t>di </a:t>
            </a:r>
            <a:r>
              <a:rPr dirty="0" sz="800" spc="-105">
                <a:latin typeface="Arial Black"/>
                <a:cs typeface="Arial Black"/>
              </a:rPr>
              <a:t>tengah </a:t>
            </a:r>
            <a:r>
              <a:rPr dirty="0" sz="800" spc="-110">
                <a:latin typeface="Arial Black"/>
                <a:cs typeface="Arial Black"/>
              </a:rPr>
              <a:t>dengan </a:t>
            </a:r>
            <a:r>
              <a:rPr dirty="0" sz="800" spc="-105">
                <a:latin typeface="Arial Black"/>
                <a:cs typeface="Arial Black"/>
              </a:rPr>
              <a:t>benda </a:t>
            </a:r>
            <a:r>
              <a:rPr dirty="0" sz="800" spc="-110">
                <a:latin typeface="Arial Black"/>
                <a:cs typeface="Arial Black"/>
              </a:rPr>
              <a:t>yang </a:t>
            </a:r>
            <a:r>
              <a:rPr dirty="0" sz="800" spc="-120">
                <a:latin typeface="Arial Black"/>
                <a:cs typeface="Arial Black"/>
              </a:rPr>
              <a:t>ada </a:t>
            </a:r>
            <a:r>
              <a:rPr dirty="0" sz="800" spc="-80">
                <a:latin typeface="Arial Black"/>
                <a:cs typeface="Arial Black"/>
              </a:rPr>
              <a:t>di  </a:t>
            </a:r>
            <a:r>
              <a:rPr dirty="0" sz="800" spc="-114">
                <a:latin typeface="Arial Black"/>
                <a:cs typeface="Arial Black"/>
              </a:rPr>
              <a:t>sekitar </a:t>
            </a:r>
            <a:r>
              <a:rPr dirty="0" sz="800" spc="-130">
                <a:latin typeface="Arial Black"/>
                <a:cs typeface="Arial Black"/>
              </a:rPr>
              <a:t>mereka </a:t>
            </a:r>
            <a:r>
              <a:rPr dirty="0" sz="800" spc="-100">
                <a:latin typeface="Arial Black"/>
                <a:cs typeface="Arial Black"/>
              </a:rPr>
              <a:t>(daun, </a:t>
            </a:r>
            <a:r>
              <a:rPr dirty="0" sz="800" spc="-95">
                <a:latin typeface="Arial Black"/>
                <a:cs typeface="Arial Black"/>
              </a:rPr>
              <a:t>ranting, </a:t>
            </a:r>
            <a:r>
              <a:rPr dirty="0" sz="800" spc="-105">
                <a:latin typeface="Arial Black"/>
                <a:cs typeface="Arial Black"/>
              </a:rPr>
              <a:t>kerikil, </a:t>
            </a:r>
            <a:r>
              <a:rPr dirty="0" sz="800" spc="-110">
                <a:latin typeface="Arial Black"/>
                <a:cs typeface="Arial Black"/>
              </a:rPr>
              <a:t>pasir, </a:t>
            </a:r>
            <a:r>
              <a:rPr dirty="0" sz="800" spc="-85">
                <a:latin typeface="Arial Black"/>
                <a:cs typeface="Arial Black"/>
              </a:rPr>
              <a:t>tutup  </a:t>
            </a:r>
            <a:r>
              <a:rPr dirty="0" sz="800" spc="-80">
                <a:latin typeface="Arial Black"/>
                <a:cs typeface="Arial Black"/>
              </a:rPr>
              <a:t>botol </a:t>
            </a:r>
            <a:r>
              <a:rPr dirty="0" sz="800" spc="-125">
                <a:latin typeface="Arial Black"/>
                <a:cs typeface="Arial Black"/>
              </a:rPr>
              <a:t>bekas, </a:t>
            </a:r>
            <a:r>
              <a:rPr dirty="0" sz="800" spc="-105">
                <a:latin typeface="Arial Black"/>
                <a:cs typeface="Arial Black"/>
              </a:rPr>
              <a:t>dsb)dengan benda </a:t>
            </a:r>
            <a:r>
              <a:rPr dirty="0" sz="800" spc="-110">
                <a:latin typeface="Arial Black"/>
                <a:cs typeface="Arial Black"/>
              </a:rPr>
              <a:t>yang </a:t>
            </a:r>
            <a:r>
              <a:rPr dirty="0" sz="800" spc="-120">
                <a:latin typeface="Arial Black"/>
                <a:cs typeface="Arial Black"/>
              </a:rPr>
              <a:t>ada </a:t>
            </a:r>
            <a:r>
              <a:rPr dirty="0" sz="800" spc="-80">
                <a:latin typeface="Arial Black"/>
                <a:cs typeface="Arial Black"/>
              </a:rPr>
              <a:t>di  </a:t>
            </a:r>
            <a:r>
              <a:rPr dirty="0" sz="800" spc="-114">
                <a:latin typeface="Arial Black"/>
                <a:cs typeface="Arial Black"/>
              </a:rPr>
              <a:t>sekitar </a:t>
            </a:r>
            <a:r>
              <a:rPr dirty="0" sz="800" spc="-130">
                <a:latin typeface="Arial Black"/>
                <a:cs typeface="Arial Black"/>
              </a:rPr>
              <a:t>mereka </a:t>
            </a:r>
            <a:r>
              <a:rPr dirty="0" sz="800" spc="-100">
                <a:latin typeface="Arial Black"/>
                <a:cs typeface="Arial Black"/>
              </a:rPr>
              <a:t>(daun, </a:t>
            </a:r>
            <a:r>
              <a:rPr dirty="0" sz="800" spc="-95">
                <a:latin typeface="Arial Black"/>
                <a:cs typeface="Arial Black"/>
              </a:rPr>
              <a:t>ranting, </a:t>
            </a:r>
            <a:r>
              <a:rPr dirty="0" sz="800" spc="-105">
                <a:latin typeface="Arial Black"/>
                <a:cs typeface="Arial Black"/>
              </a:rPr>
              <a:t>kerikil, </a:t>
            </a:r>
            <a:r>
              <a:rPr dirty="0" sz="800" spc="-110">
                <a:latin typeface="Arial Black"/>
                <a:cs typeface="Arial Black"/>
              </a:rPr>
              <a:t>pasir, </a:t>
            </a:r>
            <a:r>
              <a:rPr dirty="0" sz="800" spc="-85">
                <a:latin typeface="Arial Black"/>
                <a:cs typeface="Arial Black"/>
              </a:rPr>
              <a:t>tutup  </a:t>
            </a:r>
            <a:r>
              <a:rPr dirty="0" sz="800" spc="-80">
                <a:latin typeface="Arial Black"/>
                <a:cs typeface="Arial Black"/>
              </a:rPr>
              <a:t>botol </a:t>
            </a:r>
            <a:r>
              <a:rPr dirty="0" sz="800" spc="-125">
                <a:latin typeface="Arial Black"/>
                <a:cs typeface="Arial Black"/>
              </a:rPr>
              <a:t>bekas,</a:t>
            </a:r>
            <a:r>
              <a:rPr dirty="0" sz="800" spc="-75">
                <a:latin typeface="Arial Black"/>
                <a:cs typeface="Arial Black"/>
              </a:rPr>
              <a:t> </a:t>
            </a:r>
            <a:r>
              <a:rPr dirty="0" sz="800" spc="-105">
                <a:latin typeface="Arial Black"/>
                <a:cs typeface="Arial Black"/>
              </a:rPr>
              <a:t>dsb).</a:t>
            </a:r>
            <a:endParaRPr sz="800">
              <a:latin typeface="Arial Black"/>
              <a:cs typeface="Arial Black"/>
            </a:endParaRPr>
          </a:p>
          <a:p>
            <a:pPr marL="12700" marR="185420">
              <a:lnSpc>
                <a:spcPct val="114999"/>
              </a:lnSpc>
            </a:pPr>
            <a:r>
              <a:rPr dirty="0" sz="800" spc="-110">
                <a:latin typeface="Arial Black"/>
                <a:cs typeface="Arial Black"/>
              </a:rPr>
              <a:t>Guru </a:t>
            </a:r>
            <a:r>
              <a:rPr dirty="0" sz="800" spc="-114">
                <a:latin typeface="Arial Black"/>
                <a:cs typeface="Arial Black"/>
              </a:rPr>
              <a:t>menginformasikan </a:t>
            </a:r>
            <a:r>
              <a:rPr dirty="0" sz="800" spc="-105">
                <a:latin typeface="Arial Black"/>
                <a:cs typeface="Arial Black"/>
              </a:rPr>
              <a:t>peraturan </a:t>
            </a:r>
            <a:r>
              <a:rPr dirty="0" sz="800" spc="-114">
                <a:latin typeface="Arial Black"/>
                <a:cs typeface="Arial Black"/>
              </a:rPr>
              <a:t>membuat  </a:t>
            </a:r>
            <a:r>
              <a:rPr dirty="0" sz="800" spc="-110">
                <a:latin typeface="Arial Black"/>
                <a:cs typeface="Arial Black"/>
              </a:rPr>
              <a:t>Mandala </a:t>
            </a:r>
            <a:r>
              <a:rPr dirty="0" sz="800" spc="-120">
                <a:latin typeface="Arial Black"/>
                <a:cs typeface="Arial Black"/>
              </a:rPr>
              <a:t>kepada </a:t>
            </a:r>
            <a:r>
              <a:rPr dirty="0" sz="800" spc="-110">
                <a:latin typeface="Arial Black"/>
                <a:cs typeface="Arial Black"/>
              </a:rPr>
              <a:t>masing-masing </a:t>
            </a:r>
            <a:r>
              <a:rPr dirty="0" sz="800" spc="-114">
                <a:latin typeface="Arial Black"/>
                <a:cs typeface="Arial Black"/>
              </a:rPr>
              <a:t>kelompok.  </a:t>
            </a:r>
            <a:r>
              <a:rPr dirty="0" sz="800" spc="-120">
                <a:latin typeface="Arial Black"/>
                <a:cs typeface="Arial Black"/>
              </a:rPr>
              <a:t>Peserta </a:t>
            </a:r>
            <a:r>
              <a:rPr dirty="0" sz="800" spc="-95">
                <a:latin typeface="Arial Black"/>
                <a:cs typeface="Arial Black"/>
              </a:rPr>
              <a:t>didik </a:t>
            </a:r>
            <a:r>
              <a:rPr dirty="0" sz="800" spc="-120">
                <a:latin typeface="Arial Black"/>
                <a:cs typeface="Arial Black"/>
              </a:rPr>
              <a:t>mencari </a:t>
            </a:r>
            <a:r>
              <a:rPr dirty="0" sz="800" spc="-110">
                <a:latin typeface="Arial Black"/>
                <a:cs typeface="Arial Black"/>
              </a:rPr>
              <a:t>perlengkapan </a:t>
            </a:r>
            <a:r>
              <a:rPr dirty="0" sz="800" spc="-105">
                <a:latin typeface="Arial Black"/>
                <a:cs typeface="Arial Black"/>
              </a:rPr>
              <a:t>untuk  </a:t>
            </a:r>
            <a:r>
              <a:rPr dirty="0" sz="800" spc="-114">
                <a:latin typeface="Arial Black"/>
                <a:cs typeface="Arial Black"/>
              </a:rPr>
              <a:t>membuat mandala, kemudian membuat  Mandala.</a:t>
            </a:r>
            <a:endParaRPr sz="800">
              <a:latin typeface="Arial Black"/>
              <a:cs typeface="Arial Black"/>
            </a:endParaRPr>
          </a:p>
          <a:p>
            <a:pPr marL="12700" marR="30480">
              <a:lnSpc>
                <a:spcPct val="114999"/>
              </a:lnSpc>
            </a:pPr>
            <a:r>
              <a:rPr dirty="0" sz="800" spc="-105">
                <a:latin typeface="Arial Black"/>
                <a:cs typeface="Arial Black"/>
              </a:rPr>
              <a:t>Masing-masing </a:t>
            </a:r>
            <a:r>
              <a:rPr dirty="0" sz="800" spc="-114">
                <a:latin typeface="Arial Black"/>
                <a:cs typeface="Arial Black"/>
              </a:rPr>
              <a:t>kelompok </a:t>
            </a:r>
            <a:r>
              <a:rPr dirty="0" sz="800" spc="-120">
                <a:latin typeface="Arial Black"/>
                <a:cs typeface="Arial Black"/>
              </a:rPr>
              <a:t>mempresentasikan  </a:t>
            </a:r>
            <a:r>
              <a:rPr dirty="0" sz="800" spc="-114">
                <a:latin typeface="Arial Black"/>
                <a:cs typeface="Arial Black"/>
              </a:rPr>
              <a:t>hasil </a:t>
            </a:r>
            <a:r>
              <a:rPr dirty="0" sz="800" spc="-125">
                <a:latin typeface="Arial Black"/>
                <a:cs typeface="Arial Black"/>
              </a:rPr>
              <a:t>karya </a:t>
            </a:r>
            <a:r>
              <a:rPr dirty="0" sz="800" spc="-110">
                <a:latin typeface="Arial Black"/>
                <a:cs typeface="Arial Black"/>
              </a:rPr>
              <a:t>dan </a:t>
            </a:r>
            <a:r>
              <a:rPr dirty="0" sz="800" spc="-120">
                <a:latin typeface="Arial Black"/>
                <a:cs typeface="Arial Black"/>
              </a:rPr>
              <a:t>menceritakan proses </a:t>
            </a:r>
            <a:r>
              <a:rPr dirty="0" sz="800" spc="-110">
                <a:latin typeface="Arial Black"/>
                <a:cs typeface="Arial Black"/>
              </a:rPr>
              <a:t>pembuatan  </a:t>
            </a:r>
            <a:r>
              <a:rPr dirty="0" sz="800" spc="-130">
                <a:latin typeface="Arial Black"/>
                <a:cs typeface="Arial Black"/>
              </a:rPr>
              <a:t>karya.</a:t>
            </a:r>
            <a:endParaRPr sz="800">
              <a:latin typeface="Arial Black"/>
              <a:cs typeface="Arial Black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99851" y="1534254"/>
            <a:ext cx="84010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35" b="1">
                <a:solidFill>
                  <a:srgbClr val="FFFFFF"/>
                </a:solidFill>
                <a:latin typeface="Arial"/>
                <a:cs typeface="Arial"/>
              </a:rPr>
              <a:t>Persiapan</a:t>
            </a:r>
            <a:endParaRPr sz="14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761119" y="1512746"/>
            <a:ext cx="1536065" cy="342900"/>
          </a:xfrm>
          <a:custGeom>
            <a:avLst/>
            <a:gdLst/>
            <a:ahLst/>
            <a:cxnLst/>
            <a:rect l="l" t="t" r="r" b="b"/>
            <a:pathLst>
              <a:path w="1536064" h="342900">
                <a:moveTo>
                  <a:pt x="1478647" y="342299"/>
                </a:moveTo>
                <a:lnTo>
                  <a:pt x="57049" y="342299"/>
                </a:lnTo>
                <a:lnTo>
                  <a:pt x="34846" y="337815"/>
                </a:lnTo>
                <a:lnTo>
                  <a:pt x="16712" y="325589"/>
                </a:lnTo>
                <a:lnTo>
                  <a:pt x="4484" y="307454"/>
                </a:lnTo>
                <a:lnTo>
                  <a:pt x="0" y="285246"/>
                </a:lnTo>
                <a:lnTo>
                  <a:pt x="0" y="57049"/>
                </a:lnTo>
                <a:lnTo>
                  <a:pt x="4484" y="34843"/>
                </a:lnTo>
                <a:lnTo>
                  <a:pt x="16712" y="16709"/>
                </a:lnTo>
                <a:lnTo>
                  <a:pt x="34846" y="4483"/>
                </a:lnTo>
                <a:lnTo>
                  <a:pt x="57049" y="0"/>
                </a:lnTo>
                <a:lnTo>
                  <a:pt x="1478647" y="0"/>
                </a:lnTo>
                <a:lnTo>
                  <a:pt x="1518996" y="16709"/>
                </a:lnTo>
                <a:lnTo>
                  <a:pt x="1535696" y="57049"/>
                </a:lnTo>
                <a:lnTo>
                  <a:pt x="1535696" y="285246"/>
                </a:lnTo>
                <a:lnTo>
                  <a:pt x="1531212" y="307454"/>
                </a:lnTo>
                <a:lnTo>
                  <a:pt x="1518984" y="325589"/>
                </a:lnTo>
                <a:lnTo>
                  <a:pt x="1500850" y="337815"/>
                </a:lnTo>
                <a:lnTo>
                  <a:pt x="1478647" y="342299"/>
                </a:lnTo>
                <a:close/>
              </a:path>
            </a:pathLst>
          </a:custGeom>
          <a:solidFill>
            <a:srgbClr val="627E8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3036722" y="1542421"/>
            <a:ext cx="993775" cy="2235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300" spc="-55" b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300" spc="-5" b="1">
                <a:solidFill>
                  <a:srgbClr val="FFFFFF"/>
                </a:solidFill>
                <a:latin typeface="Arial"/>
                <a:cs typeface="Arial"/>
              </a:rPr>
              <a:t>ela</a:t>
            </a:r>
            <a:r>
              <a:rPr dirty="0" sz="1300" spc="-20" b="1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dirty="0" sz="1300" spc="-35" b="1">
                <a:solidFill>
                  <a:srgbClr val="FFFFFF"/>
                </a:solidFill>
                <a:latin typeface="Arial"/>
                <a:cs typeface="Arial"/>
              </a:rPr>
              <a:t>sanaan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48892" y="2054985"/>
            <a:ext cx="1816100" cy="15678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08279" marR="101600" indent="-179070">
              <a:lnSpc>
                <a:spcPct val="114999"/>
              </a:lnSpc>
              <a:spcBef>
                <a:spcPts val="100"/>
              </a:spcBef>
              <a:buAutoNum type="arabicParenR"/>
              <a:tabLst>
                <a:tab pos="208915" algn="l"/>
              </a:tabLst>
            </a:pPr>
            <a:r>
              <a:rPr dirty="0" sz="800" spc="-110">
                <a:latin typeface="Arial Black"/>
                <a:cs typeface="Arial Black"/>
              </a:rPr>
              <a:t>Guru </a:t>
            </a:r>
            <a:r>
              <a:rPr dirty="0" sz="800" spc="-114">
                <a:latin typeface="Arial Black"/>
                <a:cs typeface="Arial Black"/>
              </a:rPr>
              <a:t>membuat </a:t>
            </a:r>
            <a:r>
              <a:rPr dirty="0" sz="800" spc="-75">
                <a:latin typeface="Arial Black"/>
                <a:cs typeface="Arial Black"/>
              </a:rPr>
              <a:t>4-5 </a:t>
            </a:r>
            <a:r>
              <a:rPr dirty="0" sz="800" spc="-114">
                <a:latin typeface="Arial Black"/>
                <a:cs typeface="Arial Black"/>
              </a:rPr>
              <a:t>kelompok </a:t>
            </a:r>
            <a:r>
              <a:rPr dirty="0" sz="800" spc="-120">
                <a:latin typeface="Arial Black"/>
                <a:cs typeface="Arial Black"/>
              </a:rPr>
              <a:t>kecil  </a:t>
            </a:r>
            <a:r>
              <a:rPr dirty="0" sz="800" spc="-110">
                <a:latin typeface="Arial Black"/>
                <a:cs typeface="Arial Black"/>
              </a:rPr>
              <a:t>yang </a:t>
            </a:r>
            <a:r>
              <a:rPr dirty="0" sz="800" spc="-90">
                <a:latin typeface="Arial Black"/>
                <a:cs typeface="Arial Black"/>
              </a:rPr>
              <a:t>terdiri </a:t>
            </a:r>
            <a:r>
              <a:rPr dirty="0" sz="800" spc="-100">
                <a:latin typeface="Arial Black"/>
                <a:cs typeface="Arial Black"/>
              </a:rPr>
              <a:t>dari </a:t>
            </a:r>
            <a:r>
              <a:rPr dirty="0" sz="800" spc="-75">
                <a:latin typeface="Arial Black"/>
                <a:cs typeface="Arial Black"/>
              </a:rPr>
              <a:t>4-5</a:t>
            </a:r>
            <a:r>
              <a:rPr dirty="0" sz="800" spc="-10">
                <a:latin typeface="Arial Black"/>
                <a:cs typeface="Arial Black"/>
              </a:rPr>
              <a:t> </a:t>
            </a:r>
            <a:r>
              <a:rPr dirty="0" sz="800" spc="-135">
                <a:latin typeface="Arial Black"/>
                <a:cs typeface="Arial Black"/>
              </a:rPr>
              <a:t>anak.</a:t>
            </a:r>
            <a:endParaRPr sz="800">
              <a:latin typeface="Arial Black"/>
              <a:cs typeface="Arial Black"/>
            </a:endParaRPr>
          </a:p>
          <a:p>
            <a:pPr marL="208279" marR="5080" indent="-196215">
              <a:lnSpc>
                <a:spcPct val="114999"/>
              </a:lnSpc>
              <a:buAutoNum type="arabicParenR"/>
              <a:tabLst>
                <a:tab pos="208915" algn="l"/>
              </a:tabLst>
            </a:pPr>
            <a:r>
              <a:rPr dirty="0" sz="800" spc="-110">
                <a:latin typeface="Arial Black"/>
                <a:cs typeface="Arial Black"/>
              </a:rPr>
              <a:t>Guru </a:t>
            </a:r>
            <a:r>
              <a:rPr dirty="0" sz="800" spc="-125">
                <a:latin typeface="Arial Black"/>
                <a:cs typeface="Arial Black"/>
              </a:rPr>
              <a:t>menjelaskan </a:t>
            </a:r>
            <a:r>
              <a:rPr dirty="0" sz="800" spc="-100">
                <a:latin typeface="Arial Black"/>
                <a:cs typeface="Arial Black"/>
              </a:rPr>
              <a:t>tentang </a:t>
            </a:r>
            <a:r>
              <a:rPr dirty="0" sz="800" spc="-114">
                <a:latin typeface="Arial Black"/>
                <a:cs typeface="Arial Black"/>
              </a:rPr>
              <a:t>konsep  </a:t>
            </a:r>
            <a:r>
              <a:rPr dirty="0" sz="800" spc="-120">
                <a:latin typeface="Arial Black"/>
                <a:cs typeface="Arial Black"/>
              </a:rPr>
              <a:t>mandala </a:t>
            </a:r>
            <a:r>
              <a:rPr dirty="0" sz="800" spc="-100">
                <a:latin typeface="Arial Black"/>
                <a:cs typeface="Arial Black"/>
              </a:rPr>
              <a:t>yaitu </a:t>
            </a:r>
            <a:r>
              <a:rPr dirty="0" sz="800" spc="-105">
                <a:latin typeface="Arial Black"/>
                <a:cs typeface="Arial Black"/>
              </a:rPr>
              <a:t>bentuk </a:t>
            </a:r>
            <a:r>
              <a:rPr dirty="0" sz="800" spc="-114">
                <a:latin typeface="Arial Black"/>
                <a:cs typeface="Arial Black"/>
              </a:rPr>
              <a:t>dekorasi </a:t>
            </a:r>
            <a:r>
              <a:rPr dirty="0" sz="800" spc="-110">
                <a:latin typeface="Arial Black"/>
                <a:cs typeface="Arial Black"/>
              </a:rPr>
              <a:t>pada  </a:t>
            </a:r>
            <a:r>
              <a:rPr dirty="0" sz="800" spc="-120">
                <a:latin typeface="Arial Black"/>
                <a:cs typeface="Arial Black"/>
              </a:rPr>
              <a:t>kertas </a:t>
            </a:r>
            <a:r>
              <a:rPr dirty="0" sz="800" spc="-100">
                <a:latin typeface="Arial Black"/>
                <a:cs typeface="Arial Black"/>
              </a:rPr>
              <a:t>berbentuk </a:t>
            </a:r>
            <a:r>
              <a:rPr dirty="0" sz="800" spc="-95">
                <a:latin typeface="Arial Black"/>
                <a:cs typeface="Arial Black"/>
              </a:rPr>
              <a:t>bulat </a:t>
            </a:r>
            <a:r>
              <a:rPr dirty="0" sz="800" spc="-110">
                <a:latin typeface="Arial Black"/>
                <a:cs typeface="Arial Black"/>
              </a:rPr>
              <a:t>dengan </a:t>
            </a:r>
            <a:r>
              <a:rPr dirty="0" sz="800" spc="-100">
                <a:latin typeface="Arial Black"/>
                <a:cs typeface="Arial Black"/>
              </a:rPr>
              <a:t>pola  </a:t>
            </a:r>
            <a:r>
              <a:rPr dirty="0" sz="800" spc="-110">
                <a:latin typeface="Arial Black"/>
                <a:cs typeface="Arial Black"/>
              </a:rPr>
              <a:t>yang simetris, </a:t>
            </a:r>
            <a:r>
              <a:rPr dirty="0" sz="800" spc="-85">
                <a:latin typeface="Arial Black"/>
                <a:cs typeface="Arial Black"/>
              </a:rPr>
              <a:t>repetitif, </a:t>
            </a:r>
            <a:r>
              <a:rPr dirty="0" sz="800" spc="-110">
                <a:latin typeface="Arial Black"/>
                <a:cs typeface="Arial Black"/>
              </a:rPr>
              <a:t>dan </a:t>
            </a:r>
            <a:r>
              <a:rPr dirty="0" sz="800" spc="-105">
                <a:latin typeface="Arial Black"/>
                <a:cs typeface="Arial Black"/>
              </a:rPr>
              <a:t>berpusat  </a:t>
            </a:r>
            <a:r>
              <a:rPr dirty="0" sz="800" spc="-80">
                <a:latin typeface="Arial Black"/>
                <a:cs typeface="Arial Black"/>
              </a:rPr>
              <a:t>di </a:t>
            </a:r>
            <a:r>
              <a:rPr dirty="0" sz="800" spc="-110">
                <a:latin typeface="Arial Black"/>
                <a:cs typeface="Arial Black"/>
              </a:rPr>
              <a:t>tengah.</a:t>
            </a:r>
            <a:endParaRPr sz="800">
              <a:latin typeface="Arial Black"/>
              <a:cs typeface="Arial Black"/>
            </a:endParaRPr>
          </a:p>
          <a:p>
            <a:pPr marL="208279" marR="20955" indent="-193675">
              <a:lnSpc>
                <a:spcPct val="114999"/>
              </a:lnSpc>
              <a:buAutoNum type="arabicParenR"/>
              <a:tabLst>
                <a:tab pos="208915" algn="l"/>
              </a:tabLst>
            </a:pPr>
            <a:r>
              <a:rPr dirty="0" sz="800" spc="-110">
                <a:latin typeface="Arial Black"/>
                <a:cs typeface="Arial Black"/>
              </a:rPr>
              <a:t>Setiap </a:t>
            </a:r>
            <a:r>
              <a:rPr dirty="0" sz="800" spc="-114">
                <a:latin typeface="Arial Black"/>
                <a:cs typeface="Arial Black"/>
              </a:rPr>
              <a:t>kelompok </a:t>
            </a:r>
            <a:r>
              <a:rPr dirty="0" sz="800" spc="-100">
                <a:latin typeface="Arial Black"/>
                <a:cs typeface="Arial Black"/>
              </a:rPr>
              <a:t>diminta </a:t>
            </a:r>
            <a:r>
              <a:rPr dirty="0" sz="800" spc="-105">
                <a:latin typeface="Arial Black"/>
                <a:cs typeface="Arial Black"/>
              </a:rPr>
              <a:t>untuk  </a:t>
            </a:r>
            <a:r>
              <a:rPr dirty="0" sz="800" spc="-114">
                <a:latin typeface="Arial Black"/>
                <a:cs typeface="Arial Black"/>
              </a:rPr>
              <a:t>menentukan </a:t>
            </a:r>
            <a:r>
              <a:rPr dirty="0" sz="800" spc="-140">
                <a:latin typeface="Arial Black"/>
                <a:cs typeface="Arial Black"/>
              </a:rPr>
              <a:t>2 </a:t>
            </a:r>
            <a:r>
              <a:rPr dirty="0" sz="800" spc="-114">
                <a:latin typeface="Arial Black"/>
                <a:cs typeface="Arial Black"/>
              </a:rPr>
              <a:t>ketua kelompok </a:t>
            </a:r>
            <a:r>
              <a:rPr dirty="0" sz="800" spc="-110">
                <a:latin typeface="Arial Black"/>
                <a:cs typeface="Arial Black"/>
              </a:rPr>
              <a:t>yang  bertugas </a:t>
            </a:r>
            <a:r>
              <a:rPr dirty="0" sz="800" spc="-105">
                <a:latin typeface="Arial Black"/>
                <a:cs typeface="Arial Black"/>
              </a:rPr>
              <a:t>mengkoordinir anggota  </a:t>
            </a:r>
            <a:r>
              <a:rPr dirty="0" sz="800" spc="-114">
                <a:latin typeface="Arial Black"/>
                <a:cs typeface="Arial Black"/>
              </a:rPr>
              <a:t>kelompoknya.</a:t>
            </a:r>
            <a:endParaRPr sz="800">
              <a:latin typeface="Arial Black"/>
              <a:cs typeface="Arial Black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682084" y="176444"/>
            <a:ext cx="1011555" cy="132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 spc="25" b="1">
                <a:latin typeface="Comfortaa"/>
                <a:cs typeface="Comfortaa"/>
              </a:rPr>
              <a:t>Tahapan</a:t>
            </a:r>
            <a:r>
              <a:rPr dirty="0" sz="700" spc="-45" b="1">
                <a:latin typeface="Comfortaa"/>
                <a:cs typeface="Comfortaa"/>
              </a:rPr>
              <a:t> </a:t>
            </a:r>
            <a:r>
              <a:rPr dirty="0" sz="700" spc="35" b="1">
                <a:latin typeface="Comfortaa"/>
                <a:cs typeface="Comfortaa"/>
              </a:rPr>
              <a:t>Pengenalan</a:t>
            </a:r>
            <a:endParaRPr sz="700">
              <a:latin typeface="Comfortaa"/>
              <a:cs typeface="Comfortaa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8774857" y="198899"/>
            <a:ext cx="101699" cy="1016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 txBox="1"/>
          <p:nvPr/>
        </p:nvSpPr>
        <p:spPr>
          <a:xfrm>
            <a:off x="5516818" y="2070472"/>
            <a:ext cx="3110865" cy="3060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dirty="0" sz="800" spc="-125">
                <a:latin typeface="Arial Black"/>
                <a:cs typeface="Arial Black"/>
              </a:rPr>
              <a:t>6. </a:t>
            </a:r>
            <a:r>
              <a:rPr dirty="0" sz="800" spc="-65">
                <a:latin typeface="Arial Black"/>
                <a:cs typeface="Arial Black"/>
              </a:rPr>
              <a:t>) </a:t>
            </a:r>
            <a:r>
              <a:rPr dirty="0" sz="800" spc="-110">
                <a:latin typeface="Arial Black"/>
                <a:cs typeface="Arial Black"/>
              </a:rPr>
              <a:t>Guru </a:t>
            </a:r>
            <a:r>
              <a:rPr dirty="0" sz="800" spc="-100">
                <a:latin typeface="Arial Black"/>
                <a:cs typeface="Arial Black"/>
              </a:rPr>
              <a:t>dapat </a:t>
            </a:r>
            <a:r>
              <a:rPr dirty="0" sz="800" spc="-120">
                <a:latin typeface="Arial Black"/>
                <a:cs typeface="Arial Black"/>
              </a:rPr>
              <a:t>mengajukan </a:t>
            </a:r>
            <a:r>
              <a:rPr dirty="0" sz="800" spc="-110">
                <a:latin typeface="Arial Black"/>
                <a:cs typeface="Arial Black"/>
              </a:rPr>
              <a:t>pertanyaan </a:t>
            </a:r>
            <a:r>
              <a:rPr dirty="0" sz="800" spc="-120">
                <a:latin typeface="Arial Black"/>
                <a:cs typeface="Arial Black"/>
              </a:rPr>
              <a:t>berikuT </a:t>
            </a:r>
            <a:r>
              <a:rPr dirty="0" sz="800" spc="-105">
                <a:latin typeface="Arial Black"/>
                <a:cs typeface="Arial Black"/>
              </a:rPr>
              <a:t>untuk </a:t>
            </a:r>
            <a:r>
              <a:rPr dirty="0" sz="800" spc="-110">
                <a:latin typeface="Arial Black"/>
                <a:cs typeface="Arial Black"/>
              </a:rPr>
              <a:t>panduan </a:t>
            </a:r>
            <a:r>
              <a:rPr dirty="0" sz="800" spc="-135">
                <a:latin typeface="Arial Black"/>
                <a:cs typeface="Arial Black"/>
              </a:rPr>
              <a:t>selama  </a:t>
            </a:r>
            <a:r>
              <a:rPr dirty="0" sz="800" spc="-110">
                <a:latin typeface="Arial Black"/>
                <a:cs typeface="Arial Black"/>
              </a:rPr>
              <a:t>peserta </a:t>
            </a:r>
            <a:r>
              <a:rPr dirty="0" sz="800" spc="-95">
                <a:latin typeface="Arial Black"/>
                <a:cs typeface="Arial Black"/>
              </a:rPr>
              <a:t>didik</a:t>
            </a:r>
            <a:r>
              <a:rPr dirty="0" sz="800" spc="-45">
                <a:latin typeface="Arial Black"/>
                <a:cs typeface="Arial Black"/>
              </a:rPr>
              <a:t> </a:t>
            </a:r>
            <a:r>
              <a:rPr dirty="0" sz="800" spc="-114">
                <a:latin typeface="Arial Black"/>
                <a:cs typeface="Arial Black"/>
              </a:rPr>
              <a:t>presentasi</a:t>
            </a:r>
            <a:endParaRPr sz="800">
              <a:latin typeface="Arial Black"/>
              <a:cs typeface="Arial Black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538645" y="2491097"/>
            <a:ext cx="3166110" cy="1427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76225" marR="314960" indent="-264160">
              <a:lnSpc>
                <a:spcPct val="114999"/>
              </a:lnSpc>
              <a:spcBef>
                <a:spcPts val="100"/>
              </a:spcBef>
              <a:buChar char="-"/>
              <a:tabLst>
                <a:tab pos="276225" algn="l"/>
                <a:tab pos="276860" algn="l"/>
              </a:tabLst>
            </a:pPr>
            <a:r>
              <a:rPr dirty="0" sz="800" spc="-120">
                <a:latin typeface="Arial Black"/>
                <a:cs typeface="Arial Black"/>
              </a:rPr>
              <a:t>Apakah </a:t>
            </a:r>
            <a:r>
              <a:rPr dirty="0" sz="800" spc="-135">
                <a:latin typeface="Arial Black"/>
                <a:cs typeface="Arial Black"/>
              </a:rPr>
              <a:t>kamu </a:t>
            </a:r>
            <a:r>
              <a:rPr dirty="0" sz="800" spc="-120">
                <a:latin typeface="Arial Black"/>
                <a:cs typeface="Arial Black"/>
              </a:rPr>
              <a:t>sudah </a:t>
            </a:r>
            <a:r>
              <a:rPr dirty="0" sz="800" spc="-125">
                <a:latin typeface="Arial Black"/>
                <a:cs typeface="Arial Black"/>
              </a:rPr>
              <a:t>puas </a:t>
            </a:r>
            <a:r>
              <a:rPr dirty="0" sz="800" spc="-110">
                <a:latin typeface="Arial Black"/>
                <a:cs typeface="Arial Black"/>
              </a:rPr>
              <a:t>dengan </a:t>
            </a:r>
            <a:r>
              <a:rPr dirty="0" sz="800" spc="-114">
                <a:latin typeface="Arial Black"/>
                <a:cs typeface="Arial Black"/>
              </a:rPr>
              <a:t>hasil </a:t>
            </a:r>
            <a:r>
              <a:rPr dirty="0" sz="800" spc="-125">
                <a:latin typeface="Arial Black"/>
                <a:cs typeface="Arial Black"/>
              </a:rPr>
              <a:t>karya </a:t>
            </a:r>
            <a:r>
              <a:rPr dirty="0" sz="800" spc="-114">
                <a:latin typeface="Arial Black"/>
                <a:cs typeface="Arial Black"/>
              </a:rPr>
              <a:t>kelompokmu?  </a:t>
            </a:r>
            <a:r>
              <a:rPr dirty="0" sz="800" spc="-120">
                <a:latin typeface="Arial Black"/>
                <a:cs typeface="Arial Black"/>
              </a:rPr>
              <a:t>mengapa?</a:t>
            </a:r>
            <a:endParaRPr sz="800">
              <a:latin typeface="Arial Black"/>
              <a:cs typeface="Arial Black"/>
            </a:endParaRPr>
          </a:p>
          <a:p>
            <a:pPr marL="276225" marR="5080" indent="-264160">
              <a:lnSpc>
                <a:spcPct val="114999"/>
              </a:lnSpc>
              <a:buChar char="-"/>
              <a:tabLst>
                <a:tab pos="276225" algn="l"/>
                <a:tab pos="276860" algn="l"/>
              </a:tabLst>
            </a:pPr>
            <a:r>
              <a:rPr dirty="0" sz="800" spc="-110">
                <a:latin typeface="Arial Black"/>
                <a:cs typeface="Arial Black"/>
              </a:rPr>
              <a:t>Apa </a:t>
            </a:r>
            <a:r>
              <a:rPr dirty="0" sz="800" spc="-105">
                <a:latin typeface="Arial Black"/>
                <a:cs typeface="Arial Black"/>
              </a:rPr>
              <a:t>tantangan </a:t>
            </a:r>
            <a:r>
              <a:rPr dirty="0" sz="800" spc="-114">
                <a:latin typeface="Arial Black"/>
                <a:cs typeface="Arial Black"/>
              </a:rPr>
              <a:t>kelompokmu membuat </a:t>
            </a:r>
            <a:r>
              <a:rPr dirty="0" sz="800" spc="-125">
                <a:latin typeface="Arial Black"/>
                <a:cs typeface="Arial Black"/>
              </a:rPr>
              <a:t>karya </a:t>
            </a:r>
            <a:r>
              <a:rPr dirty="0" sz="800" spc="-120">
                <a:latin typeface="Arial Black"/>
                <a:cs typeface="Arial Black"/>
              </a:rPr>
              <a:t>mandala? bagaimana  </a:t>
            </a:r>
            <a:r>
              <a:rPr dirty="0" sz="800" spc="-114">
                <a:latin typeface="Arial Black"/>
                <a:cs typeface="Arial Black"/>
              </a:rPr>
              <a:t>solusi </a:t>
            </a:r>
            <a:r>
              <a:rPr dirty="0" sz="800" spc="-110">
                <a:latin typeface="Arial Black"/>
                <a:cs typeface="Arial Black"/>
              </a:rPr>
              <a:t>yang</a:t>
            </a:r>
            <a:r>
              <a:rPr dirty="0" sz="800" spc="-40">
                <a:latin typeface="Arial Black"/>
                <a:cs typeface="Arial Black"/>
              </a:rPr>
              <a:t> </a:t>
            </a:r>
            <a:r>
              <a:rPr dirty="0" sz="800" spc="-114">
                <a:latin typeface="Arial Black"/>
                <a:cs typeface="Arial Black"/>
              </a:rPr>
              <a:t>digunakan?</a:t>
            </a:r>
            <a:endParaRPr sz="800">
              <a:latin typeface="Arial Black"/>
              <a:cs typeface="Arial Black"/>
            </a:endParaRPr>
          </a:p>
          <a:p>
            <a:pPr marL="276225" marR="182880" indent="-264160">
              <a:lnSpc>
                <a:spcPct val="114999"/>
              </a:lnSpc>
              <a:buChar char="-"/>
              <a:tabLst>
                <a:tab pos="276225" algn="l"/>
                <a:tab pos="276860" algn="l"/>
              </a:tabLst>
            </a:pPr>
            <a:r>
              <a:rPr dirty="0" sz="800" spc="-130">
                <a:latin typeface="Arial Black"/>
                <a:cs typeface="Arial Black"/>
              </a:rPr>
              <a:t>Bagaimana </a:t>
            </a:r>
            <a:r>
              <a:rPr dirty="0" sz="800" spc="-120">
                <a:latin typeface="Arial Black"/>
                <a:cs typeface="Arial Black"/>
              </a:rPr>
              <a:t>proses </a:t>
            </a:r>
            <a:r>
              <a:rPr dirty="0" sz="800" spc="-135">
                <a:latin typeface="Arial Black"/>
                <a:cs typeface="Arial Black"/>
              </a:rPr>
              <a:t>kamu </a:t>
            </a:r>
            <a:r>
              <a:rPr dirty="0" sz="800" spc="-110">
                <a:latin typeface="Arial Black"/>
                <a:cs typeface="Arial Black"/>
              </a:rPr>
              <a:t>dan </a:t>
            </a:r>
            <a:r>
              <a:rPr dirty="0" sz="800" spc="-114">
                <a:latin typeface="Arial Black"/>
                <a:cs typeface="Arial Black"/>
              </a:rPr>
              <a:t>teman kelompokmu menentukan  elemen </a:t>
            </a:r>
            <a:r>
              <a:rPr dirty="0" sz="800" spc="-110">
                <a:latin typeface="Arial Black"/>
                <a:cs typeface="Arial Black"/>
              </a:rPr>
              <a:t>dan </a:t>
            </a:r>
            <a:r>
              <a:rPr dirty="0" sz="800" spc="-114">
                <a:latin typeface="Arial Black"/>
                <a:cs typeface="Arial Black"/>
              </a:rPr>
              <a:t>komposisi </a:t>
            </a:r>
            <a:r>
              <a:rPr dirty="0" sz="800" spc="-120">
                <a:latin typeface="Arial Black"/>
                <a:cs typeface="Arial Black"/>
              </a:rPr>
              <a:t>dalam mandala</a:t>
            </a:r>
            <a:r>
              <a:rPr dirty="0" sz="800" spc="-65">
                <a:latin typeface="Arial Black"/>
                <a:cs typeface="Arial Black"/>
              </a:rPr>
              <a:t> </a:t>
            </a:r>
            <a:r>
              <a:rPr dirty="0" sz="800" spc="-100">
                <a:latin typeface="Arial Black"/>
                <a:cs typeface="Arial Black"/>
              </a:rPr>
              <a:t>ini?</a:t>
            </a:r>
            <a:endParaRPr sz="800">
              <a:latin typeface="Arial Black"/>
              <a:cs typeface="Arial Black"/>
            </a:endParaRPr>
          </a:p>
          <a:p>
            <a:pPr marL="276225" marR="100330" indent="-264160">
              <a:lnSpc>
                <a:spcPct val="114999"/>
              </a:lnSpc>
              <a:buChar char="-"/>
              <a:tabLst>
                <a:tab pos="276225" algn="l"/>
                <a:tab pos="276860" algn="l"/>
              </a:tabLst>
            </a:pPr>
            <a:r>
              <a:rPr dirty="0" sz="800" spc="-130">
                <a:latin typeface="Arial Black"/>
                <a:cs typeface="Arial Black"/>
              </a:rPr>
              <a:t>Bagaimana </a:t>
            </a:r>
            <a:r>
              <a:rPr dirty="0" sz="800" spc="-110">
                <a:latin typeface="Arial Black"/>
                <a:cs typeface="Arial Black"/>
              </a:rPr>
              <a:t>pembagian </a:t>
            </a:r>
            <a:r>
              <a:rPr dirty="0" sz="800" spc="-114">
                <a:latin typeface="Arial Black"/>
                <a:cs typeface="Arial Black"/>
              </a:rPr>
              <a:t>tugas </a:t>
            </a:r>
            <a:r>
              <a:rPr dirty="0" sz="800" spc="-80">
                <a:latin typeface="Arial Black"/>
                <a:cs typeface="Arial Black"/>
              </a:rPr>
              <a:t>di </a:t>
            </a:r>
            <a:r>
              <a:rPr dirty="0" sz="800" spc="-114">
                <a:latin typeface="Arial Black"/>
                <a:cs typeface="Arial Black"/>
              </a:rPr>
              <a:t>kelompokmu? </a:t>
            </a:r>
            <a:r>
              <a:rPr dirty="0" sz="800" spc="-120">
                <a:latin typeface="Arial Black"/>
                <a:cs typeface="Arial Black"/>
              </a:rPr>
              <a:t>Apakah </a:t>
            </a:r>
            <a:r>
              <a:rPr dirty="0" sz="800" spc="-135">
                <a:latin typeface="Arial Black"/>
                <a:cs typeface="Arial Black"/>
              </a:rPr>
              <a:t>kamu  </a:t>
            </a:r>
            <a:r>
              <a:rPr dirty="0" sz="800" spc="-125">
                <a:latin typeface="Arial Black"/>
                <a:cs typeface="Arial Black"/>
              </a:rPr>
              <a:t>memastikan </a:t>
            </a:r>
            <a:r>
              <a:rPr dirty="0" sz="800" spc="-105">
                <a:latin typeface="Arial Black"/>
                <a:cs typeface="Arial Black"/>
              </a:rPr>
              <a:t>keterlibatan </a:t>
            </a:r>
            <a:r>
              <a:rPr dirty="0" sz="800" spc="-110">
                <a:latin typeface="Arial Black"/>
                <a:cs typeface="Arial Black"/>
              </a:rPr>
              <a:t>setiap </a:t>
            </a:r>
            <a:r>
              <a:rPr dirty="0" sz="800" spc="-105">
                <a:latin typeface="Arial Black"/>
                <a:cs typeface="Arial Black"/>
              </a:rPr>
              <a:t>anggota </a:t>
            </a:r>
            <a:r>
              <a:rPr dirty="0" sz="800" spc="-80">
                <a:latin typeface="Arial Black"/>
                <a:cs typeface="Arial Black"/>
              </a:rPr>
              <a:t>di </a:t>
            </a:r>
            <a:r>
              <a:rPr dirty="0" sz="800" spc="-120">
                <a:latin typeface="Arial Black"/>
                <a:cs typeface="Arial Black"/>
              </a:rPr>
              <a:t>dalam</a:t>
            </a:r>
            <a:r>
              <a:rPr dirty="0" sz="800" spc="-50">
                <a:latin typeface="Arial Black"/>
                <a:cs typeface="Arial Black"/>
              </a:rPr>
              <a:t> </a:t>
            </a:r>
            <a:r>
              <a:rPr dirty="0" sz="800" spc="-114">
                <a:latin typeface="Arial Black"/>
                <a:cs typeface="Arial Black"/>
              </a:rPr>
              <a:t>kelompokmu?</a:t>
            </a:r>
            <a:endParaRPr sz="800">
              <a:latin typeface="Arial Black"/>
              <a:cs typeface="Arial Black"/>
            </a:endParaRPr>
          </a:p>
          <a:p>
            <a:pPr marL="276225" marR="191770" indent="-264160">
              <a:lnSpc>
                <a:spcPct val="114999"/>
              </a:lnSpc>
              <a:buChar char="-"/>
              <a:tabLst>
                <a:tab pos="276225" algn="l"/>
                <a:tab pos="276860" algn="l"/>
              </a:tabLst>
            </a:pPr>
            <a:r>
              <a:rPr dirty="0" sz="800" spc="-155">
                <a:latin typeface="Arial Black"/>
                <a:cs typeface="Arial Black"/>
              </a:rPr>
              <a:t>Jika </a:t>
            </a:r>
            <a:r>
              <a:rPr dirty="0" sz="800" spc="-120">
                <a:latin typeface="Arial Black"/>
                <a:cs typeface="Arial Black"/>
              </a:rPr>
              <a:t>ada </a:t>
            </a:r>
            <a:r>
              <a:rPr dirty="0" sz="800" spc="-105">
                <a:latin typeface="Arial Black"/>
                <a:cs typeface="Arial Black"/>
              </a:rPr>
              <a:t>anggota </a:t>
            </a:r>
            <a:r>
              <a:rPr dirty="0" sz="800" spc="-110">
                <a:latin typeface="Arial Black"/>
                <a:cs typeface="Arial Black"/>
              </a:rPr>
              <a:t>yang </a:t>
            </a:r>
            <a:r>
              <a:rPr dirty="0" sz="800" spc="-105">
                <a:latin typeface="Arial Black"/>
                <a:cs typeface="Arial Black"/>
              </a:rPr>
              <a:t>tidak </a:t>
            </a:r>
            <a:r>
              <a:rPr dirty="0" sz="800" spc="-100">
                <a:latin typeface="Arial Black"/>
                <a:cs typeface="Arial Black"/>
              </a:rPr>
              <a:t>dilibatkan, </a:t>
            </a:r>
            <a:r>
              <a:rPr dirty="0" sz="800" spc="-125">
                <a:latin typeface="Arial Black"/>
                <a:cs typeface="Arial Black"/>
              </a:rPr>
              <a:t>jelaskan </a:t>
            </a:r>
            <a:r>
              <a:rPr dirty="0" sz="800" spc="-114">
                <a:latin typeface="Arial Black"/>
                <a:cs typeface="Arial Black"/>
              </a:rPr>
              <a:t>mengapa, </a:t>
            </a:r>
            <a:r>
              <a:rPr dirty="0" sz="800" spc="-110">
                <a:latin typeface="Arial Black"/>
                <a:cs typeface="Arial Black"/>
              </a:rPr>
              <a:t>dan  </a:t>
            </a:r>
            <a:r>
              <a:rPr dirty="0" sz="800" spc="-120">
                <a:latin typeface="Arial Black"/>
                <a:cs typeface="Arial Black"/>
              </a:rPr>
              <a:t>bagaimana</a:t>
            </a:r>
            <a:r>
              <a:rPr dirty="0" sz="800" spc="-80">
                <a:latin typeface="Arial Black"/>
                <a:cs typeface="Arial Black"/>
              </a:rPr>
              <a:t> </a:t>
            </a:r>
            <a:r>
              <a:rPr dirty="0" sz="800" spc="-125">
                <a:latin typeface="Arial Black"/>
                <a:cs typeface="Arial Black"/>
              </a:rPr>
              <a:t>perasaanmu?</a:t>
            </a:r>
            <a:endParaRPr sz="800">
              <a:latin typeface="Arial Black"/>
              <a:cs typeface="Arial Black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48224" y="22149"/>
            <a:ext cx="1646555" cy="413384"/>
            <a:chOff x="48224" y="22149"/>
            <a:chExt cx="1646555" cy="413384"/>
          </a:xfrm>
        </p:grpSpPr>
        <p:sp>
          <p:nvSpPr>
            <p:cNvPr id="29" name="object 29"/>
            <p:cNvSpPr/>
            <p:nvPr/>
          </p:nvSpPr>
          <p:spPr>
            <a:xfrm>
              <a:off x="48224" y="22149"/>
              <a:ext cx="1646246" cy="40604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676798" y="159124"/>
              <a:ext cx="876300" cy="276225"/>
            </a:xfrm>
            <a:custGeom>
              <a:avLst/>
              <a:gdLst/>
              <a:ahLst/>
              <a:cxnLst/>
              <a:rect l="l" t="t" r="r" b="b"/>
              <a:pathLst>
                <a:path w="876300" h="276225">
                  <a:moveTo>
                    <a:pt x="829698" y="275999"/>
                  </a:moveTo>
                  <a:lnTo>
                    <a:pt x="45999" y="275999"/>
                  </a:lnTo>
                  <a:lnTo>
                    <a:pt x="28094" y="272384"/>
                  </a:lnTo>
                  <a:lnTo>
                    <a:pt x="13473" y="262526"/>
                  </a:lnTo>
                  <a:lnTo>
                    <a:pt x="3614" y="247904"/>
                  </a:lnTo>
                  <a:lnTo>
                    <a:pt x="0" y="229999"/>
                  </a:lnTo>
                  <a:lnTo>
                    <a:pt x="0" y="46000"/>
                  </a:lnTo>
                  <a:lnTo>
                    <a:pt x="3614" y="28095"/>
                  </a:lnTo>
                  <a:lnTo>
                    <a:pt x="13473" y="13473"/>
                  </a:lnTo>
                  <a:lnTo>
                    <a:pt x="28094" y="3614"/>
                  </a:lnTo>
                  <a:lnTo>
                    <a:pt x="45999" y="0"/>
                  </a:lnTo>
                  <a:lnTo>
                    <a:pt x="829698" y="0"/>
                  </a:lnTo>
                  <a:lnTo>
                    <a:pt x="867969" y="20479"/>
                  </a:lnTo>
                  <a:lnTo>
                    <a:pt x="875698" y="46000"/>
                  </a:lnTo>
                  <a:lnTo>
                    <a:pt x="875698" y="229999"/>
                  </a:lnTo>
                  <a:lnTo>
                    <a:pt x="872083" y="247904"/>
                  </a:lnTo>
                  <a:lnTo>
                    <a:pt x="862225" y="262526"/>
                  </a:lnTo>
                  <a:lnTo>
                    <a:pt x="847603" y="272384"/>
                  </a:lnTo>
                  <a:lnTo>
                    <a:pt x="829698" y="275999"/>
                  </a:lnTo>
                  <a:close/>
                </a:path>
              </a:pathLst>
            </a:custGeom>
            <a:solidFill>
              <a:srgbClr val="D8E9D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1" name="object 31"/>
          <p:cNvSpPr txBox="1"/>
          <p:nvPr/>
        </p:nvSpPr>
        <p:spPr>
          <a:xfrm>
            <a:off x="603723" y="151885"/>
            <a:ext cx="80962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Arial"/>
                <a:cs typeface="Arial"/>
              </a:rPr>
              <a:t>Suara</a:t>
            </a:r>
            <a:r>
              <a:rPr dirty="0" sz="800" spc="-60">
                <a:latin typeface="Arial"/>
                <a:cs typeface="Arial"/>
              </a:rPr>
              <a:t> </a:t>
            </a:r>
            <a:r>
              <a:rPr dirty="0" sz="800" spc="-5">
                <a:latin typeface="Arial"/>
                <a:cs typeface="Arial"/>
              </a:rPr>
              <a:t>Demokrasi</a:t>
            </a:r>
            <a:endParaRPr sz="8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278325" y="593670"/>
            <a:ext cx="4340225" cy="516890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70"/>
              </a:spcBef>
            </a:pPr>
            <a:r>
              <a:rPr dirty="0" sz="1600" spc="-10" b="1">
                <a:solidFill>
                  <a:srgbClr val="741A46"/>
                </a:solidFill>
                <a:latin typeface="Arial"/>
                <a:cs typeface="Arial"/>
              </a:rPr>
              <a:t>Belajar </a:t>
            </a:r>
            <a:r>
              <a:rPr dirty="0" sz="1600" spc="-25" b="1">
                <a:solidFill>
                  <a:srgbClr val="741A46"/>
                </a:solidFill>
                <a:latin typeface="Arial"/>
                <a:cs typeface="Arial"/>
              </a:rPr>
              <a:t>Pentingnya </a:t>
            </a:r>
            <a:r>
              <a:rPr dirty="0" sz="1600" spc="-30" b="1">
                <a:solidFill>
                  <a:srgbClr val="741A46"/>
                </a:solidFill>
                <a:latin typeface="Arial"/>
                <a:cs typeface="Arial"/>
              </a:rPr>
              <a:t>Partisipasi Individu </a:t>
            </a:r>
            <a:r>
              <a:rPr dirty="0" sz="1600" spc="15" b="1">
                <a:solidFill>
                  <a:srgbClr val="741A46"/>
                </a:solidFill>
                <a:latin typeface="Arial"/>
                <a:cs typeface="Arial"/>
              </a:rPr>
              <a:t>Dalam  </a:t>
            </a:r>
            <a:r>
              <a:rPr dirty="0" sz="1600" spc="-5" b="1">
                <a:solidFill>
                  <a:srgbClr val="741A46"/>
                </a:solidFill>
                <a:latin typeface="Arial"/>
                <a:cs typeface="Arial"/>
              </a:rPr>
              <a:t>Mengambil </a:t>
            </a:r>
            <a:r>
              <a:rPr dirty="0" sz="1600" spc="-40" b="1">
                <a:solidFill>
                  <a:srgbClr val="741A46"/>
                </a:solidFill>
                <a:latin typeface="Arial"/>
                <a:cs typeface="Arial"/>
              </a:rPr>
              <a:t>Keputusan</a:t>
            </a:r>
            <a:r>
              <a:rPr dirty="0" sz="1600" spc="-35" b="1">
                <a:solidFill>
                  <a:srgbClr val="741A46"/>
                </a:solidFill>
                <a:latin typeface="Arial"/>
                <a:cs typeface="Arial"/>
              </a:rPr>
              <a:t> Bersama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8498" y="189497"/>
            <a:ext cx="993775" cy="996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55"/>
              </a:lnSpc>
            </a:pPr>
            <a:r>
              <a:rPr dirty="0" sz="700" spc="45" b="1">
                <a:latin typeface="Comfortaa"/>
                <a:cs typeface="Comfortaa"/>
              </a:rPr>
              <a:t>Bhinneka </a:t>
            </a:r>
            <a:r>
              <a:rPr dirty="0" sz="700" spc="25" b="1">
                <a:latin typeface="Comfortaa"/>
                <a:cs typeface="Comfortaa"/>
              </a:rPr>
              <a:t>Tunggal</a:t>
            </a:r>
            <a:r>
              <a:rPr dirty="0" sz="700" spc="-114" b="1">
                <a:latin typeface="Comfortaa"/>
                <a:cs typeface="Comfortaa"/>
              </a:rPr>
              <a:t> </a:t>
            </a:r>
            <a:r>
              <a:rPr dirty="0" sz="700" spc="20" b="1">
                <a:latin typeface="Comfortaa"/>
                <a:cs typeface="Comfortaa"/>
              </a:rPr>
              <a:t>Ika</a:t>
            </a:r>
            <a:endParaRPr sz="700">
              <a:latin typeface="Comfortaa"/>
              <a:cs typeface="Comforta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42569" y="185512"/>
            <a:ext cx="114972" cy="1149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4" name="object 4"/>
          <p:cNvGrpSpPr/>
          <p:nvPr/>
        </p:nvGrpSpPr>
        <p:grpSpPr>
          <a:xfrm>
            <a:off x="0" y="466294"/>
            <a:ext cx="1068705" cy="678815"/>
            <a:chOff x="0" y="466294"/>
            <a:chExt cx="1068705" cy="678815"/>
          </a:xfrm>
        </p:grpSpPr>
        <p:sp>
          <p:nvSpPr>
            <p:cNvPr id="5" name="object 5"/>
            <p:cNvSpPr/>
            <p:nvPr/>
          </p:nvSpPr>
          <p:spPr>
            <a:xfrm>
              <a:off x="0" y="466294"/>
              <a:ext cx="1068705" cy="678815"/>
            </a:xfrm>
            <a:custGeom>
              <a:avLst/>
              <a:gdLst/>
              <a:ahLst/>
              <a:cxnLst/>
              <a:rect l="l" t="t" r="r" b="b"/>
              <a:pathLst>
                <a:path w="1068705" h="678815">
                  <a:moveTo>
                    <a:pt x="1064074" y="289319"/>
                  </a:moveTo>
                  <a:lnTo>
                    <a:pt x="61539" y="289319"/>
                  </a:lnTo>
                  <a:lnTo>
                    <a:pt x="95289" y="287631"/>
                  </a:lnTo>
                  <a:lnTo>
                    <a:pt x="175883" y="282394"/>
                  </a:lnTo>
                  <a:lnTo>
                    <a:pt x="239135" y="277216"/>
                  </a:lnTo>
                  <a:lnTo>
                    <a:pt x="398519" y="262494"/>
                  </a:lnTo>
                  <a:lnTo>
                    <a:pt x="402009" y="248644"/>
                  </a:lnTo>
                  <a:lnTo>
                    <a:pt x="410621" y="220889"/>
                  </a:lnTo>
                  <a:lnTo>
                    <a:pt x="427961" y="181902"/>
                  </a:lnTo>
                  <a:lnTo>
                    <a:pt x="449609" y="146404"/>
                  </a:lnTo>
                  <a:lnTo>
                    <a:pt x="475619" y="113469"/>
                  </a:lnTo>
                  <a:lnTo>
                    <a:pt x="505936" y="84024"/>
                  </a:lnTo>
                  <a:lnTo>
                    <a:pt x="516353" y="74482"/>
                  </a:lnTo>
                  <a:lnTo>
                    <a:pt x="550976" y="50274"/>
                  </a:lnTo>
                  <a:lnTo>
                    <a:pt x="588218" y="30314"/>
                  </a:lnTo>
                  <a:lnTo>
                    <a:pt x="641926" y="11287"/>
                  </a:lnTo>
                  <a:lnTo>
                    <a:pt x="684406" y="2617"/>
                  </a:lnTo>
                  <a:lnTo>
                    <a:pt x="713851" y="0"/>
                  </a:lnTo>
                  <a:lnTo>
                    <a:pt x="746786" y="0"/>
                  </a:lnTo>
                  <a:lnTo>
                    <a:pt x="813470" y="10414"/>
                  </a:lnTo>
                  <a:lnTo>
                    <a:pt x="861128" y="26882"/>
                  </a:lnTo>
                  <a:lnTo>
                    <a:pt x="918270" y="58072"/>
                  </a:lnTo>
                  <a:lnTo>
                    <a:pt x="957258" y="88389"/>
                  </a:lnTo>
                  <a:lnTo>
                    <a:pt x="990195" y="123012"/>
                  </a:lnTo>
                  <a:lnTo>
                    <a:pt x="1018765" y="162872"/>
                  </a:lnTo>
                  <a:lnTo>
                    <a:pt x="1041285" y="207039"/>
                  </a:lnTo>
                  <a:lnTo>
                    <a:pt x="1057752" y="254696"/>
                  </a:lnTo>
                  <a:lnTo>
                    <a:pt x="1061245" y="270291"/>
                  </a:lnTo>
                  <a:lnTo>
                    <a:pt x="1064074" y="289319"/>
                  </a:lnTo>
                  <a:close/>
                </a:path>
                <a:path w="1068705" h="678815">
                  <a:moveTo>
                    <a:pt x="0" y="403516"/>
                  </a:moveTo>
                  <a:lnTo>
                    <a:pt x="0" y="288605"/>
                  </a:lnTo>
                  <a:lnTo>
                    <a:pt x="15627" y="289319"/>
                  </a:lnTo>
                  <a:lnTo>
                    <a:pt x="1064074" y="289319"/>
                  </a:lnTo>
                  <a:lnTo>
                    <a:pt x="1066422" y="304041"/>
                  </a:lnTo>
                  <a:lnTo>
                    <a:pt x="1068170" y="338724"/>
                  </a:lnTo>
                  <a:lnTo>
                    <a:pt x="1067295" y="356936"/>
                  </a:lnTo>
                  <a:lnTo>
                    <a:pt x="1066422" y="373346"/>
                  </a:lnTo>
                  <a:lnTo>
                    <a:pt x="1063805" y="390686"/>
                  </a:lnTo>
                  <a:lnTo>
                    <a:pt x="1061914" y="402849"/>
                  </a:lnTo>
                  <a:lnTo>
                    <a:pt x="15627" y="402849"/>
                  </a:lnTo>
                  <a:lnTo>
                    <a:pt x="0" y="403516"/>
                  </a:lnTo>
                  <a:close/>
                </a:path>
                <a:path w="1068705" h="678815">
                  <a:moveTo>
                    <a:pt x="728571" y="678321"/>
                  </a:moveTo>
                  <a:lnTo>
                    <a:pt x="714723" y="678321"/>
                  </a:lnTo>
                  <a:lnTo>
                    <a:pt x="700001" y="677448"/>
                  </a:lnTo>
                  <a:lnTo>
                    <a:pt x="686093" y="675701"/>
                  </a:lnTo>
                  <a:lnTo>
                    <a:pt x="644546" y="667903"/>
                  </a:lnTo>
                  <a:lnTo>
                    <a:pt x="630696" y="663598"/>
                  </a:lnTo>
                  <a:lnTo>
                    <a:pt x="617661" y="660106"/>
                  </a:lnTo>
                  <a:lnTo>
                    <a:pt x="568316" y="637586"/>
                  </a:lnTo>
                  <a:lnTo>
                    <a:pt x="522403" y="608143"/>
                  </a:lnTo>
                  <a:lnTo>
                    <a:pt x="473001" y="562231"/>
                  </a:lnTo>
                  <a:lnTo>
                    <a:pt x="456534" y="540583"/>
                  </a:lnTo>
                  <a:lnTo>
                    <a:pt x="448736" y="530168"/>
                  </a:lnTo>
                  <a:lnTo>
                    <a:pt x="415859" y="470406"/>
                  </a:lnTo>
                  <a:lnTo>
                    <a:pt x="402824" y="431419"/>
                  </a:lnTo>
                  <a:lnTo>
                    <a:pt x="309311" y="421876"/>
                  </a:lnTo>
                  <a:lnTo>
                    <a:pt x="169831" y="409774"/>
                  </a:lnTo>
                  <a:lnTo>
                    <a:pt x="92729" y="404536"/>
                  </a:lnTo>
                  <a:lnTo>
                    <a:pt x="34655" y="402849"/>
                  </a:lnTo>
                  <a:lnTo>
                    <a:pt x="1061914" y="402849"/>
                  </a:lnTo>
                  <a:lnTo>
                    <a:pt x="1052575" y="440089"/>
                  </a:lnTo>
                  <a:lnTo>
                    <a:pt x="1027435" y="500724"/>
                  </a:lnTo>
                  <a:lnTo>
                    <a:pt x="1000553" y="542271"/>
                  </a:lnTo>
                  <a:lnTo>
                    <a:pt x="990195" y="554433"/>
                  </a:lnTo>
                  <a:lnTo>
                    <a:pt x="979778" y="567411"/>
                  </a:lnTo>
                  <a:lnTo>
                    <a:pt x="944283" y="601218"/>
                  </a:lnTo>
                  <a:lnTo>
                    <a:pt x="890573" y="637586"/>
                  </a:lnTo>
                  <a:lnTo>
                    <a:pt x="845533" y="657488"/>
                  </a:lnTo>
                  <a:lnTo>
                    <a:pt x="797003" y="671396"/>
                  </a:lnTo>
                  <a:lnTo>
                    <a:pt x="763195" y="676573"/>
                  </a:lnTo>
                  <a:lnTo>
                    <a:pt x="728571" y="6783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474536" y="536343"/>
              <a:ext cx="521334" cy="521334"/>
            </a:xfrm>
            <a:custGeom>
              <a:avLst/>
              <a:gdLst/>
              <a:ahLst/>
              <a:cxnLst/>
              <a:rect l="l" t="t" r="r" b="b"/>
              <a:pathLst>
                <a:path w="521334" h="521334">
                  <a:moveTo>
                    <a:pt x="260394" y="520788"/>
                  </a:moveTo>
                  <a:lnTo>
                    <a:pt x="213588" y="516593"/>
                  </a:lnTo>
                  <a:lnTo>
                    <a:pt x="169534" y="504498"/>
                  </a:lnTo>
                  <a:lnTo>
                    <a:pt x="128968" y="485237"/>
                  </a:lnTo>
                  <a:lnTo>
                    <a:pt x="92625" y="459547"/>
                  </a:lnTo>
                  <a:lnTo>
                    <a:pt x="61241" y="428163"/>
                  </a:lnTo>
                  <a:lnTo>
                    <a:pt x="35551" y="391820"/>
                  </a:lnTo>
                  <a:lnTo>
                    <a:pt x="16290" y="351254"/>
                  </a:lnTo>
                  <a:lnTo>
                    <a:pt x="4195" y="307200"/>
                  </a:lnTo>
                  <a:lnTo>
                    <a:pt x="0" y="260394"/>
                  </a:lnTo>
                  <a:lnTo>
                    <a:pt x="4195" y="213588"/>
                  </a:lnTo>
                  <a:lnTo>
                    <a:pt x="16290" y="169534"/>
                  </a:lnTo>
                  <a:lnTo>
                    <a:pt x="35551" y="128968"/>
                  </a:lnTo>
                  <a:lnTo>
                    <a:pt x="61241" y="92625"/>
                  </a:lnTo>
                  <a:lnTo>
                    <a:pt x="92625" y="61241"/>
                  </a:lnTo>
                  <a:lnTo>
                    <a:pt x="128968" y="35551"/>
                  </a:lnTo>
                  <a:lnTo>
                    <a:pt x="169534" y="16290"/>
                  </a:lnTo>
                  <a:lnTo>
                    <a:pt x="213588" y="4195"/>
                  </a:lnTo>
                  <a:lnTo>
                    <a:pt x="260394" y="0"/>
                  </a:lnTo>
                  <a:lnTo>
                    <a:pt x="311431" y="5049"/>
                  </a:lnTo>
                  <a:lnTo>
                    <a:pt x="360042" y="19820"/>
                  </a:lnTo>
                  <a:lnTo>
                    <a:pt x="404861" y="43748"/>
                  </a:lnTo>
                  <a:lnTo>
                    <a:pt x="444521" y="76267"/>
                  </a:lnTo>
                  <a:lnTo>
                    <a:pt x="477039" y="115926"/>
                  </a:lnTo>
                  <a:lnTo>
                    <a:pt x="500967" y="160744"/>
                  </a:lnTo>
                  <a:lnTo>
                    <a:pt x="515739" y="209355"/>
                  </a:lnTo>
                  <a:lnTo>
                    <a:pt x="520788" y="260394"/>
                  </a:lnTo>
                  <a:lnTo>
                    <a:pt x="516593" y="307200"/>
                  </a:lnTo>
                  <a:lnTo>
                    <a:pt x="504498" y="351254"/>
                  </a:lnTo>
                  <a:lnTo>
                    <a:pt x="485237" y="391820"/>
                  </a:lnTo>
                  <a:lnTo>
                    <a:pt x="459547" y="428163"/>
                  </a:lnTo>
                  <a:lnTo>
                    <a:pt x="428163" y="459547"/>
                  </a:lnTo>
                  <a:lnTo>
                    <a:pt x="391820" y="485237"/>
                  </a:lnTo>
                  <a:lnTo>
                    <a:pt x="351254" y="504498"/>
                  </a:lnTo>
                  <a:lnTo>
                    <a:pt x="307200" y="516593"/>
                  </a:lnTo>
                  <a:lnTo>
                    <a:pt x="260394" y="520788"/>
                  </a:lnTo>
                  <a:close/>
                </a:path>
              </a:pathLst>
            </a:custGeom>
            <a:solidFill>
              <a:srgbClr val="D49321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677310" y="636781"/>
            <a:ext cx="11557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215" b="1">
                <a:solidFill>
                  <a:srgbClr val="FFFFFF"/>
                </a:solidFill>
                <a:latin typeface="Comfortaa"/>
                <a:cs typeface="Comfortaa"/>
              </a:rPr>
              <a:t>1</a:t>
            </a:r>
            <a:endParaRPr sz="1800">
              <a:latin typeface="Comfortaa"/>
              <a:cs typeface="Comforta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88499" y="578798"/>
            <a:ext cx="8427720" cy="720090"/>
            <a:chOff x="388499" y="578798"/>
            <a:chExt cx="8427720" cy="720090"/>
          </a:xfrm>
        </p:grpSpPr>
        <p:sp>
          <p:nvSpPr>
            <p:cNvPr id="9" name="object 9"/>
            <p:cNvSpPr/>
            <p:nvPr/>
          </p:nvSpPr>
          <p:spPr>
            <a:xfrm>
              <a:off x="460699" y="1257997"/>
              <a:ext cx="8283575" cy="0"/>
            </a:xfrm>
            <a:custGeom>
              <a:avLst/>
              <a:gdLst/>
              <a:ahLst/>
              <a:cxnLst/>
              <a:rect l="l" t="t" r="r" b="b"/>
              <a:pathLst>
                <a:path w="8283575" h="0">
                  <a:moveTo>
                    <a:pt x="8283183" y="0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8734357" y="1217135"/>
              <a:ext cx="81724" cy="8172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388499" y="1217135"/>
              <a:ext cx="81724" cy="817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5982212" y="578798"/>
              <a:ext cx="0" cy="679450"/>
            </a:xfrm>
            <a:custGeom>
              <a:avLst/>
              <a:gdLst/>
              <a:ahLst/>
              <a:cxnLst/>
              <a:rect l="l" t="t" r="r" b="b"/>
              <a:pathLst>
                <a:path w="0" h="679450">
                  <a:moveTo>
                    <a:pt x="0" y="0"/>
                  </a:moveTo>
                  <a:lnTo>
                    <a:pt x="0" y="679198"/>
                  </a:lnTo>
                </a:path>
              </a:pathLst>
            </a:custGeom>
            <a:ln w="19049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 txBox="1"/>
          <p:nvPr/>
        </p:nvSpPr>
        <p:spPr>
          <a:xfrm>
            <a:off x="630099" y="2029945"/>
            <a:ext cx="2823845" cy="4464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240665" marR="5080" indent="-228600">
              <a:lnSpc>
                <a:spcPct val="114999"/>
              </a:lnSpc>
              <a:spcBef>
                <a:spcPts val="100"/>
              </a:spcBef>
            </a:pPr>
            <a:r>
              <a:rPr dirty="0" sz="800" spc="-155">
                <a:latin typeface="Arial Black"/>
                <a:cs typeface="Arial Black"/>
              </a:rPr>
              <a:t>7. </a:t>
            </a:r>
            <a:r>
              <a:rPr dirty="0" sz="800" spc="-65">
                <a:latin typeface="Arial Black"/>
                <a:cs typeface="Arial Black"/>
              </a:rPr>
              <a:t>) </a:t>
            </a:r>
            <a:r>
              <a:rPr dirty="0" sz="800" spc="-114">
                <a:latin typeface="Arial Black"/>
                <a:cs typeface="Arial Black"/>
              </a:rPr>
              <a:t>Setelah </a:t>
            </a:r>
            <a:r>
              <a:rPr dirty="0" sz="800" spc="-110">
                <a:latin typeface="Arial Black"/>
                <a:cs typeface="Arial Black"/>
              </a:rPr>
              <a:t>seluruh </a:t>
            </a:r>
            <a:r>
              <a:rPr dirty="0" sz="800" spc="-114">
                <a:latin typeface="Arial Black"/>
                <a:cs typeface="Arial Black"/>
              </a:rPr>
              <a:t>kelompok </a:t>
            </a:r>
            <a:r>
              <a:rPr dirty="0" sz="800" spc="-125">
                <a:latin typeface="Arial Black"/>
                <a:cs typeface="Arial Black"/>
              </a:rPr>
              <a:t>selesai </a:t>
            </a:r>
            <a:r>
              <a:rPr dirty="0" sz="800" spc="-110">
                <a:latin typeface="Arial Black"/>
                <a:cs typeface="Arial Black"/>
              </a:rPr>
              <a:t>presentasi, </a:t>
            </a:r>
            <a:r>
              <a:rPr dirty="0" sz="800" spc="-100">
                <a:latin typeface="Arial Black"/>
                <a:cs typeface="Arial Black"/>
              </a:rPr>
              <a:t>guru </a:t>
            </a:r>
            <a:r>
              <a:rPr dirty="0" sz="800" spc="-125">
                <a:latin typeface="Arial Black"/>
                <a:cs typeface="Arial Black"/>
              </a:rPr>
              <a:t>mengajak  </a:t>
            </a:r>
            <a:r>
              <a:rPr dirty="0" sz="800" spc="-110">
                <a:latin typeface="Arial Black"/>
                <a:cs typeface="Arial Black"/>
              </a:rPr>
              <a:t>peserta</a:t>
            </a:r>
            <a:r>
              <a:rPr dirty="0" sz="800" spc="45">
                <a:latin typeface="Arial Black"/>
                <a:cs typeface="Arial Black"/>
              </a:rPr>
              <a:t> </a:t>
            </a:r>
            <a:r>
              <a:rPr dirty="0" sz="800" spc="-95">
                <a:latin typeface="Arial Black"/>
                <a:cs typeface="Arial Black"/>
              </a:rPr>
              <a:t>didik </a:t>
            </a:r>
            <a:r>
              <a:rPr dirty="0" sz="800" spc="-105">
                <a:latin typeface="Arial Black"/>
                <a:cs typeface="Arial Black"/>
              </a:rPr>
              <a:t>untuk </a:t>
            </a:r>
            <a:r>
              <a:rPr dirty="0" sz="800" spc="-110">
                <a:latin typeface="Arial Black"/>
                <a:cs typeface="Arial Black"/>
              </a:rPr>
              <a:t>berdiskusi  dengan  panduan  pertanyaan</a:t>
            </a:r>
            <a:r>
              <a:rPr dirty="0" sz="800" spc="-80">
                <a:latin typeface="Arial Black"/>
                <a:cs typeface="Arial Black"/>
              </a:rPr>
              <a:t> </a:t>
            </a:r>
            <a:r>
              <a:rPr dirty="0" sz="800" spc="-95">
                <a:latin typeface="Arial Black"/>
                <a:cs typeface="Arial Black"/>
              </a:rPr>
              <a:t>berikut:</a:t>
            </a:r>
            <a:endParaRPr sz="800">
              <a:latin typeface="Arial Black"/>
              <a:cs typeface="Arial Black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09076" y="2590777"/>
            <a:ext cx="2745105" cy="15678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61925" marR="5080" indent="-149860">
              <a:lnSpc>
                <a:spcPct val="114999"/>
              </a:lnSpc>
              <a:spcBef>
                <a:spcPts val="100"/>
              </a:spcBef>
              <a:buChar char="-"/>
              <a:tabLst>
                <a:tab pos="162560" algn="l"/>
              </a:tabLst>
            </a:pPr>
            <a:r>
              <a:rPr dirty="0" sz="800" spc="-155">
                <a:latin typeface="Arial Black"/>
                <a:cs typeface="Arial Black"/>
              </a:rPr>
              <a:t>Jika </a:t>
            </a:r>
            <a:r>
              <a:rPr dirty="0" sz="800" spc="-120">
                <a:latin typeface="Arial Black"/>
                <a:cs typeface="Arial Black"/>
              </a:rPr>
              <a:t>ada </a:t>
            </a:r>
            <a:r>
              <a:rPr dirty="0" sz="800" spc="-125">
                <a:latin typeface="Arial Black"/>
                <a:cs typeface="Arial Black"/>
              </a:rPr>
              <a:t>kesempatan </a:t>
            </a:r>
            <a:r>
              <a:rPr dirty="0" sz="800" spc="-105">
                <a:latin typeface="Arial Black"/>
                <a:cs typeface="Arial Black"/>
              </a:rPr>
              <a:t>untuk </a:t>
            </a:r>
            <a:r>
              <a:rPr dirty="0" sz="800" spc="-114">
                <a:latin typeface="Arial Black"/>
                <a:cs typeface="Arial Black"/>
              </a:rPr>
              <a:t>membuat </a:t>
            </a:r>
            <a:r>
              <a:rPr dirty="0" sz="800" spc="-110">
                <a:latin typeface="Arial Black"/>
                <a:cs typeface="Arial Black"/>
              </a:rPr>
              <a:t>Mandala </a:t>
            </a:r>
            <a:r>
              <a:rPr dirty="0" sz="800" spc="-100">
                <a:latin typeface="Arial Black"/>
                <a:cs typeface="Arial Black"/>
              </a:rPr>
              <a:t>lagi, </a:t>
            </a:r>
            <a:r>
              <a:rPr dirty="0" sz="800" spc="-120">
                <a:latin typeface="Arial Black"/>
                <a:cs typeface="Arial Black"/>
              </a:rPr>
              <a:t>apa </a:t>
            </a:r>
            <a:r>
              <a:rPr dirty="0" sz="800" spc="-110">
                <a:latin typeface="Arial Black"/>
                <a:cs typeface="Arial Black"/>
              </a:rPr>
              <a:t>hal  yang menurutmu </a:t>
            </a:r>
            <a:r>
              <a:rPr dirty="0" sz="800" spc="-114">
                <a:latin typeface="Arial Black"/>
                <a:cs typeface="Arial Black"/>
              </a:rPr>
              <a:t>bisa </a:t>
            </a:r>
            <a:r>
              <a:rPr dirty="0" sz="800" spc="-90">
                <a:latin typeface="Arial Black"/>
                <a:cs typeface="Arial Black"/>
              </a:rPr>
              <a:t>dibuat </a:t>
            </a:r>
            <a:r>
              <a:rPr dirty="0" sz="800" spc="-95">
                <a:latin typeface="Arial Black"/>
                <a:cs typeface="Arial Black"/>
              </a:rPr>
              <a:t>lebih </a:t>
            </a:r>
            <a:r>
              <a:rPr dirty="0" sz="800" spc="-114">
                <a:latin typeface="Arial Black"/>
                <a:cs typeface="Arial Black"/>
              </a:rPr>
              <a:t>baik </a:t>
            </a:r>
            <a:r>
              <a:rPr dirty="0" sz="800" spc="-105">
                <a:latin typeface="Arial Black"/>
                <a:cs typeface="Arial Black"/>
              </a:rPr>
              <a:t>lagi?</a:t>
            </a:r>
            <a:r>
              <a:rPr dirty="0" sz="800" spc="-60">
                <a:latin typeface="Arial Black"/>
                <a:cs typeface="Arial Black"/>
              </a:rPr>
              <a:t> </a:t>
            </a:r>
            <a:r>
              <a:rPr dirty="0" sz="800" spc="-110">
                <a:latin typeface="Arial Black"/>
                <a:cs typeface="Arial Black"/>
              </a:rPr>
              <a:t>Mengapa?</a:t>
            </a:r>
            <a:endParaRPr sz="800">
              <a:latin typeface="Arial Black"/>
              <a:cs typeface="Arial Black"/>
            </a:endParaRPr>
          </a:p>
          <a:p>
            <a:pPr algn="just" marL="161925" marR="5080" indent="-149860">
              <a:lnSpc>
                <a:spcPct val="114999"/>
              </a:lnSpc>
              <a:buChar char="-"/>
              <a:tabLst>
                <a:tab pos="162560" algn="l"/>
              </a:tabLst>
            </a:pPr>
            <a:r>
              <a:rPr dirty="0" sz="800" spc="-110">
                <a:latin typeface="Arial Black"/>
                <a:cs typeface="Arial Black"/>
              </a:rPr>
              <a:t>Apa yang </a:t>
            </a:r>
            <a:r>
              <a:rPr dirty="0" sz="800" spc="-114">
                <a:latin typeface="Arial Black"/>
                <a:cs typeface="Arial Black"/>
              </a:rPr>
              <a:t>bisa </a:t>
            </a:r>
            <a:r>
              <a:rPr dirty="0" sz="800" spc="-135">
                <a:latin typeface="Arial Black"/>
                <a:cs typeface="Arial Black"/>
              </a:rPr>
              <a:t>kamu </a:t>
            </a:r>
            <a:r>
              <a:rPr dirty="0" sz="800" spc="-110">
                <a:latin typeface="Arial Black"/>
                <a:cs typeface="Arial Black"/>
              </a:rPr>
              <a:t>hubungkan </a:t>
            </a:r>
            <a:r>
              <a:rPr dirty="0" sz="800" spc="-100">
                <a:latin typeface="Arial Black"/>
                <a:cs typeface="Arial Black"/>
              </a:rPr>
              <a:t>dari </a:t>
            </a:r>
            <a:r>
              <a:rPr dirty="0" sz="800" spc="-114">
                <a:latin typeface="Arial Black"/>
                <a:cs typeface="Arial Black"/>
              </a:rPr>
              <a:t>kegiatan </a:t>
            </a:r>
            <a:r>
              <a:rPr dirty="0" sz="800" spc="-110">
                <a:latin typeface="Arial Black"/>
                <a:cs typeface="Arial Black"/>
              </a:rPr>
              <a:t>Mandala   dengan kehidupan </a:t>
            </a:r>
            <a:r>
              <a:rPr dirty="0" sz="800" spc="-100">
                <a:latin typeface="Arial Black"/>
                <a:cs typeface="Arial Black"/>
              </a:rPr>
              <a:t>sehari-hari </a:t>
            </a:r>
            <a:r>
              <a:rPr dirty="0" sz="800" spc="-125">
                <a:latin typeface="Arial Black"/>
                <a:cs typeface="Arial Black"/>
              </a:rPr>
              <a:t>khususnya </a:t>
            </a:r>
            <a:r>
              <a:rPr dirty="0" sz="800" spc="-100">
                <a:latin typeface="Arial Black"/>
                <a:cs typeface="Arial Black"/>
              </a:rPr>
              <a:t>tentang  </a:t>
            </a:r>
            <a:r>
              <a:rPr dirty="0" sz="800" spc="-120">
                <a:latin typeface="Arial Black"/>
                <a:cs typeface="Arial Black"/>
              </a:rPr>
              <a:t>kebebasan </a:t>
            </a:r>
            <a:r>
              <a:rPr dirty="0" sz="800" spc="-100">
                <a:latin typeface="Arial Black"/>
                <a:cs typeface="Arial Black"/>
              </a:rPr>
              <a:t>berpendapat, </a:t>
            </a:r>
            <a:r>
              <a:rPr dirty="0" sz="800" spc="-114">
                <a:latin typeface="Arial Black"/>
                <a:cs typeface="Arial Black"/>
              </a:rPr>
              <a:t>maupun</a:t>
            </a:r>
            <a:r>
              <a:rPr dirty="0" sz="800" spc="-15">
                <a:latin typeface="Arial Black"/>
                <a:cs typeface="Arial Black"/>
              </a:rPr>
              <a:t> </a:t>
            </a:r>
            <a:r>
              <a:rPr dirty="0" sz="800" spc="-105">
                <a:latin typeface="Arial Black"/>
                <a:cs typeface="Arial Black"/>
              </a:rPr>
              <a:t>berpartisipasi?</a:t>
            </a:r>
            <a:endParaRPr sz="800">
              <a:latin typeface="Arial Black"/>
              <a:cs typeface="Arial Black"/>
            </a:endParaRPr>
          </a:p>
          <a:p>
            <a:pPr algn="just" marL="161925" marR="5080" indent="-149860">
              <a:lnSpc>
                <a:spcPct val="114999"/>
              </a:lnSpc>
              <a:buChar char="-"/>
              <a:tabLst>
                <a:tab pos="162560" algn="l"/>
              </a:tabLst>
            </a:pPr>
            <a:r>
              <a:rPr dirty="0" sz="800" spc="-130">
                <a:latin typeface="Arial Black"/>
                <a:cs typeface="Arial Black"/>
              </a:rPr>
              <a:t>Bagaimana </a:t>
            </a:r>
            <a:r>
              <a:rPr dirty="0" sz="800" spc="-105">
                <a:latin typeface="Arial Black"/>
                <a:cs typeface="Arial Black"/>
              </a:rPr>
              <a:t>pendapatmu </a:t>
            </a:r>
            <a:r>
              <a:rPr dirty="0" sz="800" spc="-100">
                <a:latin typeface="Arial Black"/>
                <a:cs typeface="Arial Black"/>
              </a:rPr>
              <a:t>tentang </a:t>
            </a:r>
            <a:r>
              <a:rPr dirty="0" sz="800" spc="-120">
                <a:latin typeface="Arial Black"/>
                <a:cs typeface="Arial Black"/>
              </a:rPr>
              <a:t>kebebasan </a:t>
            </a:r>
            <a:r>
              <a:rPr dirty="0" sz="800" spc="-100">
                <a:latin typeface="Arial Black"/>
                <a:cs typeface="Arial Black"/>
              </a:rPr>
              <a:t>berpendapat,  </a:t>
            </a:r>
            <a:r>
              <a:rPr dirty="0" sz="800" spc="-114">
                <a:latin typeface="Arial Black"/>
                <a:cs typeface="Arial Black"/>
              </a:rPr>
              <a:t>berekspresi </a:t>
            </a:r>
            <a:r>
              <a:rPr dirty="0" sz="800" spc="-110">
                <a:latin typeface="Arial Black"/>
                <a:cs typeface="Arial Black"/>
              </a:rPr>
              <a:t>dan </a:t>
            </a:r>
            <a:r>
              <a:rPr dirty="0" sz="800" spc="-105">
                <a:latin typeface="Arial Black"/>
                <a:cs typeface="Arial Black"/>
              </a:rPr>
              <a:t>berpartisipasi </a:t>
            </a:r>
            <a:r>
              <a:rPr dirty="0" sz="800" spc="-110">
                <a:latin typeface="Arial Black"/>
                <a:cs typeface="Arial Black"/>
              </a:rPr>
              <a:t>yang </a:t>
            </a:r>
            <a:r>
              <a:rPr dirty="0" sz="800" spc="-135">
                <a:latin typeface="Arial Black"/>
                <a:cs typeface="Arial Black"/>
              </a:rPr>
              <a:t>kamu</a:t>
            </a:r>
            <a:r>
              <a:rPr dirty="0" sz="800" spc="-70">
                <a:latin typeface="Arial Black"/>
                <a:cs typeface="Arial Black"/>
              </a:rPr>
              <a:t> </a:t>
            </a:r>
            <a:r>
              <a:rPr dirty="0" sz="800" spc="-110">
                <a:latin typeface="Arial Black"/>
                <a:cs typeface="Arial Black"/>
              </a:rPr>
              <a:t>miliki?</a:t>
            </a:r>
            <a:endParaRPr sz="800">
              <a:latin typeface="Arial Black"/>
              <a:cs typeface="Arial Black"/>
            </a:endParaRPr>
          </a:p>
          <a:p>
            <a:pPr algn="just" marL="161925" marR="5080" indent="-149860">
              <a:lnSpc>
                <a:spcPct val="114999"/>
              </a:lnSpc>
              <a:buChar char="-"/>
              <a:tabLst>
                <a:tab pos="162560" algn="l"/>
              </a:tabLst>
            </a:pPr>
            <a:r>
              <a:rPr dirty="0" sz="800" spc="-120">
                <a:latin typeface="Arial Black"/>
                <a:cs typeface="Arial Black"/>
              </a:rPr>
              <a:t>Apakah</a:t>
            </a:r>
            <a:r>
              <a:rPr dirty="0" sz="800" spc="25">
                <a:latin typeface="Arial Black"/>
                <a:cs typeface="Arial Black"/>
              </a:rPr>
              <a:t> </a:t>
            </a:r>
            <a:r>
              <a:rPr dirty="0" sz="800" spc="-135">
                <a:latin typeface="Arial Black"/>
                <a:cs typeface="Arial Black"/>
              </a:rPr>
              <a:t>kamu </a:t>
            </a:r>
            <a:r>
              <a:rPr dirty="0" sz="800" spc="-110">
                <a:latin typeface="Arial Black"/>
                <a:cs typeface="Arial Black"/>
              </a:rPr>
              <a:t>pernah mendengar </a:t>
            </a:r>
            <a:r>
              <a:rPr dirty="0" sz="800" spc="-114">
                <a:latin typeface="Arial Black"/>
                <a:cs typeface="Arial Black"/>
              </a:rPr>
              <a:t>atau </a:t>
            </a:r>
            <a:r>
              <a:rPr dirty="0" sz="800" spc="-105">
                <a:latin typeface="Arial Black"/>
                <a:cs typeface="Arial Black"/>
              </a:rPr>
              <a:t>melihat  </a:t>
            </a:r>
            <a:r>
              <a:rPr dirty="0" sz="800" spc="-110">
                <a:latin typeface="Arial Black"/>
                <a:cs typeface="Arial Black"/>
              </a:rPr>
              <a:t>ketidakadilan </a:t>
            </a:r>
            <a:r>
              <a:rPr dirty="0" sz="800" spc="-114">
                <a:latin typeface="Arial Black"/>
                <a:cs typeface="Arial Black"/>
              </a:rPr>
              <a:t>atau diskriminasi </a:t>
            </a:r>
            <a:r>
              <a:rPr dirty="0" sz="800" spc="-105">
                <a:latin typeface="Arial Black"/>
                <a:cs typeface="Arial Black"/>
              </a:rPr>
              <a:t>terhadap </a:t>
            </a:r>
            <a:r>
              <a:rPr dirty="0" sz="800" spc="-120">
                <a:latin typeface="Arial Black"/>
                <a:cs typeface="Arial Black"/>
              </a:rPr>
              <a:t>kebebasan  </a:t>
            </a:r>
            <a:r>
              <a:rPr dirty="0" sz="800" spc="-100">
                <a:latin typeface="Arial Black"/>
                <a:cs typeface="Arial Black"/>
              </a:rPr>
              <a:t>berpendapat </a:t>
            </a:r>
            <a:r>
              <a:rPr dirty="0" sz="800" spc="-114">
                <a:latin typeface="Arial Black"/>
                <a:cs typeface="Arial Black"/>
              </a:rPr>
              <a:t>atau berekspresi seorang </a:t>
            </a:r>
            <a:r>
              <a:rPr dirty="0" sz="800" spc="-90">
                <a:latin typeface="Arial Black"/>
                <a:cs typeface="Arial Black"/>
              </a:rPr>
              <a:t>individu </a:t>
            </a:r>
            <a:r>
              <a:rPr dirty="0" sz="800" spc="-114">
                <a:latin typeface="Arial Black"/>
                <a:cs typeface="Arial Black"/>
              </a:rPr>
              <a:t>atau  kelompok? Ceritakan </a:t>
            </a:r>
            <a:r>
              <a:rPr dirty="0" sz="800" spc="-145">
                <a:latin typeface="Arial Black"/>
                <a:cs typeface="Arial Black"/>
              </a:rPr>
              <a:t>kasus</a:t>
            </a:r>
            <a:r>
              <a:rPr dirty="0" sz="800" spc="-120">
                <a:latin typeface="Arial Black"/>
                <a:cs typeface="Arial Black"/>
              </a:rPr>
              <a:t> </a:t>
            </a:r>
            <a:r>
              <a:rPr dirty="0" sz="800" spc="-105">
                <a:latin typeface="Arial Black"/>
                <a:cs typeface="Arial Black"/>
              </a:rPr>
              <a:t>tersebut?</a:t>
            </a:r>
            <a:endParaRPr sz="800">
              <a:latin typeface="Arial Black"/>
              <a:cs typeface="Arial Black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19723" y="1533446"/>
            <a:ext cx="1536065" cy="342900"/>
          </a:xfrm>
          <a:custGeom>
            <a:avLst/>
            <a:gdLst/>
            <a:ahLst/>
            <a:cxnLst/>
            <a:rect l="l" t="t" r="r" b="b"/>
            <a:pathLst>
              <a:path w="1536064" h="342900">
                <a:moveTo>
                  <a:pt x="1478644" y="342299"/>
                </a:moveTo>
                <a:lnTo>
                  <a:pt x="57049" y="342299"/>
                </a:lnTo>
                <a:lnTo>
                  <a:pt x="34843" y="337815"/>
                </a:lnTo>
                <a:lnTo>
                  <a:pt x="16709" y="325589"/>
                </a:lnTo>
                <a:lnTo>
                  <a:pt x="4483" y="307454"/>
                </a:lnTo>
                <a:lnTo>
                  <a:pt x="0" y="285246"/>
                </a:lnTo>
                <a:lnTo>
                  <a:pt x="0" y="57049"/>
                </a:lnTo>
                <a:lnTo>
                  <a:pt x="4483" y="34843"/>
                </a:lnTo>
                <a:lnTo>
                  <a:pt x="16709" y="16709"/>
                </a:lnTo>
                <a:lnTo>
                  <a:pt x="34843" y="4483"/>
                </a:lnTo>
                <a:lnTo>
                  <a:pt x="57049" y="0"/>
                </a:lnTo>
                <a:lnTo>
                  <a:pt x="1478644" y="0"/>
                </a:lnTo>
                <a:lnTo>
                  <a:pt x="1518986" y="16709"/>
                </a:lnTo>
                <a:lnTo>
                  <a:pt x="1535696" y="57049"/>
                </a:lnTo>
                <a:lnTo>
                  <a:pt x="1535696" y="285246"/>
                </a:lnTo>
                <a:lnTo>
                  <a:pt x="1531213" y="307454"/>
                </a:lnTo>
                <a:lnTo>
                  <a:pt x="1518986" y="325589"/>
                </a:lnTo>
                <a:lnTo>
                  <a:pt x="1500852" y="337815"/>
                </a:lnTo>
                <a:lnTo>
                  <a:pt x="1478644" y="342299"/>
                </a:lnTo>
                <a:close/>
              </a:path>
            </a:pathLst>
          </a:custGeom>
          <a:solidFill>
            <a:srgbClr val="627E8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895323" y="1563119"/>
            <a:ext cx="993775" cy="2235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300" spc="-55" b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300" spc="-5" b="1">
                <a:solidFill>
                  <a:srgbClr val="FFFFFF"/>
                </a:solidFill>
                <a:latin typeface="Arial"/>
                <a:cs typeface="Arial"/>
              </a:rPr>
              <a:t>ela</a:t>
            </a:r>
            <a:r>
              <a:rPr dirty="0" sz="1300" spc="-20" b="1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dirty="0" sz="1300" spc="-35" b="1">
                <a:solidFill>
                  <a:srgbClr val="FFFFFF"/>
                </a:solidFill>
                <a:latin typeface="Arial"/>
                <a:cs typeface="Arial"/>
              </a:rPr>
              <a:t>sanaan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682084" y="176444"/>
            <a:ext cx="1011555" cy="132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 spc="25" b="1">
                <a:latin typeface="Comfortaa"/>
                <a:cs typeface="Comfortaa"/>
              </a:rPr>
              <a:t>Tahapan</a:t>
            </a:r>
            <a:r>
              <a:rPr dirty="0" sz="700" spc="-45" b="1">
                <a:latin typeface="Comfortaa"/>
                <a:cs typeface="Comfortaa"/>
              </a:rPr>
              <a:t> </a:t>
            </a:r>
            <a:r>
              <a:rPr dirty="0" sz="700" spc="35" b="1">
                <a:latin typeface="Comfortaa"/>
                <a:cs typeface="Comfortaa"/>
              </a:rPr>
              <a:t>Pengenalan</a:t>
            </a:r>
            <a:endParaRPr sz="700">
              <a:latin typeface="Comfortaa"/>
              <a:cs typeface="Comfortaa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8774857" y="198899"/>
            <a:ext cx="101699" cy="1016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6303133" y="572450"/>
            <a:ext cx="1271270" cy="5207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47700"/>
              </a:lnSpc>
              <a:spcBef>
                <a:spcPts val="100"/>
              </a:spcBef>
            </a:pPr>
            <a:r>
              <a:rPr dirty="0" sz="1100" spc="-110" b="1">
                <a:latin typeface="Verdana"/>
                <a:cs typeface="Verdana"/>
              </a:rPr>
              <a:t>Kegiatan </a:t>
            </a:r>
            <a:r>
              <a:rPr dirty="0" sz="1100" spc="-135" b="1">
                <a:latin typeface="Verdana"/>
                <a:cs typeface="Verdana"/>
              </a:rPr>
              <a:t>Seni:  </a:t>
            </a:r>
            <a:r>
              <a:rPr dirty="0" sz="1100" spc="-114" b="1">
                <a:latin typeface="Verdana"/>
                <a:cs typeface="Verdana"/>
              </a:rPr>
              <a:t>Membuat</a:t>
            </a:r>
            <a:r>
              <a:rPr dirty="0" sz="1100" spc="-140" b="1">
                <a:latin typeface="Verdana"/>
                <a:cs typeface="Verdana"/>
              </a:rPr>
              <a:t> </a:t>
            </a:r>
            <a:r>
              <a:rPr dirty="0" sz="1100" spc="-95" b="1">
                <a:latin typeface="Verdana"/>
                <a:cs typeface="Verdana"/>
              </a:rPr>
              <a:t>Mandala</a:t>
            </a:r>
            <a:endParaRPr sz="1100">
              <a:latin typeface="Verdana"/>
              <a:cs typeface="Verdana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67274" y="57299"/>
            <a:ext cx="1646555" cy="385445"/>
            <a:chOff x="67274" y="57299"/>
            <a:chExt cx="1646555" cy="385445"/>
          </a:xfrm>
        </p:grpSpPr>
        <p:sp>
          <p:nvSpPr>
            <p:cNvPr id="21" name="object 21"/>
            <p:cNvSpPr/>
            <p:nvPr/>
          </p:nvSpPr>
          <p:spPr>
            <a:xfrm>
              <a:off x="67274" y="57299"/>
              <a:ext cx="1646246" cy="38489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695848" y="167113"/>
              <a:ext cx="876300" cy="261620"/>
            </a:xfrm>
            <a:custGeom>
              <a:avLst/>
              <a:gdLst/>
              <a:ahLst/>
              <a:cxnLst/>
              <a:rect l="l" t="t" r="r" b="b"/>
              <a:pathLst>
                <a:path w="876300" h="261620">
                  <a:moveTo>
                    <a:pt x="832093" y="261620"/>
                  </a:moveTo>
                  <a:lnTo>
                    <a:pt x="43604" y="261620"/>
                  </a:lnTo>
                  <a:lnTo>
                    <a:pt x="26631" y="258194"/>
                  </a:lnTo>
                  <a:lnTo>
                    <a:pt x="12771" y="248849"/>
                  </a:lnTo>
                  <a:lnTo>
                    <a:pt x="3426" y="234989"/>
                  </a:lnTo>
                  <a:lnTo>
                    <a:pt x="0" y="218016"/>
                  </a:lnTo>
                  <a:lnTo>
                    <a:pt x="0" y="43604"/>
                  </a:lnTo>
                  <a:lnTo>
                    <a:pt x="3426" y="26631"/>
                  </a:lnTo>
                  <a:lnTo>
                    <a:pt x="12771" y="12771"/>
                  </a:lnTo>
                  <a:lnTo>
                    <a:pt x="26631" y="3426"/>
                  </a:lnTo>
                  <a:lnTo>
                    <a:pt x="43604" y="0"/>
                  </a:lnTo>
                  <a:lnTo>
                    <a:pt x="832093" y="0"/>
                  </a:lnTo>
                  <a:lnTo>
                    <a:pt x="868371" y="19412"/>
                  </a:lnTo>
                  <a:lnTo>
                    <a:pt x="875698" y="43604"/>
                  </a:lnTo>
                  <a:lnTo>
                    <a:pt x="875698" y="218016"/>
                  </a:lnTo>
                  <a:lnTo>
                    <a:pt x="872271" y="234989"/>
                  </a:lnTo>
                  <a:lnTo>
                    <a:pt x="862926" y="248849"/>
                  </a:lnTo>
                  <a:lnTo>
                    <a:pt x="849066" y="258194"/>
                  </a:lnTo>
                  <a:lnTo>
                    <a:pt x="832093" y="261620"/>
                  </a:lnTo>
                  <a:close/>
                </a:path>
              </a:pathLst>
            </a:custGeom>
            <a:solidFill>
              <a:srgbClr val="D8E9D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3" name="object 23"/>
          <p:cNvSpPr txBox="1"/>
          <p:nvPr/>
        </p:nvSpPr>
        <p:spPr>
          <a:xfrm>
            <a:off x="622773" y="163843"/>
            <a:ext cx="80962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Arial"/>
                <a:cs typeface="Arial"/>
              </a:rPr>
              <a:t>Suara</a:t>
            </a:r>
            <a:r>
              <a:rPr dirty="0" sz="800" spc="-60">
                <a:latin typeface="Arial"/>
                <a:cs typeface="Arial"/>
              </a:rPr>
              <a:t> </a:t>
            </a:r>
            <a:r>
              <a:rPr dirty="0" sz="800" spc="-5">
                <a:latin typeface="Arial"/>
                <a:cs typeface="Arial"/>
              </a:rPr>
              <a:t>Demokrasi</a:t>
            </a:r>
            <a:endParaRPr sz="8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208838" y="1678739"/>
            <a:ext cx="2639060" cy="1253490"/>
          </a:xfrm>
          <a:prstGeom prst="rect">
            <a:avLst/>
          </a:prstGeom>
        </p:spPr>
        <p:txBody>
          <a:bodyPr wrap="square" lIns="0" tIns="660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20"/>
              </a:spcBef>
            </a:pPr>
            <a:r>
              <a:rPr dirty="0" sz="1400" spc="-20" b="1">
                <a:latin typeface="Arial"/>
                <a:cs typeface="Arial"/>
              </a:rPr>
              <a:t>Mandala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75"/>
              </a:spcBef>
            </a:pPr>
            <a:r>
              <a:rPr dirty="0" sz="900" spc="-25" b="1">
                <a:latin typeface="Arial"/>
                <a:cs typeface="Arial"/>
              </a:rPr>
              <a:t>mandala </a:t>
            </a:r>
            <a:r>
              <a:rPr dirty="0" sz="900" spc="-160" b="1">
                <a:latin typeface="Arial"/>
                <a:cs typeface="Arial"/>
              </a:rPr>
              <a:t>1 </a:t>
            </a:r>
            <a:r>
              <a:rPr dirty="0" sz="900" spc="10" b="1">
                <a:latin typeface="Arial"/>
                <a:cs typeface="Arial"/>
              </a:rPr>
              <a:t>/man·da·la/ </a:t>
            </a:r>
            <a:r>
              <a:rPr dirty="0" sz="900" spc="-30" b="1">
                <a:latin typeface="Arial"/>
                <a:cs typeface="Arial"/>
              </a:rPr>
              <a:t>n</a:t>
            </a:r>
            <a:r>
              <a:rPr dirty="0" sz="900" spc="-110" b="1">
                <a:latin typeface="Arial"/>
                <a:cs typeface="Arial"/>
              </a:rPr>
              <a:t> </a:t>
            </a:r>
            <a:r>
              <a:rPr dirty="0" sz="900" spc="-5" b="1">
                <a:latin typeface="Arial"/>
                <a:cs typeface="Arial"/>
              </a:rPr>
              <a:t>kl</a:t>
            </a:r>
            <a:endParaRPr sz="900">
              <a:latin typeface="Arial"/>
              <a:cs typeface="Arial"/>
            </a:endParaRPr>
          </a:p>
          <a:p>
            <a:pPr marL="12700" marR="5080">
              <a:lnSpc>
                <a:spcPct val="114999"/>
              </a:lnSpc>
            </a:pPr>
            <a:r>
              <a:rPr dirty="0" sz="900" spc="-195">
                <a:latin typeface="Arial Black"/>
                <a:cs typeface="Arial Black"/>
              </a:rPr>
              <a:t>1) </a:t>
            </a:r>
            <a:r>
              <a:rPr dirty="0" sz="900" spc="-125">
                <a:latin typeface="Arial Black"/>
                <a:cs typeface="Arial Black"/>
              </a:rPr>
              <a:t>wilayah </a:t>
            </a:r>
            <a:r>
              <a:rPr dirty="0" sz="900" spc="-150">
                <a:latin typeface="Arial Black"/>
                <a:cs typeface="Arial Black"/>
              </a:rPr>
              <a:t>kekuasaan </a:t>
            </a:r>
            <a:r>
              <a:rPr dirty="0" sz="900" spc="-130">
                <a:latin typeface="Arial Black"/>
                <a:cs typeface="Arial Black"/>
              </a:rPr>
              <a:t>lembaga </a:t>
            </a:r>
            <a:r>
              <a:rPr dirty="0" sz="900" spc="-145">
                <a:latin typeface="Arial Black"/>
                <a:cs typeface="Arial Black"/>
              </a:rPr>
              <a:t>keagamaan; </a:t>
            </a:r>
            <a:r>
              <a:rPr dirty="0" sz="900" spc="-114">
                <a:latin typeface="Arial Black"/>
                <a:cs typeface="Arial Black"/>
              </a:rPr>
              <a:t>2) bulatan;  </a:t>
            </a:r>
            <a:r>
              <a:rPr dirty="0" sz="900" spc="-120">
                <a:latin typeface="Arial Black"/>
                <a:cs typeface="Arial Black"/>
              </a:rPr>
              <a:t>lingkungan</a:t>
            </a:r>
            <a:r>
              <a:rPr dirty="0" sz="900" spc="-90">
                <a:latin typeface="Arial Black"/>
                <a:cs typeface="Arial Black"/>
              </a:rPr>
              <a:t> </a:t>
            </a:r>
            <a:r>
              <a:rPr dirty="0" sz="900" spc="-114">
                <a:latin typeface="Arial Black"/>
                <a:cs typeface="Arial Black"/>
              </a:rPr>
              <a:t>(daerah);</a:t>
            </a:r>
            <a:endParaRPr sz="900">
              <a:latin typeface="Arial Black"/>
              <a:cs typeface="Arial Black"/>
            </a:endParaRPr>
          </a:p>
          <a:p>
            <a:pPr marL="12700" marR="187325">
              <a:lnSpc>
                <a:spcPct val="114999"/>
              </a:lnSpc>
              <a:buChar char="-"/>
              <a:tabLst>
                <a:tab pos="80645" algn="l"/>
              </a:tabLst>
            </a:pPr>
            <a:r>
              <a:rPr dirty="0" sz="900" spc="-135">
                <a:latin typeface="Arial Black"/>
                <a:cs typeface="Arial Black"/>
              </a:rPr>
              <a:t>wisata </a:t>
            </a:r>
            <a:r>
              <a:rPr dirty="0" sz="900" spc="-114">
                <a:latin typeface="Arial Black"/>
                <a:cs typeface="Arial Black"/>
              </a:rPr>
              <a:t>tempat </a:t>
            </a:r>
            <a:r>
              <a:rPr dirty="0" sz="900" spc="-125">
                <a:latin typeface="Arial Black"/>
                <a:cs typeface="Arial Black"/>
              </a:rPr>
              <a:t>yang </a:t>
            </a:r>
            <a:r>
              <a:rPr dirty="0" sz="900" spc="-130">
                <a:latin typeface="Arial Black"/>
                <a:cs typeface="Arial Black"/>
              </a:rPr>
              <a:t>disediakan </a:t>
            </a:r>
            <a:r>
              <a:rPr dirty="0" sz="900" spc="-120">
                <a:latin typeface="Arial Black"/>
                <a:cs typeface="Arial Black"/>
              </a:rPr>
              <a:t>untuk </a:t>
            </a:r>
            <a:r>
              <a:rPr dirty="0" sz="900" spc="-125">
                <a:latin typeface="Arial Black"/>
                <a:cs typeface="Arial Black"/>
              </a:rPr>
              <a:t>kunjungan  </a:t>
            </a:r>
            <a:r>
              <a:rPr dirty="0" sz="900" spc="-130">
                <a:latin typeface="Arial Black"/>
                <a:cs typeface="Arial Black"/>
              </a:rPr>
              <a:t>kepariwisataan;</a:t>
            </a:r>
            <a:endParaRPr sz="900">
              <a:latin typeface="Arial Black"/>
              <a:cs typeface="Arial Black"/>
            </a:endParaRPr>
          </a:p>
          <a:p>
            <a:pPr marL="80010" indent="-67945">
              <a:lnSpc>
                <a:spcPct val="100000"/>
              </a:lnSpc>
              <a:spcBef>
                <a:spcPts val="160"/>
              </a:spcBef>
              <a:buChar char="-"/>
              <a:tabLst>
                <a:tab pos="80645" algn="l"/>
              </a:tabLst>
            </a:pPr>
            <a:r>
              <a:rPr dirty="0" sz="900" spc="-120">
                <a:latin typeface="Arial Black"/>
                <a:cs typeface="Arial Black"/>
              </a:rPr>
              <a:t>yuda </a:t>
            </a:r>
            <a:r>
              <a:rPr dirty="0" sz="900" spc="-130">
                <a:latin typeface="Arial Black"/>
                <a:cs typeface="Arial Black"/>
              </a:rPr>
              <a:t>daerah </a:t>
            </a:r>
            <a:r>
              <a:rPr dirty="0" sz="900" spc="-114">
                <a:latin typeface="Arial Black"/>
                <a:cs typeface="Arial Black"/>
              </a:rPr>
              <a:t>(medan)</a:t>
            </a:r>
            <a:r>
              <a:rPr dirty="0" sz="900" spc="-10">
                <a:latin typeface="Arial Black"/>
                <a:cs typeface="Arial Black"/>
              </a:rPr>
              <a:t> </a:t>
            </a:r>
            <a:r>
              <a:rPr dirty="0" sz="900" spc="-120">
                <a:latin typeface="Arial Black"/>
                <a:cs typeface="Arial Black"/>
              </a:rPr>
              <a:t>pertempuran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208838" y="3063944"/>
            <a:ext cx="2644140" cy="9721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dirty="0" sz="900" spc="-135">
                <a:latin typeface="Arial Black"/>
                <a:cs typeface="Arial Black"/>
              </a:rPr>
              <a:t>Dalam </a:t>
            </a:r>
            <a:r>
              <a:rPr dirty="0" sz="900" spc="-130">
                <a:latin typeface="Arial Black"/>
                <a:cs typeface="Arial Black"/>
              </a:rPr>
              <a:t>konsep </a:t>
            </a:r>
            <a:r>
              <a:rPr dirty="0" sz="900" spc="-125">
                <a:latin typeface="Arial Black"/>
                <a:cs typeface="Arial Black"/>
              </a:rPr>
              <a:t>Buddha, Mandala representasi  perjalanan </a:t>
            </a:r>
            <a:r>
              <a:rPr dirty="0" sz="900" spc="-140">
                <a:latin typeface="Arial Black"/>
                <a:cs typeface="Arial Black"/>
              </a:rPr>
              <a:t>manusia </a:t>
            </a:r>
            <a:r>
              <a:rPr dirty="0" sz="900" spc="-135">
                <a:latin typeface="Arial Black"/>
                <a:cs typeface="Arial Black"/>
              </a:rPr>
              <a:t>dalam </a:t>
            </a:r>
            <a:r>
              <a:rPr dirty="0" sz="900" spc="-130">
                <a:latin typeface="Arial Black"/>
                <a:cs typeface="Arial Black"/>
              </a:rPr>
              <a:t>relasinya </a:t>
            </a:r>
            <a:r>
              <a:rPr dirty="0" sz="900" spc="-120">
                <a:latin typeface="Arial Black"/>
                <a:cs typeface="Arial Black"/>
              </a:rPr>
              <a:t>dengan </a:t>
            </a:r>
            <a:r>
              <a:rPr dirty="0" sz="900" spc="-140">
                <a:latin typeface="Arial Black"/>
                <a:cs typeface="Arial Black"/>
              </a:rPr>
              <a:t>manusia  </a:t>
            </a:r>
            <a:r>
              <a:rPr dirty="0" sz="900" spc="-125">
                <a:latin typeface="Arial Black"/>
                <a:cs typeface="Arial Black"/>
              </a:rPr>
              <a:t>yang </a:t>
            </a:r>
            <a:r>
              <a:rPr dirty="0" sz="900" spc="-110">
                <a:latin typeface="Arial Black"/>
                <a:cs typeface="Arial Black"/>
              </a:rPr>
              <a:t>lain, </a:t>
            </a:r>
            <a:r>
              <a:rPr dirty="0" sz="900" spc="-145">
                <a:latin typeface="Arial Black"/>
                <a:cs typeface="Arial Black"/>
              </a:rPr>
              <a:t>alam semesta. </a:t>
            </a:r>
            <a:r>
              <a:rPr dirty="0" sz="900" spc="-120">
                <a:latin typeface="Arial Black"/>
                <a:cs typeface="Arial Black"/>
              </a:rPr>
              <a:t>Perspektif </a:t>
            </a:r>
            <a:r>
              <a:rPr dirty="0" sz="900" spc="-135">
                <a:latin typeface="Arial Black"/>
                <a:cs typeface="Arial Black"/>
              </a:rPr>
              <a:t>sejarah </a:t>
            </a:r>
            <a:r>
              <a:rPr dirty="0" sz="900" spc="-90">
                <a:latin typeface="Arial Black"/>
                <a:cs typeface="Arial Black"/>
              </a:rPr>
              <a:t>di </a:t>
            </a:r>
            <a:r>
              <a:rPr dirty="0" sz="900" spc="-140">
                <a:latin typeface="Arial Black"/>
                <a:cs typeface="Arial Black"/>
              </a:rPr>
              <a:t>Asia  </a:t>
            </a:r>
            <a:r>
              <a:rPr dirty="0" sz="900" spc="-135">
                <a:latin typeface="Arial Black"/>
                <a:cs typeface="Arial Black"/>
              </a:rPr>
              <a:t>Tenggara, mandala merupakan </a:t>
            </a:r>
            <a:r>
              <a:rPr dirty="0" sz="900" spc="-130">
                <a:latin typeface="Arial Black"/>
                <a:cs typeface="Arial Black"/>
              </a:rPr>
              <a:t>konsep </a:t>
            </a:r>
            <a:r>
              <a:rPr dirty="0" sz="900" spc="-125">
                <a:latin typeface="Arial Black"/>
                <a:cs typeface="Arial Black"/>
              </a:rPr>
              <a:t>yang </a:t>
            </a:r>
            <a:r>
              <a:rPr dirty="0" sz="900" spc="-120">
                <a:latin typeface="Arial Black"/>
                <a:cs typeface="Arial Black"/>
              </a:rPr>
              <a:t>dipahami  </a:t>
            </a:r>
            <a:r>
              <a:rPr dirty="0" sz="900" spc="-155">
                <a:latin typeface="Arial Black"/>
                <a:cs typeface="Arial Black"/>
              </a:rPr>
              <a:t>secara </a:t>
            </a:r>
            <a:r>
              <a:rPr dirty="0" sz="900" spc="-135">
                <a:latin typeface="Arial Black"/>
                <a:cs typeface="Arial Black"/>
              </a:rPr>
              <a:t>sosial </a:t>
            </a:r>
            <a:r>
              <a:rPr dirty="0" sz="900" spc="-100">
                <a:latin typeface="Arial Black"/>
                <a:cs typeface="Arial Black"/>
              </a:rPr>
              <a:t>politik </a:t>
            </a:r>
            <a:r>
              <a:rPr dirty="0" sz="900" spc="-125">
                <a:latin typeface="Arial Black"/>
                <a:cs typeface="Arial Black"/>
              </a:rPr>
              <a:t>yang </a:t>
            </a:r>
            <a:r>
              <a:rPr dirty="0" sz="900" spc="-135">
                <a:latin typeface="Arial Black"/>
                <a:cs typeface="Arial Black"/>
              </a:rPr>
              <a:t>merupakan </a:t>
            </a:r>
            <a:r>
              <a:rPr dirty="0" sz="900" spc="-120">
                <a:latin typeface="Arial Black"/>
                <a:cs typeface="Arial Black"/>
              </a:rPr>
              <a:t>simbol </a:t>
            </a:r>
            <a:r>
              <a:rPr dirty="0" sz="900" spc="-145">
                <a:latin typeface="Arial Black"/>
                <a:cs typeface="Arial Black"/>
              </a:rPr>
              <a:t>atas  </a:t>
            </a:r>
            <a:r>
              <a:rPr dirty="0" sz="900" spc="-150">
                <a:latin typeface="Arial Black"/>
                <a:cs typeface="Arial Black"/>
              </a:rPr>
              <a:t>kekuasaan </a:t>
            </a:r>
            <a:r>
              <a:rPr dirty="0" sz="900" spc="-125">
                <a:latin typeface="Arial Black"/>
                <a:cs typeface="Arial Black"/>
              </a:rPr>
              <a:t>dan </a:t>
            </a:r>
            <a:r>
              <a:rPr dirty="0" sz="900" spc="-140">
                <a:latin typeface="Arial Black"/>
                <a:cs typeface="Arial Black"/>
              </a:rPr>
              <a:t>kerajaan</a:t>
            </a:r>
            <a:r>
              <a:rPr dirty="0" sz="900" spc="-135">
                <a:latin typeface="Arial Black"/>
                <a:cs typeface="Arial Black"/>
              </a:rPr>
              <a:t> </a:t>
            </a:r>
            <a:r>
              <a:rPr dirty="0" sz="900" spc="-130">
                <a:latin typeface="Arial Black"/>
                <a:cs typeface="Arial Black"/>
              </a:rPr>
              <a:t>konsentris.</a:t>
            </a:r>
            <a:endParaRPr sz="900">
              <a:latin typeface="Arial Black"/>
              <a:cs typeface="Arial Black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3988404" y="1528684"/>
            <a:ext cx="4893310" cy="2693670"/>
            <a:chOff x="3988404" y="1528684"/>
            <a:chExt cx="4893310" cy="2693670"/>
          </a:xfrm>
        </p:grpSpPr>
        <p:sp>
          <p:nvSpPr>
            <p:cNvPr id="27" name="object 27"/>
            <p:cNvSpPr/>
            <p:nvPr/>
          </p:nvSpPr>
          <p:spPr>
            <a:xfrm>
              <a:off x="6973211" y="1593024"/>
              <a:ext cx="1809271" cy="256981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3993167" y="1533446"/>
              <a:ext cx="4883785" cy="2684145"/>
            </a:xfrm>
            <a:custGeom>
              <a:avLst/>
              <a:gdLst/>
              <a:ahLst/>
              <a:cxnLst/>
              <a:rect l="l" t="t" r="r" b="b"/>
              <a:pathLst>
                <a:path w="4883784" h="2684145">
                  <a:moveTo>
                    <a:pt x="0" y="117832"/>
                  </a:moveTo>
                  <a:lnTo>
                    <a:pt x="9258" y="71966"/>
                  </a:lnTo>
                  <a:lnTo>
                    <a:pt x="34509" y="34512"/>
                  </a:lnTo>
                  <a:lnTo>
                    <a:pt x="71961" y="9259"/>
                  </a:lnTo>
                  <a:lnTo>
                    <a:pt x="117824" y="0"/>
                  </a:lnTo>
                  <a:lnTo>
                    <a:pt x="4765565" y="0"/>
                  </a:lnTo>
                  <a:lnTo>
                    <a:pt x="4810655" y="8969"/>
                  </a:lnTo>
                  <a:lnTo>
                    <a:pt x="4848865" y="34512"/>
                  </a:lnTo>
                  <a:lnTo>
                    <a:pt x="4874415" y="72739"/>
                  </a:lnTo>
                  <a:lnTo>
                    <a:pt x="4883390" y="117832"/>
                  </a:lnTo>
                  <a:lnTo>
                    <a:pt x="4883390" y="2566269"/>
                  </a:lnTo>
                  <a:lnTo>
                    <a:pt x="4874131" y="2612133"/>
                  </a:lnTo>
                  <a:lnTo>
                    <a:pt x="4848880" y="2649585"/>
                  </a:lnTo>
                  <a:lnTo>
                    <a:pt x="4811428" y="2674835"/>
                  </a:lnTo>
                  <a:lnTo>
                    <a:pt x="4765565" y="2684094"/>
                  </a:lnTo>
                  <a:lnTo>
                    <a:pt x="117824" y="2684094"/>
                  </a:lnTo>
                  <a:lnTo>
                    <a:pt x="71961" y="2674835"/>
                  </a:lnTo>
                  <a:lnTo>
                    <a:pt x="34509" y="2649585"/>
                  </a:lnTo>
                  <a:lnTo>
                    <a:pt x="9258" y="2612133"/>
                  </a:lnTo>
                  <a:lnTo>
                    <a:pt x="0" y="2566269"/>
                  </a:lnTo>
                  <a:lnTo>
                    <a:pt x="0" y="117832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9" name="object 29"/>
          <p:cNvSpPr txBox="1"/>
          <p:nvPr/>
        </p:nvSpPr>
        <p:spPr>
          <a:xfrm>
            <a:off x="1278325" y="593670"/>
            <a:ext cx="4340225" cy="516890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70"/>
              </a:spcBef>
            </a:pPr>
            <a:r>
              <a:rPr dirty="0" sz="1600" spc="-10" b="1">
                <a:solidFill>
                  <a:srgbClr val="741A46"/>
                </a:solidFill>
                <a:latin typeface="Arial"/>
                <a:cs typeface="Arial"/>
              </a:rPr>
              <a:t>Belajar </a:t>
            </a:r>
            <a:r>
              <a:rPr dirty="0" sz="1600" spc="-25" b="1">
                <a:solidFill>
                  <a:srgbClr val="741A46"/>
                </a:solidFill>
                <a:latin typeface="Arial"/>
                <a:cs typeface="Arial"/>
              </a:rPr>
              <a:t>Pentingnya </a:t>
            </a:r>
            <a:r>
              <a:rPr dirty="0" sz="1600" spc="-30" b="1">
                <a:solidFill>
                  <a:srgbClr val="741A46"/>
                </a:solidFill>
                <a:latin typeface="Arial"/>
                <a:cs typeface="Arial"/>
              </a:rPr>
              <a:t>Partisipasi Individu </a:t>
            </a:r>
            <a:r>
              <a:rPr dirty="0" sz="1600" spc="15" b="1">
                <a:solidFill>
                  <a:srgbClr val="741A46"/>
                </a:solidFill>
                <a:latin typeface="Arial"/>
                <a:cs typeface="Arial"/>
              </a:rPr>
              <a:t>Dalam  </a:t>
            </a:r>
            <a:r>
              <a:rPr dirty="0" sz="1600" spc="-5" b="1">
                <a:solidFill>
                  <a:srgbClr val="741A46"/>
                </a:solidFill>
                <a:latin typeface="Arial"/>
                <a:cs typeface="Arial"/>
              </a:rPr>
              <a:t>Mengambil </a:t>
            </a:r>
            <a:r>
              <a:rPr dirty="0" sz="1600" spc="-40" b="1">
                <a:solidFill>
                  <a:srgbClr val="741A46"/>
                </a:solidFill>
                <a:latin typeface="Arial"/>
                <a:cs typeface="Arial"/>
              </a:rPr>
              <a:t>Keputusan</a:t>
            </a:r>
            <a:r>
              <a:rPr dirty="0" sz="1600" spc="-35" b="1">
                <a:solidFill>
                  <a:srgbClr val="741A46"/>
                </a:solidFill>
                <a:latin typeface="Arial"/>
                <a:cs typeface="Arial"/>
              </a:rPr>
              <a:t> Bersama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8498" y="189497"/>
            <a:ext cx="993775" cy="996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55"/>
              </a:lnSpc>
            </a:pPr>
            <a:r>
              <a:rPr dirty="0" sz="700" spc="45" b="1">
                <a:latin typeface="Comfortaa"/>
                <a:cs typeface="Comfortaa"/>
              </a:rPr>
              <a:t>Bhinneka </a:t>
            </a:r>
            <a:r>
              <a:rPr dirty="0" sz="700" spc="25" b="1">
                <a:latin typeface="Comfortaa"/>
                <a:cs typeface="Comfortaa"/>
              </a:rPr>
              <a:t>Tunggal</a:t>
            </a:r>
            <a:r>
              <a:rPr dirty="0" sz="700" spc="-114" b="1">
                <a:latin typeface="Comfortaa"/>
                <a:cs typeface="Comfortaa"/>
              </a:rPr>
              <a:t> </a:t>
            </a:r>
            <a:r>
              <a:rPr dirty="0" sz="700" spc="20" b="1">
                <a:latin typeface="Comfortaa"/>
                <a:cs typeface="Comfortaa"/>
              </a:rPr>
              <a:t>Ika</a:t>
            </a:r>
            <a:endParaRPr sz="700">
              <a:latin typeface="Comfortaa"/>
              <a:cs typeface="Comforta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42569" y="185512"/>
            <a:ext cx="114972" cy="1149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51524" y="1443047"/>
            <a:ext cx="4857115" cy="762000"/>
          </a:xfrm>
          <a:custGeom>
            <a:avLst/>
            <a:gdLst/>
            <a:ahLst/>
            <a:cxnLst/>
            <a:rect l="l" t="t" r="r" b="b"/>
            <a:pathLst>
              <a:path w="4857115" h="762000">
                <a:moveTo>
                  <a:pt x="0" y="127002"/>
                </a:moveTo>
                <a:lnTo>
                  <a:pt x="9980" y="77566"/>
                </a:lnTo>
                <a:lnTo>
                  <a:pt x="37197" y="37197"/>
                </a:lnTo>
                <a:lnTo>
                  <a:pt x="77566" y="9980"/>
                </a:lnTo>
                <a:lnTo>
                  <a:pt x="127002" y="0"/>
                </a:lnTo>
                <a:lnTo>
                  <a:pt x="4729690" y="0"/>
                </a:lnTo>
                <a:lnTo>
                  <a:pt x="4778284" y="9667"/>
                </a:lnTo>
                <a:lnTo>
                  <a:pt x="4819490" y="37197"/>
                </a:lnTo>
                <a:lnTo>
                  <a:pt x="4847024" y="78400"/>
                </a:lnTo>
                <a:lnTo>
                  <a:pt x="4856690" y="127002"/>
                </a:lnTo>
                <a:lnTo>
                  <a:pt x="4856690" y="634996"/>
                </a:lnTo>
                <a:lnTo>
                  <a:pt x="4846711" y="684431"/>
                </a:lnTo>
                <a:lnTo>
                  <a:pt x="4819496" y="724800"/>
                </a:lnTo>
                <a:lnTo>
                  <a:pt x="4779128" y="752018"/>
                </a:lnTo>
                <a:lnTo>
                  <a:pt x="4729690" y="761998"/>
                </a:lnTo>
                <a:lnTo>
                  <a:pt x="127002" y="761998"/>
                </a:lnTo>
                <a:lnTo>
                  <a:pt x="77566" y="752018"/>
                </a:lnTo>
                <a:lnTo>
                  <a:pt x="37197" y="724800"/>
                </a:lnTo>
                <a:lnTo>
                  <a:pt x="9980" y="684431"/>
                </a:lnTo>
                <a:lnTo>
                  <a:pt x="0" y="634996"/>
                </a:lnTo>
                <a:lnTo>
                  <a:pt x="0" y="127002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278325" y="593670"/>
            <a:ext cx="3566795" cy="516890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70"/>
              </a:spcBef>
            </a:pPr>
            <a:r>
              <a:rPr dirty="0" sz="1600" spc="-5" b="1">
                <a:solidFill>
                  <a:srgbClr val="741A46"/>
                </a:solidFill>
                <a:latin typeface="Arial"/>
                <a:cs typeface="Arial"/>
              </a:rPr>
              <a:t>Mengenal </a:t>
            </a:r>
            <a:r>
              <a:rPr dirty="0" sz="1600" spc="-10" b="1">
                <a:solidFill>
                  <a:srgbClr val="741A46"/>
                </a:solidFill>
                <a:latin typeface="Arial"/>
                <a:cs typeface="Arial"/>
              </a:rPr>
              <a:t>Wacana </a:t>
            </a:r>
            <a:r>
              <a:rPr dirty="0" sz="1600" spc="-30" b="1">
                <a:solidFill>
                  <a:srgbClr val="741A46"/>
                </a:solidFill>
                <a:latin typeface="Arial"/>
                <a:cs typeface="Arial"/>
              </a:rPr>
              <a:t>Kesetaraan</a:t>
            </a:r>
            <a:r>
              <a:rPr dirty="0" sz="1600" spc="-85" b="1">
                <a:solidFill>
                  <a:srgbClr val="741A46"/>
                </a:solidFill>
                <a:latin typeface="Arial"/>
                <a:cs typeface="Arial"/>
              </a:rPr>
              <a:t> </a:t>
            </a:r>
            <a:r>
              <a:rPr dirty="0" sz="1600" spc="15" b="1">
                <a:solidFill>
                  <a:srgbClr val="741A46"/>
                </a:solidFill>
                <a:latin typeface="Arial"/>
                <a:cs typeface="Arial"/>
              </a:rPr>
              <a:t>Dalam  </a:t>
            </a:r>
            <a:r>
              <a:rPr dirty="0" sz="1600" spc="-35" b="1">
                <a:solidFill>
                  <a:srgbClr val="741A46"/>
                </a:solidFill>
                <a:latin typeface="Arial"/>
                <a:cs typeface="Arial"/>
              </a:rPr>
              <a:t>Berdemokrasi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88499" y="578798"/>
            <a:ext cx="8427720" cy="720090"/>
            <a:chOff x="388499" y="578798"/>
            <a:chExt cx="8427720" cy="720090"/>
          </a:xfrm>
        </p:grpSpPr>
        <p:sp>
          <p:nvSpPr>
            <p:cNvPr id="7" name="object 7"/>
            <p:cNvSpPr/>
            <p:nvPr/>
          </p:nvSpPr>
          <p:spPr>
            <a:xfrm>
              <a:off x="460699" y="578798"/>
              <a:ext cx="8283575" cy="679450"/>
            </a:xfrm>
            <a:custGeom>
              <a:avLst/>
              <a:gdLst/>
              <a:ahLst/>
              <a:cxnLst/>
              <a:rect l="l" t="t" r="r" b="b"/>
              <a:pathLst>
                <a:path w="8283575" h="679450">
                  <a:moveTo>
                    <a:pt x="5521513" y="0"/>
                  </a:moveTo>
                  <a:lnTo>
                    <a:pt x="5521513" y="679198"/>
                  </a:lnTo>
                </a:path>
                <a:path w="8283575" h="679450">
                  <a:moveTo>
                    <a:pt x="8283183" y="679198"/>
                  </a:moveTo>
                  <a:lnTo>
                    <a:pt x="0" y="679198"/>
                  </a:lnTo>
                </a:path>
              </a:pathLst>
            </a:custGeom>
            <a:ln w="19049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8734357" y="1217135"/>
              <a:ext cx="81724" cy="8172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88499" y="1217135"/>
              <a:ext cx="81724" cy="817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/>
          <p:nvPr/>
        </p:nvSpPr>
        <p:spPr>
          <a:xfrm>
            <a:off x="6303133" y="572450"/>
            <a:ext cx="1012825" cy="5207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47700"/>
              </a:lnSpc>
              <a:spcBef>
                <a:spcPts val="100"/>
              </a:spcBef>
            </a:pPr>
            <a:r>
              <a:rPr dirty="0" sz="1100" spc="-120" b="1">
                <a:latin typeface="Verdana"/>
                <a:cs typeface="Verdana"/>
              </a:rPr>
              <a:t>Kegiatan:  </a:t>
            </a:r>
            <a:r>
              <a:rPr dirty="0" sz="1100" spc="-125" b="1">
                <a:latin typeface="Verdana"/>
                <a:cs typeface="Verdana"/>
              </a:rPr>
              <a:t>Wacana</a:t>
            </a:r>
            <a:r>
              <a:rPr dirty="0" sz="1100" spc="-165" b="1">
                <a:latin typeface="Verdana"/>
                <a:cs typeface="Verdana"/>
              </a:rPr>
              <a:t> </a:t>
            </a:r>
            <a:r>
              <a:rPr dirty="0" sz="1100" spc="-120" b="1">
                <a:latin typeface="Verdana"/>
                <a:cs typeface="Verdana"/>
              </a:rPr>
              <a:t>Setara</a:t>
            </a:r>
            <a:endParaRPr sz="1100">
              <a:latin typeface="Verdana"/>
              <a:cs typeface="Verdana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0" y="466294"/>
            <a:ext cx="1068705" cy="678815"/>
            <a:chOff x="0" y="466294"/>
            <a:chExt cx="1068705" cy="678815"/>
          </a:xfrm>
        </p:grpSpPr>
        <p:sp>
          <p:nvSpPr>
            <p:cNvPr id="12" name="object 12"/>
            <p:cNvSpPr/>
            <p:nvPr/>
          </p:nvSpPr>
          <p:spPr>
            <a:xfrm>
              <a:off x="0" y="466294"/>
              <a:ext cx="1068705" cy="678815"/>
            </a:xfrm>
            <a:custGeom>
              <a:avLst/>
              <a:gdLst/>
              <a:ahLst/>
              <a:cxnLst/>
              <a:rect l="l" t="t" r="r" b="b"/>
              <a:pathLst>
                <a:path w="1068705" h="678815">
                  <a:moveTo>
                    <a:pt x="1064074" y="289319"/>
                  </a:moveTo>
                  <a:lnTo>
                    <a:pt x="61539" y="289319"/>
                  </a:lnTo>
                  <a:lnTo>
                    <a:pt x="95289" y="287631"/>
                  </a:lnTo>
                  <a:lnTo>
                    <a:pt x="175883" y="282394"/>
                  </a:lnTo>
                  <a:lnTo>
                    <a:pt x="239135" y="277216"/>
                  </a:lnTo>
                  <a:lnTo>
                    <a:pt x="398519" y="262494"/>
                  </a:lnTo>
                  <a:lnTo>
                    <a:pt x="402009" y="248644"/>
                  </a:lnTo>
                  <a:lnTo>
                    <a:pt x="410621" y="220889"/>
                  </a:lnTo>
                  <a:lnTo>
                    <a:pt x="427961" y="181902"/>
                  </a:lnTo>
                  <a:lnTo>
                    <a:pt x="449609" y="146404"/>
                  </a:lnTo>
                  <a:lnTo>
                    <a:pt x="475619" y="113469"/>
                  </a:lnTo>
                  <a:lnTo>
                    <a:pt x="505936" y="84024"/>
                  </a:lnTo>
                  <a:lnTo>
                    <a:pt x="516353" y="74482"/>
                  </a:lnTo>
                  <a:lnTo>
                    <a:pt x="550976" y="50274"/>
                  </a:lnTo>
                  <a:lnTo>
                    <a:pt x="588218" y="30314"/>
                  </a:lnTo>
                  <a:lnTo>
                    <a:pt x="641926" y="11287"/>
                  </a:lnTo>
                  <a:lnTo>
                    <a:pt x="684406" y="2617"/>
                  </a:lnTo>
                  <a:lnTo>
                    <a:pt x="713851" y="0"/>
                  </a:lnTo>
                  <a:lnTo>
                    <a:pt x="746786" y="0"/>
                  </a:lnTo>
                  <a:lnTo>
                    <a:pt x="813470" y="10414"/>
                  </a:lnTo>
                  <a:lnTo>
                    <a:pt x="861128" y="26882"/>
                  </a:lnTo>
                  <a:lnTo>
                    <a:pt x="918270" y="58072"/>
                  </a:lnTo>
                  <a:lnTo>
                    <a:pt x="957258" y="88389"/>
                  </a:lnTo>
                  <a:lnTo>
                    <a:pt x="990195" y="123012"/>
                  </a:lnTo>
                  <a:lnTo>
                    <a:pt x="1018765" y="162872"/>
                  </a:lnTo>
                  <a:lnTo>
                    <a:pt x="1041285" y="207039"/>
                  </a:lnTo>
                  <a:lnTo>
                    <a:pt x="1057752" y="254696"/>
                  </a:lnTo>
                  <a:lnTo>
                    <a:pt x="1061245" y="270291"/>
                  </a:lnTo>
                  <a:lnTo>
                    <a:pt x="1064074" y="289319"/>
                  </a:lnTo>
                  <a:close/>
                </a:path>
                <a:path w="1068705" h="678815">
                  <a:moveTo>
                    <a:pt x="0" y="403516"/>
                  </a:moveTo>
                  <a:lnTo>
                    <a:pt x="0" y="288605"/>
                  </a:lnTo>
                  <a:lnTo>
                    <a:pt x="15627" y="289319"/>
                  </a:lnTo>
                  <a:lnTo>
                    <a:pt x="1064074" y="289319"/>
                  </a:lnTo>
                  <a:lnTo>
                    <a:pt x="1066422" y="304041"/>
                  </a:lnTo>
                  <a:lnTo>
                    <a:pt x="1068170" y="338724"/>
                  </a:lnTo>
                  <a:lnTo>
                    <a:pt x="1067295" y="356936"/>
                  </a:lnTo>
                  <a:lnTo>
                    <a:pt x="1066422" y="373346"/>
                  </a:lnTo>
                  <a:lnTo>
                    <a:pt x="1063805" y="390686"/>
                  </a:lnTo>
                  <a:lnTo>
                    <a:pt x="1061914" y="402849"/>
                  </a:lnTo>
                  <a:lnTo>
                    <a:pt x="15627" y="402849"/>
                  </a:lnTo>
                  <a:lnTo>
                    <a:pt x="0" y="403516"/>
                  </a:lnTo>
                  <a:close/>
                </a:path>
                <a:path w="1068705" h="678815">
                  <a:moveTo>
                    <a:pt x="728571" y="678321"/>
                  </a:moveTo>
                  <a:lnTo>
                    <a:pt x="714723" y="678321"/>
                  </a:lnTo>
                  <a:lnTo>
                    <a:pt x="700001" y="677448"/>
                  </a:lnTo>
                  <a:lnTo>
                    <a:pt x="686093" y="675701"/>
                  </a:lnTo>
                  <a:lnTo>
                    <a:pt x="644546" y="667903"/>
                  </a:lnTo>
                  <a:lnTo>
                    <a:pt x="630696" y="663598"/>
                  </a:lnTo>
                  <a:lnTo>
                    <a:pt x="617661" y="660106"/>
                  </a:lnTo>
                  <a:lnTo>
                    <a:pt x="568316" y="637586"/>
                  </a:lnTo>
                  <a:lnTo>
                    <a:pt x="522403" y="608143"/>
                  </a:lnTo>
                  <a:lnTo>
                    <a:pt x="473001" y="562231"/>
                  </a:lnTo>
                  <a:lnTo>
                    <a:pt x="456534" y="540583"/>
                  </a:lnTo>
                  <a:lnTo>
                    <a:pt x="448736" y="530168"/>
                  </a:lnTo>
                  <a:lnTo>
                    <a:pt x="415859" y="470406"/>
                  </a:lnTo>
                  <a:lnTo>
                    <a:pt x="402824" y="431419"/>
                  </a:lnTo>
                  <a:lnTo>
                    <a:pt x="309311" y="421876"/>
                  </a:lnTo>
                  <a:lnTo>
                    <a:pt x="169831" y="409774"/>
                  </a:lnTo>
                  <a:lnTo>
                    <a:pt x="92729" y="404536"/>
                  </a:lnTo>
                  <a:lnTo>
                    <a:pt x="34655" y="402849"/>
                  </a:lnTo>
                  <a:lnTo>
                    <a:pt x="1061914" y="402849"/>
                  </a:lnTo>
                  <a:lnTo>
                    <a:pt x="1052575" y="440089"/>
                  </a:lnTo>
                  <a:lnTo>
                    <a:pt x="1027435" y="500724"/>
                  </a:lnTo>
                  <a:lnTo>
                    <a:pt x="1000553" y="542271"/>
                  </a:lnTo>
                  <a:lnTo>
                    <a:pt x="990195" y="554433"/>
                  </a:lnTo>
                  <a:lnTo>
                    <a:pt x="979778" y="567411"/>
                  </a:lnTo>
                  <a:lnTo>
                    <a:pt x="944283" y="601218"/>
                  </a:lnTo>
                  <a:lnTo>
                    <a:pt x="890573" y="637586"/>
                  </a:lnTo>
                  <a:lnTo>
                    <a:pt x="845533" y="657488"/>
                  </a:lnTo>
                  <a:lnTo>
                    <a:pt x="797003" y="671396"/>
                  </a:lnTo>
                  <a:lnTo>
                    <a:pt x="763195" y="676573"/>
                  </a:lnTo>
                  <a:lnTo>
                    <a:pt x="728571" y="6783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474536" y="536343"/>
              <a:ext cx="521334" cy="521334"/>
            </a:xfrm>
            <a:custGeom>
              <a:avLst/>
              <a:gdLst/>
              <a:ahLst/>
              <a:cxnLst/>
              <a:rect l="l" t="t" r="r" b="b"/>
              <a:pathLst>
                <a:path w="521334" h="521334">
                  <a:moveTo>
                    <a:pt x="260394" y="520788"/>
                  </a:moveTo>
                  <a:lnTo>
                    <a:pt x="213588" y="516593"/>
                  </a:lnTo>
                  <a:lnTo>
                    <a:pt x="169534" y="504498"/>
                  </a:lnTo>
                  <a:lnTo>
                    <a:pt x="128968" y="485237"/>
                  </a:lnTo>
                  <a:lnTo>
                    <a:pt x="92625" y="459547"/>
                  </a:lnTo>
                  <a:lnTo>
                    <a:pt x="61241" y="428163"/>
                  </a:lnTo>
                  <a:lnTo>
                    <a:pt x="35551" y="391820"/>
                  </a:lnTo>
                  <a:lnTo>
                    <a:pt x="16290" y="351254"/>
                  </a:lnTo>
                  <a:lnTo>
                    <a:pt x="4195" y="307200"/>
                  </a:lnTo>
                  <a:lnTo>
                    <a:pt x="0" y="260394"/>
                  </a:lnTo>
                  <a:lnTo>
                    <a:pt x="4195" y="213588"/>
                  </a:lnTo>
                  <a:lnTo>
                    <a:pt x="16290" y="169534"/>
                  </a:lnTo>
                  <a:lnTo>
                    <a:pt x="35551" y="128968"/>
                  </a:lnTo>
                  <a:lnTo>
                    <a:pt x="61241" y="92625"/>
                  </a:lnTo>
                  <a:lnTo>
                    <a:pt x="92625" y="61241"/>
                  </a:lnTo>
                  <a:lnTo>
                    <a:pt x="128968" y="35551"/>
                  </a:lnTo>
                  <a:lnTo>
                    <a:pt x="169534" y="16290"/>
                  </a:lnTo>
                  <a:lnTo>
                    <a:pt x="213588" y="4195"/>
                  </a:lnTo>
                  <a:lnTo>
                    <a:pt x="260394" y="0"/>
                  </a:lnTo>
                  <a:lnTo>
                    <a:pt x="311431" y="5049"/>
                  </a:lnTo>
                  <a:lnTo>
                    <a:pt x="360042" y="19820"/>
                  </a:lnTo>
                  <a:lnTo>
                    <a:pt x="404861" y="43748"/>
                  </a:lnTo>
                  <a:lnTo>
                    <a:pt x="444521" y="76267"/>
                  </a:lnTo>
                  <a:lnTo>
                    <a:pt x="477039" y="115926"/>
                  </a:lnTo>
                  <a:lnTo>
                    <a:pt x="500967" y="160744"/>
                  </a:lnTo>
                  <a:lnTo>
                    <a:pt x="515739" y="209355"/>
                  </a:lnTo>
                  <a:lnTo>
                    <a:pt x="520788" y="260394"/>
                  </a:lnTo>
                  <a:lnTo>
                    <a:pt x="516593" y="307200"/>
                  </a:lnTo>
                  <a:lnTo>
                    <a:pt x="504498" y="351254"/>
                  </a:lnTo>
                  <a:lnTo>
                    <a:pt x="485237" y="391820"/>
                  </a:lnTo>
                  <a:lnTo>
                    <a:pt x="459547" y="428163"/>
                  </a:lnTo>
                  <a:lnTo>
                    <a:pt x="428163" y="459547"/>
                  </a:lnTo>
                  <a:lnTo>
                    <a:pt x="391820" y="485237"/>
                  </a:lnTo>
                  <a:lnTo>
                    <a:pt x="351254" y="504498"/>
                  </a:lnTo>
                  <a:lnTo>
                    <a:pt x="307200" y="516593"/>
                  </a:lnTo>
                  <a:lnTo>
                    <a:pt x="260394" y="520788"/>
                  </a:lnTo>
                  <a:close/>
                </a:path>
              </a:pathLst>
            </a:custGeom>
            <a:solidFill>
              <a:srgbClr val="A5727E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/>
          <p:cNvSpPr txBox="1"/>
          <p:nvPr/>
        </p:nvSpPr>
        <p:spPr>
          <a:xfrm>
            <a:off x="655022" y="636781"/>
            <a:ext cx="16002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70" b="1">
                <a:solidFill>
                  <a:srgbClr val="FFFFFF"/>
                </a:solidFill>
                <a:latin typeface="Comfortaa"/>
                <a:cs typeface="Comfortaa"/>
              </a:rPr>
              <a:t>2</a:t>
            </a:r>
            <a:endParaRPr sz="1800">
              <a:latin typeface="Comfortaa"/>
              <a:cs typeface="Comforta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24536" y="1518826"/>
            <a:ext cx="808355" cy="42925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065"/>
              </a:lnSpc>
              <a:spcBef>
                <a:spcPts val="100"/>
              </a:spcBef>
            </a:pPr>
            <a:r>
              <a:rPr dirty="0" sz="900" spc="-114" b="1">
                <a:latin typeface="Verdana"/>
                <a:cs typeface="Verdana"/>
              </a:rPr>
              <a:t>Waktu:</a:t>
            </a:r>
            <a:endParaRPr sz="900">
              <a:latin typeface="Verdana"/>
              <a:cs typeface="Verdana"/>
            </a:endParaRPr>
          </a:p>
          <a:p>
            <a:pPr marL="12700">
              <a:lnSpc>
                <a:spcPts val="1050"/>
              </a:lnSpc>
            </a:pPr>
            <a:r>
              <a:rPr dirty="0" sz="900" spc="-50">
                <a:latin typeface="Verdana"/>
                <a:cs typeface="Verdana"/>
              </a:rPr>
              <a:t>90</a:t>
            </a:r>
            <a:r>
              <a:rPr dirty="0" sz="900" spc="-105">
                <a:latin typeface="Verdana"/>
                <a:cs typeface="Verdana"/>
              </a:rPr>
              <a:t> </a:t>
            </a:r>
            <a:r>
              <a:rPr dirty="0" sz="900" spc="-30">
                <a:latin typeface="Verdana"/>
                <a:cs typeface="Verdana"/>
              </a:rPr>
              <a:t>Menit</a:t>
            </a:r>
            <a:endParaRPr sz="900">
              <a:latin typeface="Verdana"/>
              <a:cs typeface="Verdana"/>
            </a:endParaRPr>
          </a:p>
          <a:p>
            <a:pPr marL="12700">
              <a:lnSpc>
                <a:spcPts val="1065"/>
              </a:lnSpc>
            </a:pPr>
            <a:r>
              <a:rPr dirty="0" sz="900" spc="-85">
                <a:latin typeface="Verdana"/>
                <a:cs typeface="Verdana"/>
              </a:rPr>
              <a:t>2 </a:t>
            </a:r>
            <a:r>
              <a:rPr dirty="0" sz="900" spc="-114">
                <a:latin typeface="Verdana"/>
                <a:cs typeface="Verdana"/>
              </a:rPr>
              <a:t>Jam</a:t>
            </a:r>
            <a:r>
              <a:rPr dirty="0" sz="900" spc="-140">
                <a:latin typeface="Verdana"/>
                <a:cs typeface="Verdana"/>
              </a:rPr>
              <a:t> </a:t>
            </a:r>
            <a:r>
              <a:rPr dirty="0" sz="900" spc="-60">
                <a:latin typeface="Verdana"/>
                <a:cs typeface="Verdana"/>
              </a:rPr>
              <a:t>Pelajaran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458480" y="1511497"/>
            <a:ext cx="191897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100" b="1">
                <a:latin typeface="Verdana"/>
                <a:cs typeface="Verdana"/>
              </a:rPr>
              <a:t>Peralatan:</a:t>
            </a:r>
            <a:endParaRPr sz="900">
              <a:latin typeface="Verdana"/>
              <a:cs typeface="Verdana"/>
            </a:endParaRPr>
          </a:p>
          <a:p>
            <a:pPr marL="12700" marR="5080">
              <a:lnSpc>
                <a:spcPct val="100000"/>
              </a:lnSpc>
            </a:pPr>
            <a:r>
              <a:rPr dirty="0" sz="900" spc="-45">
                <a:latin typeface="Verdana"/>
                <a:cs typeface="Verdana"/>
              </a:rPr>
              <a:t>Pensil, </a:t>
            </a:r>
            <a:r>
              <a:rPr dirty="0" sz="900" spc="-40">
                <a:latin typeface="Verdana"/>
                <a:cs typeface="Verdana"/>
              </a:rPr>
              <a:t>pensil </a:t>
            </a:r>
            <a:r>
              <a:rPr dirty="0" sz="900" spc="-65">
                <a:latin typeface="Verdana"/>
                <a:cs typeface="Verdana"/>
              </a:rPr>
              <a:t>warna, </a:t>
            </a:r>
            <a:r>
              <a:rPr dirty="0" sz="900" spc="-70">
                <a:latin typeface="Verdana"/>
                <a:cs typeface="Verdana"/>
              </a:rPr>
              <a:t>krayon, </a:t>
            </a:r>
            <a:r>
              <a:rPr dirty="0" sz="900" spc="-45">
                <a:latin typeface="Verdana"/>
                <a:cs typeface="Verdana"/>
              </a:rPr>
              <a:t>spidol,  </a:t>
            </a:r>
            <a:r>
              <a:rPr dirty="0" sz="900" spc="-70">
                <a:latin typeface="Verdana"/>
                <a:cs typeface="Verdana"/>
              </a:rPr>
              <a:t>kain, </a:t>
            </a:r>
            <a:r>
              <a:rPr dirty="0" sz="900" spc="-60">
                <a:latin typeface="Verdana"/>
                <a:cs typeface="Verdana"/>
              </a:rPr>
              <a:t>gunting, </a:t>
            </a:r>
            <a:r>
              <a:rPr dirty="0" sz="900" spc="-70">
                <a:latin typeface="Verdana"/>
                <a:cs typeface="Verdana"/>
              </a:rPr>
              <a:t>lem, </a:t>
            </a:r>
            <a:r>
              <a:rPr dirty="0" sz="900" spc="-55">
                <a:latin typeface="Verdana"/>
                <a:cs typeface="Verdana"/>
              </a:rPr>
              <a:t>cat </a:t>
            </a:r>
            <a:r>
              <a:rPr dirty="0" sz="900" spc="-50">
                <a:latin typeface="Verdana"/>
                <a:cs typeface="Verdana"/>
              </a:rPr>
              <a:t>akrilik</a:t>
            </a:r>
            <a:r>
              <a:rPr dirty="0" sz="900" spc="-245">
                <a:latin typeface="Verdana"/>
                <a:cs typeface="Verdana"/>
              </a:rPr>
              <a:t> </a:t>
            </a:r>
            <a:r>
              <a:rPr dirty="0" sz="900" spc="-70">
                <a:latin typeface="Verdana"/>
                <a:cs typeface="Verdana"/>
              </a:rPr>
              <a:t>set, </a:t>
            </a:r>
            <a:r>
              <a:rPr dirty="0" sz="900" spc="-55">
                <a:latin typeface="Verdana"/>
                <a:cs typeface="Verdana"/>
              </a:rPr>
              <a:t>dan  </a:t>
            </a:r>
            <a:r>
              <a:rPr dirty="0" sz="900" spc="-65">
                <a:latin typeface="Verdana"/>
                <a:cs typeface="Verdana"/>
              </a:rPr>
              <a:t>penghapus.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628052" y="1511497"/>
            <a:ext cx="6477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105" b="1">
                <a:latin typeface="Verdana"/>
                <a:cs typeface="Verdana"/>
              </a:rPr>
              <a:t>Peran</a:t>
            </a:r>
            <a:r>
              <a:rPr dirty="0" sz="900" spc="-120" b="1">
                <a:latin typeface="Verdana"/>
                <a:cs typeface="Verdana"/>
              </a:rPr>
              <a:t> </a:t>
            </a:r>
            <a:r>
              <a:rPr dirty="0" sz="900" spc="-130" b="1">
                <a:latin typeface="Verdana"/>
                <a:cs typeface="Verdana"/>
              </a:rPr>
              <a:t>Guru:</a:t>
            </a:r>
            <a:endParaRPr sz="9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dirty="0" sz="900" spc="-45">
                <a:latin typeface="Verdana"/>
                <a:cs typeface="Verdana"/>
              </a:rPr>
              <a:t>Fasilitator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377863" y="1396872"/>
            <a:ext cx="3438525" cy="2533650"/>
          </a:xfrm>
          <a:custGeom>
            <a:avLst/>
            <a:gdLst/>
            <a:ahLst/>
            <a:cxnLst/>
            <a:rect l="l" t="t" r="r" b="b"/>
            <a:pathLst>
              <a:path w="3438525" h="2533650">
                <a:moveTo>
                  <a:pt x="3341768" y="2533494"/>
                </a:moveTo>
                <a:lnTo>
                  <a:pt x="96524" y="2533494"/>
                </a:lnTo>
                <a:lnTo>
                  <a:pt x="58956" y="2525908"/>
                </a:lnTo>
                <a:lnTo>
                  <a:pt x="28274" y="2505219"/>
                </a:lnTo>
                <a:lnTo>
                  <a:pt x="7586" y="2474537"/>
                </a:lnTo>
                <a:lnTo>
                  <a:pt x="0" y="2436970"/>
                </a:lnTo>
                <a:lnTo>
                  <a:pt x="0" y="96527"/>
                </a:lnTo>
                <a:lnTo>
                  <a:pt x="7586" y="58954"/>
                </a:lnTo>
                <a:lnTo>
                  <a:pt x="28274" y="28272"/>
                </a:lnTo>
                <a:lnTo>
                  <a:pt x="58956" y="7585"/>
                </a:lnTo>
                <a:lnTo>
                  <a:pt x="96524" y="0"/>
                </a:lnTo>
                <a:lnTo>
                  <a:pt x="3341768" y="0"/>
                </a:lnTo>
                <a:lnTo>
                  <a:pt x="3395318" y="16217"/>
                </a:lnTo>
                <a:lnTo>
                  <a:pt x="3430943" y="59587"/>
                </a:lnTo>
                <a:lnTo>
                  <a:pt x="3438293" y="96527"/>
                </a:lnTo>
                <a:lnTo>
                  <a:pt x="3438293" y="2436970"/>
                </a:lnTo>
                <a:lnTo>
                  <a:pt x="3430706" y="2474537"/>
                </a:lnTo>
                <a:lnTo>
                  <a:pt x="3410018" y="2505219"/>
                </a:lnTo>
                <a:lnTo>
                  <a:pt x="3379336" y="2525908"/>
                </a:lnTo>
                <a:lnTo>
                  <a:pt x="3341768" y="2533494"/>
                </a:lnTo>
                <a:close/>
              </a:path>
            </a:pathLst>
          </a:custGeom>
          <a:solidFill>
            <a:srgbClr val="F9CA9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5494034" y="1504721"/>
            <a:ext cx="3204210" cy="2311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000" spc="-135">
                <a:latin typeface="Arial Black"/>
                <a:cs typeface="Arial Black"/>
              </a:rPr>
              <a:t>Setiap </a:t>
            </a:r>
            <a:r>
              <a:rPr dirty="0" sz="1000" spc="-140">
                <a:latin typeface="Arial Black"/>
                <a:cs typeface="Arial Black"/>
              </a:rPr>
              <a:t>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45">
                <a:latin typeface="Arial Black"/>
                <a:cs typeface="Arial Black"/>
              </a:rPr>
              <a:t>diajak </a:t>
            </a:r>
            <a:r>
              <a:rPr dirty="0" sz="1000" spc="-130">
                <a:latin typeface="Arial Black"/>
                <a:cs typeface="Arial Black"/>
              </a:rPr>
              <a:t>untuk </a:t>
            </a:r>
            <a:r>
              <a:rPr dirty="0" sz="1000" spc="-145">
                <a:latin typeface="Arial Black"/>
                <a:cs typeface="Arial Black"/>
              </a:rPr>
              <a:t>mengalami  ketidaksetaraan, </a:t>
            </a:r>
            <a:r>
              <a:rPr dirty="0" sz="1000" spc="-150">
                <a:latin typeface="Arial Black"/>
                <a:cs typeface="Arial Black"/>
              </a:rPr>
              <a:t>dalam </a:t>
            </a:r>
            <a:r>
              <a:rPr dirty="0" sz="1000" spc="-135">
                <a:latin typeface="Arial Black"/>
                <a:cs typeface="Arial Black"/>
              </a:rPr>
              <a:t>hal  </a:t>
            </a:r>
            <a:r>
              <a:rPr dirty="0" sz="1000" spc="-110">
                <a:latin typeface="Arial Black"/>
                <a:cs typeface="Arial Black"/>
              </a:rPr>
              <a:t>ini </a:t>
            </a:r>
            <a:r>
              <a:rPr dirty="0" sz="1000" spc="-145">
                <a:latin typeface="Arial Black"/>
                <a:cs typeface="Arial Black"/>
              </a:rPr>
              <a:t>adalah ketidaksetaraan  </a:t>
            </a:r>
            <a:r>
              <a:rPr dirty="0" sz="1000" spc="-135">
                <a:latin typeface="Arial Black"/>
                <a:cs typeface="Arial Black"/>
              </a:rPr>
              <a:t>fasilitas</a:t>
            </a:r>
            <a:r>
              <a:rPr dirty="0" sz="1000" spc="60">
                <a:latin typeface="Arial Black"/>
                <a:cs typeface="Arial Black"/>
              </a:rPr>
              <a:t> </a:t>
            </a:r>
            <a:r>
              <a:rPr dirty="0" sz="1000" spc="-135">
                <a:latin typeface="Arial Black"/>
                <a:cs typeface="Arial Black"/>
              </a:rPr>
              <a:t>alat  </a:t>
            </a:r>
            <a:r>
              <a:rPr dirty="0" sz="1000" spc="-150">
                <a:latin typeface="Arial Black"/>
                <a:cs typeface="Arial Black"/>
              </a:rPr>
              <a:t>lukis. </a:t>
            </a:r>
            <a:r>
              <a:rPr dirty="0" sz="1000" spc="-135">
                <a:latin typeface="Arial Black"/>
                <a:cs typeface="Arial Black"/>
              </a:rPr>
              <a:t>Dengan  </a:t>
            </a:r>
            <a:r>
              <a:rPr dirty="0" sz="1000" spc="-145">
                <a:latin typeface="Arial Black"/>
                <a:cs typeface="Arial Black"/>
              </a:rPr>
              <a:t>menciptakan </a:t>
            </a:r>
            <a:r>
              <a:rPr dirty="0" sz="1000" spc="-155">
                <a:latin typeface="Arial Black"/>
                <a:cs typeface="Arial Black"/>
              </a:rPr>
              <a:t>keadaan </a:t>
            </a:r>
            <a:r>
              <a:rPr dirty="0" sz="1000" spc="-130">
                <a:latin typeface="Arial Black"/>
                <a:cs typeface="Arial Black"/>
              </a:rPr>
              <a:t>tidak  </a:t>
            </a:r>
            <a:r>
              <a:rPr dirty="0" sz="1000" spc="-150">
                <a:latin typeface="Arial Black"/>
                <a:cs typeface="Arial Black"/>
              </a:rPr>
              <a:t>setara </a:t>
            </a:r>
            <a:r>
              <a:rPr dirty="0" sz="1000" spc="-140">
                <a:latin typeface="Arial Black"/>
                <a:cs typeface="Arial Black"/>
              </a:rPr>
              <a:t>pada </a:t>
            </a:r>
            <a:r>
              <a:rPr dirty="0" sz="1000" spc="-160">
                <a:latin typeface="Arial Black"/>
                <a:cs typeface="Arial Black"/>
              </a:rPr>
              <a:t>siswa, </a:t>
            </a:r>
            <a:r>
              <a:rPr dirty="0" sz="1000" spc="-165">
                <a:latin typeface="Arial Black"/>
                <a:cs typeface="Arial Black"/>
              </a:rPr>
              <a:t>siswa </a:t>
            </a:r>
            <a:r>
              <a:rPr dirty="0" sz="1000" spc="-140">
                <a:latin typeface="Arial Black"/>
                <a:cs typeface="Arial Black"/>
              </a:rPr>
              <a:t>diharapkan </a:t>
            </a:r>
            <a:r>
              <a:rPr dirty="0" sz="1000" spc="-125">
                <a:latin typeface="Arial Black"/>
                <a:cs typeface="Arial Black"/>
              </a:rPr>
              <a:t>dapat  </a:t>
            </a:r>
            <a:r>
              <a:rPr dirty="0" sz="1000" spc="-130">
                <a:latin typeface="Arial Black"/>
                <a:cs typeface="Arial Black"/>
              </a:rPr>
              <a:t>mengidentifikasi </a:t>
            </a:r>
            <a:r>
              <a:rPr dirty="0" sz="1000" spc="-145">
                <a:latin typeface="Arial Black"/>
                <a:cs typeface="Arial Black"/>
              </a:rPr>
              <a:t>ketidaksetaraan </a:t>
            </a:r>
            <a:r>
              <a:rPr dirty="0" sz="1000" spc="-135">
                <a:latin typeface="Arial Black"/>
                <a:cs typeface="Arial Black"/>
              </a:rPr>
              <a:t>yang </a:t>
            </a:r>
            <a:r>
              <a:rPr dirty="0" sz="1000" spc="-120">
                <a:latin typeface="Arial Black"/>
                <a:cs typeface="Arial Black"/>
              </a:rPr>
              <a:t>terjadi </a:t>
            </a:r>
            <a:r>
              <a:rPr dirty="0" sz="1000" spc="-150">
                <a:latin typeface="Arial Black"/>
                <a:cs typeface="Arial Black"/>
              </a:rPr>
              <a:t>dalam  </a:t>
            </a:r>
            <a:r>
              <a:rPr dirty="0" sz="1000" spc="-140">
                <a:latin typeface="Arial Black"/>
                <a:cs typeface="Arial Black"/>
              </a:rPr>
              <a:t>kegiatan </a:t>
            </a:r>
            <a:r>
              <a:rPr dirty="0" sz="1000" spc="-145">
                <a:latin typeface="Arial Black"/>
                <a:cs typeface="Arial Black"/>
              </a:rPr>
              <a:t>seni </a:t>
            </a:r>
            <a:r>
              <a:rPr dirty="0" sz="1000" spc="-125">
                <a:latin typeface="Arial Black"/>
                <a:cs typeface="Arial Black"/>
              </a:rPr>
              <a:t>tersebut, </a:t>
            </a:r>
            <a:r>
              <a:rPr dirty="0" sz="1000" spc="-135">
                <a:latin typeface="Arial Black"/>
                <a:cs typeface="Arial Black"/>
              </a:rPr>
              <a:t>dan </a:t>
            </a:r>
            <a:r>
              <a:rPr dirty="0" sz="1000" spc="-165">
                <a:latin typeface="Arial Black"/>
                <a:cs typeface="Arial Black"/>
              </a:rPr>
              <a:t>siswa </a:t>
            </a:r>
            <a:r>
              <a:rPr dirty="0" sz="1000" spc="-160">
                <a:latin typeface="Arial Black"/>
                <a:cs typeface="Arial Black"/>
              </a:rPr>
              <a:t>memahami  </a:t>
            </a:r>
            <a:r>
              <a:rPr dirty="0" sz="1000" spc="-145">
                <a:latin typeface="Arial Black"/>
                <a:cs typeface="Arial Black"/>
              </a:rPr>
              <a:t>ketidaksetaraan </a:t>
            </a:r>
            <a:r>
              <a:rPr dirty="0" sz="1000" spc="-135">
                <a:latin typeface="Arial Black"/>
                <a:cs typeface="Arial Black"/>
              </a:rPr>
              <a:t>yang </a:t>
            </a:r>
            <a:r>
              <a:rPr dirty="0" sz="1000" spc="-160">
                <a:latin typeface="Arial Black"/>
                <a:cs typeface="Arial Black"/>
              </a:rPr>
              <a:t>masih </a:t>
            </a:r>
            <a:r>
              <a:rPr dirty="0" sz="1000" spc="-120">
                <a:latin typeface="Arial Black"/>
                <a:cs typeface="Arial Black"/>
              </a:rPr>
              <a:t>terjadi </a:t>
            </a:r>
            <a:r>
              <a:rPr dirty="0" sz="1000" spc="-100">
                <a:latin typeface="Arial Black"/>
                <a:cs typeface="Arial Black"/>
              </a:rPr>
              <a:t>di </a:t>
            </a:r>
            <a:r>
              <a:rPr dirty="0" sz="1000" spc="-135">
                <a:latin typeface="Arial Black"/>
                <a:cs typeface="Arial Black"/>
              </a:rPr>
              <a:t>kehidupan</a:t>
            </a:r>
            <a:r>
              <a:rPr dirty="0" sz="1000" spc="-60">
                <a:latin typeface="Arial Black"/>
                <a:cs typeface="Arial Black"/>
              </a:rPr>
              <a:t> </a:t>
            </a:r>
            <a:r>
              <a:rPr dirty="0" sz="1000" spc="-140">
                <a:latin typeface="Arial Black"/>
                <a:cs typeface="Arial Black"/>
              </a:rPr>
              <a:t>nyata.</a:t>
            </a:r>
            <a:endParaRPr sz="1000">
              <a:latin typeface="Arial Black"/>
              <a:cs typeface="Arial Black"/>
            </a:endParaRPr>
          </a:p>
          <a:p>
            <a:pPr algn="just" marL="12700" marR="5080">
              <a:lnSpc>
                <a:spcPct val="100000"/>
              </a:lnSpc>
              <a:spcBef>
                <a:spcPts val="1200"/>
              </a:spcBef>
            </a:pPr>
            <a:r>
              <a:rPr dirty="0" sz="1000" spc="-155">
                <a:latin typeface="Arial Black"/>
                <a:cs typeface="Arial Black"/>
              </a:rPr>
              <a:t>Hasil karya </a:t>
            </a:r>
            <a:r>
              <a:rPr dirty="0" sz="1000" spc="-150">
                <a:latin typeface="Arial Black"/>
                <a:cs typeface="Arial Black"/>
              </a:rPr>
              <a:t>dalam </a:t>
            </a:r>
            <a:r>
              <a:rPr dirty="0" sz="1000" spc="-140">
                <a:latin typeface="Arial Black"/>
                <a:cs typeface="Arial Black"/>
              </a:rPr>
              <a:t>kegiatan </a:t>
            </a:r>
            <a:r>
              <a:rPr dirty="0" sz="1000" spc="-110">
                <a:latin typeface="Arial Black"/>
                <a:cs typeface="Arial Black"/>
              </a:rPr>
              <a:t>ini </a:t>
            </a:r>
            <a:r>
              <a:rPr dirty="0" sz="1000" spc="-145">
                <a:latin typeface="Arial Black"/>
                <a:cs typeface="Arial Black"/>
              </a:rPr>
              <a:t>bukan </a:t>
            </a:r>
            <a:r>
              <a:rPr dirty="0" sz="1000" spc="-135">
                <a:latin typeface="Arial Black"/>
                <a:cs typeface="Arial Black"/>
              </a:rPr>
              <a:t>menjadi</a:t>
            </a:r>
            <a:r>
              <a:rPr dirty="0" sz="1000" spc="60">
                <a:latin typeface="Arial Black"/>
                <a:cs typeface="Arial Black"/>
              </a:rPr>
              <a:t> </a:t>
            </a:r>
            <a:r>
              <a:rPr dirty="0" sz="1000" spc="-140">
                <a:latin typeface="Arial Black"/>
                <a:cs typeface="Arial Black"/>
              </a:rPr>
              <a:t>pokok  </a:t>
            </a:r>
            <a:r>
              <a:rPr dirty="0" sz="1000" spc="-135">
                <a:latin typeface="Arial Black"/>
                <a:cs typeface="Arial Black"/>
              </a:rPr>
              <a:t>pembelajaran,</a:t>
            </a:r>
            <a:r>
              <a:rPr dirty="0" sz="1000" spc="60">
                <a:latin typeface="Arial Black"/>
                <a:cs typeface="Arial Black"/>
              </a:rPr>
              <a:t> </a:t>
            </a:r>
            <a:r>
              <a:rPr dirty="0" sz="1000" spc="-150">
                <a:latin typeface="Arial Black"/>
                <a:cs typeface="Arial Black"/>
              </a:rPr>
              <a:t>namun </a:t>
            </a:r>
            <a:r>
              <a:rPr dirty="0" sz="1000" spc="-140">
                <a:latin typeface="Arial Black"/>
                <a:cs typeface="Arial Black"/>
              </a:rPr>
              <a:t>memperlihatkan </a:t>
            </a:r>
            <a:r>
              <a:rPr dirty="0" sz="1000" spc="-135">
                <a:latin typeface="Arial Black"/>
                <a:cs typeface="Arial Black"/>
              </a:rPr>
              <a:t>dan  </a:t>
            </a:r>
            <a:r>
              <a:rPr dirty="0" sz="1000" spc="-155">
                <a:latin typeface="Arial Black"/>
                <a:cs typeface="Arial Black"/>
              </a:rPr>
              <a:t>mensimulasikan </a:t>
            </a:r>
            <a:r>
              <a:rPr dirty="0" sz="1000" spc="-120">
                <a:latin typeface="Arial Black"/>
                <a:cs typeface="Arial Black"/>
              </a:rPr>
              <a:t>bentuk-bentuk </a:t>
            </a:r>
            <a:r>
              <a:rPr dirty="0" sz="1000" spc="-145">
                <a:latin typeface="Arial Black"/>
                <a:cs typeface="Arial Black"/>
              </a:rPr>
              <a:t>ketidaksetaraan </a:t>
            </a:r>
            <a:r>
              <a:rPr dirty="0" sz="1000" spc="-150">
                <a:latin typeface="Arial Black"/>
                <a:cs typeface="Arial Black"/>
              </a:rPr>
              <a:t>dalam  </a:t>
            </a:r>
            <a:r>
              <a:rPr dirty="0" sz="1000" spc="-135">
                <a:latin typeface="Arial Black"/>
                <a:cs typeface="Arial Black"/>
              </a:rPr>
              <a:t>kehidupan</a:t>
            </a:r>
            <a:r>
              <a:rPr dirty="0" sz="1000" spc="60">
                <a:latin typeface="Arial Black"/>
                <a:cs typeface="Arial Black"/>
              </a:rPr>
              <a:t> </a:t>
            </a:r>
            <a:r>
              <a:rPr dirty="0" sz="1000" spc="-130">
                <a:latin typeface="Arial Black"/>
                <a:cs typeface="Arial Black"/>
              </a:rPr>
              <a:t>nyata, </a:t>
            </a:r>
            <a:r>
              <a:rPr dirty="0" sz="1000" spc="-145">
                <a:latin typeface="Arial Black"/>
                <a:cs typeface="Arial Black"/>
              </a:rPr>
              <a:t>sebagai </a:t>
            </a:r>
            <a:r>
              <a:rPr dirty="0" sz="1000" spc="-130">
                <a:latin typeface="Arial Black"/>
                <a:cs typeface="Arial Black"/>
              </a:rPr>
              <a:t>bentuk </a:t>
            </a:r>
            <a:r>
              <a:rPr dirty="0" sz="1000" spc="-145">
                <a:latin typeface="Arial Black"/>
                <a:cs typeface="Arial Black"/>
              </a:rPr>
              <a:t>ketidaksetaraan  </a:t>
            </a:r>
            <a:r>
              <a:rPr dirty="0" sz="1000" spc="-130">
                <a:latin typeface="Arial Black"/>
                <a:cs typeface="Arial Black"/>
              </a:rPr>
              <a:t>terhadap </a:t>
            </a:r>
            <a:r>
              <a:rPr dirty="0" sz="1000" spc="-135">
                <a:latin typeface="Arial Black"/>
                <a:cs typeface="Arial Black"/>
              </a:rPr>
              <a:t>fasilitas</a:t>
            </a:r>
            <a:r>
              <a:rPr dirty="0" sz="1000" spc="60">
                <a:latin typeface="Arial Black"/>
                <a:cs typeface="Arial Black"/>
              </a:rPr>
              <a:t> </a:t>
            </a:r>
            <a:r>
              <a:rPr dirty="0" sz="1000" spc="-150">
                <a:latin typeface="Arial Black"/>
                <a:cs typeface="Arial Black"/>
              </a:rPr>
              <a:t>umum, </a:t>
            </a:r>
            <a:r>
              <a:rPr dirty="0" sz="1000" spc="-185">
                <a:latin typeface="Arial Black"/>
                <a:cs typeface="Arial Black"/>
              </a:rPr>
              <a:t>akses </a:t>
            </a:r>
            <a:r>
              <a:rPr dirty="0" sz="1000" spc="-140">
                <a:latin typeface="Arial Black"/>
                <a:cs typeface="Arial Black"/>
              </a:rPr>
              <a:t>pelayanan </a:t>
            </a:r>
            <a:r>
              <a:rPr dirty="0" sz="1000" spc="-120">
                <a:latin typeface="Arial Black"/>
                <a:cs typeface="Arial Black"/>
              </a:rPr>
              <a:t>publik,  </a:t>
            </a:r>
            <a:r>
              <a:rPr dirty="0" sz="1000" spc="-150">
                <a:latin typeface="Arial Black"/>
                <a:cs typeface="Arial Black"/>
              </a:rPr>
              <a:t>kesejahteraan </a:t>
            </a:r>
            <a:r>
              <a:rPr dirty="0" sz="1000" spc="-135">
                <a:latin typeface="Arial Black"/>
                <a:cs typeface="Arial Black"/>
              </a:rPr>
              <a:t>yang </a:t>
            </a:r>
            <a:r>
              <a:rPr dirty="0" sz="1000" spc="-130">
                <a:latin typeface="Arial Black"/>
                <a:cs typeface="Arial Black"/>
              </a:rPr>
              <a:t>tidak </a:t>
            </a:r>
            <a:r>
              <a:rPr dirty="0" sz="1000" spc="-140">
                <a:latin typeface="Arial Black"/>
                <a:cs typeface="Arial Black"/>
              </a:rPr>
              <a:t>merata, </a:t>
            </a:r>
            <a:r>
              <a:rPr dirty="0" sz="1000" spc="-150">
                <a:latin typeface="Arial Black"/>
                <a:cs typeface="Arial Black"/>
              </a:rPr>
              <a:t>sistem </a:t>
            </a:r>
            <a:r>
              <a:rPr dirty="0" sz="1000" spc="-130">
                <a:latin typeface="Arial Black"/>
                <a:cs typeface="Arial Black"/>
              </a:rPr>
              <a:t>pendidikan </a:t>
            </a:r>
            <a:r>
              <a:rPr dirty="0" sz="1000" spc="-135">
                <a:latin typeface="Arial Black"/>
                <a:cs typeface="Arial Black"/>
              </a:rPr>
              <a:t>yang  </a:t>
            </a:r>
            <a:r>
              <a:rPr dirty="0" sz="1000" spc="-130">
                <a:latin typeface="Arial Black"/>
                <a:cs typeface="Arial Black"/>
              </a:rPr>
              <a:t>tidak </a:t>
            </a:r>
            <a:r>
              <a:rPr dirty="0" sz="1000" spc="-145">
                <a:latin typeface="Arial Black"/>
                <a:cs typeface="Arial Black"/>
              </a:rPr>
              <a:t>seimbang </a:t>
            </a:r>
            <a:r>
              <a:rPr dirty="0" sz="1000" spc="-135">
                <a:latin typeface="Arial Black"/>
                <a:cs typeface="Arial Black"/>
              </a:rPr>
              <a:t>dan </a:t>
            </a:r>
            <a:r>
              <a:rPr dirty="0" sz="1000" spc="-130">
                <a:latin typeface="Arial Black"/>
                <a:cs typeface="Arial Black"/>
              </a:rPr>
              <a:t>berbagai </a:t>
            </a:r>
            <a:r>
              <a:rPr dirty="0" sz="1000" spc="-135">
                <a:latin typeface="Arial Black"/>
                <a:cs typeface="Arial Black"/>
              </a:rPr>
              <a:t>hal</a:t>
            </a:r>
            <a:r>
              <a:rPr dirty="0" sz="1000" spc="-114">
                <a:latin typeface="Arial Black"/>
                <a:cs typeface="Arial Black"/>
              </a:rPr>
              <a:t> </a:t>
            </a:r>
            <a:r>
              <a:rPr dirty="0" sz="1000" spc="-140">
                <a:latin typeface="Arial Black"/>
                <a:cs typeface="Arial Black"/>
              </a:rPr>
              <a:t>lainnya.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682084" y="176444"/>
            <a:ext cx="1011555" cy="132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 spc="25" b="1">
                <a:latin typeface="Comfortaa"/>
                <a:cs typeface="Comfortaa"/>
              </a:rPr>
              <a:t>Tahapan</a:t>
            </a:r>
            <a:r>
              <a:rPr dirty="0" sz="700" spc="-45" b="1">
                <a:latin typeface="Comfortaa"/>
                <a:cs typeface="Comfortaa"/>
              </a:rPr>
              <a:t> </a:t>
            </a:r>
            <a:r>
              <a:rPr dirty="0" sz="700" spc="35" b="1">
                <a:latin typeface="Comfortaa"/>
                <a:cs typeface="Comfortaa"/>
              </a:rPr>
              <a:t>Pengenalan</a:t>
            </a:r>
            <a:endParaRPr sz="700">
              <a:latin typeface="Comfortaa"/>
              <a:cs typeface="Comfortaa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774857" y="198899"/>
            <a:ext cx="101699" cy="1016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068172" y="2320242"/>
            <a:ext cx="3036393" cy="28232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23" name="object 23"/>
          <p:cNvGrpSpPr/>
          <p:nvPr/>
        </p:nvGrpSpPr>
        <p:grpSpPr>
          <a:xfrm>
            <a:off x="48224" y="0"/>
            <a:ext cx="1646555" cy="404495"/>
            <a:chOff x="48224" y="0"/>
            <a:chExt cx="1646555" cy="404495"/>
          </a:xfrm>
        </p:grpSpPr>
        <p:sp>
          <p:nvSpPr>
            <p:cNvPr id="24" name="object 24"/>
            <p:cNvSpPr/>
            <p:nvPr/>
          </p:nvSpPr>
          <p:spPr>
            <a:xfrm>
              <a:off x="48224" y="0"/>
              <a:ext cx="1646246" cy="40397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676798" y="113774"/>
              <a:ext cx="876300" cy="276225"/>
            </a:xfrm>
            <a:custGeom>
              <a:avLst/>
              <a:gdLst/>
              <a:ahLst/>
              <a:cxnLst/>
              <a:rect l="l" t="t" r="r" b="b"/>
              <a:pathLst>
                <a:path w="876300" h="276225">
                  <a:moveTo>
                    <a:pt x="829698" y="275999"/>
                  </a:moveTo>
                  <a:lnTo>
                    <a:pt x="45999" y="275999"/>
                  </a:lnTo>
                  <a:lnTo>
                    <a:pt x="28094" y="272384"/>
                  </a:lnTo>
                  <a:lnTo>
                    <a:pt x="13473" y="262526"/>
                  </a:lnTo>
                  <a:lnTo>
                    <a:pt x="3614" y="247904"/>
                  </a:lnTo>
                  <a:lnTo>
                    <a:pt x="0" y="229999"/>
                  </a:lnTo>
                  <a:lnTo>
                    <a:pt x="0" y="46000"/>
                  </a:lnTo>
                  <a:lnTo>
                    <a:pt x="3614" y="28095"/>
                  </a:lnTo>
                  <a:lnTo>
                    <a:pt x="13473" y="13473"/>
                  </a:lnTo>
                  <a:lnTo>
                    <a:pt x="28094" y="3614"/>
                  </a:lnTo>
                  <a:lnTo>
                    <a:pt x="45999" y="0"/>
                  </a:lnTo>
                  <a:lnTo>
                    <a:pt x="829698" y="0"/>
                  </a:lnTo>
                  <a:lnTo>
                    <a:pt x="867969" y="20479"/>
                  </a:lnTo>
                  <a:lnTo>
                    <a:pt x="875698" y="46000"/>
                  </a:lnTo>
                  <a:lnTo>
                    <a:pt x="875698" y="229999"/>
                  </a:lnTo>
                  <a:lnTo>
                    <a:pt x="872083" y="247904"/>
                  </a:lnTo>
                  <a:lnTo>
                    <a:pt x="862225" y="262526"/>
                  </a:lnTo>
                  <a:lnTo>
                    <a:pt x="847603" y="272384"/>
                  </a:lnTo>
                  <a:lnTo>
                    <a:pt x="829698" y="275999"/>
                  </a:lnTo>
                  <a:close/>
                </a:path>
              </a:pathLst>
            </a:custGeom>
            <a:solidFill>
              <a:srgbClr val="D8E9D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6" name="object 26"/>
          <p:cNvSpPr txBox="1"/>
          <p:nvPr/>
        </p:nvSpPr>
        <p:spPr>
          <a:xfrm>
            <a:off x="603723" y="106535"/>
            <a:ext cx="80962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Arial"/>
                <a:cs typeface="Arial"/>
              </a:rPr>
              <a:t>Suara</a:t>
            </a:r>
            <a:r>
              <a:rPr dirty="0" sz="800" spc="-60">
                <a:latin typeface="Arial"/>
                <a:cs typeface="Arial"/>
              </a:rPr>
              <a:t> </a:t>
            </a:r>
            <a:r>
              <a:rPr dirty="0" sz="800" spc="-5">
                <a:latin typeface="Arial"/>
                <a:cs typeface="Arial"/>
              </a:rPr>
              <a:t>Demokrasi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8498" y="189497"/>
            <a:ext cx="993775" cy="996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55"/>
              </a:lnSpc>
            </a:pPr>
            <a:r>
              <a:rPr dirty="0" sz="700" spc="45" b="1">
                <a:latin typeface="Comfortaa"/>
                <a:cs typeface="Comfortaa"/>
              </a:rPr>
              <a:t>Bhinneka </a:t>
            </a:r>
            <a:r>
              <a:rPr dirty="0" sz="700" spc="25" b="1">
                <a:latin typeface="Comfortaa"/>
                <a:cs typeface="Comfortaa"/>
              </a:rPr>
              <a:t>Tunggal</a:t>
            </a:r>
            <a:r>
              <a:rPr dirty="0" sz="700" spc="-114" b="1">
                <a:latin typeface="Comfortaa"/>
                <a:cs typeface="Comfortaa"/>
              </a:rPr>
              <a:t> </a:t>
            </a:r>
            <a:r>
              <a:rPr dirty="0" sz="700" spc="20" b="1">
                <a:latin typeface="Comfortaa"/>
                <a:cs typeface="Comfortaa"/>
              </a:rPr>
              <a:t>Ika</a:t>
            </a:r>
            <a:endParaRPr sz="700">
              <a:latin typeface="Comfortaa"/>
              <a:cs typeface="Comforta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42569" y="185512"/>
            <a:ext cx="114972" cy="1149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982212" y="578798"/>
            <a:ext cx="0" cy="679450"/>
          </a:xfrm>
          <a:custGeom>
            <a:avLst/>
            <a:gdLst/>
            <a:ahLst/>
            <a:cxnLst/>
            <a:rect l="l" t="t" r="r" b="b"/>
            <a:pathLst>
              <a:path w="0" h="679450">
                <a:moveTo>
                  <a:pt x="0" y="0"/>
                </a:moveTo>
                <a:lnTo>
                  <a:pt x="0" y="679198"/>
                </a:lnTo>
              </a:path>
            </a:pathLst>
          </a:custGeom>
          <a:ln w="19049">
            <a:solidFill>
              <a:srgbClr val="595959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5" name="object 5"/>
          <p:cNvGrpSpPr/>
          <p:nvPr/>
        </p:nvGrpSpPr>
        <p:grpSpPr>
          <a:xfrm>
            <a:off x="0" y="466294"/>
            <a:ext cx="1068705" cy="678815"/>
            <a:chOff x="0" y="466294"/>
            <a:chExt cx="1068705" cy="678815"/>
          </a:xfrm>
        </p:grpSpPr>
        <p:sp>
          <p:nvSpPr>
            <p:cNvPr id="6" name="object 6"/>
            <p:cNvSpPr/>
            <p:nvPr/>
          </p:nvSpPr>
          <p:spPr>
            <a:xfrm>
              <a:off x="0" y="466294"/>
              <a:ext cx="1068705" cy="678815"/>
            </a:xfrm>
            <a:custGeom>
              <a:avLst/>
              <a:gdLst/>
              <a:ahLst/>
              <a:cxnLst/>
              <a:rect l="l" t="t" r="r" b="b"/>
              <a:pathLst>
                <a:path w="1068705" h="678815">
                  <a:moveTo>
                    <a:pt x="1064074" y="289319"/>
                  </a:moveTo>
                  <a:lnTo>
                    <a:pt x="61539" y="289319"/>
                  </a:lnTo>
                  <a:lnTo>
                    <a:pt x="95289" y="287631"/>
                  </a:lnTo>
                  <a:lnTo>
                    <a:pt x="175883" y="282394"/>
                  </a:lnTo>
                  <a:lnTo>
                    <a:pt x="239135" y="277216"/>
                  </a:lnTo>
                  <a:lnTo>
                    <a:pt x="398519" y="262494"/>
                  </a:lnTo>
                  <a:lnTo>
                    <a:pt x="402009" y="248644"/>
                  </a:lnTo>
                  <a:lnTo>
                    <a:pt x="410621" y="220889"/>
                  </a:lnTo>
                  <a:lnTo>
                    <a:pt x="427961" y="181902"/>
                  </a:lnTo>
                  <a:lnTo>
                    <a:pt x="449609" y="146404"/>
                  </a:lnTo>
                  <a:lnTo>
                    <a:pt x="475619" y="113469"/>
                  </a:lnTo>
                  <a:lnTo>
                    <a:pt x="505936" y="84024"/>
                  </a:lnTo>
                  <a:lnTo>
                    <a:pt x="516353" y="74482"/>
                  </a:lnTo>
                  <a:lnTo>
                    <a:pt x="550976" y="50274"/>
                  </a:lnTo>
                  <a:lnTo>
                    <a:pt x="588218" y="30314"/>
                  </a:lnTo>
                  <a:lnTo>
                    <a:pt x="641926" y="11287"/>
                  </a:lnTo>
                  <a:lnTo>
                    <a:pt x="684406" y="2617"/>
                  </a:lnTo>
                  <a:lnTo>
                    <a:pt x="713851" y="0"/>
                  </a:lnTo>
                  <a:lnTo>
                    <a:pt x="746786" y="0"/>
                  </a:lnTo>
                  <a:lnTo>
                    <a:pt x="813470" y="10414"/>
                  </a:lnTo>
                  <a:lnTo>
                    <a:pt x="861128" y="26882"/>
                  </a:lnTo>
                  <a:lnTo>
                    <a:pt x="918270" y="58072"/>
                  </a:lnTo>
                  <a:lnTo>
                    <a:pt x="957258" y="88389"/>
                  </a:lnTo>
                  <a:lnTo>
                    <a:pt x="990195" y="123012"/>
                  </a:lnTo>
                  <a:lnTo>
                    <a:pt x="1018765" y="162872"/>
                  </a:lnTo>
                  <a:lnTo>
                    <a:pt x="1041285" y="207039"/>
                  </a:lnTo>
                  <a:lnTo>
                    <a:pt x="1057752" y="254696"/>
                  </a:lnTo>
                  <a:lnTo>
                    <a:pt x="1061245" y="270291"/>
                  </a:lnTo>
                  <a:lnTo>
                    <a:pt x="1064074" y="289319"/>
                  </a:lnTo>
                  <a:close/>
                </a:path>
                <a:path w="1068705" h="678815">
                  <a:moveTo>
                    <a:pt x="0" y="403516"/>
                  </a:moveTo>
                  <a:lnTo>
                    <a:pt x="0" y="288605"/>
                  </a:lnTo>
                  <a:lnTo>
                    <a:pt x="15627" y="289319"/>
                  </a:lnTo>
                  <a:lnTo>
                    <a:pt x="1064074" y="289319"/>
                  </a:lnTo>
                  <a:lnTo>
                    <a:pt x="1066422" y="304041"/>
                  </a:lnTo>
                  <a:lnTo>
                    <a:pt x="1068170" y="338724"/>
                  </a:lnTo>
                  <a:lnTo>
                    <a:pt x="1067295" y="356936"/>
                  </a:lnTo>
                  <a:lnTo>
                    <a:pt x="1066422" y="373346"/>
                  </a:lnTo>
                  <a:lnTo>
                    <a:pt x="1063805" y="390686"/>
                  </a:lnTo>
                  <a:lnTo>
                    <a:pt x="1061914" y="402849"/>
                  </a:lnTo>
                  <a:lnTo>
                    <a:pt x="15627" y="402849"/>
                  </a:lnTo>
                  <a:lnTo>
                    <a:pt x="0" y="403516"/>
                  </a:lnTo>
                  <a:close/>
                </a:path>
                <a:path w="1068705" h="678815">
                  <a:moveTo>
                    <a:pt x="728571" y="678321"/>
                  </a:moveTo>
                  <a:lnTo>
                    <a:pt x="714723" y="678321"/>
                  </a:lnTo>
                  <a:lnTo>
                    <a:pt x="700001" y="677448"/>
                  </a:lnTo>
                  <a:lnTo>
                    <a:pt x="686093" y="675701"/>
                  </a:lnTo>
                  <a:lnTo>
                    <a:pt x="644546" y="667903"/>
                  </a:lnTo>
                  <a:lnTo>
                    <a:pt x="630696" y="663598"/>
                  </a:lnTo>
                  <a:lnTo>
                    <a:pt x="617661" y="660106"/>
                  </a:lnTo>
                  <a:lnTo>
                    <a:pt x="568316" y="637586"/>
                  </a:lnTo>
                  <a:lnTo>
                    <a:pt x="522403" y="608143"/>
                  </a:lnTo>
                  <a:lnTo>
                    <a:pt x="473001" y="562231"/>
                  </a:lnTo>
                  <a:lnTo>
                    <a:pt x="456534" y="540583"/>
                  </a:lnTo>
                  <a:lnTo>
                    <a:pt x="448736" y="530168"/>
                  </a:lnTo>
                  <a:lnTo>
                    <a:pt x="415859" y="470406"/>
                  </a:lnTo>
                  <a:lnTo>
                    <a:pt x="402824" y="431419"/>
                  </a:lnTo>
                  <a:lnTo>
                    <a:pt x="309311" y="421876"/>
                  </a:lnTo>
                  <a:lnTo>
                    <a:pt x="169831" y="409774"/>
                  </a:lnTo>
                  <a:lnTo>
                    <a:pt x="92729" y="404536"/>
                  </a:lnTo>
                  <a:lnTo>
                    <a:pt x="34655" y="402849"/>
                  </a:lnTo>
                  <a:lnTo>
                    <a:pt x="1061914" y="402849"/>
                  </a:lnTo>
                  <a:lnTo>
                    <a:pt x="1052575" y="440089"/>
                  </a:lnTo>
                  <a:lnTo>
                    <a:pt x="1027435" y="500724"/>
                  </a:lnTo>
                  <a:lnTo>
                    <a:pt x="1000553" y="542271"/>
                  </a:lnTo>
                  <a:lnTo>
                    <a:pt x="990195" y="554433"/>
                  </a:lnTo>
                  <a:lnTo>
                    <a:pt x="979778" y="567411"/>
                  </a:lnTo>
                  <a:lnTo>
                    <a:pt x="944283" y="601218"/>
                  </a:lnTo>
                  <a:lnTo>
                    <a:pt x="890573" y="637586"/>
                  </a:lnTo>
                  <a:lnTo>
                    <a:pt x="845533" y="657488"/>
                  </a:lnTo>
                  <a:lnTo>
                    <a:pt x="797003" y="671396"/>
                  </a:lnTo>
                  <a:lnTo>
                    <a:pt x="763195" y="676573"/>
                  </a:lnTo>
                  <a:lnTo>
                    <a:pt x="728571" y="6783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474536" y="536343"/>
              <a:ext cx="521334" cy="521334"/>
            </a:xfrm>
            <a:custGeom>
              <a:avLst/>
              <a:gdLst/>
              <a:ahLst/>
              <a:cxnLst/>
              <a:rect l="l" t="t" r="r" b="b"/>
              <a:pathLst>
                <a:path w="521334" h="521334">
                  <a:moveTo>
                    <a:pt x="260394" y="520788"/>
                  </a:moveTo>
                  <a:lnTo>
                    <a:pt x="213588" y="516593"/>
                  </a:lnTo>
                  <a:lnTo>
                    <a:pt x="169534" y="504498"/>
                  </a:lnTo>
                  <a:lnTo>
                    <a:pt x="128968" y="485237"/>
                  </a:lnTo>
                  <a:lnTo>
                    <a:pt x="92625" y="459547"/>
                  </a:lnTo>
                  <a:lnTo>
                    <a:pt x="61241" y="428163"/>
                  </a:lnTo>
                  <a:lnTo>
                    <a:pt x="35551" y="391820"/>
                  </a:lnTo>
                  <a:lnTo>
                    <a:pt x="16290" y="351254"/>
                  </a:lnTo>
                  <a:lnTo>
                    <a:pt x="4195" y="307200"/>
                  </a:lnTo>
                  <a:lnTo>
                    <a:pt x="0" y="260394"/>
                  </a:lnTo>
                  <a:lnTo>
                    <a:pt x="4195" y="213588"/>
                  </a:lnTo>
                  <a:lnTo>
                    <a:pt x="16290" y="169534"/>
                  </a:lnTo>
                  <a:lnTo>
                    <a:pt x="35551" y="128968"/>
                  </a:lnTo>
                  <a:lnTo>
                    <a:pt x="61241" y="92625"/>
                  </a:lnTo>
                  <a:lnTo>
                    <a:pt x="92625" y="61241"/>
                  </a:lnTo>
                  <a:lnTo>
                    <a:pt x="128968" y="35551"/>
                  </a:lnTo>
                  <a:lnTo>
                    <a:pt x="169534" y="16290"/>
                  </a:lnTo>
                  <a:lnTo>
                    <a:pt x="213588" y="4195"/>
                  </a:lnTo>
                  <a:lnTo>
                    <a:pt x="260394" y="0"/>
                  </a:lnTo>
                  <a:lnTo>
                    <a:pt x="311431" y="5049"/>
                  </a:lnTo>
                  <a:lnTo>
                    <a:pt x="360042" y="19820"/>
                  </a:lnTo>
                  <a:lnTo>
                    <a:pt x="404861" y="43748"/>
                  </a:lnTo>
                  <a:lnTo>
                    <a:pt x="444521" y="76267"/>
                  </a:lnTo>
                  <a:lnTo>
                    <a:pt x="477039" y="115926"/>
                  </a:lnTo>
                  <a:lnTo>
                    <a:pt x="500967" y="160744"/>
                  </a:lnTo>
                  <a:lnTo>
                    <a:pt x="515739" y="209355"/>
                  </a:lnTo>
                  <a:lnTo>
                    <a:pt x="520788" y="260394"/>
                  </a:lnTo>
                  <a:lnTo>
                    <a:pt x="516593" y="307200"/>
                  </a:lnTo>
                  <a:lnTo>
                    <a:pt x="504498" y="351254"/>
                  </a:lnTo>
                  <a:lnTo>
                    <a:pt x="485237" y="391820"/>
                  </a:lnTo>
                  <a:lnTo>
                    <a:pt x="459547" y="428163"/>
                  </a:lnTo>
                  <a:lnTo>
                    <a:pt x="428163" y="459547"/>
                  </a:lnTo>
                  <a:lnTo>
                    <a:pt x="391820" y="485237"/>
                  </a:lnTo>
                  <a:lnTo>
                    <a:pt x="351254" y="504498"/>
                  </a:lnTo>
                  <a:lnTo>
                    <a:pt x="307200" y="516593"/>
                  </a:lnTo>
                  <a:lnTo>
                    <a:pt x="260394" y="520788"/>
                  </a:lnTo>
                  <a:close/>
                </a:path>
              </a:pathLst>
            </a:custGeom>
            <a:solidFill>
              <a:srgbClr val="A5727E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655022" y="636781"/>
            <a:ext cx="16002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70" b="1">
                <a:solidFill>
                  <a:srgbClr val="FFFFFF"/>
                </a:solidFill>
                <a:latin typeface="Comfortaa"/>
                <a:cs typeface="Comfortaa"/>
              </a:rPr>
              <a:t>2</a:t>
            </a:r>
            <a:endParaRPr sz="1800">
              <a:latin typeface="Comfortaa"/>
              <a:cs typeface="Comforta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88499" y="1217135"/>
            <a:ext cx="8427720" cy="81915"/>
            <a:chOff x="388499" y="1217135"/>
            <a:chExt cx="8427720" cy="81915"/>
          </a:xfrm>
        </p:grpSpPr>
        <p:sp>
          <p:nvSpPr>
            <p:cNvPr id="10" name="object 10"/>
            <p:cNvSpPr/>
            <p:nvPr/>
          </p:nvSpPr>
          <p:spPr>
            <a:xfrm>
              <a:off x="460699" y="1257997"/>
              <a:ext cx="8283575" cy="0"/>
            </a:xfrm>
            <a:custGeom>
              <a:avLst/>
              <a:gdLst/>
              <a:ahLst/>
              <a:cxnLst/>
              <a:rect l="l" t="t" r="r" b="b"/>
              <a:pathLst>
                <a:path w="8283575" h="0">
                  <a:moveTo>
                    <a:pt x="8283183" y="0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8734357" y="1217135"/>
              <a:ext cx="81724" cy="8172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388499" y="1217135"/>
              <a:ext cx="81724" cy="817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/>
          <p:nvPr/>
        </p:nvSpPr>
        <p:spPr>
          <a:xfrm>
            <a:off x="3478943" y="1519446"/>
            <a:ext cx="1536065" cy="342900"/>
          </a:xfrm>
          <a:custGeom>
            <a:avLst/>
            <a:gdLst/>
            <a:ahLst/>
            <a:cxnLst/>
            <a:rect l="l" t="t" r="r" b="b"/>
            <a:pathLst>
              <a:path w="1536064" h="342900">
                <a:moveTo>
                  <a:pt x="1478647" y="342299"/>
                </a:moveTo>
                <a:lnTo>
                  <a:pt x="57049" y="342299"/>
                </a:lnTo>
                <a:lnTo>
                  <a:pt x="34846" y="337815"/>
                </a:lnTo>
                <a:lnTo>
                  <a:pt x="16712" y="325589"/>
                </a:lnTo>
                <a:lnTo>
                  <a:pt x="4484" y="307454"/>
                </a:lnTo>
                <a:lnTo>
                  <a:pt x="0" y="285246"/>
                </a:lnTo>
                <a:lnTo>
                  <a:pt x="0" y="57049"/>
                </a:lnTo>
                <a:lnTo>
                  <a:pt x="4484" y="34843"/>
                </a:lnTo>
                <a:lnTo>
                  <a:pt x="16712" y="16709"/>
                </a:lnTo>
                <a:lnTo>
                  <a:pt x="34846" y="4483"/>
                </a:lnTo>
                <a:lnTo>
                  <a:pt x="57049" y="0"/>
                </a:lnTo>
                <a:lnTo>
                  <a:pt x="1478647" y="0"/>
                </a:lnTo>
                <a:lnTo>
                  <a:pt x="1518996" y="16709"/>
                </a:lnTo>
                <a:lnTo>
                  <a:pt x="1535696" y="57049"/>
                </a:lnTo>
                <a:lnTo>
                  <a:pt x="1535696" y="285246"/>
                </a:lnTo>
                <a:lnTo>
                  <a:pt x="1531212" y="307454"/>
                </a:lnTo>
                <a:lnTo>
                  <a:pt x="1518984" y="325589"/>
                </a:lnTo>
                <a:lnTo>
                  <a:pt x="1500850" y="337815"/>
                </a:lnTo>
                <a:lnTo>
                  <a:pt x="1478647" y="342299"/>
                </a:lnTo>
                <a:close/>
              </a:path>
            </a:pathLst>
          </a:custGeom>
          <a:solidFill>
            <a:srgbClr val="627E8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3412817" y="1549117"/>
            <a:ext cx="3388360" cy="26485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4330">
              <a:lnSpc>
                <a:spcPct val="100000"/>
              </a:lnSpc>
              <a:spcBef>
                <a:spcPts val="100"/>
              </a:spcBef>
            </a:pPr>
            <a:r>
              <a:rPr dirty="0" sz="1300" spc="-25" b="1">
                <a:solidFill>
                  <a:srgbClr val="FFFFFF"/>
                </a:solidFill>
                <a:latin typeface="Arial"/>
                <a:cs typeface="Arial"/>
              </a:rPr>
              <a:t>Pelaksanaan</a:t>
            </a:r>
            <a:endParaRPr sz="1300">
              <a:latin typeface="Arial"/>
              <a:cs typeface="Arial"/>
            </a:endParaRPr>
          </a:p>
          <a:p>
            <a:pPr algn="just" marL="287020" marR="5080" indent="-252729">
              <a:lnSpc>
                <a:spcPct val="114999"/>
              </a:lnSpc>
              <a:spcBef>
                <a:spcPts val="1430"/>
              </a:spcBef>
            </a:pPr>
            <a:r>
              <a:rPr dirty="0" sz="800" spc="-160">
                <a:latin typeface="Arial Black"/>
                <a:cs typeface="Arial Black"/>
              </a:rPr>
              <a:t>1.) </a:t>
            </a:r>
            <a:r>
              <a:rPr dirty="0" sz="800" spc="-110">
                <a:latin typeface="Arial Black"/>
                <a:cs typeface="Arial Black"/>
              </a:rPr>
              <a:t>Guru </a:t>
            </a:r>
            <a:r>
              <a:rPr dirty="0" sz="800" spc="-114">
                <a:latin typeface="Arial Black"/>
                <a:cs typeface="Arial Black"/>
              </a:rPr>
              <a:t>membagi </a:t>
            </a:r>
            <a:r>
              <a:rPr dirty="0" sz="800" spc="-110">
                <a:latin typeface="Arial Black"/>
                <a:cs typeface="Arial Black"/>
              </a:rPr>
              <a:t>peserta </a:t>
            </a:r>
            <a:r>
              <a:rPr dirty="0" sz="800" spc="-125">
                <a:latin typeface="Arial Black"/>
                <a:cs typeface="Arial Black"/>
              </a:rPr>
              <a:t>kedalam </a:t>
            </a:r>
            <a:r>
              <a:rPr dirty="0" sz="800" spc="-165">
                <a:latin typeface="Arial Black"/>
                <a:cs typeface="Arial Black"/>
              </a:rPr>
              <a:t>3 </a:t>
            </a:r>
            <a:r>
              <a:rPr dirty="0" sz="800" spc="-114">
                <a:latin typeface="Arial Black"/>
                <a:cs typeface="Arial Black"/>
              </a:rPr>
              <a:t>kelompok. </a:t>
            </a:r>
            <a:r>
              <a:rPr dirty="0" sz="800" spc="-110">
                <a:latin typeface="Arial Black"/>
                <a:cs typeface="Arial Black"/>
              </a:rPr>
              <a:t>Setiap </a:t>
            </a:r>
            <a:r>
              <a:rPr dirty="0" sz="800" spc="-105">
                <a:latin typeface="Arial Black"/>
                <a:cs typeface="Arial Black"/>
              </a:rPr>
              <a:t>anggota </a:t>
            </a:r>
            <a:r>
              <a:rPr dirty="0" sz="800" spc="-114">
                <a:latin typeface="Arial Black"/>
                <a:cs typeface="Arial Black"/>
              </a:rPr>
              <a:t>kelompok  </a:t>
            </a:r>
            <a:r>
              <a:rPr dirty="0" sz="800" spc="-105">
                <a:latin typeface="Arial Black"/>
                <a:cs typeface="Arial Black"/>
              </a:rPr>
              <a:t>duduk </a:t>
            </a:r>
            <a:r>
              <a:rPr dirty="0" sz="800" spc="-110">
                <a:latin typeface="Arial Black"/>
                <a:cs typeface="Arial Black"/>
              </a:rPr>
              <a:t>berdekatan dengan </a:t>
            </a:r>
            <a:r>
              <a:rPr dirty="0" sz="800" spc="-114">
                <a:latin typeface="Arial Black"/>
                <a:cs typeface="Arial Black"/>
              </a:rPr>
              <a:t>teman</a:t>
            </a:r>
            <a:r>
              <a:rPr dirty="0" sz="800" spc="20">
                <a:latin typeface="Arial Black"/>
                <a:cs typeface="Arial Black"/>
              </a:rPr>
              <a:t> </a:t>
            </a:r>
            <a:r>
              <a:rPr dirty="0" sz="800" spc="-114">
                <a:latin typeface="Arial Black"/>
                <a:cs typeface="Arial Black"/>
              </a:rPr>
              <a:t>kelompoknya.</a:t>
            </a:r>
            <a:endParaRPr sz="800">
              <a:latin typeface="Arial Black"/>
              <a:cs typeface="Arial Black"/>
            </a:endParaRPr>
          </a:p>
          <a:p>
            <a:pPr algn="just" marL="287020" marR="5080" indent="-270510">
              <a:lnSpc>
                <a:spcPct val="114999"/>
              </a:lnSpc>
            </a:pPr>
            <a:r>
              <a:rPr dirty="0" sz="800" spc="-114">
                <a:latin typeface="Arial Black"/>
                <a:cs typeface="Arial Black"/>
              </a:rPr>
              <a:t>2.) Setelah membagi </a:t>
            </a:r>
            <a:r>
              <a:rPr dirty="0" sz="800" spc="-110">
                <a:latin typeface="Arial Black"/>
                <a:cs typeface="Arial Black"/>
              </a:rPr>
              <a:t>kelompok, </a:t>
            </a:r>
            <a:r>
              <a:rPr dirty="0" sz="800" spc="-125">
                <a:latin typeface="Arial Black"/>
                <a:cs typeface="Arial Black"/>
              </a:rPr>
              <a:t>jelaskan </a:t>
            </a:r>
            <a:r>
              <a:rPr dirty="0" sz="800" spc="-120">
                <a:latin typeface="Arial Black"/>
                <a:cs typeface="Arial Black"/>
              </a:rPr>
              <a:t>bahwa </a:t>
            </a:r>
            <a:r>
              <a:rPr dirty="0" sz="800" spc="-110">
                <a:latin typeface="Arial Black"/>
                <a:cs typeface="Arial Black"/>
              </a:rPr>
              <a:t>pada </a:t>
            </a:r>
            <a:r>
              <a:rPr dirty="0" sz="800" spc="-125">
                <a:latin typeface="Arial Black"/>
                <a:cs typeface="Arial Black"/>
              </a:rPr>
              <a:t>kesempatan </a:t>
            </a:r>
            <a:r>
              <a:rPr dirty="0" sz="800" spc="-90">
                <a:latin typeface="Arial Black"/>
                <a:cs typeface="Arial Black"/>
              </a:rPr>
              <a:t>ini  </a:t>
            </a:r>
            <a:r>
              <a:rPr dirty="0" sz="800" spc="-110">
                <a:latin typeface="Arial Black"/>
                <a:cs typeface="Arial Black"/>
              </a:rPr>
              <a:t>peserta </a:t>
            </a:r>
            <a:r>
              <a:rPr dirty="0" sz="800" spc="-100">
                <a:latin typeface="Arial Black"/>
                <a:cs typeface="Arial Black"/>
              </a:rPr>
              <a:t>diminta </a:t>
            </a:r>
            <a:r>
              <a:rPr dirty="0" sz="800" spc="-105">
                <a:latin typeface="Arial Black"/>
                <a:cs typeface="Arial Black"/>
              </a:rPr>
              <a:t>untuk </a:t>
            </a:r>
            <a:r>
              <a:rPr dirty="0" sz="800" spc="-114">
                <a:latin typeface="Arial Black"/>
                <a:cs typeface="Arial Black"/>
              </a:rPr>
              <a:t>membuat </a:t>
            </a:r>
            <a:r>
              <a:rPr dirty="0" sz="800" spc="-125">
                <a:latin typeface="Arial Black"/>
                <a:cs typeface="Arial Black"/>
              </a:rPr>
              <a:t>karya </a:t>
            </a:r>
            <a:r>
              <a:rPr dirty="0" sz="800" spc="-80">
                <a:latin typeface="Arial Black"/>
                <a:cs typeface="Arial Black"/>
              </a:rPr>
              <a:t>di </a:t>
            </a:r>
            <a:r>
              <a:rPr dirty="0" sz="800" spc="-125">
                <a:latin typeface="Arial Black"/>
                <a:cs typeface="Arial Black"/>
              </a:rPr>
              <a:t>atas </a:t>
            </a:r>
            <a:r>
              <a:rPr dirty="0" sz="800" spc="-120">
                <a:latin typeface="Arial Black"/>
                <a:cs typeface="Arial Black"/>
              </a:rPr>
              <a:t>kertas gambar </a:t>
            </a:r>
            <a:r>
              <a:rPr dirty="0" sz="800" spc="-110">
                <a:latin typeface="Arial Black"/>
                <a:cs typeface="Arial Black"/>
              </a:rPr>
              <a:t>dengan  </a:t>
            </a:r>
            <a:r>
              <a:rPr dirty="0" sz="800" spc="-120">
                <a:latin typeface="Arial Black"/>
                <a:cs typeface="Arial Black"/>
              </a:rPr>
              <a:t>tema </a:t>
            </a:r>
            <a:r>
              <a:rPr dirty="0" sz="800" spc="-125">
                <a:latin typeface="Arial Black"/>
                <a:cs typeface="Arial Black"/>
              </a:rPr>
              <a:t>“Yang </a:t>
            </a:r>
            <a:r>
              <a:rPr dirty="0" sz="800" spc="-110">
                <a:latin typeface="Arial Black"/>
                <a:cs typeface="Arial Black"/>
              </a:rPr>
              <a:t>Kurindu </a:t>
            </a:r>
            <a:r>
              <a:rPr dirty="0" sz="800" spc="-100">
                <a:latin typeface="Arial Black"/>
                <a:cs typeface="Arial Black"/>
              </a:rPr>
              <a:t>dari </a:t>
            </a:r>
            <a:r>
              <a:rPr dirty="0" sz="800" spc="-125">
                <a:latin typeface="Arial Black"/>
                <a:cs typeface="Arial Black"/>
              </a:rPr>
              <a:t>Kampung </a:t>
            </a:r>
            <a:r>
              <a:rPr dirty="0" sz="800" spc="-130">
                <a:latin typeface="Arial Black"/>
                <a:cs typeface="Arial Black"/>
              </a:rPr>
              <a:t>Halamanku”. </a:t>
            </a:r>
            <a:r>
              <a:rPr dirty="0" sz="800" spc="-140">
                <a:latin typeface="Arial Black"/>
                <a:cs typeface="Arial Black"/>
              </a:rPr>
              <a:t>Karya </a:t>
            </a:r>
            <a:r>
              <a:rPr dirty="0" sz="800" spc="-105">
                <a:latin typeface="Arial Black"/>
                <a:cs typeface="Arial Black"/>
              </a:rPr>
              <a:t>berupa  gambar/lukisan </a:t>
            </a:r>
            <a:r>
              <a:rPr dirty="0" sz="800" spc="-100">
                <a:latin typeface="Arial Black"/>
                <a:cs typeface="Arial Black"/>
              </a:rPr>
              <a:t>tersebut dapat </a:t>
            </a:r>
            <a:r>
              <a:rPr dirty="0" sz="800" spc="-105">
                <a:latin typeface="Arial Black"/>
                <a:cs typeface="Arial Black"/>
              </a:rPr>
              <a:t>berupa </a:t>
            </a:r>
            <a:r>
              <a:rPr dirty="0" sz="800" spc="-85">
                <a:latin typeface="Arial Black"/>
                <a:cs typeface="Arial Black"/>
              </a:rPr>
              <a:t>motif </a:t>
            </a:r>
            <a:r>
              <a:rPr dirty="0" sz="800" spc="-125">
                <a:latin typeface="Arial Black"/>
                <a:cs typeface="Arial Black"/>
              </a:rPr>
              <a:t>ragam hias </a:t>
            </a:r>
            <a:r>
              <a:rPr dirty="0" sz="800" spc="-110">
                <a:latin typeface="Arial Black"/>
                <a:cs typeface="Arial Black"/>
              </a:rPr>
              <a:t>pada</a:t>
            </a:r>
            <a:r>
              <a:rPr dirty="0" sz="800" spc="45">
                <a:latin typeface="Arial Black"/>
                <a:cs typeface="Arial Black"/>
              </a:rPr>
              <a:t> </a:t>
            </a:r>
            <a:r>
              <a:rPr dirty="0" sz="800" spc="-114">
                <a:latin typeface="Arial Black"/>
                <a:cs typeface="Arial Black"/>
              </a:rPr>
              <a:t>kain,  </a:t>
            </a:r>
            <a:r>
              <a:rPr dirty="0" sz="800" spc="-110">
                <a:latin typeface="Arial Black"/>
                <a:cs typeface="Arial Black"/>
              </a:rPr>
              <a:t>bangunan </a:t>
            </a:r>
            <a:r>
              <a:rPr dirty="0" sz="800" spc="-100">
                <a:latin typeface="Arial Black"/>
                <a:cs typeface="Arial Black"/>
              </a:rPr>
              <a:t>tradisional, </a:t>
            </a:r>
            <a:r>
              <a:rPr dirty="0" sz="800" spc="-135">
                <a:latin typeface="Arial Black"/>
                <a:cs typeface="Arial Black"/>
              </a:rPr>
              <a:t>makanan </a:t>
            </a:r>
            <a:r>
              <a:rPr dirty="0" sz="800" spc="-100">
                <a:latin typeface="Arial Black"/>
                <a:cs typeface="Arial Black"/>
              </a:rPr>
              <a:t>tradisional, </a:t>
            </a:r>
            <a:r>
              <a:rPr dirty="0" sz="800" spc="-120">
                <a:latin typeface="Arial Black"/>
                <a:cs typeface="Arial Black"/>
              </a:rPr>
              <a:t>kendaraan </a:t>
            </a:r>
            <a:r>
              <a:rPr dirty="0" sz="800" spc="-100">
                <a:latin typeface="Arial Black"/>
                <a:cs typeface="Arial Black"/>
              </a:rPr>
              <a:t>tradisional,  </a:t>
            </a:r>
            <a:r>
              <a:rPr dirty="0" sz="800" spc="-120">
                <a:latin typeface="Arial Black"/>
                <a:cs typeface="Arial Black"/>
              </a:rPr>
              <a:t>bahkan </a:t>
            </a:r>
            <a:r>
              <a:rPr dirty="0" sz="800" spc="-125">
                <a:latin typeface="Arial Black"/>
                <a:cs typeface="Arial Black"/>
              </a:rPr>
              <a:t>kata </a:t>
            </a:r>
            <a:r>
              <a:rPr dirty="0" sz="800" spc="-130">
                <a:latin typeface="Arial Black"/>
                <a:cs typeface="Arial Black"/>
              </a:rPr>
              <a:t>sapaan </a:t>
            </a:r>
            <a:r>
              <a:rPr dirty="0" sz="800" spc="-140">
                <a:latin typeface="Arial Black"/>
                <a:cs typeface="Arial Black"/>
              </a:rPr>
              <a:t>khas </a:t>
            </a:r>
            <a:r>
              <a:rPr dirty="0" sz="800" spc="-120">
                <a:latin typeface="Arial Black"/>
                <a:cs typeface="Arial Black"/>
              </a:rPr>
              <a:t>kampung halamanku, </a:t>
            </a:r>
            <a:r>
              <a:rPr dirty="0" sz="800" spc="-114">
                <a:latin typeface="Arial Black"/>
                <a:cs typeface="Arial Black"/>
              </a:rPr>
              <a:t>atau </a:t>
            </a:r>
            <a:r>
              <a:rPr dirty="0" sz="800" spc="-105">
                <a:latin typeface="Arial Black"/>
                <a:cs typeface="Arial Black"/>
              </a:rPr>
              <a:t>bentuk </a:t>
            </a:r>
            <a:r>
              <a:rPr dirty="0" sz="800" spc="-110">
                <a:latin typeface="Arial Black"/>
                <a:cs typeface="Arial Black"/>
              </a:rPr>
              <a:t>lainnya </a:t>
            </a:r>
            <a:r>
              <a:rPr dirty="0" sz="800" spc="45">
                <a:latin typeface="Arial Black"/>
                <a:cs typeface="Arial Black"/>
              </a:rPr>
              <a:t> </a:t>
            </a:r>
            <a:r>
              <a:rPr dirty="0" sz="800" spc="-110">
                <a:latin typeface="Arial Black"/>
                <a:cs typeface="Arial Black"/>
              </a:rPr>
              <a:t>yang </a:t>
            </a:r>
            <a:r>
              <a:rPr dirty="0" sz="800" spc="-100">
                <a:latin typeface="Arial Black"/>
                <a:cs typeface="Arial Black"/>
              </a:rPr>
              <a:t>dapat </a:t>
            </a:r>
            <a:r>
              <a:rPr dirty="0" sz="800" spc="-120">
                <a:latin typeface="Arial Black"/>
                <a:cs typeface="Arial Black"/>
              </a:rPr>
              <a:t>menggambarkan tema </a:t>
            </a:r>
            <a:r>
              <a:rPr dirty="0" sz="800" spc="-105">
                <a:latin typeface="Arial Black"/>
                <a:cs typeface="Arial Black"/>
              </a:rPr>
              <a:t>tersebut.</a:t>
            </a:r>
            <a:endParaRPr sz="800">
              <a:latin typeface="Arial Black"/>
              <a:cs typeface="Arial Black"/>
            </a:endParaRPr>
          </a:p>
          <a:p>
            <a:pPr algn="just" marL="287020" marR="5080" indent="-267335">
              <a:lnSpc>
                <a:spcPct val="114999"/>
              </a:lnSpc>
            </a:pPr>
            <a:r>
              <a:rPr dirty="0" sz="800" spc="-120">
                <a:latin typeface="Arial Black"/>
                <a:cs typeface="Arial Black"/>
              </a:rPr>
              <a:t>3.) </a:t>
            </a:r>
            <a:r>
              <a:rPr dirty="0" sz="800" spc="-114">
                <a:latin typeface="Arial Black"/>
                <a:cs typeface="Arial Black"/>
              </a:rPr>
              <a:t>Sebelum </a:t>
            </a:r>
            <a:r>
              <a:rPr dirty="0" sz="800" spc="-110">
                <a:latin typeface="Arial Black"/>
                <a:cs typeface="Arial Black"/>
              </a:rPr>
              <a:t>mulai, </a:t>
            </a:r>
            <a:r>
              <a:rPr dirty="0" sz="800" spc="-100">
                <a:latin typeface="Arial Black"/>
                <a:cs typeface="Arial Black"/>
              </a:rPr>
              <a:t>guru </a:t>
            </a:r>
            <a:r>
              <a:rPr dirty="0" sz="800" spc="-114">
                <a:latin typeface="Arial Black"/>
                <a:cs typeface="Arial Black"/>
              </a:rPr>
              <a:t>memanggil perwakilan kelompok </a:t>
            </a:r>
            <a:r>
              <a:rPr dirty="0" sz="800" spc="-120">
                <a:latin typeface="Arial Black"/>
                <a:cs typeface="Arial Black"/>
              </a:rPr>
              <a:t>satu </a:t>
            </a:r>
            <a:r>
              <a:rPr dirty="0" sz="800" spc="-110">
                <a:latin typeface="Arial Black"/>
                <a:cs typeface="Arial Black"/>
              </a:rPr>
              <a:t>persatu  </a:t>
            </a:r>
            <a:r>
              <a:rPr dirty="0" sz="800" spc="-105">
                <a:latin typeface="Arial Black"/>
                <a:cs typeface="Arial Black"/>
              </a:rPr>
              <a:t>untuk </a:t>
            </a:r>
            <a:r>
              <a:rPr dirty="0" sz="800" spc="-120">
                <a:latin typeface="Arial Black"/>
                <a:cs typeface="Arial Black"/>
              </a:rPr>
              <a:t>membagikan </a:t>
            </a:r>
            <a:r>
              <a:rPr dirty="0" sz="800" spc="-105">
                <a:latin typeface="Arial Black"/>
                <a:cs typeface="Arial Black"/>
              </a:rPr>
              <a:t>kantong </a:t>
            </a:r>
            <a:r>
              <a:rPr dirty="0" sz="800" spc="-114">
                <a:latin typeface="Arial Black"/>
                <a:cs typeface="Arial Black"/>
              </a:rPr>
              <a:t>transparan atau </a:t>
            </a:r>
            <a:r>
              <a:rPr dirty="0" sz="800" spc="-120">
                <a:latin typeface="Arial Black"/>
                <a:cs typeface="Arial Black"/>
              </a:rPr>
              <a:t>nampan </a:t>
            </a:r>
            <a:r>
              <a:rPr dirty="0" sz="800" spc="-105">
                <a:latin typeface="Arial Black"/>
                <a:cs typeface="Arial Black"/>
              </a:rPr>
              <a:t>berisi  </a:t>
            </a:r>
            <a:r>
              <a:rPr dirty="0" sz="800" spc="-110">
                <a:latin typeface="Arial Black"/>
                <a:cs typeface="Arial Black"/>
              </a:rPr>
              <a:t>perlengkapan </a:t>
            </a:r>
            <a:r>
              <a:rPr dirty="0" sz="800" spc="-105">
                <a:latin typeface="Arial Black"/>
                <a:cs typeface="Arial Black"/>
              </a:rPr>
              <a:t>untuk </a:t>
            </a:r>
            <a:r>
              <a:rPr dirty="0" sz="800" spc="-110">
                <a:latin typeface="Arial Black"/>
                <a:cs typeface="Arial Black"/>
              </a:rPr>
              <a:t>masing-masing</a:t>
            </a:r>
            <a:r>
              <a:rPr dirty="0" sz="800" spc="-15">
                <a:latin typeface="Arial Black"/>
                <a:cs typeface="Arial Black"/>
              </a:rPr>
              <a:t> </a:t>
            </a:r>
            <a:r>
              <a:rPr dirty="0" sz="800" spc="-114">
                <a:latin typeface="Arial Black"/>
                <a:cs typeface="Arial Black"/>
              </a:rPr>
              <a:t>kelompok.</a:t>
            </a:r>
            <a:endParaRPr sz="800">
              <a:latin typeface="Arial Black"/>
              <a:cs typeface="Arial Black"/>
            </a:endParaRPr>
          </a:p>
          <a:p>
            <a:pPr algn="just" marL="287020" marR="5080" indent="-274955">
              <a:lnSpc>
                <a:spcPct val="114999"/>
              </a:lnSpc>
            </a:pPr>
            <a:r>
              <a:rPr dirty="0" sz="800" spc="-100">
                <a:latin typeface="Arial Black"/>
                <a:cs typeface="Arial Black"/>
              </a:rPr>
              <a:t>4.) </a:t>
            </a:r>
            <a:r>
              <a:rPr dirty="0" sz="800" spc="-125">
                <a:latin typeface="Arial Black"/>
                <a:cs typeface="Arial Black"/>
              </a:rPr>
              <a:t>Pastikan </a:t>
            </a:r>
            <a:r>
              <a:rPr dirty="0" sz="800" spc="-110">
                <a:latin typeface="Arial Black"/>
                <a:cs typeface="Arial Black"/>
              </a:rPr>
              <a:t>seluruh peserta </a:t>
            </a:r>
            <a:r>
              <a:rPr dirty="0" sz="800" spc="-100">
                <a:latin typeface="Arial Black"/>
                <a:cs typeface="Arial Black"/>
              </a:rPr>
              <a:t>dapat </a:t>
            </a:r>
            <a:r>
              <a:rPr dirty="0" sz="800" spc="-105">
                <a:latin typeface="Arial Black"/>
                <a:cs typeface="Arial Black"/>
              </a:rPr>
              <a:t>melihat kantong </a:t>
            </a:r>
            <a:r>
              <a:rPr dirty="0" sz="800" spc="-110">
                <a:latin typeface="Arial Black"/>
                <a:cs typeface="Arial Black"/>
              </a:rPr>
              <a:t>beserta </a:t>
            </a:r>
            <a:r>
              <a:rPr dirty="0" sz="800" spc="-114">
                <a:latin typeface="Arial Black"/>
                <a:cs typeface="Arial Black"/>
              </a:rPr>
              <a:t>isinya. </a:t>
            </a:r>
            <a:r>
              <a:rPr dirty="0" sz="800" spc="-125">
                <a:latin typeface="Arial Black"/>
                <a:cs typeface="Arial Black"/>
              </a:rPr>
              <a:t>Tiap  </a:t>
            </a:r>
            <a:r>
              <a:rPr dirty="0" sz="800" spc="-114">
                <a:latin typeface="Arial Black"/>
                <a:cs typeface="Arial Black"/>
              </a:rPr>
              <a:t>kelompok </a:t>
            </a:r>
            <a:r>
              <a:rPr dirty="0" sz="800" spc="-135">
                <a:latin typeface="Arial Black"/>
                <a:cs typeface="Arial Black"/>
              </a:rPr>
              <a:t>akan </a:t>
            </a:r>
            <a:r>
              <a:rPr dirty="0" sz="800" spc="-114">
                <a:latin typeface="Arial Black"/>
                <a:cs typeface="Arial Black"/>
              </a:rPr>
              <a:t>mendapatkan </a:t>
            </a:r>
            <a:r>
              <a:rPr dirty="0" sz="800" spc="-110">
                <a:latin typeface="Arial Black"/>
                <a:cs typeface="Arial Black"/>
              </a:rPr>
              <a:t>paket perlengkapan yang </a:t>
            </a:r>
            <a:r>
              <a:rPr dirty="0" sz="800" spc="-100">
                <a:latin typeface="Arial Black"/>
                <a:cs typeface="Arial Black"/>
              </a:rPr>
              <a:t>berbeda-beda.  </a:t>
            </a:r>
            <a:r>
              <a:rPr dirty="0" sz="800" spc="-105">
                <a:latin typeface="Arial Black"/>
                <a:cs typeface="Arial Black"/>
              </a:rPr>
              <a:t>Apabila </a:t>
            </a:r>
            <a:r>
              <a:rPr dirty="0" sz="800" spc="-120">
                <a:latin typeface="Arial Black"/>
                <a:cs typeface="Arial Black"/>
              </a:rPr>
              <a:t>ada </a:t>
            </a:r>
            <a:r>
              <a:rPr dirty="0" sz="800" spc="-110">
                <a:latin typeface="Arial Black"/>
                <a:cs typeface="Arial Black"/>
              </a:rPr>
              <a:t>peserta yang </a:t>
            </a:r>
            <a:r>
              <a:rPr dirty="0" sz="800" spc="-105">
                <a:latin typeface="Arial Black"/>
                <a:cs typeface="Arial Black"/>
              </a:rPr>
              <a:t>bertanya </a:t>
            </a:r>
            <a:r>
              <a:rPr dirty="0" sz="800" spc="-114">
                <a:latin typeface="Arial Black"/>
                <a:cs typeface="Arial Black"/>
              </a:rPr>
              <a:t>mengapa, </a:t>
            </a:r>
            <a:r>
              <a:rPr dirty="0" sz="800" spc="-125">
                <a:latin typeface="Arial Black"/>
                <a:cs typeface="Arial Black"/>
              </a:rPr>
              <a:t>jelaskan </a:t>
            </a:r>
            <a:r>
              <a:rPr dirty="0" sz="800" spc="-120">
                <a:latin typeface="Arial Black"/>
                <a:cs typeface="Arial Black"/>
              </a:rPr>
              <a:t>bahwa </a:t>
            </a:r>
            <a:r>
              <a:rPr dirty="0" sz="800" spc="-105">
                <a:latin typeface="Arial Black"/>
                <a:cs typeface="Arial Black"/>
              </a:rPr>
              <a:t>seperti  </a:t>
            </a:r>
            <a:r>
              <a:rPr dirty="0" sz="800" spc="-90">
                <a:latin typeface="Arial Black"/>
                <a:cs typeface="Arial Black"/>
              </a:rPr>
              <a:t>ini </a:t>
            </a:r>
            <a:r>
              <a:rPr dirty="0" sz="800" spc="-110">
                <a:latin typeface="Arial Black"/>
                <a:cs typeface="Arial Black"/>
              </a:rPr>
              <a:t>lah </a:t>
            </a:r>
            <a:r>
              <a:rPr dirty="0" sz="800" spc="-105">
                <a:latin typeface="Arial Black"/>
                <a:cs typeface="Arial Black"/>
              </a:rPr>
              <a:t>peraturan </a:t>
            </a:r>
            <a:r>
              <a:rPr dirty="0" sz="800" spc="-110">
                <a:latin typeface="Arial Black"/>
                <a:cs typeface="Arial Black"/>
              </a:rPr>
              <a:t>yang</a:t>
            </a:r>
            <a:r>
              <a:rPr dirty="0" sz="800">
                <a:latin typeface="Arial Black"/>
                <a:cs typeface="Arial Black"/>
              </a:rPr>
              <a:t> </a:t>
            </a:r>
            <a:r>
              <a:rPr dirty="0" sz="800" spc="-110">
                <a:latin typeface="Arial Black"/>
                <a:cs typeface="Arial Black"/>
              </a:rPr>
              <a:t>diberikan.</a:t>
            </a:r>
            <a:endParaRPr sz="800">
              <a:latin typeface="Arial Black"/>
              <a:cs typeface="Arial Black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22423" y="1519446"/>
            <a:ext cx="1536065" cy="342900"/>
          </a:xfrm>
          <a:custGeom>
            <a:avLst/>
            <a:gdLst/>
            <a:ahLst/>
            <a:cxnLst/>
            <a:rect l="l" t="t" r="r" b="b"/>
            <a:pathLst>
              <a:path w="1536064" h="342900">
                <a:moveTo>
                  <a:pt x="1478644" y="342299"/>
                </a:moveTo>
                <a:lnTo>
                  <a:pt x="57049" y="342299"/>
                </a:lnTo>
                <a:lnTo>
                  <a:pt x="34843" y="337815"/>
                </a:lnTo>
                <a:lnTo>
                  <a:pt x="16709" y="325589"/>
                </a:lnTo>
                <a:lnTo>
                  <a:pt x="4483" y="307454"/>
                </a:lnTo>
                <a:lnTo>
                  <a:pt x="0" y="285246"/>
                </a:lnTo>
                <a:lnTo>
                  <a:pt x="0" y="57049"/>
                </a:lnTo>
                <a:lnTo>
                  <a:pt x="4483" y="34843"/>
                </a:lnTo>
                <a:lnTo>
                  <a:pt x="16709" y="16709"/>
                </a:lnTo>
                <a:lnTo>
                  <a:pt x="34843" y="4483"/>
                </a:lnTo>
                <a:lnTo>
                  <a:pt x="57049" y="0"/>
                </a:lnTo>
                <a:lnTo>
                  <a:pt x="1478644" y="0"/>
                </a:lnTo>
                <a:lnTo>
                  <a:pt x="1518986" y="16709"/>
                </a:lnTo>
                <a:lnTo>
                  <a:pt x="1535696" y="57049"/>
                </a:lnTo>
                <a:lnTo>
                  <a:pt x="1535696" y="285246"/>
                </a:lnTo>
                <a:lnTo>
                  <a:pt x="1531213" y="307454"/>
                </a:lnTo>
                <a:lnTo>
                  <a:pt x="1518986" y="325589"/>
                </a:lnTo>
                <a:lnTo>
                  <a:pt x="1500852" y="337815"/>
                </a:lnTo>
                <a:lnTo>
                  <a:pt x="1478644" y="342299"/>
                </a:lnTo>
                <a:close/>
              </a:path>
            </a:pathLst>
          </a:custGeom>
          <a:solidFill>
            <a:srgbClr val="A572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472459" y="1540960"/>
            <a:ext cx="2653665" cy="32092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0680">
              <a:lnSpc>
                <a:spcPct val="100000"/>
              </a:lnSpc>
              <a:spcBef>
                <a:spcPts val="100"/>
              </a:spcBef>
            </a:pPr>
            <a:r>
              <a:rPr dirty="0" sz="1400" spc="-35" b="1">
                <a:solidFill>
                  <a:srgbClr val="FFFFFF"/>
                </a:solidFill>
                <a:latin typeface="Arial"/>
                <a:cs typeface="Arial"/>
              </a:rPr>
              <a:t>Persiapan</a:t>
            </a:r>
            <a:endParaRPr sz="1400">
              <a:latin typeface="Arial"/>
              <a:cs typeface="Arial"/>
            </a:endParaRPr>
          </a:p>
          <a:p>
            <a:pPr marL="229870" marR="53975" indent="-200025">
              <a:lnSpc>
                <a:spcPct val="120700"/>
              </a:lnSpc>
              <a:spcBef>
                <a:spcPts val="1355"/>
              </a:spcBef>
            </a:pPr>
            <a:r>
              <a:rPr dirty="0" sz="800" spc="-150">
                <a:latin typeface="Arial Black"/>
                <a:cs typeface="Arial Black"/>
              </a:rPr>
              <a:t>1.) </a:t>
            </a:r>
            <a:r>
              <a:rPr dirty="0" sz="800" spc="-95">
                <a:latin typeface="Arial Black"/>
                <a:cs typeface="Arial Black"/>
              </a:rPr>
              <a:t>Sebelum memulai kegiatan, </a:t>
            </a:r>
            <a:r>
              <a:rPr dirty="0" sz="800" spc="-90">
                <a:latin typeface="Arial Black"/>
                <a:cs typeface="Arial Black"/>
              </a:rPr>
              <a:t>Guru membuat </a:t>
            </a:r>
            <a:r>
              <a:rPr dirty="0" sz="800" spc="-145">
                <a:latin typeface="Arial Black"/>
                <a:cs typeface="Arial Black"/>
              </a:rPr>
              <a:t>3 </a:t>
            </a:r>
            <a:r>
              <a:rPr dirty="0" sz="800" spc="-90">
                <a:latin typeface="Arial Black"/>
                <a:cs typeface="Arial Black"/>
              </a:rPr>
              <a:t>paket  peralatan yang </a:t>
            </a:r>
            <a:r>
              <a:rPr dirty="0" sz="800" spc="-80">
                <a:latin typeface="Arial Black"/>
                <a:cs typeface="Arial Black"/>
              </a:rPr>
              <a:t>ditaruh </a:t>
            </a:r>
            <a:r>
              <a:rPr dirty="0" sz="800" spc="-100">
                <a:latin typeface="Arial Black"/>
                <a:cs typeface="Arial Black"/>
              </a:rPr>
              <a:t>dalam </a:t>
            </a:r>
            <a:r>
              <a:rPr dirty="0" sz="800" spc="-85">
                <a:latin typeface="Arial Black"/>
                <a:cs typeface="Arial Black"/>
              </a:rPr>
              <a:t>kantong </a:t>
            </a:r>
            <a:r>
              <a:rPr dirty="0" sz="800" spc="-95">
                <a:latin typeface="Arial Black"/>
                <a:cs typeface="Arial Black"/>
              </a:rPr>
              <a:t>plastik atau  wadah transparan </a:t>
            </a:r>
            <a:r>
              <a:rPr dirty="0" sz="800" spc="-90">
                <a:latin typeface="Arial Black"/>
                <a:cs typeface="Arial Black"/>
              </a:rPr>
              <a:t>apapun yang </a:t>
            </a:r>
            <a:r>
              <a:rPr dirty="0" sz="800" spc="-85">
                <a:latin typeface="Arial Black"/>
                <a:cs typeface="Arial Black"/>
              </a:rPr>
              <a:t>dapat </a:t>
            </a:r>
            <a:r>
              <a:rPr dirty="0" sz="800" spc="-95">
                <a:latin typeface="Arial Black"/>
                <a:cs typeface="Arial Black"/>
              </a:rPr>
              <a:t>memuat  </a:t>
            </a:r>
            <a:r>
              <a:rPr dirty="0" sz="800" spc="-90">
                <a:latin typeface="Arial Black"/>
                <a:cs typeface="Arial Black"/>
              </a:rPr>
              <a:t>peralatan tersebut. </a:t>
            </a:r>
            <a:r>
              <a:rPr dirty="0" sz="800" spc="-95">
                <a:latin typeface="Arial Black"/>
                <a:cs typeface="Arial Black"/>
              </a:rPr>
              <a:t>Peralatan </a:t>
            </a:r>
            <a:r>
              <a:rPr dirty="0" sz="800" spc="-80">
                <a:latin typeface="Arial Black"/>
                <a:cs typeface="Arial Black"/>
              </a:rPr>
              <a:t>tersebut </a:t>
            </a:r>
            <a:r>
              <a:rPr dirty="0" sz="800" spc="-114">
                <a:latin typeface="Arial Black"/>
                <a:cs typeface="Arial Black"/>
              </a:rPr>
              <a:t>akan  </a:t>
            </a:r>
            <a:r>
              <a:rPr dirty="0" sz="800" spc="-95">
                <a:latin typeface="Arial Black"/>
                <a:cs typeface="Arial Black"/>
              </a:rPr>
              <a:t>digunakan </a:t>
            </a:r>
            <a:r>
              <a:rPr dirty="0" sz="800" spc="-85">
                <a:latin typeface="Arial Black"/>
                <a:cs typeface="Arial Black"/>
              </a:rPr>
              <a:t>untuk </a:t>
            </a:r>
            <a:r>
              <a:rPr dirty="0" sz="800" spc="-90">
                <a:latin typeface="Arial Black"/>
                <a:cs typeface="Arial Black"/>
              </a:rPr>
              <a:t>membuat </a:t>
            </a:r>
            <a:r>
              <a:rPr dirty="0" sz="800" spc="-110">
                <a:latin typeface="Arial Black"/>
                <a:cs typeface="Arial Black"/>
              </a:rPr>
              <a:t>karya </a:t>
            </a:r>
            <a:r>
              <a:rPr dirty="0" sz="800" spc="-100">
                <a:latin typeface="Arial Black"/>
                <a:cs typeface="Arial Black"/>
              </a:rPr>
              <a:t>dalam </a:t>
            </a:r>
            <a:r>
              <a:rPr dirty="0" sz="800" spc="-90">
                <a:latin typeface="Arial Black"/>
                <a:cs typeface="Arial Black"/>
              </a:rPr>
              <a:t>aktivitas</a:t>
            </a:r>
            <a:r>
              <a:rPr dirty="0" sz="800" spc="-75">
                <a:latin typeface="Arial Black"/>
                <a:cs typeface="Arial Black"/>
              </a:rPr>
              <a:t> </a:t>
            </a:r>
            <a:r>
              <a:rPr dirty="0" sz="800" spc="-90">
                <a:latin typeface="Arial Black"/>
                <a:cs typeface="Arial Black"/>
              </a:rPr>
              <a:t>ini.</a:t>
            </a:r>
            <a:endParaRPr sz="800">
              <a:latin typeface="Arial Black"/>
              <a:cs typeface="Arial Black"/>
            </a:endParaRPr>
          </a:p>
          <a:p>
            <a:pPr marL="229870" marR="358140" indent="-217804">
              <a:lnSpc>
                <a:spcPct val="120700"/>
              </a:lnSpc>
            </a:pPr>
            <a:r>
              <a:rPr dirty="0" sz="800" spc="-100">
                <a:latin typeface="Arial Black"/>
                <a:cs typeface="Arial Black"/>
              </a:rPr>
              <a:t>2.) Dalam </a:t>
            </a:r>
            <a:r>
              <a:rPr dirty="0" sz="800" spc="-95">
                <a:latin typeface="Arial Black"/>
                <a:cs typeface="Arial Black"/>
              </a:rPr>
              <a:t>masing-masing </a:t>
            </a:r>
            <a:r>
              <a:rPr dirty="0" sz="800" spc="-85">
                <a:latin typeface="Arial Black"/>
                <a:cs typeface="Arial Black"/>
              </a:rPr>
              <a:t>kantong </a:t>
            </a:r>
            <a:r>
              <a:rPr dirty="0" sz="800" spc="-90">
                <a:latin typeface="Arial Black"/>
                <a:cs typeface="Arial Black"/>
              </a:rPr>
              <a:t>yang </a:t>
            </a:r>
            <a:r>
              <a:rPr dirty="0" sz="800" spc="-80">
                <a:latin typeface="Arial Black"/>
                <a:cs typeface="Arial Black"/>
              </a:rPr>
              <a:t>berbeda  tersebut</a:t>
            </a:r>
            <a:r>
              <a:rPr dirty="0" sz="800" spc="-70">
                <a:latin typeface="Arial Black"/>
                <a:cs typeface="Arial Black"/>
              </a:rPr>
              <a:t> </a:t>
            </a:r>
            <a:r>
              <a:rPr dirty="0" sz="800" spc="-95">
                <a:latin typeface="Arial Black"/>
                <a:cs typeface="Arial Black"/>
              </a:rPr>
              <a:t>berisikan:</a:t>
            </a:r>
            <a:endParaRPr sz="800">
              <a:latin typeface="Arial Black"/>
              <a:cs typeface="Arial Black"/>
            </a:endParaRPr>
          </a:p>
          <a:p>
            <a:pPr marL="320675" indent="-91440">
              <a:lnSpc>
                <a:spcPct val="100000"/>
              </a:lnSpc>
              <a:spcBef>
                <a:spcPts val="200"/>
              </a:spcBef>
              <a:buFont typeface="Arial"/>
              <a:buChar char="●"/>
              <a:tabLst>
                <a:tab pos="321310" algn="l"/>
              </a:tabLst>
            </a:pPr>
            <a:r>
              <a:rPr dirty="0" sz="800" spc="-105">
                <a:latin typeface="Arial Black"/>
                <a:cs typeface="Arial Black"/>
              </a:rPr>
              <a:t>HANYA </a:t>
            </a:r>
            <a:r>
              <a:rPr dirty="0" sz="800" spc="-90">
                <a:latin typeface="Arial Black"/>
                <a:cs typeface="Arial Black"/>
              </a:rPr>
              <a:t>pensil </a:t>
            </a:r>
            <a:r>
              <a:rPr dirty="0" sz="800" spc="-100">
                <a:latin typeface="Arial Black"/>
                <a:cs typeface="Arial Black"/>
              </a:rPr>
              <a:t>biasa, </a:t>
            </a:r>
            <a:r>
              <a:rPr dirty="0" sz="800" spc="-110">
                <a:latin typeface="Arial Black"/>
                <a:cs typeface="Arial Black"/>
              </a:rPr>
              <a:t>TANPA</a:t>
            </a:r>
            <a:r>
              <a:rPr dirty="0" sz="800" spc="30">
                <a:latin typeface="Arial Black"/>
                <a:cs typeface="Arial Black"/>
              </a:rPr>
              <a:t> </a:t>
            </a:r>
            <a:r>
              <a:rPr dirty="0" sz="800" spc="-100">
                <a:latin typeface="Arial Black"/>
                <a:cs typeface="Arial Black"/>
              </a:rPr>
              <a:t>Penghapus.</a:t>
            </a:r>
            <a:endParaRPr sz="800">
              <a:latin typeface="Arial Black"/>
              <a:cs typeface="Arial Black"/>
            </a:endParaRPr>
          </a:p>
          <a:p>
            <a:pPr marL="320675" indent="-91440">
              <a:lnSpc>
                <a:spcPct val="100000"/>
              </a:lnSpc>
              <a:spcBef>
                <a:spcPts val="200"/>
              </a:spcBef>
              <a:buFont typeface="Arial"/>
              <a:buChar char="●"/>
              <a:tabLst>
                <a:tab pos="321310" algn="l"/>
              </a:tabLst>
            </a:pPr>
            <a:r>
              <a:rPr dirty="0" sz="800" spc="-100">
                <a:latin typeface="Arial Black"/>
                <a:cs typeface="Arial Black"/>
              </a:rPr>
              <a:t>Pensil </a:t>
            </a:r>
            <a:r>
              <a:rPr dirty="0" sz="800" spc="-105">
                <a:latin typeface="Arial Black"/>
                <a:cs typeface="Arial Black"/>
              </a:rPr>
              <a:t>biasa </a:t>
            </a:r>
            <a:r>
              <a:rPr dirty="0" sz="800" spc="-85">
                <a:latin typeface="Arial Black"/>
                <a:cs typeface="Arial Black"/>
              </a:rPr>
              <a:t>DAN</a:t>
            </a:r>
            <a:r>
              <a:rPr dirty="0" sz="800" spc="5">
                <a:latin typeface="Arial Black"/>
                <a:cs typeface="Arial Black"/>
              </a:rPr>
              <a:t> </a:t>
            </a:r>
            <a:r>
              <a:rPr dirty="0" sz="800" spc="-95">
                <a:latin typeface="Arial Black"/>
                <a:cs typeface="Arial Black"/>
              </a:rPr>
              <a:t>penghapus.</a:t>
            </a:r>
            <a:endParaRPr sz="800">
              <a:latin typeface="Arial Black"/>
              <a:cs typeface="Arial Black"/>
            </a:endParaRPr>
          </a:p>
          <a:p>
            <a:pPr marL="229870" marR="230504">
              <a:lnSpc>
                <a:spcPct val="120700"/>
              </a:lnSpc>
              <a:buFont typeface="Arial"/>
              <a:buChar char="●"/>
              <a:tabLst>
                <a:tab pos="321310" algn="l"/>
              </a:tabLst>
            </a:pPr>
            <a:r>
              <a:rPr dirty="0" sz="800" spc="-100">
                <a:latin typeface="Arial Black"/>
                <a:cs typeface="Arial Black"/>
              </a:rPr>
              <a:t>Pensil biasa, </a:t>
            </a:r>
            <a:r>
              <a:rPr dirty="0" sz="800" spc="-90">
                <a:latin typeface="Arial Black"/>
                <a:cs typeface="Arial Black"/>
              </a:rPr>
              <a:t>pensil </a:t>
            </a:r>
            <a:r>
              <a:rPr dirty="0" sz="800" spc="-95">
                <a:latin typeface="Arial Black"/>
                <a:cs typeface="Arial Black"/>
              </a:rPr>
              <a:t>warna, </a:t>
            </a:r>
            <a:r>
              <a:rPr dirty="0" sz="800" spc="-90">
                <a:latin typeface="Arial Black"/>
                <a:cs typeface="Arial Black"/>
              </a:rPr>
              <a:t>krayon, </a:t>
            </a:r>
            <a:r>
              <a:rPr dirty="0" sz="800" spc="-80">
                <a:latin typeface="Arial Black"/>
                <a:cs typeface="Arial Black"/>
              </a:rPr>
              <a:t>spidol, </a:t>
            </a:r>
            <a:r>
              <a:rPr dirty="0" sz="800" spc="-100">
                <a:latin typeface="Arial Black"/>
                <a:cs typeface="Arial Black"/>
              </a:rPr>
              <a:t>kain,  </a:t>
            </a:r>
            <a:r>
              <a:rPr dirty="0" sz="800" spc="-75">
                <a:latin typeface="Arial Black"/>
                <a:cs typeface="Arial Black"/>
              </a:rPr>
              <a:t>gunting, </a:t>
            </a:r>
            <a:r>
              <a:rPr dirty="0" sz="800" spc="-90">
                <a:latin typeface="Arial Black"/>
                <a:cs typeface="Arial Black"/>
              </a:rPr>
              <a:t>lem, </a:t>
            </a:r>
            <a:r>
              <a:rPr dirty="0" sz="800" spc="-105">
                <a:latin typeface="Arial Black"/>
                <a:cs typeface="Arial Black"/>
              </a:rPr>
              <a:t>cat </a:t>
            </a:r>
            <a:r>
              <a:rPr dirty="0" sz="800" spc="-100">
                <a:latin typeface="Arial Black"/>
                <a:cs typeface="Arial Black"/>
              </a:rPr>
              <a:t>akrilik </a:t>
            </a:r>
            <a:r>
              <a:rPr dirty="0" sz="800" spc="-95">
                <a:latin typeface="Arial Black"/>
                <a:cs typeface="Arial Black"/>
              </a:rPr>
              <a:t>set, </a:t>
            </a:r>
            <a:r>
              <a:rPr dirty="0" sz="800" spc="-90">
                <a:latin typeface="Arial Black"/>
                <a:cs typeface="Arial Black"/>
              </a:rPr>
              <a:t>dan </a:t>
            </a:r>
            <a:r>
              <a:rPr dirty="0" sz="800" spc="-95">
                <a:latin typeface="Arial Black"/>
                <a:cs typeface="Arial Black"/>
              </a:rPr>
              <a:t>penghapus.</a:t>
            </a:r>
            <a:endParaRPr sz="800">
              <a:latin typeface="Arial Black"/>
              <a:cs typeface="Arial Black"/>
            </a:endParaRPr>
          </a:p>
          <a:p>
            <a:pPr marL="229870" marR="72390" indent="-215265">
              <a:lnSpc>
                <a:spcPct val="120700"/>
              </a:lnSpc>
            </a:pPr>
            <a:r>
              <a:rPr dirty="0" sz="800" spc="-110">
                <a:latin typeface="Arial Black"/>
                <a:cs typeface="Arial Black"/>
              </a:rPr>
              <a:t>3.)</a:t>
            </a:r>
            <a:r>
              <a:rPr dirty="0" sz="800" spc="45">
                <a:latin typeface="Arial Black"/>
                <a:cs typeface="Arial Black"/>
              </a:rPr>
              <a:t> </a:t>
            </a:r>
            <a:r>
              <a:rPr dirty="0" sz="800" spc="-110">
                <a:latin typeface="Arial Black"/>
                <a:cs typeface="Arial Black"/>
              </a:rPr>
              <a:t>Hasil karya </a:t>
            </a:r>
            <a:r>
              <a:rPr dirty="0" sz="800" spc="-100">
                <a:latin typeface="Arial Black"/>
                <a:cs typeface="Arial Black"/>
              </a:rPr>
              <a:t>dalam </a:t>
            </a:r>
            <a:r>
              <a:rPr dirty="0" sz="800" spc="-95">
                <a:latin typeface="Arial Black"/>
                <a:cs typeface="Arial Black"/>
              </a:rPr>
              <a:t>kegiatan </a:t>
            </a:r>
            <a:r>
              <a:rPr dirty="0" sz="800" spc="-75">
                <a:latin typeface="Arial Black"/>
                <a:cs typeface="Arial Black"/>
              </a:rPr>
              <a:t>ini </a:t>
            </a:r>
            <a:r>
              <a:rPr dirty="0" sz="800" spc="-95">
                <a:latin typeface="Arial Black"/>
                <a:cs typeface="Arial Black"/>
              </a:rPr>
              <a:t>bukan </a:t>
            </a:r>
            <a:r>
              <a:rPr dirty="0" sz="800" spc="-90">
                <a:latin typeface="Arial Black"/>
                <a:cs typeface="Arial Black"/>
              </a:rPr>
              <a:t>menjadi pokok  pembelajaran, </a:t>
            </a:r>
            <a:r>
              <a:rPr dirty="0" sz="800" spc="-95">
                <a:latin typeface="Arial Black"/>
                <a:cs typeface="Arial Black"/>
              </a:rPr>
              <a:t>namun memperlihatkan </a:t>
            </a:r>
            <a:r>
              <a:rPr dirty="0" sz="800" spc="-90">
                <a:latin typeface="Arial Black"/>
                <a:cs typeface="Arial Black"/>
              </a:rPr>
              <a:t>dan  </a:t>
            </a:r>
            <a:r>
              <a:rPr dirty="0" sz="800" spc="-105">
                <a:latin typeface="Arial Black"/>
                <a:cs typeface="Arial Black"/>
              </a:rPr>
              <a:t>mensimulasikan </a:t>
            </a:r>
            <a:r>
              <a:rPr dirty="0" sz="800" spc="-75">
                <a:latin typeface="Arial Black"/>
                <a:cs typeface="Arial Black"/>
              </a:rPr>
              <a:t>bentuk-bentuk </a:t>
            </a:r>
            <a:r>
              <a:rPr dirty="0" sz="800" spc="-100">
                <a:latin typeface="Arial Black"/>
                <a:cs typeface="Arial Black"/>
              </a:rPr>
              <a:t>ketidaksetaraan  dalam</a:t>
            </a:r>
            <a:r>
              <a:rPr dirty="0" sz="800" spc="-70">
                <a:latin typeface="Arial Black"/>
                <a:cs typeface="Arial Black"/>
              </a:rPr>
              <a:t> </a:t>
            </a:r>
            <a:r>
              <a:rPr dirty="0" sz="800" spc="-90">
                <a:latin typeface="Arial Black"/>
                <a:cs typeface="Arial Black"/>
              </a:rPr>
              <a:t>kehidupan</a:t>
            </a:r>
            <a:endParaRPr sz="800">
              <a:latin typeface="Arial Black"/>
              <a:cs typeface="Arial Black"/>
            </a:endParaRPr>
          </a:p>
          <a:p>
            <a:pPr marL="229870" marR="5080">
              <a:lnSpc>
                <a:spcPct val="120700"/>
              </a:lnSpc>
            </a:pPr>
            <a:r>
              <a:rPr dirty="0" sz="800" spc="-90">
                <a:latin typeface="Arial Black"/>
                <a:cs typeface="Arial Black"/>
              </a:rPr>
              <a:t>nyata, </a:t>
            </a:r>
            <a:r>
              <a:rPr dirty="0" sz="800" spc="-100">
                <a:latin typeface="Arial Black"/>
                <a:cs typeface="Arial Black"/>
              </a:rPr>
              <a:t>sebagai </a:t>
            </a:r>
            <a:r>
              <a:rPr dirty="0" sz="800" spc="-85">
                <a:latin typeface="Arial Black"/>
                <a:cs typeface="Arial Black"/>
              </a:rPr>
              <a:t>bentuk </a:t>
            </a:r>
            <a:r>
              <a:rPr dirty="0" sz="800" spc="-100">
                <a:latin typeface="Arial Black"/>
                <a:cs typeface="Arial Black"/>
              </a:rPr>
              <a:t>ketidaksetaraan </a:t>
            </a:r>
            <a:r>
              <a:rPr dirty="0" sz="800" spc="-85">
                <a:latin typeface="Arial Black"/>
                <a:cs typeface="Arial Black"/>
              </a:rPr>
              <a:t>terhadap  </a:t>
            </a:r>
            <a:r>
              <a:rPr dirty="0" sz="800" spc="-95">
                <a:latin typeface="Arial Black"/>
                <a:cs typeface="Arial Black"/>
              </a:rPr>
              <a:t>fasilitas umum, </a:t>
            </a:r>
            <a:r>
              <a:rPr dirty="0" sz="800" spc="-130">
                <a:latin typeface="Arial Black"/>
                <a:cs typeface="Arial Black"/>
              </a:rPr>
              <a:t>akses </a:t>
            </a:r>
            <a:r>
              <a:rPr dirty="0" sz="800" spc="-95">
                <a:latin typeface="Arial Black"/>
                <a:cs typeface="Arial Black"/>
              </a:rPr>
              <a:t>pelayanan publik,kesejahteraan  </a:t>
            </a:r>
            <a:r>
              <a:rPr dirty="0" sz="800" spc="-90">
                <a:latin typeface="Arial Black"/>
                <a:cs typeface="Arial Black"/>
              </a:rPr>
              <a:t>yang </a:t>
            </a:r>
            <a:r>
              <a:rPr dirty="0" sz="800" spc="-85">
                <a:latin typeface="Arial Black"/>
                <a:cs typeface="Arial Black"/>
              </a:rPr>
              <a:t>tidak </a:t>
            </a:r>
            <a:r>
              <a:rPr dirty="0" sz="800" spc="-95">
                <a:latin typeface="Arial Black"/>
                <a:cs typeface="Arial Black"/>
              </a:rPr>
              <a:t>merata, </a:t>
            </a:r>
            <a:r>
              <a:rPr dirty="0" sz="800" spc="-105">
                <a:latin typeface="Arial Black"/>
                <a:cs typeface="Arial Black"/>
              </a:rPr>
              <a:t>sistem </a:t>
            </a:r>
            <a:r>
              <a:rPr dirty="0" sz="800" spc="-85">
                <a:latin typeface="Arial Black"/>
                <a:cs typeface="Arial Black"/>
              </a:rPr>
              <a:t>pendidikan </a:t>
            </a:r>
            <a:r>
              <a:rPr dirty="0" sz="800" spc="-90">
                <a:latin typeface="Arial Black"/>
                <a:cs typeface="Arial Black"/>
              </a:rPr>
              <a:t>yang </a:t>
            </a:r>
            <a:r>
              <a:rPr dirty="0" sz="800" spc="-85">
                <a:latin typeface="Arial Black"/>
                <a:cs typeface="Arial Black"/>
              </a:rPr>
              <a:t>tidak  </a:t>
            </a:r>
            <a:r>
              <a:rPr dirty="0" sz="800" spc="-95">
                <a:latin typeface="Arial Black"/>
                <a:cs typeface="Arial Black"/>
              </a:rPr>
              <a:t>seimbang </a:t>
            </a:r>
            <a:r>
              <a:rPr dirty="0" sz="800" spc="-90">
                <a:latin typeface="Arial Black"/>
                <a:cs typeface="Arial Black"/>
              </a:rPr>
              <a:t>dan </a:t>
            </a:r>
            <a:r>
              <a:rPr dirty="0" sz="800" spc="-85">
                <a:latin typeface="Arial Black"/>
                <a:cs typeface="Arial Black"/>
              </a:rPr>
              <a:t>berbagai </a:t>
            </a:r>
            <a:r>
              <a:rPr dirty="0" sz="800" spc="-95">
                <a:latin typeface="Arial Black"/>
                <a:cs typeface="Arial Black"/>
              </a:rPr>
              <a:t>hal</a:t>
            </a:r>
            <a:r>
              <a:rPr dirty="0" sz="800" spc="5">
                <a:latin typeface="Arial Black"/>
                <a:cs typeface="Arial Black"/>
              </a:rPr>
              <a:t> </a:t>
            </a:r>
            <a:r>
              <a:rPr dirty="0" sz="800" spc="-95">
                <a:latin typeface="Arial Black"/>
                <a:cs typeface="Arial Black"/>
              </a:rPr>
              <a:t>lainnya.</a:t>
            </a:r>
            <a:endParaRPr sz="800">
              <a:latin typeface="Arial Black"/>
              <a:cs typeface="Arial Black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682084" y="176444"/>
            <a:ext cx="1011555" cy="132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 spc="25" b="1">
                <a:latin typeface="Comfortaa"/>
                <a:cs typeface="Comfortaa"/>
              </a:rPr>
              <a:t>Tahapan</a:t>
            </a:r>
            <a:r>
              <a:rPr dirty="0" sz="700" spc="-45" b="1">
                <a:latin typeface="Comfortaa"/>
                <a:cs typeface="Comfortaa"/>
              </a:rPr>
              <a:t> </a:t>
            </a:r>
            <a:r>
              <a:rPr dirty="0" sz="700" spc="35" b="1">
                <a:latin typeface="Comfortaa"/>
                <a:cs typeface="Comfortaa"/>
              </a:rPr>
              <a:t>Pengenalan</a:t>
            </a:r>
            <a:endParaRPr sz="700">
              <a:latin typeface="Comfortaa"/>
              <a:cs typeface="Comfortaa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8774857" y="198899"/>
            <a:ext cx="101699" cy="1016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19" name="object 19"/>
          <p:cNvGrpSpPr/>
          <p:nvPr/>
        </p:nvGrpSpPr>
        <p:grpSpPr>
          <a:xfrm>
            <a:off x="39974" y="0"/>
            <a:ext cx="1646555" cy="406400"/>
            <a:chOff x="39974" y="0"/>
            <a:chExt cx="1646555" cy="406400"/>
          </a:xfrm>
        </p:grpSpPr>
        <p:sp>
          <p:nvSpPr>
            <p:cNvPr id="20" name="object 20"/>
            <p:cNvSpPr/>
            <p:nvPr/>
          </p:nvSpPr>
          <p:spPr>
            <a:xfrm>
              <a:off x="39974" y="0"/>
              <a:ext cx="1646246" cy="40604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668548" y="115849"/>
              <a:ext cx="876300" cy="276225"/>
            </a:xfrm>
            <a:custGeom>
              <a:avLst/>
              <a:gdLst/>
              <a:ahLst/>
              <a:cxnLst/>
              <a:rect l="l" t="t" r="r" b="b"/>
              <a:pathLst>
                <a:path w="876300" h="276225">
                  <a:moveTo>
                    <a:pt x="829698" y="275999"/>
                  </a:moveTo>
                  <a:lnTo>
                    <a:pt x="45999" y="275999"/>
                  </a:lnTo>
                  <a:lnTo>
                    <a:pt x="28094" y="272384"/>
                  </a:lnTo>
                  <a:lnTo>
                    <a:pt x="13473" y="262526"/>
                  </a:lnTo>
                  <a:lnTo>
                    <a:pt x="3614" y="247904"/>
                  </a:lnTo>
                  <a:lnTo>
                    <a:pt x="0" y="229999"/>
                  </a:lnTo>
                  <a:lnTo>
                    <a:pt x="0" y="46000"/>
                  </a:lnTo>
                  <a:lnTo>
                    <a:pt x="3614" y="28095"/>
                  </a:lnTo>
                  <a:lnTo>
                    <a:pt x="13473" y="13473"/>
                  </a:lnTo>
                  <a:lnTo>
                    <a:pt x="28094" y="3614"/>
                  </a:lnTo>
                  <a:lnTo>
                    <a:pt x="45999" y="0"/>
                  </a:lnTo>
                  <a:lnTo>
                    <a:pt x="829698" y="0"/>
                  </a:lnTo>
                  <a:lnTo>
                    <a:pt x="867969" y="20479"/>
                  </a:lnTo>
                  <a:lnTo>
                    <a:pt x="875698" y="46000"/>
                  </a:lnTo>
                  <a:lnTo>
                    <a:pt x="875698" y="229999"/>
                  </a:lnTo>
                  <a:lnTo>
                    <a:pt x="872083" y="247904"/>
                  </a:lnTo>
                  <a:lnTo>
                    <a:pt x="862225" y="262526"/>
                  </a:lnTo>
                  <a:lnTo>
                    <a:pt x="847603" y="272384"/>
                  </a:lnTo>
                  <a:lnTo>
                    <a:pt x="829698" y="275999"/>
                  </a:lnTo>
                  <a:close/>
                </a:path>
              </a:pathLst>
            </a:custGeom>
            <a:solidFill>
              <a:srgbClr val="D8E9D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2" name="object 22"/>
          <p:cNvSpPr txBox="1"/>
          <p:nvPr/>
        </p:nvSpPr>
        <p:spPr>
          <a:xfrm>
            <a:off x="595473" y="108610"/>
            <a:ext cx="80962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Arial"/>
                <a:cs typeface="Arial"/>
              </a:rPr>
              <a:t>Suara</a:t>
            </a:r>
            <a:r>
              <a:rPr dirty="0" sz="800" spc="-60">
                <a:latin typeface="Arial"/>
                <a:cs typeface="Arial"/>
              </a:rPr>
              <a:t> </a:t>
            </a:r>
            <a:r>
              <a:rPr dirty="0" sz="800" spc="-5">
                <a:latin typeface="Arial"/>
                <a:cs typeface="Arial"/>
              </a:rPr>
              <a:t>Demokrasi</a:t>
            </a:r>
            <a:endParaRPr sz="8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303133" y="572450"/>
            <a:ext cx="1012825" cy="5207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47700"/>
              </a:lnSpc>
              <a:spcBef>
                <a:spcPts val="100"/>
              </a:spcBef>
            </a:pPr>
            <a:r>
              <a:rPr dirty="0" sz="1100" spc="-120" b="1">
                <a:latin typeface="Verdana"/>
                <a:cs typeface="Verdana"/>
              </a:rPr>
              <a:t>Kegiatan:  </a:t>
            </a:r>
            <a:r>
              <a:rPr dirty="0" sz="1100" spc="-125" b="1">
                <a:latin typeface="Verdana"/>
                <a:cs typeface="Verdana"/>
              </a:rPr>
              <a:t>Wacana</a:t>
            </a:r>
            <a:r>
              <a:rPr dirty="0" sz="1100" spc="-165" b="1">
                <a:latin typeface="Verdana"/>
                <a:cs typeface="Verdana"/>
              </a:rPr>
              <a:t> </a:t>
            </a:r>
            <a:r>
              <a:rPr dirty="0" sz="1100" spc="-120" b="1">
                <a:latin typeface="Verdana"/>
                <a:cs typeface="Verdana"/>
              </a:rPr>
              <a:t>Setara</a:t>
            </a:r>
            <a:endParaRPr sz="1100">
              <a:latin typeface="Verdana"/>
              <a:cs typeface="Verdan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278325" y="593670"/>
            <a:ext cx="3566795" cy="516890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70"/>
              </a:spcBef>
            </a:pPr>
            <a:r>
              <a:rPr dirty="0" sz="1600" spc="-5" b="1">
                <a:solidFill>
                  <a:srgbClr val="741A46"/>
                </a:solidFill>
                <a:latin typeface="Arial"/>
                <a:cs typeface="Arial"/>
              </a:rPr>
              <a:t>Mengenal </a:t>
            </a:r>
            <a:r>
              <a:rPr dirty="0" sz="1600" spc="-10" b="1">
                <a:solidFill>
                  <a:srgbClr val="741A46"/>
                </a:solidFill>
                <a:latin typeface="Arial"/>
                <a:cs typeface="Arial"/>
              </a:rPr>
              <a:t>Wacana </a:t>
            </a:r>
            <a:r>
              <a:rPr dirty="0" sz="1600" spc="-30" b="1">
                <a:solidFill>
                  <a:srgbClr val="741A46"/>
                </a:solidFill>
                <a:latin typeface="Arial"/>
                <a:cs typeface="Arial"/>
              </a:rPr>
              <a:t>Kesetaraan</a:t>
            </a:r>
            <a:r>
              <a:rPr dirty="0" sz="1600" spc="-85" b="1">
                <a:solidFill>
                  <a:srgbClr val="741A46"/>
                </a:solidFill>
                <a:latin typeface="Arial"/>
                <a:cs typeface="Arial"/>
              </a:rPr>
              <a:t> </a:t>
            </a:r>
            <a:r>
              <a:rPr dirty="0" sz="1600" spc="15" b="1">
                <a:solidFill>
                  <a:srgbClr val="741A46"/>
                </a:solidFill>
                <a:latin typeface="Arial"/>
                <a:cs typeface="Arial"/>
              </a:rPr>
              <a:t>Dalam  </a:t>
            </a:r>
            <a:r>
              <a:rPr dirty="0" sz="1600" spc="-35" b="1">
                <a:solidFill>
                  <a:srgbClr val="741A46"/>
                </a:solidFill>
                <a:latin typeface="Arial"/>
                <a:cs typeface="Arial"/>
              </a:rPr>
              <a:t>Berdemokrasi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8498" y="189497"/>
            <a:ext cx="993775" cy="996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55"/>
              </a:lnSpc>
            </a:pPr>
            <a:r>
              <a:rPr dirty="0" sz="700" spc="45" b="1">
                <a:latin typeface="Comfortaa"/>
                <a:cs typeface="Comfortaa"/>
              </a:rPr>
              <a:t>Bhinneka </a:t>
            </a:r>
            <a:r>
              <a:rPr dirty="0" sz="700" spc="25" b="1">
                <a:latin typeface="Comfortaa"/>
                <a:cs typeface="Comfortaa"/>
              </a:rPr>
              <a:t>Tunggal</a:t>
            </a:r>
            <a:r>
              <a:rPr dirty="0" sz="700" spc="-114" b="1">
                <a:latin typeface="Comfortaa"/>
                <a:cs typeface="Comfortaa"/>
              </a:rPr>
              <a:t> </a:t>
            </a:r>
            <a:r>
              <a:rPr dirty="0" sz="700" spc="20" b="1">
                <a:latin typeface="Comfortaa"/>
                <a:cs typeface="Comfortaa"/>
              </a:rPr>
              <a:t>Ika</a:t>
            </a:r>
            <a:endParaRPr sz="700">
              <a:latin typeface="Comfortaa"/>
              <a:cs typeface="Comforta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42569" y="185512"/>
            <a:ext cx="114972" cy="1149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982212" y="578798"/>
            <a:ext cx="0" cy="679450"/>
          </a:xfrm>
          <a:custGeom>
            <a:avLst/>
            <a:gdLst/>
            <a:ahLst/>
            <a:cxnLst/>
            <a:rect l="l" t="t" r="r" b="b"/>
            <a:pathLst>
              <a:path w="0" h="679450">
                <a:moveTo>
                  <a:pt x="0" y="0"/>
                </a:moveTo>
                <a:lnTo>
                  <a:pt x="0" y="679198"/>
                </a:lnTo>
              </a:path>
            </a:pathLst>
          </a:custGeom>
          <a:ln w="19049">
            <a:solidFill>
              <a:srgbClr val="595959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5" name="object 5"/>
          <p:cNvGrpSpPr/>
          <p:nvPr/>
        </p:nvGrpSpPr>
        <p:grpSpPr>
          <a:xfrm>
            <a:off x="0" y="466294"/>
            <a:ext cx="1068705" cy="678815"/>
            <a:chOff x="0" y="466294"/>
            <a:chExt cx="1068705" cy="678815"/>
          </a:xfrm>
        </p:grpSpPr>
        <p:sp>
          <p:nvSpPr>
            <p:cNvPr id="6" name="object 6"/>
            <p:cNvSpPr/>
            <p:nvPr/>
          </p:nvSpPr>
          <p:spPr>
            <a:xfrm>
              <a:off x="0" y="466294"/>
              <a:ext cx="1068705" cy="678815"/>
            </a:xfrm>
            <a:custGeom>
              <a:avLst/>
              <a:gdLst/>
              <a:ahLst/>
              <a:cxnLst/>
              <a:rect l="l" t="t" r="r" b="b"/>
              <a:pathLst>
                <a:path w="1068705" h="678815">
                  <a:moveTo>
                    <a:pt x="1064074" y="289319"/>
                  </a:moveTo>
                  <a:lnTo>
                    <a:pt x="61539" y="289319"/>
                  </a:lnTo>
                  <a:lnTo>
                    <a:pt x="95289" y="287631"/>
                  </a:lnTo>
                  <a:lnTo>
                    <a:pt x="175883" y="282394"/>
                  </a:lnTo>
                  <a:lnTo>
                    <a:pt x="239135" y="277216"/>
                  </a:lnTo>
                  <a:lnTo>
                    <a:pt x="398519" y="262494"/>
                  </a:lnTo>
                  <a:lnTo>
                    <a:pt x="402009" y="248644"/>
                  </a:lnTo>
                  <a:lnTo>
                    <a:pt x="410621" y="220889"/>
                  </a:lnTo>
                  <a:lnTo>
                    <a:pt x="427961" y="181902"/>
                  </a:lnTo>
                  <a:lnTo>
                    <a:pt x="449609" y="146404"/>
                  </a:lnTo>
                  <a:lnTo>
                    <a:pt x="475619" y="113469"/>
                  </a:lnTo>
                  <a:lnTo>
                    <a:pt x="505936" y="84024"/>
                  </a:lnTo>
                  <a:lnTo>
                    <a:pt x="516353" y="74482"/>
                  </a:lnTo>
                  <a:lnTo>
                    <a:pt x="550976" y="50274"/>
                  </a:lnTo>
                  <a:lnTo>
                    <a:pt x="588218" y="30314"/>
                  </a:lnTo>
                  <a:lnTo>
                    <a:pt x="641926" y="11287"/>
                  </a:lnTo>
                  <a:lnTo>
                    <a:pt x="684406" y="2617"/>
                  </a:lnTo>
                  <a:lnTo>
                    <a:pt x="713851" y="0"/>
                  </a:lnTo>
                  <a:lnTo>
                    <a:pt x="746786" y="0"/>
                  </a:lnTo>
                  <a:lnTo>
                    <a:pt x="813470" y="10414"/>
                  </a:lnTo>
                  <a:lnTo>
                    <a:pt x="861128" y="26882"/>
                  </a:lnTo>
                  <a:lnTo>
                    <a:pt x="918270" y="58072"/>
                  </a:lnTo>
                  <a:lnTo>
                    <a:pt x="957258" y="88389"/>
                  </a:lnTo>
                  <a:lnTo>
                    <a:pt x="990195" y="123012"/>
                  </a:lnTo>
                  <a:lnTo>
                    <a:pt x="1018765" y="162872"/>
                  </a:lnTo>
                  <a:lnTo>
                    <a:pt x="1041285" y="207039"/>
                  </a:lnTo>
                  <a:lnTo>
                    <a:pt x="1057752" y="254696"/>
                  </a:lnTo>
                  <a:lnTo>
                    <a:pt x="1061245" y="270291"/>
                  </a:lnTo>
                  <a:lnTo>
                    <a:pt x="1064074" y="289319"/>
                  </a:lnTo>
                  <a:close/>
                </a:path>
                <a:path w="1068705" h="678815">
                  <a:moveTo>
                    <a:pt x="0" y="403516"/>
                  </a:moveTo>
                  <a:lnTo>
                    <a:pt x="0" y="288605"/>
                  </a:lnTo>
                  <a:lnTo>
                    <a:pt x="15627" y="289319"/>
                  </a:lnTo>
                  <a:lnTo>
                    <a:pt x="1064074" y="289319"/>
                  </a:lnTo>
                  <a:lnTo>
                    <a:pt x="1066422" y="304041"/>
                  </a:lnTo>
                  <a:lnTo>
                    <a:pt x="1068170" y="338724"/>
                  </a:lnTo>
                  <a:lnTo>
                    <a:pt x="1067295" y="356936"/>
                  </a:lnTo>
                  <a:lnTo>
                    <a:pt x="1066422" y="373346"/>
                  </a:lnTo>
                  <a:lnTo>
                    <a:pt x="1063805" y="390686"/>
                  </a:lnTo>
                  <a:lnTo>
                    <a:pt x="1061914" y="402849"/>
                  </a:lnTo>
                  <a:lnTo>
                    <a:pt x="15627" y="402849"/>
                  </a:lnTo>
                  <a:lnTo>
                    <a:pt x="0" y="403516"/>
                  </a:lnTo>
                  <a:close/>
                </a:path>
                <a:path w="1068705" h="678815">
                  <a:moveTo>
                    <a:pt x="728571" y="678321"/>
                  </a:moveTo>
                  <a:lnTo>
                    <a:pt x="714723" y="678321"/>
                  </a:lnTo>
                  <a:lnTo>
                    <a:pt x="700001" y="677448"/>
                  </a:lnTo>
                  <a:lnTo>
                    <a:pt x="686093" y="675701"/>
                  </a:lnTo>
                  <a:lnTo>
                    <a:pt x="644546" y="667903"/>
                  </a:lnTo>
                  <a:lnTo>
                    <a:pt x="630696" y="663598"/>
                  </a:lnTo>
                  <a:lnTo>
                    <a:pt x="617661" y="660106"/>
                  </a:lnTo>
                  <a:lnTo>
                    <a:pt x="568316" y="637586"/>
                  </a:lnTo>
                  <a:lnTo>
                    <a:pt x="522403" y="608143"/>
                  </a:lnTo>
                  <a:lnTo>
                    <a:pt x="473001" y="562231"/>
                  </a:lnTo>
                  <a:lnTo>
                    <a:pt x="456534" y="540583"/>
                  </a:lnTo>
                  <a:lnTo>
                    <a:pt x="448736" y="530168"/>
                  </a:lnTo>
                  <a:lnTo>
                    <a:pt x="415859" y="470406"/>
                  </a:lnTo>
                  <a:lnTo>
                    <a:pt x="402824" y="431419"/>
                  </a:lnTo>
                  <a:lnTo>
                    <a:pt x="309311" y="421876"/>
                  </a:lnTo>
                  <a:lnTo>
                    <a:pt x="169831" y="409774"/>
                  </a:lnTo>
                  <a:lnTo>
                    <a:pt x="92729" y="404536"/>
                  </a:lnTo>
                  <a:lnTo>
                    <a:pt x="34655" y="402849"/>
                  </a:lnTo>
                  <a:lnTo>
                    <a:pt x="1061914" y="402849"/>
                  </a:lnTo>
                  <a:lnTo>
                    <a:pt x="1052575" y="440089"/>
                  </a:lnTo>
                  <a:lnTo>
                    <a:pt x="1027435" y="500724"/>
                  </a:lnTo>
                  <a:lnTo>
                    <a:pt x="1000553" y="542271"/>
                  </a:lnTo>
                  <a:lnTo>
                    <a:pt x="990195" y="554433"/>
                  </a:lnTo>
                  <a:lnTo>
                    <a:pt x="979778" y="567411"/>
                  </a:lnTo>
                  <a:lnTo>
                    <a:pt x="944283" y="601218"/>
                  </a:lnTo>
                  <a:lnTo>
                    <a:pt x="890573" y="637586"/>
                  </a:lnTo>
                  <a:lnTo>
                    <a:pt x="845533" y="657488"/>
                  </a:lnTo>
                  <a:lnTo>
                    <a:pt x="797003" y="671396"/>
                  </a:lnTo>
                  <a:lnTo>
                    <a:pt x="763195" y="676573"/>
                  </a:lnTo>
                  <a:lnTo>
                    <a:pt x="728571" y="6783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474536" y="536343"/>
              <a:ext cx="521334" cy="521334"/>
            </a:xfrm>
            <a:custGeom>
              <a:avLst/>
              <a:gdLst/>
              <a:ahLst/>
              <a:cxnLst/>
              <a:rect l="l" t="t" r="r" b="b"/>
              <a:pathLst>
                <a:path w="521334" h="521334">
                  <a:moveTo>
                    <a:pt x="260394" y="520788"/>
                  </a:moveTo>
                  <a:lnTo>
                    <a:pt x="213588" y="516593"/>
                  </a:lnTo>
                  <a:lnTo>
                    <a:pt x="169534" y="504498"/>
                  </a:lnTo>
                  <a:lnTo>
                    <a:pt x="128968" y="485237"/>
                  </a:lnTo>
                  <a:lnTo>
                    <a:pt x="92625" y="459547"/>
                  </a:lnTo>
                  <a:lnTo>
                    <a:pt x="61241" y="428163"/>
                  </a:lnTo>
                  <a:lnTo>
                    <a:pt x="35551" y="391820"/>
                  </a:lnTo>
                  <a:lnTo>
                    <a:pt x="16290" y="351254"/>
                  </a:lnTo>
                  <a:lnTo>
                    <a:pt x="4195" y="307200"/>
                  </a:lnTo>
                  <a:lnTo>
                    <a:pt x="0" y="260394"/>
                  </a:lnTo>
                  <a:lnTo>
                    <a:pt x="4195" y="213588"/>
                  </a:lnTo>
                  <a:lnTo>
                    <a:pt x="16290" y="169534"/>
                  </a:lnTo>
                  <a:lnTo>
                    <a:pt x="35551" y="128968"/>
                  </a:lnTo>
                  <a:lnTo>
                    <a:pt x="61241" y="92625"/>
                  </a:lnTo>
                  <a:lnTo>
                    <a:pt x="92625" y="61241"/>
                  </a:lnTo>
                  <a:lnTo>
                    <a:pt x="128968" y="35551"/>
                  </a:lnTo>
                  <a:lnTo>
                    <a:pt x="169534" y="16290"/>
                  </a:lnTo>
                  <a:lnTo>
                    <a:pt x="213588" y="4195"/>
                  </a:lnTo>
                  <a:lnTo>
                    <a:pt x="260394" y="0"/>
                  </a:lnTo>
                  <a:lnTo>
                    <a:pt x="311431" y="5049"/>
                  </a:lnTo>
                  <a:lnTo>
                    <a:pt x="360042" y="19820"/>
                  </a:lnTo>
                  <a:lnTo>
                    <a:pt x="404861" y="43748"/>
                  </a:lnTo>
                  <a:lnTo>
                    <a:pt x="444521" y="76267"/>
                  </a:lnTo>
                  <a:lnTo>
                    <a:pt x="477039" y="115926"/>
                  </a:lnTo>
                  <a:lnTo>
                    <a:pt x="500967" y="160744"/>
                  </a:lnTo>
                  <a:lnTo>
                    <a:pt x="515739" y="209355"/>
                  </a:lnTo>
                  <a:lnTo>
                    <a:pt x="520788" y="260394"/>
                  </a:lnTo>
                  <a:lnTo>
                    <a:pt x="516593" y="307200"/>
                  </a:lnTo>
                  <a:lnTo>
                    <a:pt x="504498" y="351254"/>
                  </a:lnTo>
                  <a:lnTo>
                    <a:pt x="485237" y="391820"/>
                  </a:lnTo>
                  <a:lnTo>
                    <a:pt x="459547" y="428163"/>
                  </a:lnTo>
                  <a:lnTo>
                    <a:pt x="428163" y="459547"/>
                  </a:lnTo>
                  <a:lnTo>
                    <a:pt x="391820" y="485237"/>
                  </a:lnTo>
                  <a:lnTo>
                    <a:pt x="351254" y="504498"/>
                  </a:lnTo>
                  <a:lnTo>
                    <a:pt x="307200" y="516593"/>
                  </a:lnTo>
                  <a:lnTo>
                    <a:pt x="260394" y="520788"/>
                  </a:lnTo>
                  <a:close/>
                </a:path>
              </a:pathLst>
            </a:custGeom>
            <a:solidFill>
              <a:srgbClr val="A5727E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655022" y="636781"/>
            <a:ext cx="16002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70" b="1">
                <a:solidFill>
                  <a:srgbClr val="FFFFFF"/>
                </a:solidFill>
                <a:latin typeface="Comfortaa"/>
                <a:cs typeface="Comfortaa"/>
              </a:rPr>
              <a:t>2</a:t>
            </a:r>
            <a:endParaRPr sz="1800">
              <a:latin typeface="Comfortaa"/>
              <a:cs typeface="Comforta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88499" y="1217135"/>
            <a:ext cx="8427720" cy="81915"/>
            <a:chOff x="388499" y="1217135"/>
            <a:chExt cx="8427720" cy="81915"/>
          </a:xfrm>
        </p:grpSpPr>
        <p:sp>
          <p:nvSpPr>
            <p:cNvPr id="10" name="object 10"/>
            <p:cNvSpPr/>
            <p:nvPr/>
          </p:nvSpPr>
          <p:spPr>
            <a:xfrm>
              <a:off x="460699" y="1257997"/>
              <a:ext cx="8283575" cy="0"/>
            </a:xfrm>
            <a:custGeom>
              <a:avLst/>
              <a:gdLst/>
              <a:ahLst/>
              <a:cxnLst/>
              <a:rect l="l" t="t" r="r" b="b"/>
              <a:pathLst>
                <a:path w="8283575" h="0">
                  <a:moveTo>
                    <a:pt x="8283183" y="0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8734357" y="1217135"/>
              <a:ext cx="81724" cy="8172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388499" y="1217135"/>
              <a:ext cx="81724" cy="817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/>
          <p:nvPr/>
        </p:nvSpPr>
        <p:spPr>
          <a:xfrm>
            <a:off x="481274" y="1512071"/>
            <a:ext cx="1536065" cy="342900"/>
          </a:xfrm>
          <a:custGeom>
            <a:avLst/>
            <a:gdLst/>
            <a:ahLst/>
            <a:cxnLst/>
            <a:rect l="l" t="t" r="r" b="b"/>
            <a:pathLst>
              <a:path w="1536064" h="342900">
                <a:moveTo>
                  <a:pt x="1478644" y="342299"/>
                </a:moveTo>
                <a:lnTo>
                  <a:pt x="57049" y="342299"/>
                </a:lnTo>
                <a:lnTo>
                  <a:pt x="34843" y="337815"/>
                </a:lnTo>
                <a:lnTo>
                  <a:pt x="16709" y="325589"/>
                </a:lnTo>
                <a:lnTo>
                  <a:pt x="4483" y="307454"/>
                </a:lnTo>
                <a:lnTo>
                  <a:pt x="0" y="285246"/>
                </a:lnTo>
                <a:lnTo>
                  <a:pt x="0" y="57049"/>
                </a:lnTo>
                <a:lnTo>
                  <a:pt x="4483" y="34843"/>
                </a:lnTo>
                <a:lnTo>
                  <a:pt x="16709" y="16709"/>
                </a:lnTo>
                <a:lnTo>
                  <a:pt x="34843" y="4483"/>
                </a:lnTo>
                <a:lnTo>
                  <a:pt x="57049" y="0"/>
                </a:lnTo>
                <a:lnTo>
                  <a:pt x="1478644" y="0"/>
                </a:lnTo>
                <a:lnTo>
                  <a:pt x="1518986" y="16709"/>
                </a:lnTo>
                <a:lnTo>
                  <a:pt x="1535696" y="57049"/>
                </a:lnTo>
                <a:lnTo>
                  <a:pt x="1535696" y="285246"/>
                </a:lnTo>
                <a:lnTo>
                  <a:pt x="1531213" y="307454"/>
                </a:lnTo>
                <a:lnTo>
                  <a:pt x="1518986" y="325589"/>
                </a:lnTo>
                <a:lnTo>
                  <a:pt x="1500852" y="337815"/>
                </a:lnTo>
                <a:lnTo>
                  <a:pt x="1478644" y="342299"/>
                </a:lnTo>
                <a:close/>
              </a:path>
            </a:pathLst>
          </a:custGeom>
          <a:solidFill>
            <a:srgbClr val="627E8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756873" y="1541745"/>
            <a:ext cx="993775" cy="2235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300" spc="-55" b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300" spc="-5" b="1">
                <a:solidFill>
                  <a:srgbClr val="FFFFFF"/>
                </a:solidFill>
                <a:latin typeface="Arial"/>
                <a:cs typeface="Arial"/>
              </a:rPr>
              <a:t>ela</a:t>
            </a:r>
            <a:r>
              <a:rPr dirty="0" sz="1300" spc="-20" b="1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dirty="0" sz="1300" spc="-35" b="1">
                <a:solidFill>
                  <a:srgbClr val="FFFFFF"/>
                </a:solidFill>
                <a:latin typeface="Arial"/>
                <a:cs typeface="Arial"/>
              </a:rPr>
              <a:t>sanaan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61524" y="1997541"/>
            <a:ext cx="2207260" cy="15678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14999"/>
              </a:lnSpc>
              <a:spcBef>
                <a:spcPts val="100"/>
              </a:spcBef>
            </a:pPr>
            <a:r>
              <a:rPr dirty="0" sz="800" spc="-110">
                <a:latin typeface="Arial Black"/>
                <a:cs typeface="Arial Black"/>
              </a:rPr>
              <a:t>5.) </a:t>
            </a:r>
            <a:r>
              <a:rPr dirty="0" sz="800" spc="-145">
                <a:latin typeface="Arial Black"/>
                <a:cs typeface="Arial Black"/>
              </a:rPr>
              <a:t>Jelaskan </a:t>
            </a:r>
            <a:r>
              <a:rPr dirty="0" sz="800" spc="-120">
                <a:latin typeface="Arial Black"/>
                <a:cs typeface="Arial Black"/>
              </a:rPr>
              <a:t>bahwa </a:t>
            </a:r>
            <a:r>
              <a:rPr dirty="0" sz="800" spc="-110">
                <a:latin typeface="Arial Black"/>
                <a:cs typeface="Arial Black"/>
              </a:rPr>
              <a:t>masing-masing </a:t>
            </a:r>
            <a:r>
              <a:rPr dirty="0" sz="800" spc="-114">
                <a:latin typeface="Arial Black"/>
                <a:cs typeface="Arial Black"/>
              </a:rPr>
              <a:t>kelompok  </a:t>
            </a:r>
            <a:r>
              <a:rPr dirty="0" sz="800" spc="-130">
                <a:latin typeface="Arial Black"/>
                <a:cs typeface="Arial Black"/>
              </a:rPr>
              <a:t>HANYA </a:t>
            </a:r>
            <a:r>
              <a:rPr dirty="0" sz="800" spc="-155">
                <a:latin typeface="Arial Black"/>
                <a:cs typeface="Arial Black"/>
              </a:rPr>
              <a:t>BOLEH </a:t>
            </a:r>
            <a:r>
              <a:rPr dirty="0" sz="800" spc="-120">
                <a:latin typeface="Arial Black"/>
                <a:cs typeface="Arial Black"/>
              </a:rPr>
              <a:t>menggunakan </a:t>
            </a:r>
            <a:r>
              <a:rPr dirty="0" sz="800" spc="-110">
                <a:latin typeface="Arial Black"/>
                <a:cs typeface="Arial Black"/>
              </a:rPr>
              <a:t>peralatan yang  </a:t>
            </a:r>
            <a:r>
              <a:rPr dirty="0" sz="800" spc="-100">
                <a:latin typeface="Arial Black"/>
                <a:cs typeface="Arial Black"/>
              </a:rPr>
              <a:t>terdapat </a:t>
            </a:r>
            <a:r>
              <a:rPr dirty="0" sz="800" spc="-120">
                <a:latin typeface="Arial Black"/>
                <a:cs typeface="Arial Black"/>
              </a:rPr>
              <a:t>dalam </a:t>
            </a:r>
            <a:r>
              <a:rPr dirty="0" sz="800" spc="-105">
                <a:latin typeface="Arial Black"/>
                <a:cs typeface="Arial Black"/>
              </a:rPr>
              <a:t>kantong </a:t>
            </a:r>
            <a:r>
              <a:rPr dirty="0" sz="800" spc="-114">
                <a:latin typeface="Arial Black"/>
                <a:cs typeface="Arial Black"/>
              </a:rPr>
              <a:t>kelompoknya </a:t>
            </a:r>
            <a:r>
              <a:rPr dirty="0" sz="800" spc="-105">
                <a:latin typeface="Arial Black"/>
                <a:cs typeface="Arial Black"/>
              </a:rPr>
              <a:t>untuk  </a:t>
            </a:r>
            <a:r>
              <a:rPr dirty="0" sz="800" spc="-114">
                <a:latin typeface="Arial Black"/>
                <a:cs typeface="Arial Black"/>
              </a:rPr>
              <a:t>membuat </a:t>
            </a:r>
            <a:r>
              <a:rPr dirty="0" sz="800" spc="-125">
                <a:latin typeface="Arial Black"/>
                <a:cs typeface="Arial Black"/>
              </a:rPr>
              <a:t>karya </a:t>
            </a:r>
            <a:r>
              <a:rPr dirty="0" sz="800" spc="-95">
                <a:latin typeface="Arial Black"/>
                <a:cs typeface="Arial Black"/>
              </a:rPr>
              <a:t>individual. </a:t>
            </a:r>
            <a:r>
              <a:rPr dirty="0" sz="800" spc="-120">
                <a:latin typeface="Arial Black"/>
                <a:cs typeface="Arial Black"/>
              </a:rPr>
              <a:t>Peserta </a:t>
            </a:r>
            <a:r>
              <a:rPr dirty="0" sz="800" spc="-145">
                <a:latin typeface="Arial Black"/>
                <a:cs typeface="Arial Black"/>
              </a:rPr>
              <a:t>TIDAK  </a:t>
            </a:r>
            <a:r>
              <a:rPr dirty="0" sz="800" spc="-150">
                <a:latin typeface="Arial Black"/>
                <a:cs typeface="Arial Black"/>
              </a:rPr>
              <a:t>DIPERKENANKAN </a:t>
            </a:r>
            <a:r>
              <a:rPr dirty="0" sz="800" spc="-110">
                <a:latin typeface="Arial Black"/>
                <a:cs typeface="Arial Black"/>
              </a:rPr>
              <a:t>saling</a:t>
            </a:r>
            <a:r>
              <a:rPr dirty="0" sz="800" spc="45">
                <a:latin typeface="Arial Black"/>
                <a:cs typeface="Arial Black"/>
              </a:rPr>
              <a:t> </a:t>
            </a:r>
            <a:r>
              <a:rPr dirty="0" sz="800" spc="-125">
                <a:latin typeface="Arial Black"/>
                <a:cs typeface="Arial Black"/>
              </a:rPr>
              <a:t>meminjamkan </a:t>
            </a:r>
            <a:r>
              <a:rPr dirty="0" sz="800" spc="-110">
                <a:latin typeface="Arial Black"/>
                <a:cs typeface="Arial Black"/>
              </a:rPr>
              <a:t>peralatan  dengan </a:t>
            </a:r>
            <a:r>
              <a:rPr dirty="0" sz="800" spc="-114">
                <a:latin typeface="Arial Black"/>
                <a:cs typeface="Arial Black"/>
              </a:rPr>
              <a:t>kelompok </a:t>
            </a:r>
            <a:r>
              <a:rPr dirty="0" sz="800" spc="-110">
                <a:latin typeface="Arial Black"/>
                <a:cs typeface="Arial Black"/>
              </a:rPr>
              <a:t>lainnya. Guru </a:t>
            </a:r>
            <a:r>
              <a:rPr dirty="0" sz="800" spc="-114">
                <a:latin typeface="Arial Black"/>
                <a:cs typeface="Arial Black"/>
              </a:rPr>
              <a:t>bisa </a:t>
            </a:r>
            <a:r>
              <a:rPr dirty="0" sz="800" spc="-125">
                <a:latin typeface="Arial Black"/>
                <a:cs typeface="Arial Black"/>
              </a:rPr>
              <a:t>menjelaskan  </a:t>
            </a:r>
            <a:r>
              <a:rPr dirty="0" sz="800" spc="-120">
                <a:latin typeface="Arial Black"/>
                <a:cs typeface="Arial Black"/>
              </a:rPr>
              <a:t>bahwa </a:t>
            </a:r>
            <a:r>
              <a:rPr dirty="0" sz="800" spc="-125">
                <a:latin typeface="Arial Black"/>
                <a:cs typeface="Arial Black"/>
              </a:rPr>
              <a:t>memang </a:t>
            </a:r>
            <a:r>
              <a:rPr dirty="0" sz="800" spc="-100">
                <a:latin typeface="Arial Black"/>
                <a:cs typeface="Arial Black"/>
              </a:rPr>
              <a:t>inilah </a:t>
            </a:r>
            <a:r>
              <a:rPr dirty="0" sz="800" spc="-105">
                <a:latin typeface="Arial Black"/>
                <a:cs typeface="Arial Black"/>
              </a:rPr>
              <a:t>peraturan </a:t>
            </a:r>
            <a:r>
              <a:rPr dirty="0" sz="800" spc="-120">
                <a:latin typeface="Arial Black"/>
                <a:cs typeface="Arial Black"/>
              </a:rPr>
              <a:t>dalam </a:t>
            </a:r>
            <a:r>
              <a:rPr dirty="0" sz="800" spc="-114">
                <a:latin typeface="Arial Black"/>
                <a:cs typeface="Arial Black"/>
              </a:rPr>
              <a:t>kegiatan  </a:t>
            </a:r>
            <a:r>
              <a:rPr dirty="0" sz="800" spc="-100">
                <a:latin typeface="Arial Black"/>
                <a:cs typeface="Arial Black"/>
              </a:rPr>
              <a:t>ini.</a:t>
            </a:r>
            <a:endParaRPr sz="800">
              <a:latin typeface="Arial Black"/>
              <a:cs typeface="Arial Black"/>
            </a:endParaRPr>
          </a:p>
          <a:p>
            <a:pPr algn="just" marL="12700" marR="5080">
              <a:lnSpc>
                <a:spcPct val="114999"/>
              </a:lnSpc>
            </a:pPr>
            <a:r>
              <a:rPr dirty="0" sz="800" spc="-105">
                <a:latin typeface="Arial Black"/>
                <a:cs typeface="Arial Black"/>
              </a:rPr>
              <a:t>6.) </a:t>
            </a:r>
            <a:r>
              <a:rPr dirty="0" sz="800" spc="-114">
                <a:latin typeface="Arial Black"/>
                <a:cs typeface="Arial Black"/>
              </a:rPr>
              <a:t>Setelah </a:t>
            </a:r>
            <a:r>
              <a:rPr dirty="0" sz="800" spc="-120">
                <a:latin typeface="Arial Black"/>
                <a:cs typeface="Arial Black"/>
              </a:rPr>
              <a:t>selesai, </a:t>
            </a:r>
            <a:r>
              <a:rPr dirty="0" sz="800" spc="-114">
                <a:latin typeface="Arial Black"/>
                <a:cs typeface="Arial Black"/>
              </a:rPr>
              <a:t>persilakan </a:t>
            </a:r>
            <a:r>
              <a:rPr dirty="0" sz="800" spc="-110">
                <a:latin typeface="Arial Black"/>
                <a:cs typeface="Arial Black"/>
              </a:rPr>
              <a:t>peserta </a:t>
            </a:r>
            <a:r>
              <a:rPr dirty="0" sz="800" spc="-125">
                <a:latin typeface="Arial Black"/>
                <a:cs typeface="Arial Black"/>
              </a:rPr>
              <a:t>menjelaskan  </a:t>
            </a:r>
            <a:r>
              <a:rPr dirty="0" sz="800" spc="-114">
                <a:latin typeface="Arial Black"/>
                <a:cs typeface="Arial Black"/>
              </a:rPr>
              <a:t>hasil </a:t>
            </a:r>
            <a:r>
              <a:rPr dirty="0" sz="800" spc="-120">
                <a:latin typeface="Arial Black"/>
                <a:cs typeface="Arial Black"/>
              </a:rPr>
              <a:t>karyanya </a:t>
            </a:r>
            <a:r>
              <a:rPr dirty="0" sz="800" spc="-105">
                <a:latin typeface="Arial Black"/>
                <a:cs typeface="Arial Black"/>
              </a:rPr>
              <a:t>lalu </a:t>
            </a:r>
            <a:r>
              <a:rPr dirty="0" sz="800" spc="-120">
                <a:latin typeface="Arial Black"/>
                <a:cs typeface="Arial Black"/>
              </a:rPr>
              <a:t>diskusikan </a:t>
            </a:r>
            <a:r>
              <a:rPr dirty="0" sz="800" spc="-114">
                <a:latin typeface="Arial Black"/>
                <a:cs typeface="Arial Black"/>
              </a:rPr>
              <a:t>hasil kegiatan  </a:t>
            </a:r>
            <a:r>
              <a:rPr dirty="0" sz="800" spc="-125">
                <a:latin typeface="Arial Black"/>
                <a:cs typeface="Arial Black"/>
              </a:rPr>
              <a:t>bersama </a:t>
            </a:r>
            <a:r>
              <a:rPr dirty="0" sz="800" spc="-110">
                <a:latin typeface="Arial Black"/>
                <a:cs typeface="Arial Black"/>
              </a:rPr>
              <a:t>seluruh</a:t>
            </a:r>
            <a:r>
              <a:rPr dirty="0" sz="800" spc="-30">
                <a:latin typeface="Arial Black"/>
                <a:cs typeface="Arial Black"/>
              </a:rPr>
              <a:t> </a:t>
            </a:r>
            <a:r>
              <a:rPr dirty="0" sz="800" spc="-114">
                <a:latin typeface="Arial Black"/>
                <a:cs typeface="Arial Black"/>
              </a:rPr>
              <a:t>peserta.</a:t>
            </a:r>
            <a:endParaRPr sz="800">
              <a:latin typeface="Arial Black"/>
              <a:cs typeface="Arial Black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682084" y="176444"/>
            <a:ext cx="1011555" cy="132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 spc="25" b="1">
                <a:latin typeface="Comfortaa"/>
                <a:cs typeface="Comfortaa"/>
              </a:rPr>
              <a:t>Tahapan</a:t>
            </a:r>
            <a:r>
              <a:rPr dirty="0" sz="700" spc="-45" b="1">
                <a:latin typeface="Comfortaa"/>
                <a:cs typeface="Comfortaa"/>
              </a:rPr>
              <a:t> </a:t>
            </a:r>
            <a:r>
              <a:rPr dirty="0" sz="700" spc="35" b="1">
                <a:latin typeface="Comfortaa"/>
                <a:cs typeface="Comfortaa"/>
              </a:rPr>
              <a:t>Pengenalan</a:t>
            </a:r>
            <a:endParaRPr sz="700">
              <a:latin typeface="Comfortaa"/>
              <a:cs typeface="Comfortaa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8774857" y="198899"/>
            <a:ext cx="101699" cy="1016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2995346" y="1996140"/>
            <a:ext cx="3529965" cy="3060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dirty="0" sz="800" spc="-125">
                <a:latin typeface="Arial Black"/>
                <a:cs typeface="Arial Black"/>
              </a:rPr>
              <a:t>7.) </a:t>
            </a:r>
            <a:r>
              <a:rPr dirty="0" sz="800" spc="-114">
                <a:latin typeface="Arial Black"/>
                <a:cs typeface="Arial Black"/>
              </a:rPr>
              <a:t>Setelah </a:t>
            </a:r>
            <a:r>
              <a:rPr dirty="0" sz="800" spc="-125">
                <a:latin typeface="Arial Black"/>
                <a:cs typeface="Arial Black"/>
              </a:rPr>
              <a:t>selesai </a:t>
            </a:r>
            <a:r>
              <a:rPr dirty="0" sz="800" spc="-100">
                <a:latin typeface="Arial Black"/>
                <a:cs typeface="Arial Black"/>
              </a:rPr>
              <a:t>guru dapat </a:t>
            </a:r>
            <a:r>
              <a:rPr dirty="0" sz="800" spc="-125">
                <a:latin typeface="Arial Black"/>
                <a:cs typeface="Arial Black"/>
              </a:rPr>
              <a:t>mengajak </a:t>
            </a:r>
            <a:r>
              <a:rPr dirty="0" sz="800" spc="-110">
                <a:latin typeface="Arial Black"/>
                <a:cs typeface="Arial Black"/>
              </a:rPr>
              <a:t>peserta </a:t>
            </a:r>
            <a:r>
              <a:rPr dirty="0" sz="800" spc="-95">
                <a:latin typeface="Arial Black"/>
                <a:cs typeface="Arial Black"/>
              </a:rPr>
              <a:t>didik </a:t>
            </a:r>
            <a:r>
              <a:rPr dirty="0" sz="800" spc="-110">
                <a:latin typeface="Arial Black"/>
                <a:cs typeface="Arial Black"/>
              </a:rPr>
              <a:t>berdiskusi dengan panduan  pertanyaan</a:t>
            </a:r>
            <a:r>
              <a:rPr dirty="0" sz="800" spc="-80">
                <a:latin typeface="Arial Black"/>
                <a:cs typeface="Arial Black"/>
              </a:rPr>
              <a:t> </a:t>
            </a:r>
            <a:r>
              <a:rPr dirty="0" sz="800" spc="-95">
                <a:latin typeface="Arial Black"/>
                <a:cs typeface="Arial Black"/>
              </a:rPr>
              <a:t>berikut:</a:t>
            </a:r>
            <a:endParaRPr sz="800">
              <a:latin typeface="Arial Black"/>
              <a:cs typeface="Arial Black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995346" y="2419093"/>
            <a:ext cx="4040504" cy="2407285"/>
          </a:xfrm>
          <a:prstGeom prst="rect">
            <a:avLst/>
          </a:prstGeom>
        </p:spPr>
        <p:txBody>
          <a:bodyPr wrap="square" lIns="0" tIns="285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800" spc="-40" b="1">
                <a:latin typeface="Arial"/>
                <a:cs typeface="Arial"/>
              </a:rPr>
              <a:t>Diskusi</a:t>
            </a:r>
            <a:endParaRPr sz="800">
              <a:latin typeface="Arial"/>
              <a:cs typeface="Arial"/>
            </a:endParaRPr>
          </a:p>
          <a:p>
            <a:pPr marL="98425" indent="-86360">
              <a:lnSpc>
                <a:spcPct val="100000"/>
              </a:lnSpc>
              <a:spcBef>
                <a:spcPts val="145"/>
              </a:spcBef>
              <a:buFont typeface="Arial"/>
              <a:buChar char="●"/>
              <a:tabLst>
                <a:tab pos="99060" algn="l"/>
              </a:tabLst>
            </a:pPr>
            <a:r>
              <a:rPr dirty="0" sz="800" spc="-45" i="1">
                <a:latin typeface="Arial"/>
                <a:cs typeface="Arial"/>
              </a:rPr>
              <a:t>Jelaskan </a:t>
            </a:r>
            <a:r>
              <a:rPr dirty="0" sz="800" spc="-25" i="1">
                <a:latin typeface="Arial"/>
                <a:cs typeface="Arial"/>
              </a:rPr>
              <a:t>karyamu </a:t>
            </a:r>
            <a:r>
              <a:rPr dirty="0" sz="800" spc="-20" i="1">
                <a:latin typeface="Arial"/>
                <a:cs typeface="Arial"/>
              </a:rPr>
              <a:t>dan </a:t>
            </a:r>
            <a:r>
              <a:rPr dirty="0" sz="800" spc="-15" i="1">
                <a:latin typeface="Arial"/>
                <a:cs typeface="Arial"/>
              </a:rPr>
              <a:t>peralatan </a:t>
            </a:r>
            <a:r>
              <a:rPr dirty="0" sz="800" spc="-20" i="1">
                <a:latin typeface="Arial"/>
                <a:cs typeface="Arial"/>
              </a:rPr>
              <a:t>yang </a:t>
            </a:r>
            <a:r>
              <a:rPr dirty="0" sz="800" spc="-25" i="1">
                <a:latin typeface="Arial"/>
                <a:cs typeface="Arial"/>
              </a:rPr>
              <a:t>kamu</a:t>
            </a:r>
            <a:r>
              <a:rPr dirty="0" sz="800" spc="-55" i="1">
                <a:latin typeface="Arial"/>
                <a:cs typeface="Arial"/>
              </a:rPr>
              <a:t> </a:t>
            </a:r>
            <a:r>
              <a:rPr dirty="0" sz="800" spc="-35" i="1">
                <a:latin typeface="Arial"/>
                <a:cs typeface="Arial"/>
              </a:rPr>
              <a:t>gunakan?</a:t>
            </a:r>
            <a:endParaRPr sz="800">
              <a:latin typeface="Arial"/>
              <a:cs typeface="Arial"/>
            </a:endParaRPr>
          </a:p>
          <a:p>
            <a:pPr marL="98425" indent="-86360">
              <a:lnSpc>
                <a:spcPct val="100000"/>
              </a:lnSpc>
              <a:spcBef>
                <a:spcPts val="140"/>
              </a:spcBef>
              <a:buChar char="●"/>
              <a:tabLst>
                <a:tab pos="99060" algn="l"/>
              </a:tabLst>
            </a:pPr>
            <a:r>
              <a:rPr dirty="0" sz="800" spc="-25" i="1">
                <a:latin typeface="Arial"/>
                <a:cs typeface="Arial"/>
              </a:rPr>
              <a:t>Apakah kamu menggunakan </a:t>
            </a:r>
            <a:r>
              <a:rPr dirty="0" sz="800" spc="-20" i="1">
                <a:latin typeface="Arial"/>
                <a:cs typeface="Arial"/>
              </a:rPr>
              <a:t>seluruh </a:t>
            </a:r>
            <a:r>
              <a:rPr dirty="0" sz="800" spc="-15" i="1">
                <a:latin typeface="Arial"/>
                <a:cs typeface="Arial"/>
              </a:rPr>
              <a:t>peralatan </a:t>
            </a:r>
            <a:r>
              <a:rPr dirty="0" sz="800" spc="-20" i="1">
                <a:latin typeface="Arial"/>
                <a:cs typeface="Arial"/>
              </a:rPr>
              <a:t>yang</a:t>
            </a:r>
            <a:r>
              <a:rPr dirty="0" sz="800" spc="-65" i="1">
                <a:latin typeface="Arial"/>
                <a:cs typeface="Arial"/>
              </a:rPr>
              <a:t> </a:t>
            </a:r>
            <a:r>
              <a:rPr dirty="0" sz="800" spc="-20" i="1">
                <a:latin typeface="Arial"/>
                <a:cs typeface="Arial"/>
              </a:rPr>
              <a:t>diberikan?</a:t>
            </a:r>
            <a:endParaRPr sz="800">
              <a:latin typeface="Arial"/>
              <a:cs typeface="Arial"/>
            </a:endParaRPr>
          </a:p>
          <a:p>
            <a:pPr marL="98425" indent="-86360">
              <a:lnSpc>
                <a:spcPct val="100000"/>
              </a:lnSpc>
              <a:spcBef>
                <a:spcPts val="145"/>
              </a:spcBef>
              <a:buChar char="●"/>
              <a:tabLst>
                <a:tab pos="99060" algn="l"/>
              </a:tabLst>
            </a:pPr>
            <a:r>
              <a:rPr dirty="0" sz="800" spc="-45" i="1">
                <a:latin typeface="Arial"/>
                <a:cs typeface="Arial"/>
              </a:rPr>
              <a:t>Jika </a:t>
            </a:r>
            <a:r>
              <a:rPr dirty="0" sz="800" spc="-25" i="1">
                <a:latin typeface="Arial"/>
                <a:cs typeface="Arial"/>
              </a:rPr>
              <a:t>kamu </a:t>
            </a:r>
            <a:r>
              <a:rPr dirty="0" sz="800" spc="-30" i="1">
                <a:latin typeface="Arial"/>
                <a:cs typeface="Arial"/>
              </a:rPr>
              <a:t>bisa </a:t>
            </a:r>
            <a:r>
              <a:rPr dirty="0" sz="800" spc="-15" i="1">
                <a:latin typeface="Arial"/>
                <a:cs typeface="Arial"/>
              </a:rPr>
              <a:t>memilih, </a:t>
            </a:r>
            <a:r>
              <a:rPr dirty="0" sz="800" spc="-35" i="1">
                <a:latin typeface="Arial"/>
                <a:cs typeface="Arial"/>
              </a:rPr>
              <a:t>apa </a:t>
            </a:r>
            <a:r>
              <a:rPr dirty="0" sz="800" spc="-15" i="1">
                <a:latin typeface="Arial"/>
                <a:cs typeface="Arial"/>
              </a:rPr>
              <a:t>peralatan </a:t>
            </a:r>
            <a:r>
              <a:rPr dirty="0" sz="800" spc="-20" i="1">
                <a:latin typeface="Arial"/>
                <a:cs typeface="Arial"/>
              </a:rPr>
              <a:t>yang </a:t>
            </a:r>
            <a:r>
              <a:rPr dirty="0" sz="800" spc="-25" i="1">
                <a:latin typeface="Arial"/>
                <a:cs typeface="Arial"/>
              </a:rPr>
              <a:t>kamu</a:t>
            </a:r>
            <a:r>
              <a:rPr dirty="0" sz="800" spc="-55" i="1">
                <a:latin typeface="Arial"/>
                <a:cs typeface="Arial"/>
              </a:rPr>
              <a:t> </a:t>
            </a:r>
            <a:r>
              <a:rPr dirty="0" sz="800" spc="-15" i="1">
                <a:latin typeface="Arial"/>
                <a:cs typeface="Arial"/>
              </a:rPr>
              <a:t>butuhkan?</a:t>
            </a:r>
            <a:endParaRPr sz="800">
              <a:latin typeface="Arial"/>
              <a:cs typeface="Arial"/>
            </a:endParaRPr>
          </a:p>
          <a:p>
            <a:pPr marL="12700" marR="6350">
              <a:lnSpc>
                <a:spcPct val="114999"/>
              </a:lnSpc>
              <a:buChar char="●"/>
              <a:tabLst>
                <a:tab pos="109855" algn="l"/>
              </a:tabLst>
            </a:pPr>
            <a:r>
              <a:rPr dirty="0" sz="800" spc="-5" i="1">
                <a:latin typeface="Arial"/>
                <a:cs typeface="Arial"/>
              </a:rPr>
              <a:t>Menurutmu, </a:t>
            </a:r>
            <a:r>
              <a:rPr dirty="0" sz="800" spc="-25" i="1">
                <a:latin typeface="Arial"/>
                <a:cs typeface="Arial"/>
              </a:rPr>
              <a:t>bagaimana </a:t>
            </a:r>
            <a:r>
              <a:rPr dirty="0" sz="800" spc="-15" i="1">
                <a:latin typeface="Arial"/>
                <a:cs typeface="Arial"/>
              </a:rPr>
              <a:t>hubungan </a:t>
            </a:r>
            <a:r>
              <a:rPr dirty="0" sz="800" spc="-20" i="1">
                <a:latin typeface="Arial"/>
                <a:cs typeface="Arial"/>
              </a:rPr>
              <a:t>antara </a:t>
            </a:r>
            <a:r>
              <a:rPr dirty="0" sz="800" spc="-15" i="1">
                <a:latin typeface="Arial"/>
                <a:cs typeface="Arial"/>
              </a:rPr>
              <a:t>fasilitas </a:t>
            </a:r>
            <a:r>
              <a:rPr dirty="0" sz="800" spc="-20" i="1">
                <a:latin typeface="Arial"/>
                <a:cs typeface="Arial"/>
              </a:rPr>
              <a:t>yang </a:t>
            </a:r>
            <a:r>
              <a:rPr dirty="0" sz="800" spc="-25" i="1">
                <a:latin typeface="Arial"/>
                <a:cs typeface="Arial"/>
              </a:rPr>
              <a:t>kamu </a:t>
            </a:r>
            <a:r>
              <a:rPr dirty="0" sz="800" i="1">
                <a:latin typeface="Arial"/>
                <a:cs typeface="Arial"/>
              </a:rPr>
              <a:t>miliki </a:t>
            </a:r>
            <a:r>
              <a:rPr dirty="0" sz="800" spc="-10" i="1">
                <a:latin typeface="Arial"/>
                <a:cs typeface="Arial"/>
              </a:rPr>
              <a:t>terhadap </a:t>
            </a:r>
            <a:r>
              <a:rPr dirty="0" sz="800" spc="-30" i="1">
                <a:latin typeface="Arial"/>
                <a:cs typeface="Arial"/>
              </a:rPr>
              <a:t>karya </a:t>
            </a:r>
            <a:r>
              <a:rPr dirty="0" sz="800" spc="-20" i="1">
                <a:latin typeface="Arial"/>
                <a:cs typeface="Arial"/>
              </a:rPr>
              <a:t>yang  </a:t>
            </a:r>
            <a:r>
              <a:rPr dirty="0" sz="800" spc="-25" i="1">
                <a:latin typeface="Arial"/>
                <a:cs typeface="Arial"/>
              </a:rPr>
              <a:t>kamu</a:t>
            </a:r>
            <a:r>
              <a:rPr dirty="0" sz="800" spc="-35" i="1">
                <a:latin typeface="Arial"/>
                <a:cs typeface="Arial"/>
              </a:rPr>
              <a:t> hasilkan?</a:t>
            </a:r>
            <a:endParaRPr sz="800">
              <a:latin typeface="Arial"/>
              <a:cs typeface="Arial"/>
            </a:endParaRPr>
          </a:p>
          <a:p>
            <a:pPr marL="98425" indent="-86360">
              <a:lnSpc>
                <a:spcPct val="100000"/>
              </a:lnSpc>
              <a:spcBef>
                <a:spcPts val="145"/>
              </a:spcBef>
              <a:buChar char="●"/>
              <a:tabLst>
                <a:tab pos="99060" algn="l"/>
              </a:tabLst>
            </a:pPr>
            <a:r>
              <a:rPr dirty="0" sz="800" spc="-25" i="1">
                <a:latin typeface="Arial"/>
                <a:cs typeface="Arial"/>
              </a:rPr>
              <a:t>Apakah </a:t>
            </a:r>
            <a:r>
              <a:rPr dirty="0" sz="800" spc="-10" i="1">
                <a:latin typeface="Arial"/>
                <a:cs typeface="Arial"/>
              </a:rPr>
              <a:t>peraturan </a:t>
            </a:r>
            <a:r>
              <a:rPr dirty="0" sz="800" spc="-20" i="1">
                <a:latin typeface="Arial"/>
                <a:cs typeface="Arial"/>
              </a:rPr>
              <a:t>dalam </a:t>
            </a:r>
            <a:r>
              <a:rPr dirty="0" sz="800" spc="-15" i="1">
                <a:latin typeface="Arial"/>
                <a:cs typeface="Arial"/>
              </a:rPr>
              <a:t>kegiatan </a:t>
            </a:r>
            <a:r>
              <a:rPr dirty="0" sz="800" i="1">
                <a:latin typeface="Arial"/>
                <a:cs typeface="Arial"/>
              </a:rPr>
              <a:t>ini </a:t>
            </a:r>
            <a:r>
              <a:rPr dirty="0" sz="800" spc="-30" i="1">
                <a:latin typeface="Arial"/>
                <a:cs typeface="Arial"/>
              </a:rPr>
              <a:t>sudah </a:t>
            </a:r>
            <a:r>
              <a:rPr dirty="0" sz="800" spc="-15" i="1">
                <a:latin typeface="Arial"/>
                <a:cs typeface="Arial"/>
              </a:rPr>
              <a:t>cukup </a:t>
            </a:r>
            <a:r>
              <a:rPr dirty="0" sz="800" spc="-10" i="1">
                <a:latin typeface="Arial"/>
                <a:cs typeface="Arial"/>
              </a:rPr>
              <a:t>adil </a:t>
            </a:r>
            <a:r>
              <a:rPr dirty="0" sz="800" spc="-15" i="1">
                <a:latin typeface="Arial"/>
                <a:cs typeface="Arial"/>
              </a:rPr>
              <a:t>menurutmu?</a:t>
            </a:r>
            <a:r>
              <a:rPr dirty="0" sz="800" spc="-125" i="1">
                <a:latin typeface="Arial"/>
                <a:cs typeface="Arial"/>
              </a:rPr>
              <a:t> </a:t>
            </a:r>
            <a:r>
              <a:rPr dirty="0" sz="800" spc="-30" i="1">
                <a:latin typeface="Arial"/>
                <a:cs typeface="Arial"/>
              </a:rPr>
              <a:t>Mengapa?</a:t>
            </a:r>
            <a:endParaRPr sz="800">
              <a:latin typeface="Arial"/>
              <a:cs typeface="Arial"/>
            </a:endParaRPr>
          </a:p>
          <a:p>
            <a:pPr marL="98425" indent="-86360">
              <a:lnSpc>
                <a:spcPct val="100000"/>
              </a:lnSpc>
              <a:spcBef>
                <a:spcPts val="145"/>
              </a:spcBef>
              <a:buChar char="●"/>
              <a:tabLst>
                <a:tab pos="99060" algn="l"/>
              </a:tabLst>
            </a:pPr>
            <a:r>
              <a:rPr dirty="0" sz="800" spc="-20" i="1">
                <a:latin typeface="Arial"/>
                <a:cs typeface="Arial"/>
              </a:rPr>
              <a:t>Apa </a:t>
            </a:r>
            <a:r>
              <a:rPr dirty="0" sz="800" spc="-5" i="1">
                <a:latin typeface="Arial"/>
                <a:cs typeface="Arial"/>
              </a:rPr>
              <a:t>definisi </a:t>
            </a:r>
            <a:r>
              <a:rPr dirty="0" sz="800" spc="-20" i="1">
                <a:latin typeface="Arial"/>
                <a:cs typeface="Arial"/>
              </a:rPr>
              <a:t>keadilan</a:t>
            </a:r>
            <a:r>
              <a:rPr dirty="0" sz="800" spc="-70" i="1">
                <a:latin typeface="Arial"/>
                <a:cs typeface="Arial"/>
              </a:rPr>
              <a:t> </a:t>
            </a:r>
            <a:r>
              <a:rPr dirty="0" sz="800" spc="-15" i="1">
                <a:latin typeface="Arial"/>
                <a:cs typeface="Arial"/>
              </a:rPr>
              <a:t>menurutmu?</a:t>
            </a:r>
            <a:endParaRPr sz="800">
              <a:latin typeface="Arial"/>
              <a:cs typeface="Arial"/>
            </a:endParaRPr>
          </a:p>
          <a:p>
            <a:pPr marL="12700" marR="5080">
              <a:lnSpc>
                <a:spcPct val="114999"/>
              </a:lnSpc>
              <a:buChar char="●"/>
              <a:tabLst>
                <a:tab pos="105410" algn="l"/>
              </a:tabLst>
            </a:pPr>
            <a:r>
              <a:rPr dirty="0" sz="800" spc="-25" i="1">
                <a:latin typeface="Arial"/>
                <a:cs typeface="Arial"/>
              </a:rPr>
              <a:t>Apakah kamu </a:t>
            </a:r>
            <a:r>
              <a:rPr dirty="0" sz="800" spc="-5" i="1">
                <a:latin typeface="Arial"/>
                <a:cs typeface="Arial"/>
              </a:rPr>
              <a:t>dapat mengkritik </a:t>
            </a:r>
            <a:r>
              <a:rPr dirty="0" sz="800" spc="-15" i="1">
                <a:latin typeface="Arial"/>
                <a:cs typeface="Arial"/>
              </a:rPr>
              <a:t>atau </a:t>
            </a:r>
            <a:r>
              <a:rPr dirty="0" sz="800" spc="10" i="1">
                <a:latin typeface="Arial"/>
                <a:cs typeface="Arial"/>
              </a:rPr>
              <a:t>terlibat </a:t>
            </a:r>
            <a:r>
              <a:rPr dirty="0" sz="800" spc="-20" i="1">
                <a:latin typeface="Arial"/>
                <a:cs typeface="Arial"/>
              </a:rPr>
              <a:t>dalam </a:t>
            </a:r>
            <a:r>
              <a:rPr dirty="0" sz="800" spc="-10" i="1">
                <a:latin typeface="Arial"/>
                <a:cs typeface="Arial"/>
              </a:rPr>
              <a:t>pembuatan peraturan </a:t>
            </a:r>
            <a:r>
              <a:rPr dirty="0" sz="800" spc="-20" i="1">
                <a:latin typeface="Arial"/>
                <a:cs typeface="Arial"/>
              </a:rPr>
              <a:t>dalam </a:t>
            </a:r>
            <a:r>
              <a:rPr dirty="0" sz="800" spc="-15" i="1">
                <a:latin typeface="Arial"/>
                <a:cs typeface="Arial"/>
              </a:rPr>
              <a:t>kegiatan  </a:t>
            </a:r>
            <a:r>
              <a:rPr dirty="0" sz="800" spc="-30" i="1">
                <a:latin typeface="Arial"/>
                <a:cs typeface="Arial"/>
              </a:rPr>
              <a:t>sebelumnya?</a:t>
            </a:r>
            <a:r>
              <a:rPr dirty="0" sz="800" spc="-35" i="1">
                <a:latin typeface="Arial"/>
                <a:cs typeface="Arial"/>
              </a:rPr>
              <a:t> </a:t>
            </a:r>
            <a:r>
              <a:rPr dirty="0" sz="800" spc="-30" i="1">
                <a:latin typeface="Arial"/>
                <a:cs typeface="Arial"/>
              </a:rPr>
              <a:t>Mengapa?</a:t>
            </a:r>
            <a:endParaRPr sz="800">
              <a:latin typeface="Arial"/>
              <a:cs typeface="Arial"/>
            </a:endParaRPr>
          </a:p>
          <a:p>
            <a:pPr marL="12700" marR="19050">
              <a:lnSpc>
                <a:spcPct val="114999"/>
              </a:lnSpc>
              <a:buChar char="●"/>
              <a:tabLst>
                <a:tab pos="133350" algn="l"/>
              </a:tabLst>
            </a:pPr>
            <a:r>
              <a:rPr dirty="0" sz="800" spc="-25" i="1">
                <a:latin typeface="Arial"/>
                <a:cs typeface="Arial"/>
              </a:rPr>
              <a:t>Mana </a:t>
            </a:r>
            <a:r>
              <a:rPr dirty="0" sz="800" spc="-20" i="1">
                <a:latin typeface="Arial"/>
                <a:cs typeface="Arial"/>
              </a:rPr>
              <a:t>yang </a:t>
            </a:r>
            <a:r>
              <a:rPr dirty="0" sz="800" spc="-5" i="1">
                <a:latin typeface="Arial"/>
                <a:cs typeface="Arial"/>
              </a:rPr>
              <a:t>lebih </a:t>
            </a:r>
            <a:r>
              <a:rPr dirty="0" sz="800" spc="5" i="1">
                <a:latin typeface="Arial"/>
                <a:cs typeface="Arial"/>
              </a:rPr>
              <a:t>tepat, </a:t>
            </a:r>
            <a:r>
              <a:rPr dirty="0" sz="800" spc="-15" i="1">
                <a:latin typeface="Arial"/>
                <a:cs typeface="Arial"/>
              </a:rPr>
              <a:t>memberikan peralatan </a:t>
            </a:r>
            <a:r>
              <a:rPr dirty="0" sz="800" spc="-20" i="1">
                <a:latin typeface="Arial"/>
                <a:cs typeface="Arial"/>
              </a:rPr>
              <a:t>yang </a:t>
            </a:r>
            <a:r>
              <a:rPr dirty="0" sz="800" spc="-50" i="1">
                <a:latin typeface="Arial"/>
                <a:cs typeface="Arial"/>
              </a:rPr>
              <a:t>sama </a:t>
            </a:r>
            <a:r>
              <a:rPr dirty="0" sz="800" spc="-10" i="1">
                <a:latin typeface="Arial"/>
                <a:cs typeface="Arial"/>
              </a:rPr>
              <a:t>bagi setiap </a:t>
            </a:r>
            <a:r>
              <a:rPr dirty="0" sz="800" spc="-20" i="1">
                <a:latin typeface="Arial"/>
                <a:cs typeface="Arial"/>
              </a:rPr>
              <a:t>orang, </a:t>
            </a:r>
            <a:r>
              <a:rPr dirty="0" sz="800" spc="-15" i="1">
                <a:latin typeface="Arial"/>
                <a:cs typeface="Arial"/>
              </a:rPr>
              <a:t>atau  </a:t>
            </a:r>
            <a:r>
              <a:rPr dirty="0" sz="800" spc="-15" i="1">
                <a:latin typeface="Arial"/>
                <a:cs typeface="Arial"/>
              </a:rPr>
              <a:t>memberikan peralatan </a:t>
            </a:r>
            <a:r>
              <a:rPr dirty="0" sz="800" spc="-40" i="1">
                <a:latin typeface="Arial"/>
                <a:cs typeface="Arial"/>
              </a:rPr>
              <a:t>sesuai </a:t>
            </a:r>
            <a:r>
              <a:rPr dirty="0" sz="800" spc="-20" i="1">
                <a:latin typeface="Arial"/>
                <a:cs typeface="Arial"/>
              </a:rPr>
              <a:t>dengan</a:t>
            </a:r>
            <a:r>
              <a:rPr dirty="0" sz="800" spc="-55" i="1">
                <a:latin typeface="Arial"/>
                <a:cs typeface="Arial"/>
              </a:rPr>
              <a:t> </a:t>
            </a:r>
            <a:r>
              <a:rPr dirty="0" sz="800" spc="-15" i="1">
                <a:latin typeface="Arial"/>
                <a:cs typeface="Arial"/>
              </a:rPr>
              <a:t>kebutuhan?</a:t>
            </a:r>
            <a:endParaRPr sz="800">
              <a:latin typeface="Arial"/>
              <a:cs typeface="Arial"/>
            </a:endParaRPr>
          </a:p>
          <a:p>
            <a:pPr marL="12700" marR="17780">
              <a:lnSpc>
                <a:spcPct val="114999"/>
              </a:lnSpc>
              <a:buChar char="●"/>
              <a:tabLst>
                <a:tab pos="132080" algn="l"/>
              </a:tabLst>
            </a:pPr>
            <a:r>
              <a:rPr dirty="0" sz="800" spc="-35" i="1">
                <a:latin typeface="Arial"/>
                <a:cs typeface="Arial"/>
              </a:rPr>
              <a:t>Coba</a:t>
            </a:r>
            <a:r>
              <a:rPr dirty="0" sz="800" spc="150" i="1">
                <a:latin typeface="Arial"/>
                <a:cs typeface="Arial"/>
              </a:rPr>
              <a:t> </a:t>
            </a:r>
            <a:r>
              <a:rPr dirty="0" sz="800" spc="-25" i="1">
                <a:latin typeface="Arial"/>
                <a:cs typeface="Arial"/>
              </a:rPr>
              <a:t>kamu bayangkan, </a:t>
            </a:r>
            <a:r>
              <a:rPr dirty="0" sz="800" spc="-15" i="1">
                <a:latin typeface="Arial"/>
                <a:cs typeface="Arial"/>
              </a:rPr>
              <a:t>jika </a:t>
            </a:r>
            <a:r>
              <a:rPr dirty="0" sz="800" spc="-10" i="1">
                <a:latin typeface="Arial"/>
                <a:cs typeface="Arial"/>
              </a:rPr>
              <a:t>setiap </a:t>
            </a:r>
            <a:r>
              <a:rPr dirty="0" sz="800" spc="-15" i="1">
                <a:latin typeface="Arial"/>
                <a:cs typeface="Arial"/>
              </a:rPr>
              <a:t>orang </a:t>
            </a:r>
            <a:r>
              <a:rPr dirty="0" sz="800" spc="-10" i="1">
                <a:latin typeface="Arial"/>
                <a:cs typeface="Arial"/>
              </a:rPr>
              <a:t>diberikan </a:t>
            </a:r>
            <a:r>
              <a:rPr dirty="0" sz="800" spc="-20" i="1">
                <a:latin typeface="Arial"/>
                <a:cs typeface="Arial"/>
              </a:rPr>
              <a:t>kesempatan </a:t>
            </a:r>
            <a:r>
              <a:rPr dirty="0" sz="800" i="1">
                <a:latin typeface="Arial"/>
                <a:cs typeface="Arial"/>
              </a:rPr>
              <a:t>untuk </a:t>
            </a:r>
            <a:r>
              <a:rPr dirty="0" sz="800" spc="-10" i="1">
                <a:latin typeface="Arial"/>
                <a:cs typeface="Arial"/>
              </a:rPr>
              <a:t>berpendapat  </a:t>
            </a:r>
            <a:r>
              <a:rPr dirty="0" sz="800" spc="-10" i="1">
                <a:latin typeface="Arial"/>
                <a:cs typeface="Arial"/>
              </a:rPr>
              <a:t>terhadap peraturan </a:t>
            </a:r>
            <a:r>
              <a:rPr dirty="0" sz="800" spc="-15" i="1">
                <a:latin typeface="Arial"/>
                <a:cs typeface="Arial"/>
              </a:rPr>
              <a:t>atau</a:t>
            </a:r>
            <a:r>
              <a:rPr dirty="0" sz="800" spc="-75" i="1">
                <a:latin typeface="Arial"/>
                <a:cs typeface="Arial"/>
              </a:rPr>
              <a:t> </a:t>
            </a:r>
            <a:r>
              <a:rPr dirty="0" sz="800" spc="-30" i="1">
                <a:latin typeface="Arial"/>
                <a:cs typeface="Arial"/>
              </a:rPr>
              <a:t>kebebasan</a:t>
            </a:r>
            <a:endParaRPr sz="800">
              <a:latin typeface="Arial"/>
              <a:cs typeface="Arial"/>
            </a:endParaRPr>
          </a:p>
          <a:p>
            <a:pPr marL="37465">
              <a:lnSpc>
                <a:spcPct val="100000"/>
              </a:lnSpc>
              <a:spcBef>
                <a:spcPts val="145"/>
              </a:spcBef>
            </a:pPr>
            <a:r>
              <a:rPr dirty="0" sz="800" spc="-25" i="1">
                <a:latin typeface="Arial"/>
                <a:cs typeface="Arial"/>
              </a:rPr>
              <a:t>menggunakan </a:t>
            </a:r>
            <a:r>
              <a:rPr dirty="0" sz="800" spc="-15" i="1">
                <a:latin typeface="Arial"/>
                <a:cs typeface="Arial"/>
              </a:rPr>
              <a:t>peralatan </a:t>
            </a:r>
            <a:r>
              <a:rPr dirty="0" sz="800" spc="-40" i="1">
                <a:latin typeface="Arial"/>
                <a:cs typeface="Arial"/>
              </a:rPr>
              <a:t>sesuai </a:t>
            </a:r>
            <a:r>
              <a:rPr dirty="0" sz="800" spc="-20" i="1">
                <a:latin typeface="Arial"/>
                <a:cs typeface="Arial"/>
              </a:rPr>
              <a:t>dengan kebutuhan,bagaimana </a:t>
            </a:r>
            <a:r>
              <a:rPr dirty="0" sz="800" spc="-30" i="1">
                <a:latin typeface="Arial"/>
                <a:cs typeface="Arial"/>
              </a:rPr>
              <a:t>karya </a:t>
            </a:r>
            <a:r>
              <a:rPr dirty="0" sz="800" spc="-20" i="1">
                <a:latin typeface="Arial"/>
                <a:cs typeface="Arial"/>
              </a:rPr>
              <a:t>yang </a:t>
            </a:r>
            <a:r>
              <a:rPr dirty="0" sz="800" spc="-35" i="1">
                <a:latin typeface="Arial"/>
                <a:cs typeface="Arial"/>
              </a:rPr>
              <a:t>akan</a:t>
            </a:r>
            <a:r>
              <a:rPr dirty="0" sz="800" spc="5" i="1">
                <a:latin typeface="Arial"/>
                <a:cs typeface="Arial"/>
              </a:rPr>
              <a:t> </a:t>
            </a:r>
            <a:r>
              <a:rPr dirty="0" sz="800" spc="-25" i="1">
                <a:latin typeface="Arial"/>
                <a:cs typeface="Arial"/>
              </a:rPr>
              <a:t>dihasilkan?</a:t>
            </a:r>
            <a:endParaRPr sz="800">
              <a:latin typeface="Arial"/>
              <a:cs typeface="Arial"/>
            </a:endParaRPr>
          </a:p>
          <a:p>
            <a:pPr marL="98425" indent="-86360">
              <a:lnSpc>
                <a:spcPct val="100000"/>
              </a:lnSpc>
              <a:spcBef>
                <a:spcPts val="140"/>
              </a:spcBef>
              <a:buChar char="●"/>
              <a:tabLst>
                <a:tab pos="99060" algn="l"/>
              </a:tabLst>
            </a:pPr>
            <a:r>
              <a:rPr dirty="0" sz="800" spc="-5" i="1">
                <a:latin typeface="Arial"/>
                <a:cs typeface="Arial"/>
              </a:rPr>
              <a:t>Menurutmu, </a:t>
            </a:r>
            <a:r>
              <a:rPr dirty="0" sz="800" spc="-35" i="1">
                <a:latin typeface="Arial"/>
                <a:cs typeface="Arial"/>
              </a:rPr>
              <a:t>apa </a:t>
            </a:r>
            <a:r>
              <a:rPr dirty="0" sz="800" spc="-5" i="1">
                <a:latin typeface="Arial"/>
                <a:cs typeface="Arial"/>
              </a:rPr>
              <a:t>pentingnya </a:t>
            </a:r>
            <a:r>
              <a:rPr dirty="0" sz="800" spc="-30" i="1">
                <a:latin typeface="Arial"/>
                <a:cs typeface="Arial"/>
              </a:rPr>
              <a:t>kebebasan </a:t>
            </a:r>
            <a:r>
              <a:rPr dirty="0" sz="800" spc="-25" i="1">
                <a:latin typeface="Arial"/>
                <a:cs typeface="Arial"/>
              </a:rPr>
              <a:t>berekspresi </a:t>
            </a:r>
            <a:r>
              <a:rPr dirty="0" sz="800" spc="-15" i="1">
                <a:latin typeface="Arial"/>
                <a:cs typeface="Arial"/>
              </a:rPr>
              <a:t>atau </a:t>
            </a:r>
            <a:r>
              <a:rPr dirty="0" sz="800" spc="-20" i="1">
                <a:latin typeface="Arial"/>
                <a:cs typeface="Arial"/>
              </a:rPr>
              <a:t>mengungkapkan</a:t>
            </a:r>
            <a:r>
              <a:rPr dirty="0" sz="800" spc="-70" i="1">
                <a:latin typeface="Arial"/>
                <a:cs typeface="Arial"/>
              </a:rPr>
              <a:t> </a:t>
            </a:r>
            <a:r>
              <a:rPr dirty="0" sz="800" spc="-15" i="1">
                <a:latin typeface="Arial"/>
                <a:cs typeface="Arial"/>
              </a:rPr>
              <a:t>pendapat?</a:t>
            </a:r>
            <a:endParaRPr sz="800">
              <a:latin typeface="Arial"/>
              <a:cs typeface="Arial"/>
            </a:endParaRPr>
          </a:p>
          <a:p>
            <a:pPr marL="98425" indent="-86360">
              <a:lnSpc>
                <a:spcPct val="100000"/>
              </a:lnSpc>
              <a:spcBef>
                <a:spcPts val="145"/>
              </a:spcBef>
              <a:buChar char="●"/>
              <a:tabLst>
                <a:tab pos="99060" algn="l"/>
              </a:tabLst>
            </a:pPr>
            <a:r>
              <a:rPr dirty="0" sz="800" spc="-25" i="1">
                <a:latin typeface="Arial"/>
                <a:cs typeface="Arial"/>
              </a:rPr>
              <a:t>Apakah kamu </a:t>
            </a:r>
            <a:r>
              <a:rPr dirty="0" sz="800" spc="-20" i="1">
                <a:latin typeface="Arial"/>
                <a:cs typeface="Arial"/>
              </a:rPr>
              <a:t>pernah mengalami </a:t>
            </a:r>
            <a:r>
              <a:rPr dirty="0" sz="800" spc="-10" i="1">
                <a:latin typeface="Arial"/>
                <a:cs typeface="Arial"/>
              </a:rPr>
              <a:t>tantangan </a:t>
            </a:r>
            <a:r>
              <a:rPr dirty="0" sz="800" spc="-20" i="1">
                <a:latin typeface="Arial"/>
                <a:cs typeface="Arial"/>
              </a:rPr>
              <a:t>dalam </a:t>
            </a:r>
            <a:r>
              <a:rPr dirty="0" sz="800" spc="-25" i="1">
                <a:latin typeface="Arial"/>
                <a:cs typeface="Arial"/>
              </a:rPr>
              <a:t>mengekspresikan</a:t>
            </a:r>
            <a:r>
              <a:rPr dirty="0" sz="800" spc="-80" i="1">
                <a:latin typeface="Arial"/>
                <a:cs typeface="Arial"/>
              </a:rPr>
              <a:t> </a:t>
            </a:r>
            <a:r>
              <a:rPr dirty="0" sz="800" spc="-15" i="1">
                <a:latin typeface="Arial"/>
                <a:cs typeface="Arial"/>
              </a:rPr>
              <a:t>pendapat?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39974" y="0"/>
            <a:ext cx="1646555" cy="406400"/>
            <a:chOff x="39974" y="0"/>
            <a:chExt cx="1646555" cy="406400"/>
          </a:xfrm>
        </p:grpSpPr>
        <p:sp>
          <p:nvSpPr>
            <p:cNvPr id="21" name="object 21"/>
            <p:cNvSpPr/>
            <p:nvPr/>
          </p:nvSpPr>
          <p:spPr>
            <a:xfrm>
              <a:off x="39974" y="0"/>
              <a:ext cx="1646246" cy="40604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668548" y="115849"/>
              <a:ext cx="876300" cy="276225"/>
            </a:xfrm>
            <a:custGeom>
              <a:avLst/>
              <a:gdLst/>
              <a:ahLst/>
              <a:cxnLst/>
              <a:rect l="l" t="t" r="r" b="b"/>
              <a:pathLst>
                <a:path w="876300" h="276225">
                  <a:moveTo>
                    <a:pt x="829698" y="275999"/>
                  </a:moveTo>
                  <a:lnTo>
                    <a:pt x="45999" y="275999"/>
                  </a:lnTo>
                  <a:lnTo>
                    <a:pt x="28094" y="272384"/>
                  </a:lnTo>
                  <a:lnTo>
                    <a:pt x="13473" y="262526"/>
                  </a:lnTo>
                  <a:lnTo>
                    <a:pt x="3614" y="247904"/>
                  </a:lnTo>
                  <a:lnTo>
                    <a:pt x="0" y="229999"/>
                  </a:lnTo>
                  <a:lnTo>
                    <a:pt x="0" y="46000"/>
                  </a:lnTo>
                  <a:lnTo>
                    <a:pt x="3614" y="28095"/>
                  </a:lnTo>
                  <a:lnTo>
                    <a:pt x="13473" y="13473"/>
                  </a:lnTo>
                  <a:lnTo>
                    <a:pt x="28094" y="3614"/>
                  </a:lnTo>
                  <a:lnTo>
                    <a:pt x="45999" y="0"/>
                  </a:lnTo>
                  <a:lnTo>
                    <a:pt x="829698" y="0"/>
                  </a:lnTo>
                  <a:lnTo>
                    <a:pt x="867969" y="20479"/>
                  </a:lnTo>
                  <a:lnTo>
                    <a:pt x="875698" y="46000"/>
                  </a:lnTo>
                  <a:lnTo>
                    <a:pt x="875698" y="229999"/>
                  </a:lnTo>
                  <a:lnTo>
                    <a:pt x="872083" y="247904"/>
                  </a:lnTo>
                  <a:lnTo>
                    <a:pt x="862225" y="262526"/>
                  </a:lnTo>
                  <a:lnTo>
                    <a:pt x="847603" y="272384"/>
                  </a:lnTo>
                  <a:lnTo>
                    <a:pt x="829698" y="275999"/>
                  </a:lnTo>
                  <a:close/>
                </a:path>
              </a:pathLst>
            </a:custGeom>
            <a:solidFill>
              <a:srgbClr val="D8E9D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3" name="object 23"/>
          <p:cNvSpPr txBox="1"/>
          <p:nvPr/>
        </p:nvSpPr>
        <p:spPr>
          <a:xfrm>
            <a:off x="595473" y="108610"/>
            <a:ext cx="80962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Arial"/>
                <a:cs typeface="Arial"/>
              </a:rPr>
              <a:t>Suara</a:t>
            </a:r>
            <a:r>
              <a:rPr dirty="0" sz="800" spc="-60">
                <a:latin typeface="Arial"/>
                <a:cs typeface="Arial"/>
              </a:rPr>
              <a:t> </a:t>
            </a:r>
            <a:r>
              <a:rPr dirty="0" sz="800" spc="-5">
                <a:latin typeface="Arial"/>
                <a:cs typeface="Arial"/>
              </a:rPr>
              <a:t>Demokrasi</a:t>
            </a:r>
            <a:endParaRPr sz="8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303133" y="572450"/>
            <a:ext cx="1012825" cy="5207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47700"/>
              </a:lnSpc>
              <a:spcBef>
                <a:spcPts val="100"/>
              </a:spcBef>
            </a:pPr>
            <a:r>
              <a:rPr dirty="0" sz="1100" spc="-120" b="1">
                <a:latin typeface="Verdana"/>
                <a:cs typeface="Verdana"/>
              </a:rPr>
              <a:t>Kegiatan:  </a:t>
            </a:r>
            <a:r>
              <a:rPr dirty="0" sz="1100" spc="-125" b="1">
                <a:latin typeface="Verdana"/>
                <a:cs typeface="Verdana"/>
              </a:rPr>
              <a:t>Wacana</a:t>
            </a:r>
            <a:r>
              <a:rPr dirty="0" sz="1100" spc="-165" b="1">
                <a:latin typeface="Verdana"/>
                <a:cs typeface="Verdana"/>
              </a:rPr>
              <a:t> </a:t>
            </a:r>
            <a:r>
              <a:rPr dirty="0" sz="1100" spc="-120" b="1">
                <a:latin typeface="Verdana"/>
                <a:cs typeface="Verdana"/>
              </a:rPr>
              <a:t>Setara</a:t>
            </a:r>
            <a:endParaRPr sz="1100">
              <a:latin typeface="Verdana"/>
              <a:cs typeface="Verdan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278325" y="593670"/>
            <a:ext cx="3566795" cy="516890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70"/>
              </a:spcBef>
            </a:pPr>
            <a:r>
              <a:rPr dirty="0" sz="1600" spc="-5" b="1">
                <a:solidFill>
                  <a:srgbClr val="741A46"/>
                </a:solidFill>
                <a:latin typeface="Arial"/>
                <a:cs typeface="Arial"/>
              </a:rPr>
              <a:t>Mengenal </a:t>
            </a:r>
            <a:r>
              <a:rPr dirty="0" sz="1600" spc="-10" b="1">
                <a:solidFill>
                  <a:srgbClr val="741A46"/>
                </a:solidFill>
                <a:latin typeface="Arial"/>
                <a:cs typeface="Arial"/>
              </a:rPr>
              <a:t>Wacana </a:t>
            </a:r>
            <a:r>
              <a:rPr dirty="0" sz="1600" spc="-30" b="1">
                <a:solidFill>
                  <a:srgbClr val="741A46"/>
                </a:solidFill>
                <a:latin typeface="Arial"/>
                <a:cs typeface="Arial"/>
              </a:rPr>
              <a:t>Kesetaraan</a:t>
            </a:r>
            <a:r>
              <a:rPr dirty="0" sz="1600" spc="-85" b="1">
                <a:solidFill>
                  <a:srgbClr val="741A46"/>
                </a:solidFill>
                <a:latin typeface="Arial"/>
                <a:cs typeface="Arial"/>
              </a:rPr>
              <a:t> </a:t>
            </a:r>
            <a:r>
              <a:rPr dirty="0" sz="1600" spc="15" b="1">
                <a:solidFill>
                  <a:srgbClr val="741A46"/>
                </a:solidFill>
                <a:latin typeface="Arial"/>
                <a:cs typeface="Arial"/>
              </a:rPr>
              <a:t>Dalam  </a:t>
            </a:r>
            <a:r>
              <a:rPr dirty="0" sz="1600" spc="-35" b="1">
                <a:solidFill>
                  <a:srgbClr val="741A46"/>
                </a:solidFill>
                <a:latin typeface="Arial"/>
                <a:cs typeface="Arial"/>
              </a:rPr>
              <a:t>Berdemokrasi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8498" y="189497"/>
            <a:ext cx="993775" cy="996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55"/>
              </a:lnSpc>
            </a:pPr>
            <a:r>
              <a:rPr dirty="0" sz="700" spc="45" b="1">
                <a:latin typeface="Comfortaa"/>
                <a:cs typeface="Comfortaa"/>
              </a:rPr>
              <a:t>Bhinneka </a:t>
            </a:r>
            <a:r>
              <a:rPr dirty="0" sz="700" spc="25" b="1">
                <a:latin typeface="Comfortaa"/>
                <a:cs typeface="Comfortaa"/>
              </a:rPr>
              <a:t>Tunggal</a:t>
            </a:r>
            <a:r>
              <a:rPr dirty="0" sz="700" spc="-114" b="1">
                <a:latin typeface="Comfortaa"/>
                <a:cs typeface="Comfortaa"/>
              </a:rPr>
              <a:t> </a:t>
            </a:r>
            <a:r>
              <a:rPr dirty="0" sz="700" spc="20" b="1">
                <a:latin typeface="Comfortaa"/>
                <a:cs typeface="Comfortaa"/>
              </a:rPr>
              <a:t>Ika</a:t>
            </a:r>
            <a:endParaRPr sz="700">
              <a:latin typeface="Comfortaa"/>
              <a:cs typeface="Comforta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42569" y="185512"/>
            <a:ext cx="114972" cy="1149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88499" y="1412997"/>
            <a:ext cx="4857115" cy="679450"/>
          </a:xfrm>
          <a:custGeom>
            <a:avLst/>
            <a:gdLst/>
            <a:ahLst/>
            <a:cxnLst/>
            <a:rect l="l" t="t" r="r" b="b"/>
            <a:pathLst>
              <a:path w="4857115" h="679450">
                <a:moveTo>
                  <a:pt x="0" y="113202"/>
                </a:moveTo>
                <a:lnTo>
                  <a:pt x="8895" y="69138"/>
                </a:lnTo>
                <a:lnTo>
                  <a:pt x="33156" y="33156"/>
                </a:lnTo>
                <a:lnTo>
                  <a:pt x="69138" y="8895"/>
                </a:lnTo>
                <a:lnTo>
                  <a:pt x="113202" y="0"/>
                </a:lnTo>
                <a:lnTo>
                  <a:pt x="4743490" y="0"/>
                </a:lnTo>
                <a:lnTo>
                  <a:pt x="4786815" y="8617"/>
                </a:lnTo>
                <a:lnTo>
                  <a:pt x="4823540" y="33154"/>
                </a:lnTo>
                <a:lnTo>
                  <a:pt x="4848074" y="69881"/>
                </a:lnTo>
                <a:lnTo>
                  <a:pt x="4856690" y="113202"/>
                </a:lnTo>
                <a:lnTo>
                  <a:pt x="4856690" y="565996"/>
                </a:lnTo>
                <a:lnTo>
                  <a:pt x="4847795" y="610059"/>
                </a:lnTo>
                <a:lnTo>
                  <a:pt x="4823537" y="646042"/>
                </a:lnTo>
                <a:lnTo>
                  <a:pt x="4787555" y="670302"/>
                </a:lnTo>
                <a:lnTo>
                  <a:pt x="4743490" y="679198"/>
                </a:lnTo>
                <a:lnTo>
                  <a:pt x="113202" y="679198"/>
                </a:lnTo>
                <a:lnTo>
                  <a:pt x="69138" y="670302"/>
                </a:lnTo>
                <a:lnTo>
                  <a:pt x="33156" y="646042"/>
                </a:lnTo>
                <a:lnTo>
                  <a:pt x="8895" y="610059"/>
                </a:lnTo>
                <a:lnTo>
                  <a:pt x="0" y="565996"/>
                </a:lnTo>
                <a:lnTo>
                  <a:pt x="0" y="113202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278325" y="476495"/>
            <a:ext cx="4395470" cy="62357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85"/>
              </a:spcBef>
            </a:pPr>
            <a:r>
              <a:rPr dirty="0" sz="1300" spc="-40" b="1">
                <a:solidFill>
                  <a:srgbClr val="741A46"/>
                </a:solidFill>
                <a:latin typeface="Arial"/>
                <a:cs typeface="Arial"/>
              </a:rPr>
              <a:t>Teori </a:t>
            </a:r>
            <a:r>
              <a:rPr dirty="0" sz="1300" spc="-25" b="1">
                <a:solidFill>
                  <a:srgbClr val="741A46"/>
                </a:solidFill>
                <a:latin typeface="Arial"/>
                <a:cs typeface="Arial"/>
              </a:rPr>
              <a:t>Inklusi </a:t>
            </a:r>
            <a:r>
              <a:rPr dirty="0" sz="1300" spc="-40" b="1">
                <a:solidFill>
                  <a:srgbClr val="741A46"/>
                </a:solidFill>
                <a:latin typeface="Arial"/>
                <a:cs typeface="Arial"/>
              </a:rPr>
              <a:t>sosial </a:t>
            </a:r>
            <a:r>
              <a:rPr dirty="0" sz="1300" spc="-20" b="1">
                <a:solidFill>
                  <a:srgbClr val="741A46"/>
                </a:solidFill>
                <a:latin typeface="Arial"/>
                <a:cs typeface="Arial"/>
              </a:rPr>
              <a:t>dan Pengenalan </a:t>
            </a:r>
            <a:r>
              <a:rPr dirty="0" sz="1300" spc="-10" b="1">
                <a:solidFill>
                  <a:srgbClr val="741A46"/>
                </a:solidFill>
                <a:latin typeface="Arial"/>
                <a:cs typeface="Arial"/>
              </a:rPr>
              <a:t>Dengan </a:t>
            </a:r>
            <a:r>
              <a:rPr dirty="0" sz="1300" spc="-25" b="1">
                <a:solidFill>
                  <a:srgbClr val="741A46"/>
                </a:solidFill>
                <a:latin typeface="Arial"/>
                <a:cs typeface="Arial"/>
              </a:rPr>
              <a:t>Keragaman  Individu </a:t>
            </a:r>
            <a:r>
              <a:rPr dirty="0" sz="1300" spc="-20" b="1">
                <a:solidFill>
                  <a:srgbClr val="741A46"/>
                </a:solidFill>
                <a:latin typeface="Arial"/>
                <a:cs typeface="Arial"/>
              </a:rPr>
              <a:t>dan </a:t>
            </a:r>
            <a:r>
              <a:rPr dirty="0" sz="1300" spc="-25" b="1">
                <a:solidFill>
                  <a:srgbClr val="741A46"/>
                </a:solidFill>
                <a:latin typeface="Arial"/>
                <a:cs typeface="Arial"/>
              </a:rPr>
              <a:t>Peran Individu </a:t>
            </a:r>
            <a:r>
              <a:rPr dirty="0" sz="1300" spc="10" b="1">
                <a:solidFill>
                  <a:srgbClr val="741A46"/>
                </a:solidFill>
                <a:latin typeface="Arial"/>
                <a:cs typeface="Arial"/>
              </a:rPr>
              <a:t>Dalam </a:t>
            </a:r>
            <a:r>
              <a:rPr dirty="0" sz="1300" spc="-25" b="1">
                <a:solidFill>
                  <a:srgbClr val="741A46"/>
                </a:solidFill>
                <a:latin typeface="Arial"/>
                <a:cs typeface="Arial"/>
              </a:rPr>
              <a:t>Demokrasi (Kelompok  </a:t>
            </a:r>
            <a:r>
              <a:rPr dirty="0" sz="1300" spc="-5" b="1">
                <a:solidFill>
                  <a:srgbClr val="741A46"/>
                </a:solidFill>
                <a:latin typeface="Arial"/>
                <a:cs typeface="Arial"/>
              </a:rPr>
              <a:t>Marginal </a:t>
            </a:r>
            <a:r>
              <a:rPr dirty="0" sz="1300" spc="-20" b="1">
                <a:solidFill>
                  <a:srgbClr val="741A46"/>
                </a:solidFill>
                <a:latin typeface="Arial"/>
                <a:cs typeface="Arial"/>
              </a:rPr>
              <a:t>dan </a:t>
            </a:r>
            <a:r>
              <a:rPr dirty="0" sz="1300" spc="-10" b="1">
                <a:solidFill>
                  <a:srgbClr val="741A46"/>
                </a:solidFill>
                <a:latin typeface="Arial"/>
                <a:cs typeface="Arial"/>
              </a:rPr>
              <a:t>Rentan)</a:t>
            </a:r>
            <a:endParaRPr sz="13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88499" y="499549"/>
            <a:ext cx="8427720" cy="799465"/>
            <a:chOff x="388499" y="499549"/>
            <a:chExt cx="8427720" cy="799465"/>
          </a:xfrm>
        </p:grpSpPr>
        <p:sp>
          <p:nvSpPr>
            <p:cNvPr id="7" name="object 7"/>
            <p:cNvSpPr/>
            <p:nvPr/>
          </p:nvSpPr>
          <p:spPr>
            <a:xfrm>
              <a:off x="460699" y="499549"/>
              <a:ext cx="8283575" cy="758825"/>
            </a:xfrm>
            <a:custGeom>
              <a:avLst/>
              <a:gdLst/>
              <a:ahLst/>
              <a:cxnLst/>
              <a:rect l="l" t="t" r="r" b="b"/>
              <a:pathLst>
                <a:path w="8283575" h="758825">
                  <a:moveTo>
                    <a:pt x="5521513" y="0"/>
                  </a:moveTo>
                  <a:lnTo>
                    <a:pt x="5521513" y="758398"/>
                  </a:lnTo>
                </a:path>
                <a:path w="8283575" h="758825">
                  <a:moveTo>
                    <a:pt x="8283183" y="758448"/>
                  </a:moveTo>
                  <a:lnTo>
                    <a:pt x="0" y="758448"/>
                  </a:lnTo>
                </a:path>
              </a:pathLst>
            </a:custGeom>
            <a:ln w="19049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8734357" y="1217135"/>
              <a:ext cx="81724" cy="8172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88499" y="1217135"/>
              <a:ext cx="81724" cy="817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/>
          <p:nvPr/>
        </p:nvSpPr>
        <p:spPr>
          <a:xfrm>
            <a:off x="6303133" y="492350"/>
            <a:ext cx="2092325" cy="520700"/>
          </a:xfrm>
          <a:prstGeom prst="rect">
            <a:avLst/>
          </a:prstGeom>
        </p:spPr>
        <p:txBody>
          <a:bodyPr wrap="square" lIns="0" tIns="927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30"/>
              </a:spcBef>
            </a:pPr>
            <a:r>
              <a:rPr dirty="0" sz="1100" spc="-120" b="1">
                <a:latin typeface="Verdana"/>
                <a:cs typeface="Verdana"/>
              </a:rPr>
              <a:t>Kegiatan:</a:t>
            </a:r>
            <a:endParaRPr sz="11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630"/>
              </a:spcBef>
            </a:pPr>
            <a:r>
              <a:rPr dirty="0" sz="1100" spc="-120" b="1">
                <a:latin typeface="Verdana"/>
                <a:cs typeface="Verdana"/>
              </a:rPr>
              <a:t>Bermain </a:t>
            </a:r>
            <a:r>
              <a:rPr dirty="0" sz="1100" spc="-125" b="1">
                <a:latin typeface="Verdana"/>
                <a:cs typeface="Verdana"/>
              </a:rPr>
              <a:t>Peran </a:t>
            </a:r>
            <a:r>
              <a:rPr dirty="0" sz="1100" spc="-135" b="1">
                <a:latin typeface="Verdana"/>
                <a:cs typeface="Verdana"/>
              </a:rPr>
              <a:t>“Jalan</a:t>
            </a:r>
            <a:r>
              <a:rPr dirty="0" sz="1100" spc="-50" b="1">
                <a:latin typeface="Verdana"/>
                <a:cs typeface="Verdana"/>
              </a:rPr>
              <a:t> </a:t>
            </a:r>
            <a:r>
              <a:rPr dirty="0" sz="1100" spc="-110" b="1">
                <a:latin typeface="Verdana"/>
                <a:cs typeface="Verdana"/>
              </a:rPr>
              <a:t>Privilese”</a:t>
            </a:r>
            <a:endParaRPr sz="1100">
              <a:latin typeface="Verdana"/>
              <a:cs typeface="Verdan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369214" y="1412997"/>
            <a:ext cx="3518535" cy="3610610"/>
          </a:xfrm>
          <a:custGeom>
            <a:avLst/>
            <a:gdLst/>
            <a:ahLst/>
            <a:cxnLst/>
            <a:rect l="l" t="t" r="r" b="b"/>
            <a:pathLst>
              <a:path w="3518534" h="3610610">
                <a:moveTo>
                  <a:pt x="3293118" y="3610192"/>
                </a:moveTo>
                <a:lnTo>
                  <a:pt x="225274" y="3610192"/>
                </a:lnTo>
                <a:lnTo>
                  <a:pt x="179878" y="3605615"/>
                </a:lnTo>
                <a:lnTo>
                  <a:pt x="137594" y="3592487"/>
                </a:lnTo>
                <a:lnTo>
                  <a:pt x="99328" y="3571715"/>
                </a:lnTo>
                <a:lnTo>
                  <a:pt x="65987" y="3544205"/>
                </a:lnTo>
                <a:lnTo>
                  <a:pt x="38477" y="3510864"/>
                </a:lnTo>
                <a:lnTo>
                  <a:pt x="17705" y="3472598"/>
                </a:lnTo>
                <a:lnTo>
                  <a:pt x="4577" y="3430314"/>
                </a:lnTo>
                <a:lnTo>
                  <a:pt x="0" y="3384918"/>
                </a:lnTo>
                <a:lnTo>
                  <a:pt x="0" y="225282"/>
                </a:lnTo>
                <a:lnTo>
                  <a:pt x="4577" y="179879"/>
                </a:lnTo>
                <a:lnTo>
                  <a:pt x="17705" y="137592"/>
                </a:lnTo>
                <a:lnTo>
                  <a:pt x="38477" y="99324"/>
                </a:lnTo>
                <a:lnTo>
                  <a:pt x="65988" y="65982"/>
                </a:lnTo>
                <a:lnTo>
                  <a:pt x="99328" y="38474"/>
                </a:lnTo>
                <a:lnTo>
                  <a:pt x="137594" y="17703"/>
                </a:lnTo>
                <a:lnTo>
                  <a:pt x="179878" y="4576"/>
                </a:lnTo>
                <a:lnTo>
                  <a:pt x="225274" y="0"/>
                </a:lnTo>
                <a:lnTo>
                  <a:pt x="3293118" y="0"/>
                </a:lnTo>
                <a:lnTo>
                  <a:pt x="3337274" y="4368"/>
                </a:lnTo>
                <a:lnTo>
                  <a:pt x="3379330" y="17148"/>
                </a:lnTo>
                <a:lnTo>
                  <a:pt x="3418105" y="37849"/>
                </a:lnTo>
                <a:lnTo>
                  <a:pt x="3452419" y="65983"/>
                </a:lnTo>
                <a:lnTo>
                  <a:pt x="3480550" y="100295"/>
                </a:lnTo>
                <a:lnTo>
                  <a:pt x="3501249" y="139070"/>
                </a:lnTo>
                <a:lnTo>
                  <a:pt x="3514025" y="181126"/>
                </a:lnTo>
                <a:lnTo>
                  <a:pt x="3518393" y="225282"/>
                </a:lnTo>
                <a:lnTo>
                  <a:pt x="3518393" y="3384918"/>
                </a:lnTo>
                <a:lnTo>
                  <a:pt x="3513816" y="3430314"/>
                </a:lnTo>
                <a:lnTo>
                  <a:pt x="3500691" y="3472598"/>
                </a:lnTo>
                <a:lnTo>
                  <a:pt x="3479922" y="3510864"/>
                </a:lnTo>
                <a:lnTo>
                  <a:pt x="3452415" y="3544205"/>
                </a:lnTo>
                <a:lnTo>
                  <a:pt x="3419075" y="3571715"/>
                </a:lnTo>
                <a:lnTo>
                  <a:pt x="3380809" y="3592487"/>
                </a:lnTo>
                <a:lnTo>
                  <a:pt x="3338521" y="3605615"/>
                </a:lnTo>
                <a:lnTo>
                  <a:pt x="3293118" y="3610192"/>
                </a:lnTo>
                <a:close/>
              </a:path>
            </a:pathLst>
          </a:custGeom>
          <a:solidFill>
            <a:srgbClr val="F9CA9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5502387" y="1493716"/>
            <a:ext cx="3255010" cy="33909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14999"/>
              </a:lnSpc>
              <a:spcBef>
                <a:spcPts val="100"/>
              </a:spcBef>
            </a:pPr>
            <a:r>
              <a:rPr dirty="0" sz="800" spc="-130">
                <a:latin typeface="Arial Black"/>
                <a:cs typeface="Arial Black"/>
              </a:rPr>
              <a:t>Pada </a:t>
            </a:r>
            <a:r>
              <a:rPr dirty="0" sz="800" spc="-114">
                <a:latin typeface="Arial Black"/>
                <a:cs typeface="Arial Black"/>
              </a:rPr>
              <a:t>kegiatan </a:t>
            </a:r>
            <a:r>
              <a:rPr dirty="0" sz="800" spc="-90">
                <a:latin typeface="Arial Black"/>
                <a:cs typeface="Arial Black"/>
              </a:rPr>
              <a:t>ini, </a:t>
            </a:r>
            <a:r>
              <a:rPr dirty="0" sz="800" spc="-120">
                <a:latin typeface="Arial Black"/>
                <a:cs typeface="Arial Black"/>
              </a:rPr>
              <a:t>Peserta </a:t>
            </a:r>
            <a:r>
              <a:rPr dirty="0" sz="800" spc="-95">
                <a:latin typeface="Arial Black"/>
                <a:cs typeface="Arial Black"/>
              </a:rPr>
              <a:t>didik </a:t>
            </a:r>
            <a:r>
              <a:rPr dirty="0" sz="800" spc="-114">
                <a:latin typeface="Arial Black"/>
                <a:cs typeface="Arial Black"/>
              </a:rPr>
              <a:t>diharapkan </a:t>
            </a:r>
            <a:r>
              <a:rPr dirty="0" sz="800" spc="-100">
                <a:latin typeface="Arial Black"/>
                <a:cs typeface="Arial Black"/>
              </a:rPr>
              <a:t>dapat </a:t>
            </a:r>
            <a:r>
              <a:rPr dirty="0" sz="800" spc="-114">
                <a:latin typeface="Arial Black"/>
                <a:cs typeface="Arial Black"/>
              </a:rPr>
              <a:t>mengenal </a:t>
            </a:r>
            <a:r>
              <a:rPr dirty="0" sz="800" spc="-105">
                <a:latin typeface="Arial Black"/>
                <a:cs typeface="Arial Black"/>
              </a:rPr>
              <a:t>berbagai  </a:t>
            </a:r>
            <a:r>
              <a:rPr dirty="0" sz="800" spc="-125">
                <a:latin typeface="Arial Black"/>
                <a:cs typeface="Arial Black"/>
              </a:rPr>
              <a:t>keragaman </a:t>
            </a:r>
            <a:r>
              <a:rPr dirty="0" sz="800" spc="-90">
                <a:latin typeface="Arial Black"/>
                <a:cs typeface="Arial Black"/>
              </a:rPr>
              <a:t>individu, </a:t>
            </a:r>
            <a:r>
              <a:rPr dirty="0" sz="800" spc="-80">
                <a:latin typeface="Arial Black"/>
                <a:cs typeface="Arial Black"/>
              </a:rPr>
              <a:t>di </a:t>
            </a:r>
            <a:r>
              <a:rPr dirty="0" sz="800" spc="-135">
                <a:latin typeface="Arial Black"/>
                <a:cs typeface="Arial Black"/>
              </a:rPr>
              <a:t>mana </a:t>
            </a:r>
            <a:r>
              <a:rPr dirty="0" sz="800" spc="-100">
                <a:latin typeface="Arial Black"/>
                <a:cs typeface="Arial Black"/>
              </a:rPr>
              <a:t>terdapat </a:t>
            </a:r>
            <a:r>
              <a:rPr dirty="0" sz="800" spc="-114">
                <a:latin typeface="Arial Black"/>
                <a:cs typeface="Arial Black"/>
              </a:rPr>
              <a:t>kelompok </a:t>
            </a:r>
            <a:r>
              <a:rPr dirty="0" sz="800" spc="-90">
                <a:latin typeface="Arial Black"/>
                <a:cs typeface="Arial Black"/>
              </a:rPr>
              <a:t>tertentu </a:t>
            </a:r>
            <a:r>
              <a:rPr dirty="0" sz="800" spc="-110">
                <a:latin typeface="Arial Black"/>
                <a:cs typeface="Arial Black"/>
              </a:rPr>
              <a:t>yang </a:t>
            </a:r>
            <a:r>
              <a:rPr dirty="0" sz="800" spc="-120">
                <a:latin typeface="Arial Black"/>
                <a:cs typeface="Arial Black"/>
              </a:rPr>
              <a:t>mengalami  </a:t>
            </a:r>
            <a:r>
              <a:rPr dirty="0" sz="800" spc="-105">
                <a:latin typeface="Arial Black"/>
                <a:cs typeface="Arial Black"/>
              </a:rPr>
              <a:t>tantangan </a:t>
            </a:r>
            <a:r>
              <a:rPr dirty="0" sz="800" spc="-120">
                <a:latin typeface="Arial Black"/>
                <a:cs typeface="Arial Black"/>
              </a:rPr>
              <a:t>dalam </a:t>
            </a:r>
            <a:r>
              <a:rPr dirty="0" sz="800" spc="-110">
                <a:latin typeface="Arial Black"/>
                <a:cs typeface="Arial Black"/>
              </a:rPr>
              <a:t>kehidupannya </a:t>
            </a:r>
            <a:r>
              <a:rPr dirty="0" sz="800" spc="-125">
                <a:latin typeface="Arial Black"/>
                <a:cs typeface="Arial Black"/>
              </a:rPr>
              <a:t>bermasyarakat. </a:t>
            </a:r>
            <a:r>
              <a:rPr dirty="0" sz="800" spc="-120">
                <a:latin typeface="Arial Black"/>
                <a:cs typeface="Arial Black"/>
              </a:rPr>
              <a:t>Tantangan </a:t>
            </a:r>
            <a:r>
              <a:rPr dirty="0" sz="800" spc="-110">
                <a:latin typeface="Arial Black"/>
                <a:cs typeface="Arial Black"/>
              </a:rPr>
              <a:t>yang </a:t>
            </a:r>
            <a:r>
              <a:rPr dirty="0" sz="800" spc="-100">
                <a:latin typeface="Arial Black"/>
                <a:cs typeface="Arial Black"/>
              </a:rPr>
              <a:t>dihadapi  </a:t>
            </a:r>
            <a:r>
              <a:rPr dirty="0" sz="800" spc="-120">
                <a:latin typeface="Arial Black"/>
                <a:cs typeface="Arial Black"/>
              </a:rPr>
              <a:t>dikarenakan adanya </a:t>
            </a:r>
            <a:r>
              <a:rPr dirty="0" sz="800" spc="-135">
                <a:latin typeface="Arial Black"/>
                <a:cs typeface="Arial Black"/>
              </a:rPr>
              <a:t>hak </a:t>
            </a:r>
            <a:r>
              <a:rPr dirty="0" sz="800" spc="-114">
                <a:latin typeface="Arial Black"/>
                <a:cs typeface="Arial Black"/>
              </a:rPr>
              <a:t>istimewa </a:t>
            </a:r>
            <a:r>
              <a:rPr dirty="0" sz="800" spc="-95">
                <a:latin typeface="Arial Black"/>
                <a:cs typeface="Arial Black"/>
              </a:rPr>
              <a:t>(privilese) </a:t>
            </a:r>
            <a:r>
              <a:rPr dirty="0" sz="800" spc="-110">
                <a:latin typeface="Arial Black"/>
                <a:cs typeface="Arial Black"/>
              </a:rPr>
              <a:t>yang  </a:t>
            </a:r>
            <a:r>
              <a:rPr dirty="0" sz="800" spc="-100">
                <a:latin typeface="Arial Black"/>
                <a:cs typeface="Arial Black"/>
              </a:rPr>
              <a:t>dimiliki oleh </a:t>
            </a:r>
            <a:r>
              <a:rPr dirty="0" sz="800" spc="-120">
                <a:latin typeface="Arial Black"/>
                <a:cs typeface="Arial Black"/>
              </a:rPr>
              <a:t>satu  </a:t>
            </a:r>
            <a:r>
              <a:rPr dirty="0" sz="800" spc="-114">
                <a:latin typeface="Arial Black"/>
                <a:cs typeface="Arial Black"/>
              </a:rPr>
              <a:t>kelompok </a:t>
            </a:r>
            <a:r>
              <a:rPr dirty="0" sz="800" spc="-90">
                <a:latin typeface="Arial Black"/>
                <a:cs typeface="Arial Black"/>
              </a:rPr>
              <a:t>tertentu, </a:t>
            </a:r>
            <a:r>
              <a:rPr dirty="0" sz="800" spc="-120">
                <a:latin typeface="Arial Black"/>
                <a:cs typeface="Arial Black"/>
              </a:rPr>
              <a:t>umumnya </a:t>
            </a:r>
            <a:r>
              <a:rPr dirty="0" sz="800" spc="-114">
                <a:latin typeface="Arial Black"/>
                <a:cs typeface="Arial Black"/>
              </a:rPr>
              <a:t>kelompok </a:t>
            </a:r>
            <a:r>
              <a:rPr dirty="0" sz="800" spc="-110">
                <a:latin typeface="Arial Black"/>
                <a:cs typeface="Arial Black"/>
              </a:rPr>
              <a:t>mayoritas,  </a:t>
            </a:r>
            <a:r>
              <a:rPr dirty="0" sz="800" spc="-114">
                <a:latin typeface="Arial Black"/>
                <a:cs typeface="Arial Black"/>
              </a:rPr>
              <a:t>sehingga </a:t>
            </a:r>
            <a:r>
              <a:rPr dirty="0" sz="800" spc="-95">
                <a:latin typeface="Arial Black"/>
                <a:cs typeface="Arial Black"/>
              </a:rPr>
              <a:t>terjadi  </a:t>
            </a:r>
            <a:r>
              <a:rPr dirty="0" sz="800" spc="-120">
                <a:latin typeface="Arial Black"/>
                <a:cs typeface="Arial Black"/>
              </a:rPr>
              <a:t>pembatasan </a:t>
            </a:r>
            <a:r>
              <a:rPr dirty="0" sz="800" spc="-110">
                <a:latin typeface="Arial Black"/>
                <a:cs typeface="Arial Black"/>
              </a:rPr>
              <a:t>yang sering </a:t>
            </a:r>
            <a:r>
              <a:rPr dirty="0" sz="800" spc="-114">
                <a:latin typeface="Arial Black"/>
                <a:cs typeface="Arial Black"/>
              </a:rPr>
              <a:t>merugikan kelompok </a:t>
            </a:r>
            <a:r>
              <a:rPr dirty="0" sz="800" spc="-135">
                <a:latin typeface="Arial Black"/>
                <a:cs typeface="Arial Black"/>
              </a:rPr>
              <a:t>agama </a:t>
            </a:r>
            <a:r>
              <a:rPr dirty="0" sz="800" spc="-114">
                <a:latin typeface="Arial Black"/>
                <a:cs typeface="Arial Black"/>
              </a:rPr>
              <a:t>atau </a:t>
            </a:r>
            <a:r>
              <a:rPr dirty="0" sz="800" spc="-105">
                <a:latin typeface="Arial Black"/>
                <a:cs typeface="Arial Black"/>
              </a:rPr>
              <a:t>etnis minoritas  </a:t>
            </a:r>
            <a:r>
              <a:rPr dirty="0" sz="800" spc="-95">
                <a:latin typeface="Arial Black"/>
                <a:cs typeface="Arial Black"/>
              </a:rPr>
              <a:t>tertentu. </a:t>
            </a:r>
            <a:r>
              <a:rPr dirty="0" sz="800" spc="-150">
                <a:latin typeface="Arial Black"/>
                <a:cs typeface="Arial Black"/>
              </a:rPr>
              <a:t>Hak </a:t>
            </a:r>
            <a:r>
              <a:rPr dirty="0" sz="800" spc="-114">
                <a:latin typeface="Arial Black"/>
                <a:cs typeface="Arial Black"/>
              </a:rPr>
              <a:t>istimewa atau </a:t>
            </a:r>
            <a:r>
              <a:rPr dirty="0" sz="800" spc="-100">
                <a:latin typeface="Arial Black"/>
                <a:cs typeface="Arial Black"/>
              </a:rPr>
              <a:t>privilese </a:t>
            </a:r>
            <a:r>
              <a:rPr dirty="0" sz="800" spc="-114">
                <a:latin typeface="Arial Black"/>
                <a:cs typeface="Arial Black"/>
              </a:rPr>
              <a:t>adalah </a:t>
            </a:r>
            <a:r>
              <a:rPr dirty="0" sz="800" spc="-125">
                <a:latin typeface="Arial Black"/>
                <a:cs typeface="Arial Black"/>
              </a:rPr>
              <a:t>keadaan </a:t>
            </a:r>
            <a:r>
              <a:rPr dirty="0" sz="800" spc="-110">
                <a:latin typeface="Arial Black"/>
                <a:cs typeface="Arial Black"/>
              </a:rPr>
              <a:t>menguntungkan  yang</a:t>
            </a:r>
            <a:r>
              <a:rPr dirty="0" sz="800" spc="45">
                <a:latin typeface="Arial Black"/>
                <a:cs typeface="Arial Black"/>
              </a:rPr>
              <a:t> </a:t>
            </a:r>
            <a:r>
              <a:rPr dirty="0" sz="800" spc="-110">
                <a:latin typeface="Arial Black"/>
                <a:cs typeface="Arial Black"/>
              </a:rPr>
              <a:t>kita  </a:t>
            </a:r>
            <a:r>
              <a:rPr dirty="0" sz="800" spc="-105">
                <a:latin typeface="Arial Black"/>
                <a:cs typeface="Arial Black"/>
              </a:rPr>
              <a:t>miliki, </a:t>
            </a:r>
            <a:r>
              <a:rPr dirty="0" sz="800" spc="-110">
                <a:latin typeface="Arial Black"/>
                <a:cs typeface="Arial Black"/>
              </a:rPr>
              <a:t>yang  </a:t>
            </a:r>
            <a:r>
              <a:rPr dirty="0" sz="800" spc="-100">
                <a:latin typeface="Arial Black"/>
                <a:cs typeface="Arial Black"/>
              </a:rPr>
              <a:t>didefinisikan </a:t>
            </a:r>
            <a:r>
              <a:rPr dirty="0" sz="800" spc="-120">
                <a:latin typeface="Arial Black"/>
                <a:cs typeface="Arial Black"/>
              </a:rPr>
              <a:t>sebagai </a:t>
            </a:r>
            <a:r>
              <a:rPr dirty="0" sz="800" spc="-110">
                <a:latin typeface="Arial Black"/>
                <a:cs typeface="Arial Black"/>
              </a:rPr>
              <a:t>keuntungan  yang  </a:t>
            </a:r>
            <a:r>
              <a:rPr dirty="0" sz="800" spc="-120">
                <a:latin typeface="Arial Black"/>
                <a:cs typeface="Arial Black"/>
              </a:rPr>
              <a:t>hanya  </a:t>
            </a:r>
            <a:r>
              <a:rPr dirty="0" sz="800" spc="-100">
                <a:latin typeface="Arial Black"/>
                <a:cs typeface="Arial Black"/>
              </a:rPr>
              <a:t>dimiliki oleh </a:t>
            </a:r>
            <a:r>
              <a:rPr dirty="0" sz="800" spc="-120">
                <a:latin typeface="Arial Black"/>
                <a:cs typeface="Arial Black"/>
              </a:rPr>
              <a:t>satu </a:t>
            </a:r>
            <a:r>
              <a:rPr dirty="0" sz="800" spc="-105">
                <a:latin typeface="Arial Black"/>
                <a:cs typeface="Arial Black"/>
              </a:rPr>
              <a:t>orang </a:t>
            </a:r>
            <a:r>
              <a:rPr dirty="0" sz="800" spc="-114">
                <a:latin typeface="Arial Black"/>
                <a:cs typeface="Arial Black"/>
              </a:rPr>
              <a:t>atau </a:t>
            </a:r>
            <a:r>
              <a:rPr dirty="0" sz="800" spc="-120">
                <a:latin typeface="Arial Black"/>
                <a:cs typeface="Arial Black"/>
              </a:rPr>
              <a:t>sekelompok </a:t>
            </a:r>
            <a:r>
              <a:rPr dirty="0" sz="800" spc="-105">
                <a:latin typeface="Arial Black"/>
                <a:cs typeface="Arial Black"/>
              </a:rPr>
              <a:t>orang, </a:t>
            </a:r>
            <a:r>
              <a:rPr dirty="0" sz="800" spc="-120">
                <a:latin typeface="Arial Black"/>
                <a:cs typeface="Arial Black"/>
              </a:rPr>
              <a:t>biasanya </a:t>
            </a:r>
            <a:r>
              <a:rPr dirty="0" sz="800" spc="-125">
                <a:latin typeface="Arial Black"/>
                <a:cs typeface="Arial Black"/>
              </a:rPr>
              <a:t>karena </a:t>
            </a:r>
            <a:r>
              <a:rPr dirty="0" sz="800" spc="-110">
                <a:latin typeface="Arial Black"/>
                <a:cs typeface="Arial Black"/>
              </a:rPr>
              <a:t>posisinya  </a:t>
            </a:r>
            <a:r>
              <a:rPr dirty="0" sz="800" spc="-114">
                <a:latin typeface="Arial Black"/>
                <a:cs typeface="Arial Black"/>
              </a:rPr>
              <a:t>atau </a:t>
            </a:r>
            <a:r>
              <a:rPr dirty="0" sz="800" spc="-125">
                <a:latin typeface="Arial Black"/>
                <a:cs typeface="Arial Black"/>
              </a:rPr>
              <a:t>karena </a:t>
            </a:r>
            <a:r>
              <a:rPr dirty="0" sz="800" spc="-130">
                <a:latin typeface="Arial Black"/>
                <a:cs typeface="Arial Black"/>
              </a:rPr>
              <a:t>mereka </a:t>
            </a:r>
            <a:r>
              <a:rPr dirty="0" sz="800" spc="-125">
                <a:latin typeface="Arial Black"/>
                <a:cs typeface="Arial Black"/>
              </a:rPr>
              <a:t>kaya; </a:t>
            </a:r>
            <a:r>
              <a:rPr dirty="0" sz="800" spc="-110">
                <a:latin typeface="Arial Black"/>
                <a:cs typeface="Arial Black"/>
              </a:rPr>
              <a:t>keuntungan </a:t>
            </a:r>
            <a:r>
              <a:rPr dirty="0" sz="800" spc="-114">
                <a:latin typeface="Arial Black"/>
                <a:cs typeface="Arial Black"/>
              </a:rPr>
              <a:t>atau </a:t>
            </a:r>
            <a:r>
              <a:rPr dirty="0" sz="800" spc="-100">
                <a:latin typeface="Arial Black"/>
                <a:cs typeface="Arial Black"/>
              </a:rPr>
              <a:t>otoritas </a:t>
            </a:r>
            <a:r>
              <a:rPr dirty="0" sz="800" spc="-130">
                <a:latin typeface="Arial Black"/>
                <a:cs typeface="Arial Black"/>
              </a:rPr>
              <a:t>khusus </a:t>
            </a:r>
            <a:r>
              <a:rPr dirty="0" sz="800" spc="-110">
                <a:latin typeface="Arial Black"/>
                <a:cs typeface="Arial Black"/>
              </a:rPr>
              <a:t>yang </a:t>
            </a:r>
            <a:r>
              <a:rPr dirty="0" sz="800" spc="-100">
                <a:latin typeface="Arial Black"/>
                <a:cs typeface="Arial Black"/>
              </a:rPr>
              <a:t>dimiliki  oleh </a:t>
            </a:r>
            <a:r>
              <a:rPr dirty="0" sz="800" spc="-105">
                <a:latin typeface="Arial Black"/>
                <a:cs typeface="Arial Black"/>
              </a:rPr>
              <a:t>orang </a:t>
            </a:r>
            <a:r>
              <a:rPr dirty="0" sz="800" spc="-114">
                <a:latin typeface="Arial Black"/>
                <a:cs typeface="Arial Black"/>
              </a:rPr>
              <a:t>atau kelompok </a:t>
            </a:r>
            <a:r>
              <a:rPr dirty="0" sz="800" spc="-90">
                <a:latin typeface="Arial Black"/>
                <a:cs typeface="Arial Black"/>
              </a:rPr>
              <a:t>tertentu </a:t>
            </a:r>
            <a:r>
              <a:rPr dirty="0" sz="800" spc="-105">
                <a:latin typeface="Arial Black"/>
                <a:cs typeface="Arial Black"/>
              </a:rPr>
              <a:t>(2 </a:t>
            </a:r>
            <a:r>
              <a:rPr dirty="0" sz="800" spc="-110">
                <a:latin typeface="Arial Black"/>
                <a:cs typeface="Arial Black"/>
              </a:rPr>
              <a:t>Cambridge  </a:t>
            </a:r>
            <a:r>
              <a:rPr dirty="0" sz="800" spc="-105">
                <a:latin typeface="Arial Black"/>
                <a:cs typeface="Arial Black"/>
              </a:rPr>
              <a:t>Dictionary. (2020).  Privilege. </a:t>
            </a:r>
            <a:r>
              <a:rPr dirty="0" sz="800" spc="-110">
                <a:latin typeface="Arial Black"/>
                <a:cs typeface="Arial Black"/>
              </a:rPr>
              <a:t>Cambridge</a:t>
            </a:r>
            <a:r>
              <a:rPr dirty="0" sz="800" spc="45">
                <a:latin typeface="Arial Black"/>
                <a:cs typeface="Arial Black"/>
              </a:rPr>
              <a:t> </a:t>
            </a:r>
            <a:r>
              <a:rPr dirty="0" sz="800" spc="-105">
                <a:latin typeface="Arial Black"/>
                <a:cs typeface="Arial Black"/>
              </a:rPr>
              <a:t>University </a:t>
            </a:r>
            <a:r>
              <a:rPr dirty="0" sz="800" spc="-135">
                <a:latin typeface="Arial Black"/>
                <a:cs typeface="Arial Black"/>
              </a:rPr>
              <a:t>Press. </a:t>
            </a:r>
            <a:r>
              <a:rPr dirty="0" sz="800" spc="-130">
                <a:latin typeface="Arial Black"/>
                <a:cs typeface="Arial Black"/>
              </a:rPr>
              <a:t>Diakses </a:t>
            </a:r>
            <a:r>
              <a:rPr dirty="0" sz="800" spc="-95">
                <a:latin typeface="Arial Black"/>
                <a:cs typeface="Arial Black"/>
              </a:rPr>
              <a:t>dari:  </a:t>
            </a:r>
            <a:r>
              <a:rPr dirty="0" sz="800" spc="-85">
                <a:latin typeface="Arial Black"/>
                <a:cs typeface="Arial Black"/>
              </a:rPr>
              <a:t>https://dictionary.cambridge.org/dictionary/english/privilege </a:t>
            </a:r>
            <a:r>
              <a:rPr dirty="0" sz="800" spc="-110">
                <a:latin typeface="Arial Black"/>
                <a:cs typeface="Arial Black"/>
              </a:rPr>
              <a:t>pada</a:t>
            </a:r>
            <a:r>
              <a:rPr dirty="0" sz="800" spc="-30">
                <a:latin typeface="Arial Black"/>
                <a:cs typeface="Arial Black"/>
              </a:rPr>
              <a:t> </a:t>
            </a:r>
            <a:r>
              <a:rPr dirty="0" sz="800" spc="-130">
                <a:latin typeface="Arial Black"/>
                <a:cs typeface="Arial Black"/>
              </a:rPr>
              <a:t>5</a:t>
            </a:r>
            <a:endParaRPr sz="800">
              <a:latin typeface="Arial Black"/>
              <a:cs typeface="Arial Black"/>
            </a:endParaRPr>
          </a:p>
          <a:p>
            <a:pPr algn="just" marL="12700">
              <a:lnSpc>
                <a:spcPct val="100000"/>
              </a:lnSpc>
              <a:spcBef>
                <a:spcPts val="140"/>
              </a:spcBef>
            </a:pPr>
            <a:r>
              <a:rPr dirty="0" sz="800" spc="-114">
                <a:latin typeface="Arial Black"/>
                <a:cs typeface="Arial Black"/>
              </a:rPr>
              <a:t>Agustus</a:t>
            </a:r>
            <a:r>
              <a:rPr dirty="0" sz="800" spc="-80">
                <a:latin typeface="Arial Black"/>
                <a:cs typeface="Arial Black"/>
              </a:rPr>
              <a:t> </a:t>
            </a:r>
            <a:r>
              <a:rPr dirty="0" sz="800" spc="-114">
                <a:latin typeface="Arial Black"/>
                <a:cs typeface="Arial Black"/>
              </a:rPr>
              <a:t>2020).</a:t>
            </a:r>
            <a:endParaRPr sz="800">
              <a:latin typeface="Arial Black"/>
              <a:cs typeface="Arial Black"/>
            </a:endParaRPr>
          </a:p>
          <a:p>
            <a:pPr algn="just" marL="12700" marR="5080">
              <a:lnSpc>
                <a:spcPct val="114999"/>
              </a:lnSpc>
            </a:pPr>
            <a:r>
              <a:rPr dirty="0" sz="800" spc="-110">
                <a:latin typeface="Arial Black"/>
                <a:cs typeface="Arial Black"/>
              </a:rPr>
              <a:t>Privilese </a:t>
            </a:r>
            <a:r>
              <a:rPr dirty="0" sz="800" spc="-90">
                <a:latin typeface="Arial Black"/>
                <a:cs typeface="Arial Black"/>
              </a:rPr>
              <a:t>ini </a:t>
            </a:r>
            <a:r>
              <a:rPr dirty="0" sz="800" spc="-120">
                <a:latin typeface="Arial Black"/>
                <a:cs typeface="Arial Black"/>
              </a:rPr>
              <a:t>menggambarkan </a:t>
            </a:r>
            <a:r>
              <a:rPr dirty="0" sz="800" spc="-110">
                <a:latin typeface="Arial Black"/>
                <a:cs typeface="Arial Black"/>
              </a:rPr>
              <a:t>kelebihan yang </a:t>
            </a:r>
            <a:r>
              <a:rPr dirty="0" sz="800" spc="-100">
                <a:latin typeface="Arial Black"/>
                <a:cs typeface="Arial Black"/>
              </a:rPr>
              <a:t>dimiliki </a:t>
            </a:r>
            <a:r>
              <a:rPr dirty="0" sz="800" spc="-105">
                <a:latin typeface="Arial Black"/>
                <a:cs typeface="Arial Black"/>
              </a:rPr>
              <a:t>orang, </a:t>
            </a:r>
            <a:r>
              <a:rPr dirty="0" sz="800" spc="-114">
                <a:latin typeface="Arial Black"/>
                <a:cs typeface="Arial Black"/>
              </a:rPr>
              <a:t>atau </a:t>
            </a:r>
            <a:r>
              <a:rPr dirty="0" sz="800" spc="-120">
                <a:latin typeface="Arial Black"/>
                <a:cs typeface="Arial Black"/>
              </a:rPr>
              <a:t>bahkan  </a:t>
            </a:r>
            <a:r>
              <a:rPr dirty="0" sz="800" spc="-105">
                <a:latin typeface="Arial Black"/>
                <a:cs typeface="Arial Black"/>
              </a:rPr>
              <a:t>kita, </a:t>
            </a:r>
            <a:r>
              <a:rPr dirty="0" sz="800" spc="-110">
                <a:latin typeface="Arial Black"/>
                <a:cs typeface="Arial Black"/>
              </a:rPr>
              <a:t>yang </a:t>
            </a:r>
            <a:r>
              <a:rPr dirty="0" sz="800" spc="-105">
                <a:latin typeface="Arial Black"/>
                <a:cs typeface="Arial Black"/>
              </a:rPr>
              <a:t>tidak </a:t>
            </a:r>
            <a:r>
              <a:rPr dirty="0" sz="800" spc="-110">
                <a:latin typeface="Arial Black"/>
                <a:cs typeface="Arial Black"/>
              </a:rPr>
              <a:t>sering </a:t>
            </a:r>
            <a:r>
              <a:rPr dirty="0" sz="800" spc="-105">
                <a:latin typeface="Arial Black"/>
                <a:cs typeface="Arial Black"/>
              </a:rPr>
              <a:t>terpikirkan </a:t>
            </a:r>
            <a:r>
              <a:rPr dirty="0" sz="800" spc="-125">
                <a:latin typeface="Arial Black"/>
                <a:cs typeface="Arial Black"/>
              </a:rPr>
              <a:t>karena </a:t>
            </a:r>
            <a:r>
              <a:rPr dirty="0" sz="800" spc="-110">
                <a:latin typeface="Arial Black"/>
                <a:cs typeface="Arial Black"/>
              </a:rPr>
              <a:t>kita </a:t>
            </a:r>
            <a:r>
              <a:rPr dirty="0" sz="800" spc="-105">
                <a:latin typeface="Arial Black"/>
                <a:cs typeface="Arial Black"/>
              </a:rPr>
              <a:t>tidak </a:t>
            </a:r>
            <a:r>
              <a:rPr dirty="0" sz="800" spc="-110">
                <a:latin typeface="Arial Black"/>
                <a:cs typeface="Arial Black"/>
              </a:rPr>
              <a:t>pernah </a:t>
            </a:r>
            <a:r>
              <a:rPr dirty="0" sz="800" spc="-120">
                <a:latin typeface="Arial Black"/>
                <a:cs typeface="Arial Black"/>
              </a:rPr>
              <a:t>mengalami sisi  </a:t>
            </a:r>
            <a:r>
              <a:rPr dirty="0" sz="800" spc="-105">
                <a:latin typeface="Arial Black"/>
                <a:cs typeface="Arial Black"/>
              </a:rPr>
              <a:t>tertindas. </a:t>
            </a:r>
            <a:r>
              <a:rPr dirty="0" sz="800" spc="-110">
                <a:latin typeface="Arial Black"/>
                <a:cs typeface="Arial Black"/>
              </a:rPr>
              <a:t>Guru </a:t>
            </a:r>
            <a:r>
              <a:rPr dirty="0" sz="800" spc="-105">
                <a:latin typeface="Arial Black"/>
                <a:cs typeface="Arial Black"/>
              </a:rPr>
              <a:t>juga </a:t>
            </a:r>
            <a:r>
              <a:rPr dirty="0" sz="800" spc="-100">
                <a:latin typeface="Arial Black"/>
                <a:cs typeface="Arial Black"/>
              </a:rPr>
              <a:t>dapat </a:t>
            </a:r>
            <a:r>
              <a:rPr dirty="0" sz="800" spc="-125">
                <a:latin typeface="Arial Black"/>
                <a:cs typeface="Arial Black"/>
              </a:rPr>
              <a:t>menjelaskan </a:t>
            </a:r>
            <a:r>
              <a:rPr dirty="0" sz="800" spc="-120">
                <a:latin typeface="Arial Black"/>
                <a:cs typeface="Arial Black"/>
              </a:rPr>
              <a:t>bagaimana pembatasan  merupakan </a:t>
            </a:r>
            <a:r>
              <a:rPr dirty="0" sz="800" spc="-105">
                <a:latin typeface="Arial Black"/>
                <a:cs typeface="Arial Black"/>
              </a:rPr>
              <a:t>bentuk </a:t>
            </a:r>
            <a:r>
              <a:rPr dirty="0" sz="800" spc="-110">
                <a:latin typeface="Arial Black"/>
                <a:cs typeface="Arial Black"/>
              </a:rPr>
              <a:t>ketidakadilan, </a:t>
            </a:r>
            <a:r>
              <a:rPr dirty="0" sz="800" spc="-105">
                <a:latin typeface="Arial Black"/>
                <a:cs typeface="Arial Black"/>
              </a:rPr>
              <a:t>juga </a:t>
            </a:r>
            <a:r>
              <a:rPr dirty="0" sz="800" spc="-120">
                <a:latin typeface="Arial Black"/>
                <a:cs typeface="Arial Black"/>
              </a:rPr>
              <a:t>bagaimana </a:t>
            </a:r>
            <a:r>
              <a:rPr dirty="0" sz="800" spc="-110">
                <a:latin typeface="Arial Black"/>
                <a:cs typeface="Arial Black"/>
              </a:rPr>
              <a:t>pengistimewaan  budaya </a:t>
            </a:r>
            <a:r>
              <a:rPr dirty="0" sz="800" spc="-114">
                <a:latin typeface="Arial Black"/>
                <a:cs typeface="Arial Black"/>
              </a:rPr>
              <a:t>mayoritas </a:t>
            </a:r>
            <a:r>
              <a:rPr dirty="0" sz="800" spc="-120">
                <a:latin typeface="Arial Black"/>
                <a:cs typeface="Arial Black"/>
              </a:rPr>
              <a:t>sebagai </a:t>
            </a:r>
            <a:r>
              <a:rPr dirty="0" sz="800" spc="-110">
                <a:latin typeface="Arial Black"/>
                <a:cs typeface="Arial Black"/>
              </a:rPr>
              <a:t>budaya </a:t>
            </a:r>
            <a:r>
              <a:rPr dirty="0" sz="800" spc="-120">
                <a:latin typeface="Arial Black"/>
                <a:cs typeface="Arial Black"/>
              </a:rPr>
              <a:t>mainstream </a:t>
            </a:r>
            <a:r>
              <a:rPr dirty="0" sz="800" spc="-100">
                <a:latin typeface="Arial Black"/>
                <a:cs typeface="Arial Black"/>
              </a:rPr>
              <a:t>dapat </a:t>
            </a:r>
            <a:r>
              <a:rPr dirty="0" sz="800" spc="-114">
                <a:latin typeface="Arial Black"/>
                <a:cs typeface="Arial Black"/>
              </a:rPr>
              <a:t>merepresi </a:t>
            </a:r>
            <a:r>
              <a:rPr dirty="0" sz="800" spc="-110">
                <a:latin typeface="Arial Black"/>
                <a:cs typeface="Arial Black"/>
              </a:rPr>
              <a:t>budaya  minoritas. Dengan bermain jalan </a:t>
            </a:r>
            <a:r>
              <a:rPr dirty="0" sz="800" spc="-100">
                <a:latin typeface="Arial Black"/>
                <a:cs typeface="Arial Black"/>
              </a:rPr>
              <a:t>privilese, </a:t>
            </a:r>
            <a:r>
              <a:rPr dirty="0" sz="800" spc="-120">
                <a:latin typeface="Arial Black"/>
                <a:cs typeface="Arial Black"/>
              </a:rPr>
              <a:t>Peserta </a:t>
            </a:r>
            <a:r>
              <a:rPr dirty="0" sz="800" spc="-95">
                <a:latin typeface="Arial Black"/>
                <a:cs typeface="Arial Black"/>
              </a:rPr>
              <a:t>didik </a:t>
            </a:r>
            <a:r>
              <a:rPr dirty="0" sz="800" spc="-114">
                <a:latin typeface="Arial Black"/>
                <a:cs typeface="Arial Black"/>
              </a:rPr>
              <a:t>diharapkan </a:t>
            </a:r>
            <a:r>
              <a:rPr dirty="0" sz="800" spc="-100">
                <a:latin typeface="Arial Black"/>
                <a:cs typeface="Arial Black"/>
              </a:rPr>
              <a:t>dapat  </a:t>
            </a:r>
            <a:r>
              <a:rPr dirty="0" sz="800" spc="-130">
                <a:latin typeface="Arial Black"/>
                <a:cs typeface="Arial Black"/>
              </a:rPr>
              <a:t>memahami </a:t>
            </a:r>
            <a:r>
              <a:rPr dirty="0" sz="800" spc="-114">
                <a:latin typeface="Arial Black"/>
                <a:cs typeface="Arial Black"/>
              </a:rPr>
              <a:t>situasi </a:t>
            </a:r>
            <a:r>
              <a:rPr dirty="0" sz="800" spc="-110">
                <a:latin typeface="Arial Black"/>
                <a:cs typeface="Arial Black"/>
              </a:rPr>
              <a:t>yang</a:t>
            </a:r>
            <a:r>
              <a:rPr dirty="0" sz="800" spc="45">
                <a:latin typeface="Arial Black"/>
                <a:cs typeface="Arial Black"/>
              </a:rPr>
              <a:t> </a:t>
            </a:r>
            <a:r>
              <a:rPr dirty="0" sz="800" spc="-110">
                <a:latin typeface="Arial Black"/>
                <a:cs typeface="Arial Black"/>
              </a:rPr>
              <a:t>dialami  </a:t>
            </a:r>
            <a:r>
              <a:rPr dirty="0" sz="800" spc="-100">
                <a:latin typeface="Arial Black"/>
                <a:cs typeface="Arial Black"/>
              </a:rPr>
              <a:t>oleh </a:t>
            </a:r>
            <a:r>
              <a:rPr dirty="0" sz="800" spc="-105">
                <a:latin typeface="Arial Black"/>
                <a:cs typeface="Arial Black"/>
              </a:rPr>
              <a:t>berbagai </a:t>
            </a:r>
            <a:r>
              <a:rPr dirty="0" sz="800" spc="-90">
                <a:latin typeface="Arial Black"/>
                <a:cs typeface="Arial Black"/>
              </a:rPr>
              <a:t>individu, </a:t>
            </a:r>
            <a:r>
              <a:rPr dirty="0" sz="800" spc="-110">
                <a:latin typeface="Arial Black"/>
                <a:cs typeface="Arial Black"/>
              </a:rPr>
              <a:t>dan  </a:t>
            </a:r>
            <a:r>
              <a:rPr dirty="0" sz="800" spc="-125">
                <a:latin typeface="Arial Black"/>
                <a:cs typeface="Arial Black"/>
              </a:rPr>
              <a:t>mampu  </a:t>
            </a:r>
            <a:r>
              <a:rPr dirty="0" sz="800" spc="-105">
                <a:latin typeface="Arial Black"/>
                <a:cs typeface="Arial Black"/>
              </a:rPr>
              <a:t>mengidentifikasi </a:t>
            </a:r>
            <a:r>
              <a:rPr dirty="0" sz="800" spc="-120">
                <a:latin typeface="Arial Black"/>
                <a:cs typeface="Arial Black"/>
              </a:rPr>
              <a:t>ketidaksetaraan </a:t>
            </a:r>
            <a:r>
              <a:rPr dirty="0" sz="800" spc="-110">
                <a:latin typeface="Arial Black"/>
                <a:cs typeface="Arial Black"/>
              </a:rPr>
              <a:t>yang</a:t>
            </a:r>
            <a:r>
              <a:rPr dirty="0" sz="800" spc="45">
                <a:latin typeface="Arial Black"/>
                <a:cs typeface="Arial Black"/>
              </a:rPr>
              <a:t> </a:t>
            </a:r>
            <a:r>
              <a:rPr dirty="0" sz="800" spc="-95">
                <a:latin typeface="Arial Black"/>
                <a:cs typeface="Arial Black"/>
              </a:rPr>
              <a:t>terjadi </a:t>
            </a:r>
            <a:r>
              <a:rPr dirty="0" sz="800" spc="-80">
                <a:latin typeface="Arial Black"/>
                <a:cs typeface="Arial Black"/>
              </a:rPr>
              <a:t>di </a:t>
            </a:r>
            <a:r>
              <a:rPr dirty="0" sz="800" spc="-125">
                <a:latin typeface="Arial Black"/>
                <a:cs typeface="Arial Black"/>
              </a:rPr>
              <a:t>masyarakat, </a:t>
            </a:r>
            <a:r>
              <a:rPr dirty="0" sz="800" spc="-114">
                <a:latin typeface="Arial Black"/>
                <a:cs typeface="Arial Black"/>
              </a:rPr>
              <a:t>sehingga  </a:t>
            </a:r>
            <a:r>
              <a:rPr dirty="0" sz="800" spc="-100">
                <a:latin typeface="Arial Black"/>
                <a:cs typeface="Arial Black"/>
              </a:rPr>
              <a:t>dapat </a:t>
            </a:r>
            <a:r>
              <a:rPr dirty="0" sz="800" spc="-120">
                <a:latin typeface="Arial Black"/>
                <a:cs typeface="Arial Black"/>
              </a:rPr>
              <a:t>menumbuhkan </a:t>
            </a:r>
            <a:r>
              <a:rPr dirty="0" sz="800" spc="-135">
                <a:latin typeface="Arial Black"/>
                <a:cs typeface="Arial Black"/>
              </a:rPr>
              <a:t>rasa </a:t>
            </a:r>
            <a:r>
              <a:rPr dirty="0" sz="800" spc="-110">
                <a:latin typeface="Arial Black"/>
                <a:cs typeface="Arial Black"/>
              </a:rPr>
              <a:t>menghormati </a:t>
            </a:r>
            <a:r>
              <a:rPr dirty="0" sz="800" spc="-105">
                <a:latin typeface="Arial Black"/>
                <a:cs typeface="Arial Black"/>
              </a:rPr>
              <a:t>terhadap </a:t>
            </a:r>
            <a:r>
              <a:rPr dirty="0" sz="800" spc="-130">
                <a:latin typeface="Arial Black"/>
                <a:cs typeface="Arial Black"/>
              </a:rPr>
              <a:t>keanekaragaman  </a:t>
            </a:r>
            <a:r>
              <a:rPr dirty="0" sz="800" spc="-110">
                <a:latin typeface="Arial Black"/>
                <a:cs typeface="Arial Black"/>
              </a:rPr>
              <a:t>budaya dan</a:t>
            </a:r>
            <a:r>
              <a:rPr dirty="0" sz="800" spc="-45">
                <a:latin typeface="Arial Black"/>
                <a:cs typeface="Arial Black"/>
              </a:rPr>
              <a:t> </a:t>
            </a:r>
            <a:r>
              <a:rPr dirty="0" sz="800" spc="-135">
                <a:latin typeface="Arial Black"/>
                <a:cs typeface="Arial Black"/>
              </a:rPr>
              <a:t>agama.</a:t>
            </a:r>
            <a:endParaRPr sz="800">
              <a:latin typeface="Arial Black"/>
              <a:cs typeface="Arial Black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0" y="466294"/>
            <a:ext cx="1068705" cy="678815"/>
            <a:chOff x="0" y="466294"/>
            <a:chExt cx="1068705" cy="678815"/>
          </a:xfrm>
        </p:grpSpPr>
        <p:sp>
          <p:nvSpPr>
            <p:cNvPr id="14" name="object 14"/>
            <p:cNvSpPr/>
            <p:nvPr/>
          </p:nvSpPr>
          <p:spPr>
            <a:xfrm>
              <a:off x="0" y="466294"/>
              <a:ext cx="1068705" cy="678815"/>
            </a:xfrm>
            <a:custGeom>
              <a:avLst/>
              <a:gdLst/>
              <a:ahLst/>
              <a:cxnLst/>
              <a:rect l="l" t="t" r="r" b="b"/>
              <a:pathLst>
                <a:path w="1068705" h="678815">
                  <a:moveTo>
                    <a:pt x="1064074" y="289319"/>
                  </a:moveTo>
                  <a:lnTo>
                    <a:pt x="61539" y="289319"/>
                  </a:lnTo>
                  <a:lnTo>
                    <a:pt x="95289" y="287631"/>
                  </a:lnTo>
                  <a:lnTo>
                    <a:pt x="175883" y="282394"/>
                  </a:lnTo>
                  <a:lnTo>
                    <a:pt x="239135" y="277216"/>
                  </a:lnTo>
                  <a:lnTo>
                    <a:pt x="398519" y="262494"/>
                  </a:lnTo>
                  <a:lnTo>
                    <a:pt x="402009" y="248644"/>
                  </a:lnTo>
                  <a:lnTo>
                    <a:pt x="410621" y="220889"/>
                  </a:lnTo>
                  <a:lnTo>
                    <a:pt x="427961" y="181902"/>
                  </a:lnTo>
                  <a:lnTo>
                    <a:pt x="449609" y="146404"/>
                  </a:lnTo>
                  <a:lnTo>
                    <a:pt x="475619" y="113469"/>
                  </a:lnTo>
                  <a:lnTo>
                    <a:pt x="505936" y="84024"/>
                  </a:lnTo>
                  <a:lnTo>
                    <a:pt x="516353" y="74482"/>
                  </a:lnTo>
                  <a:lnTo>
                    <a:pt x="550976" y="50274"/>
                  </a:lnTo>
                  <a:lnTo>
                    <a:pt x="588218" y="30314"/>
                  </a:lnTo>
                  <a:lnTo>
                    <a:pt x="641926" y="11287"/>
                  </a:lnTo>
                  <a:lnTo>
                    <a:pt x="684406" y="2617"/>
                  </a:lnTo>
                  <a:lnTo>
                    <a:pt x="713851" y="0"/>
                  </a:lnTo>
                  <a:lnTo>
                    <a:pt x="746786" y="0"/>
                  </a:lnTo>
                  <a:lnTo>
                    <a:pt x="813470" y="10414"/>
                  </a:lnTo>
                  <a:lnTo>
                    <a:pt x="861128" y="26882"/>
                  </a:lnTo>
                  <a:lnTo>
                    <a:pt x="918270" y="58072"/>
                  </a:lnTo>
                  <a:lnTo>
                    <a:pt x="957258" y="88389"/>
                  </a:lnTo>
                  <a:lnTo>
                    <a:pt x="990195" y="123012"/>
                  </a:lnTo>
                  <a:lnTo>
                    <a:pt x="1018765" y="162872"/>
                  </a:lnTo>
                  <a:lnTo>
                    <a:pt x="1041285" y="207039"/>
                  </a:lnTo>
                  <a:lnTo>
                    <a:pt x="1057752" y="254696"/>
                  </a:lnTo>
                  <a:lnTo>
                    <a:pt x="1061245" y="270291"/>
                  </a:lnTo>
                  <a:lnTo>
                    <a:pt x="1064074" y="289319"/>
                  </a:lnTo>
                  <a:close/>
                </a:path>
                <a:path w="1068705" h="678815">
                  <a:moveTo>
                    <a:pt x="0" y="403516"/>
                  </a:moveTo>
                  <a:lnTo>
                    <a:pt x="0" y="288605"/>
                  </a:lnTo>
                  <a:lnTo>
                    <a:pt x="15627" y="289319"/>
                  </a:lnTo>
                  <a:lnTo>
                    <a:pt x="1064074" y="289319"/>
                  </a:lnTo>
                  <a:lnTo>
                    <a:pt x="1066422" y="304041"/>
                  </a:lnTo>
                  <a:lnTo>
                    <a:pt x="1068170" y="338724"/>
                  </a:lnTo>
                  <a:lnTo>
                    <a:pt x="1067295" y="356936"/>
                  </a:lnTo>
                  <a:lnTo>
                    <a:pt x="1066422" y="373346"/>
                  </a:lnTo>
                  <a:lnTo>
                    <a:pt x="1063805" y="390686"/>
                  </a:lnTo>
                  <a:lnTo>
                    <a:pt x="1061914" y="402849"/>
                  </a:lnTo>
                  <a:lnTo>
                    <a:pt x="15627" y="402849"/>
                  </a:lnTo>
                  <a:lnTo>
                    <a:pt x="0" y="403516"/>
                  </a:lnTo>
                  <a:close/>
                </a:path>
                <a:path w="1068705" h="678815">
                  <a:moveTo>
                    <a:pt x="728571" y="678321"/>
                  </a:moveTo>
                  <a:lnTo>
                    <a:pt x="714723" y="678321"/>
                  </a:lnTo>
                  <a:lnTo>
                    <a:pt x="700001" y="677448"/>
                  </a:lnTo>
                  <a:lnTo>
                    <a:pt x="686093" y="675701"/>
                  </a:lnTo>
                  <a:lnTo>
                    <a:pt x="644546" y="667903"/>
                  </a:lnTo>
                  <a:lnTo>
                    <a:pt x="630696" y="663598"/>
                  </a:lnTo>
                  <a:lnTo>
                    <a:pt x="617661" y="660106"/>
                  </a:lnTo>
                  <a:lnTo>
                    <a:pt x="568316" y="637586"/>
                  </a:lnTo>
                  <a:lnTo>
                    <a:pt x="522403" y="608143"/>
                  </a:lnTo>
                  <a:lnTo>
                    <a:pt x="473001" y="562231"/>
                  </a:lnTo>
                  <a:lnTo>
                    <a:pt x="456534" y="540583"/>
                  </a:lnTo>
                  <a:lnTo>
                    <a:pt x="448736" y="530168"/>
                  </a:lnTo>
                  <a:lnTo>
                    <a:pt x="415859" y="470406"/>
                  </a:lnTo>
                  <a:lnTo>
                    <a:pt x="402824" y="431419"/>
                  </a:lnTo>
                  <a:lnTo>
                    <a:pt x="309311" y="421876"/>
                  </a:lnTo>
                  <a:lnTo>
                    <a:pt x="169831" y="409774"/>
                  </a:lnTo>
                  <a:lnTo>
                    <a:pt x="92729" y="404536"/>
                  </a:lnTo>
                  <a:lnTo>
                    <a:pt x="34655" y="402849"/>
                  </a:lnTo>
                  <a:lnTo>
                    <a:pt x="1061914" y="402849"/>
                  </a:lnTo>
                  <a:lnTo>
                    <a:pt x="1052575" y="440089"/>
                  </a:lnTo>
                  <a:lnTo>
                    <a:pt x="1027435" y="500724"/>
                  </a:lnTo>
                  <a:lnTo>
                    <a:pt x="1000553" y="542271"/>
                  </a:lnTo>
                  <a:lnTo>
                    <a:pt x="990195" y="554433"/>
                  </a:lnTo>
                  <a:lnTo>
                    <a:pt x="979778" y="567411"/>
                  </a:lnTo>
                  <a:lnTo>
                    <a:pt x="944283" y="601218"/>
                  </a:lnTo>
                  <a:lnTo>
                    <a:pt x="890573" y="637586"/>
                  </a:lnTo>
                  <a:lnTo>
                    <a:pt x="845533" y="657488"/>
                  </a:lnTo>
                  <a:lnTo>
                    <a:pt x="797003" y="671396"/>
                  </a:lnTo>
                  <a:lnTo>
                    <a:pt x="763195" y="676573"/>
                  </a:lnTo>
                  <a:lnTo>
                    <a:pt x="728571" y="6783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474536" y="536343"/>
              <a:ext cx="521334" cy="521334"/>
            </a:xfrm>
            <a:custGeom>
              <a:avLst/>
              <a:gdLst/>
              <a:ahLst/>
              <a:cxnLst/>
              <a:rect l="l" t="t" r="r" b="b"/>
              <a:pathLst>
                <a:path w="521334" h="521334">
                  <a:moveTo>
                    <a:pt x="260394" y="520788"/>
                  </a:moveTo>
                  <a:lnTo>
                    <a:pt x="213588" y="516593"/>
                  </a:lnTo>
                  <a:lnTo>
                    <a:pt x="169534" y="504498"/>
                  </a:lnTo>
                  <a:lnTo>
                    <a:pt x="128968" y="485237"/>
                  </a:lnTo>
                  <a:lnTo>
                    <a:pt x="92625" y="459547"/>
                  </a:lnTo>
                  <a:lnTo>
                    <a:pt x="61241" y="428163"/>
                  </a:lnTo>
                  <a:lnTo>
                    <a:pt x="35551" y="391820"/>
                  </a:lnTo>
                  <a:lnTo>
                    <a:pt x="16290" y="351254"/>
                  </a:lnTo>
                  <a:lnTo>
                    <a:pt x="4195" y="307200"/>
                  </a:lnTo>
                  <a:lnTo>
                    <a:pt x="0" y="260394"/>
                  </a:lnTo>
                  <a:lnTo>
                    <a:pt x="4195" y="213588"/>
                  </a:lnTo>
                  <a:lnTo>
                    <a:pt x="16290" y="169534"/>
                  </a:lnTo>
                  <a:lnTo>
                    <a:pt x="35551" y="128968"/>
                  </a:lnTo>
                  <a:lnTo>
                    <a:pt x="61241" y="92625"/>
                  </a:lnTo>
                  <a:lnTo>
                    <a:pt x="92625" y="61241"/>
                  </a:lnTo>
                  <a:lnTo>
                    <a:pt x="128968" y="35551"/>
                  </a:lnTo>
                  <a:lnTo>
                    <a:pt x="169534" y="16290"/>
                  </a:lnTo>
                  <a:lnTo>
                    <a:pt x="213588" y="4195"/>
                  </a:lnTo>
                  <a:lnTo>
                    <a:pt x="260394" y="0"/>
                  </a:lnTo>
                  <a:lnTo>
                    <a:pt x="311431" y="5049"/>
                  </a:lnTo>
                  <a:lnTo>
                    <a:pt x="360042" y="19820"/>
                  </a:lnTo>
                  <a:lnTo>
                    <a:pt x="404861" y="43748"/>
                  </a:lnTo>
                  <a:lnTo>
                    <a:pt x="444521" y="76267"/>
                  </a:lnTo>
                  <a:lnTo>
                    <a:pt x="477039" y="115926"/>
                  </a:lnTo>
                  <a:lnTo>
                    <a:pt x="500967" y="160744"/>
                  </a:lnTo>
                  <a:lnTo>
                    <a:pt x="515739" y="209355"/>
                  </a:lnTo>
                  <a:lnTo>
                    <a:pt x="520788" y="260394"/>
                  </a:lnTo>
                  <a:lnTo>
                    <a:pt x="516593" y="307200"/>
                  </a:lnTo>
                  <a:lnTo>
                    <a:pt x="504498" y="351254"/>
                  </a:lnTo>
                  <a:lnTo>
                    <a:pt x="485237" y="391820"/>
                  </a:lnTo>
                  <a:lnTo>
                    <a:pt x="459547" y="428163"/>
                  </a:lnTo>
                  <a:lnTo>
                    <a:pt x="428163" y="459547"/>
                  </a:lnTo>
                  <a:lnTo>
                    <a:pt x="391820" y="485237"/>
                  </a:lnTo>
                  <a:lnTo>
                    <a:pt x="351254" y="504498"/>
                  </a:lnTo>
                  <a:lnTo>
                    <a:pt x="307200" y="516593"/>
                  </a:lnTo>
                  <a:lnTo>
                    <a:pt x="260394" y="520788"/>
                  </a:lnTo>
                  <a:close/>
                </a:path>
              </a:pathLst>
            </a:custGeom>
            <a:solidFill>
              <a:srgbClr val="DD7E6B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/>
          <p:cNvSpPr txBox="1"/>
          <p:nvPr/>
        </p:nvSpPr>
        <p:spPr>
          <a:xfrm>
            <a:off x="653764" y="636781"/>
            <a:ext cx="16256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90" b="1">
                <a:solidFill>
                  <a:srgbClr val="FFFFFF"/>
                </a:solidFill>
                <a:latin typeface="Comfortaa"/>
                <a:cs typeface="Comfortaa"/>
              </a:rPr>
              <a:t>3</a:t>
            </a:r>
            <a:endParaRPr sz="1800">
              <a:latin typeface="Comfortaa"/>
              <a:cs typeface="Comforta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91448" y="1502053"/>
            <a:ext cx="808355" cy="42925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065"/>
              </a:lnSpc>
              <a:spcBef>
                <a:spcPts val="100"/>
              </a:spcBef>
            </a:pPr>
            <a:r>
              <a:rPr dirty="0" sz="900" spc="-114" b="1">
                <a:latin typeface="Verdana"/>
                <a:cs typeface="Verdana"/>
              </a:rPr>
              <a:t>Waktu:</a:t>
            </a:r>
            <a:endParaRPr sz="900">
              <a:latin typeface="Verdana"/>
              <a:cs typeface="Verdana"/>
            </a:endParaRPr>
          </a:p>
          <a:p>
            <a:pPr marL="12700">
              <a:lnSpc>
                <a:spcPts val="1050"/>
              </a:lnSpc>
            </a:pPr>
            <a:r>
              <a:rPr dirty="0" sz="900" spc="-50">
                <a:latin typeface="Verdana"/>
                <a:cs typeface="Verdana"/>
              </a:rPr>
              <a:t>90</a:t>
            </a:r>
            <a:r>
              <a:rPr dirty="0" sz="900" spc="-105">
                <a:latin typeface="Verdana"/>
                <a:cs typeface="Verdana"/>
              </a:rPr>
              <a:t> </a:t>
            </a:r>
            <a:r>
              <a:rPr dirty="0" sz="900" spc="-30">
                <a:latin typeface="Verdana"/>
                <a:cs typeface="Verdana"/>
              </a:rPr>
              <a:t>Menit</a:t>
            </a:r>
            <a:endParaRPr sz="900">
              <a:latin typeface="Verdana"/>
              <a:cs typeface="Verdana"/>
            </a:endParaRPr>
          </a:p>
          <a:p>
            <a:pPr marL="12700">
              <a:lnSpc>
                <a:spcPts val="1065"/>
              </a:lnSpc>
            </a:pPr>
            <a:r>
              <a:rPr dirty="0" sz="900" spc="-85">
                <a:latin typeface="Verdana"/>
                <a:cs typeface="Verdana"/>
              </a:rPr>
              <a:t>2 </a:t>
            </a:r>
            <a:r>
              <a:rPr dirty="0" sz="900" spc="-114">
                <a:latin typeface="Verdana"/>
                <a:cs typeface="Verdana"/>
              </a:rPr>
              <a:t>Jam</a:t>
            </a:r>
            <a:r>
              <a:rPr dirty="0" sz="900" spc="-140">
                <a:latin typeface="Verdana"/>
                <a:cs typeface="Verdana"/>
              </a:rPr>
              <a:t> </a:t>
            </a:r>
            <a:r>
              <a:rPr dirty="0" sz="900" spc="-60">
                <a:latin typeface="Verdana"/>
                <a:cs typeface="Verdana"/>
              </a:rPr>
              <a:t>Pelajaran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449194" y="1511497"/>
            <a:ext cx="1762760" cy="436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100" b="1">
                <a:latin typeface="Verdana"/>
                <a:cs typeface="Verdana"/>
              </a:rPr>
              <a:t>Peralatan:</a:t>
            </a:r>
            <a:endParaRPr sz="900">
              <a:latin typeface="Verdana"/>
              <a:cs typeface="Verdana"/>
            </a:endParaRPr>
          </a:p>
          <a:p>
            <a:pPr marL="12700" marR="5080">
              <a:lnSpc>
                <a:spcPct val="100000"/>
              </a:lnSpc>
            </a:pPr>
            <a:r>
              <a:rPr dirty="0" sz="900" spc="-40">
                <a:latin typeface="Verdana"/>
                <a:cs typeface="Verdana"/>
              </a:rPr>
              <a:t>Alat</a:t>
            </a:r>
            <a:r>
              <a:rPr dirty="0" sz="900" spc="-100">
                <a:latin typeface="Verdana"/>
                <a:cs typeface="Verdana"/>
              </a:rPr>
              <a:t> </a:t>
            </a:r>
            <a:r>
              <a:rPr dirty="0" sz="900" spc="-45">
                <a:latin typeface="Verdana"/>
                <a:cs typeface="Verdana"/>
              </a:rPr>
              <a:t>tulis</a:t>
            </a:r>
            <a:r>
              <a:rPr dirty="0" sz="900" spc="-100">
                <a:latin typeface="Verdana"/>
                <a:cs typeface="Verdana"/>
              </a:rPr>
              <a:t> </a:t>
            </a:r>
            <a:r>
              <a:rPr dirty="0" sz="900" spc="-50">
                <a:latin typeface="Verdana"/>
                <a:cs typeface="Verdana"/>
              </a:rPr>
              <a:t>dan</a:t>
            </a:r>
            <a:r>
              <a:rPr dirty="0" sz="900" spc="-100">
                <a:latin typeface="Verdana"/>
                <a:cs typeface="Verdana"/>
              </a:rPr>
              <a:t> </a:t>
            </a:r>
            <a:r>
              <a:rPr dirty="0" sz="900" spc="-70">
                <a:latin typeface="Verdana"/>
                <a:cs typeface="Verdana"/>
              </a:rPr>
              <a:t>kertas,</a:t>
            </a:r>
            <a:r>
              <a:rPr dirty="0" sz="900" spc="-100">
                <a:latin typeface="Verdana"/>
                <a:cs typeface="Verdana"/>
              </a:rPr>
              <a:t> </a:t>
            </a:r>
            <a:r>
              <a:rPr dirty="0" sz="900" spc="-65">
                <a:latin typeface="Verdana"/>
                <a:cs typeface="Verdana"/>
              </a:rPr>
              <a:t>ruangan</a:t>
            </a:r>
            <a:r>
              <a:rPr dirty="0" sz="900" spc="-100">
                <a:latin typeface="Verdana"/>
                <a:cs typeface="Verdana"/>
              </a:rPr>
              <a:t> </a:t>
            </a:r>
            <a:r>
              <a:rPr dirty="0" sz="900" spc="-55">
                <a:latin typeface="Verdana"/>
                <a:cs typeface="Verdana"/>
              </a:rPr>
              <a:t>aula  </a:t>
            </a:r>
            <a:r>
              <a:rPr dirty="0" sz="900" spc="-65">
                <a:latin typeface="Verdana"/>
                <a:cs typeface="Verdana"/>
              </a:rPr>
              <a:t>atau </a:t>
            </a:r>
            <a:r>
              <a:rPr dirty="0" sz="900" spc="-50">
                <a:latin typeface="Verdana"/>
                <a:cs typeface="Verdana"/>
              </a:rPr>
              <a:t>lapangan</a:t>
            </a:r>
            <a:r>
              <a:rPr dirty="0" sz="900" spc="-135">
                <a:latin typeface="Verdana"/>
                <a:cs typeface="Verdana"/>
              </a:rPr>
              <a:t> </a:t>
            </a:r>
            <a:r>
              <a:rPr dirty="0" sz="900" spc="-50">
                <a:latin typeface="Verdana"/>
                <a:cs typeface="Verdana"/>
              </a:rPr>
              <a:t>kosong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618765" y="1511497"/>
            <a:ext cx="143637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105" b="1">
                <a:latin typeface="Verdana"/>
                <a:cs typeface="Verdana"/>
              </a:rPr>
              <a:t>Peran</a:t>
            </a:r>
            <a:r>
              <a:rPr dirty="0" sz="900" spc="-80" b="1">
                <a:latin typeface="Verdana"/>
                <a:cs typeface="Verdana"/>
              </a:rPr>
              <a:t> </a:t>
            </a:r>
            <a:r>
              <a:rPr dirty="0" sz="900" spc="-130" b="1">
                <a:latin typeface="Verdana"/>
                <a:cs typeface="Verdana"/>
              </a:rPr>
              <a:t>Guru:</a:t>
            </a:r>
            <a:endParaRPr sz="9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dirty="0" sz="900" spc="-60">
                <a:latin typeface="Verdana"/>
                <a:cs typeface="Verdana"/>
              </a:rPr>
              <a:t>Narasumber </a:t>
            </a:r>
            <a:r>
              <a:rPr dirty="0" sz="900" spc="-50">
                <a:latin typeface="Verdana"/>
                <a:cs typeface="Verdana"/>
              </a:rPr>
              <a:t>dan</a:t>
            </a:r>
            <a:r>
              <a:rPr dirty="0" sz="900" spc="-160">
                <a:latin typeface="Verdana"/>
                <a:cs typeface="Verdana"/>
              </a:rPr>
              <a:t> </a:t>
            </a:r>
            <a:r>
              <a:rPr dirty="0" sz="900" spc="-60">
                <a:latin typeface="Verdana"/>
                <a:cs typeface="Verdana"/>
              </a:rPr>
              <a:t>Fasilitator.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682084" y="176444"/>
            <a:ext cx="1011555" cy="132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 spc="25" b="1">
                <a:latin typeface="Comfortaa"/>
                <a:cs typeface="Comfortaa"/>
              </a:rPr>
              <a:t>Tahapan</a:t>
            </a:r>
            <a:r>
              <a:rPr dirty="0" sz="700" spc="-45" b="1">
                <a:latin typeface="Comfortaa"/>
                <a:cs typeface="Comfortaa"/>
              </a:rPr>
              <a:t> </a:t>
            </a:r>
            <a:r>
              <a:rPr dirty="0" sz="700" spc="35" b="1">
                <a:latin typeface="Comfortaa"/>
                <a:cs typeface="Comfortaa"/>
              </a:rPr>
              <a:t>Pengenalan</a:t>
            </a:r>
            <a:endParaRPr sz="700">
              <a:latin typeface="Comfortaa"/>
              <a:cs typeface="Comfortaa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774857" y="198899"/>
            <a:ext cx="101699" cy="1016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299972" y="2335695"/>
            <a:ext cx="3261643" cy="280779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23" name="object 23"/>
          <p:cNvGrpSpPr/>
          <p:nvPr/>
        </p:nvGrpSpPr>
        <p:grpSpPr>
          <a:xfrm>
            <a:off x="39974" y="0"/>
            <a:ext cx="1646555" cy="406400"/>
            <a:chOff x="39974" y="0"/>
            <a:chExt cx="1646555" cy="406400"/>
          </a:xfrm>
        </p:grpSpPr>
        <p:sp>
          <p:nvSpPr>
            <p:cNvPr id="24" name="object 24"/>
            <p:cNvSpPr/>
            <p:nvPr/>
          </p:nvSpPr>
          <p:spPr>
            <a:xfrm>
              <a:off x="39974" y="0"/>
              <a:ext cx="1646246" cy="40604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668548" y="115849"/>
              <a:ext cx="876300" cy="276225"/>
            </a:xfrm>
            <a:custGeom>
              <a:avLst/>
              <a:gdLst/>
              <a:ahLst/>
              <a:cxnLst/>
              <a:rect l="l" t="t" r="r" b="b"/>
              <a:pathLst>
                <a:path w="876300" h="276225">
                  <a:moveTo>
                    <a:pt x="829698" y="275999"/>
                  </a:moveTo>
                  <a:lnTo>
                    <a:pt x="45999" y="275999"/>
                  </a:lnTo>
                  <a:lnTo>
                    <a:pt x="28094" y="272384"/>
                  </a:lnTo>
                  <a:lnTo>
                    <a:pt x="13473" y="262526"/>
                  </a:lnTo>
                  <a:lnTo>
                    <a:pt x="3614" y="247904"/>
                  </a:lnTo>
                  <a:lnTo>
                    <a:pt x="0" y="229999"/>
                  </a:lnTo>
                  <a:lnTo>
                    <a:pt x="0" y="46000"/>
                  </a:lnTo>
                  <a:lnTo>
                    <a:pt x="3614" y="28095"/>
                  </a:lnTo>
                  <a:lnTo>
                    <a:pt x="13473" y="13473"/>
                  </a:lnTo>
                  <a:lnTo>
                    <a:pt x="28094" y="3614"/>
                  </a:lnTo>
                  <a:lnTo>
                    <a:pt x="45999" y="0"/>
                  </a:lnTo>
                  <a:lnTo>
                    <a:pt x="829698" y="0"/>
                  </a:lnTo>
                  <a:lnTo>
                    <a:pt x="867969" y="20479"/>
                  </a:lnTo>
                  <a:lnTo>
                    <a:pt x="875698" y="46000"/>
                  </a:lnTo>
                  <a:lnTo>
                    <a:pt x="875698" y="229999"/>
                  </a:lnTo>
                  <a:lnTo>
                    <a:pt x="872083" y="247904"/>
                  </a:lnTo>
                  <a:lnTo>
                    <a:pt x="862225" y="262526"/>
                  </a:lnTo>
                  <a:lnTo>
                    <a:pt x="847603" y="272384"/>
                  </a:lnTo>
                  <a:lnTo>
                    <a:pt x="829698" y="275999"/>
                  </a:lnTo>
                  <a:close/>
                </a:path>
              </a:pathLst>
            </a:custGeom>
            <a:solidFill>
              <a:srgbClr val="D8E9D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6" name="object 26"/>
          <p:cNvSpPr txBox="1"/>
          <p:nvPr/>
        </p:nvSpPr>
        <p:spPr>
          <a:xfrm>
            <a:off x="595473" y="108610"/>
            <a:ext cx="80962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Arial"/>
                <a:cs typeface="Arial"/>
              </a:rPr>
              <a:t>Suara</a:t>
            </a:r>
            <a:r>
              <a:rPr dirty="0" sz="800" spc="-60">
                <a:latin typeface="Arial"/>
                <a:cs typeface="Arial"/>
              </a:rPr>
              <a:t> </a:t>
            </a:r>
            <a:r>
              <a:rPr dirty="0" sz="800" spc="-5">
                <a:latin typeface="Arial"/>
                <a:cs typeface="Arial"/>
              </a:rPr>
              <a:t>Demokrasi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8498" y="189497"/>
            <a:ext cx="993775" cy="996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55"/>
              </a:lnSpc>
            </a:pPr>
            <a:r>
              <a:rPr dirty="0" sz="700" spc="45" b="1">
                <a:latin typeface="Comfortaa"/>
                <a:cs typeface="Comfortaa"/>
              </a:rPr>
              <a:t>Bhinneka </a:t>
            </a:r>
            <a:r>
              <a:rPr dirty="0" sz="700" spc="25" b="1">
                <a:latin typeface="Comfortaa"/>
                <a:cs typeface="Comfortaa"/>
              </a:rPr>
              <a:t>Tunggal</a:t>
            </a:r>
            <a:r>
              <a:rPr dirty="0" sz="700" spc="-114" b="1">
                <a:latin typeface="Comfortaa"/>
                <a:cs typeface="Comfortaa"/>
              </a:rPr>
              <a:t> </a:t>
            </a:r>
            <a:r>
              <a:rPr dirty="0" sz="700" spc="20" b="1">
                <a:latin typeface="Comfortaa"/>
                <a:cs typeface="Comfortaa"/>
              </a:rPr>
              <a:t>Ika</a:t>
            </a:r>
            <a:endParaRPr sz="700">
              <a:latin typeface="Comfortaa"/>
              <a:cs typeface="Comforta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42569" y="185512"/>
            <a:ext cx="114972" cy="1149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982212" y="499549"/>
            <a:ext cx="0" cy="758825"/>
          </a:xfrm>
          <a:custGeom>
            <a:avLst/>
            <a:gdLst/>
            <a:ahLst/>
            <a:cxnLst/>
            <a:rect l="l" t="t" r="r" b="b"/>
            <a:pathLst>
              <a:path w="0" h="758825">
                <a:moveTo>
                  <a:pt x="0" y="0"/>
                </a:moveTo>
                <a:lnTo>
                  <a:pt x="0" y="758398"/>
                </a:lnTo>
              </a:path>
            </a:pathLst>
          </a:custGeom>
          <a:ln w="19049">
            <a:solidFill>
              <a:srgbClr val="595959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5" name="object 5"/>
          <p:cNvGrpSpPr/>
          <p:nvPr/>
        </p:nvGrpSpPr>
        <p:grpSpPr>
          <a:xfrm>
            <a:off x="0" y="466294"/>
            <a:ext cx="1068705" cy="678815"/>
            <a:chOff x="0" y="466294"/>
            <a:chExt cx="1068705" cy="678815"/>
          </a:xfrm>
        </p:grpSpPr>
        <p:sp>
          <p:nvSpPr>
            <p:cNvPr id="6" name="object 6"/>
            <p:cNvSpPr/>
            <p:nvPr/>
          </p:nvSpPr>
          <p:spPr>
            <a:xfrm>
              <a:off x="0" y="466294"/>
              <a:ext cx="1068705" cy="678815"/>
            </a:xfrm>
            <a:custGeom>
              <a:avLst/>
              <a:gdLst/>
              <a:ahLst/>
              <a:cxnLst/>
              <a:rect l="l" t="t" r="r" b="b"/>
              <a:pathLst>
                <a:path w="1068705" h="678815">
                  <a:moveTo>
                    <a:pt x="1064074" y="289319"/>
                  </a:moveTo>
                  <a:lnTo>
                    <a:pt x="61539" y="289319"/>
                  </a:lnTo>
                  <a:lnTo>
                    <a:pt x="95289" y="287631"/>
                  </a:lnTo>
                  <a:lnTo>
                    <a:pt x="175883" y="282394"/>
                  </a:lnTo>
                  <a:lnTo>
                    <a:pt x="239135" y="277216"/>
                  </a:lnTo>
                  <a:lnTo>
                    <a:pt x="398519" y="262494"/>
                  </a:lnTo>
                  <a:lnTo>
                    <a:pt x="402009" y="248644"/>
                  </a:lnTo>
                  <a:lnTo>
                    <a:pt x="410621" y="220889"/>
                  </a:lnTo>
                  <a:lnTo>
                    <a:pt x="427961" y="181902"/>
                  </a:lnTo>
                  <a:lnTo>
                    <a:pt x="449609" y="146404"/>
                  </a:lnTo>
                  <a:lnTo>
                    <a:pt x="475619" y="113469"/>
                  </a:lnTo>
                  <a:lnTo>
                    <a:pt x="505936" y="84024"/>
                  </a:lnTo>
                  <a:lnTo>
                    <a:pt x="516353" y="74482"/>
                  </a:lnTo>
                  <a:lnTo>
                    <a:pt x="550976" y="50274"/>
                  </a:lnTo>
                  <a:lnTo>
                    <a:pt x="588218" y="30314"/>
                  </a:lnTo>
                  <a:lnTo>
                    <a:pt x="641926" y="11287"/>
                  </a:lnTo>
                  <a:lnTo>
                    <a:pt x="684406" y="2617"/>
                  </a:lnTo>
                  <a:lnTo>
                    <a:pt x="713851" y="0"/>
                  </a:lnTo>
                  <a:lnTo>
                    <a:pt x="746786" y="0"/>
                  </a:lnTo>
                  <a:lnTo>
                    <a:pt x="813470" y="10414"/>
                  </a:lnTo>
                  <a:lnTo>
                    <a:pt x="861128" y="26882"/>
                  </a:lnTo>
                  <a:lnTo>
                    <a:pt x="918270" y="58072"/>
                  </a:lnTo>
                  <a:lnTo>
                    <a:pt x="957258" y="88389"/>
                  </a:lnTo>
                  <a:lnTo>
                    <a:pt x="990195" y="123012"/>
                  </a:lnTo>
                  <a:lnTo>
                    <a:pt x="1018765" y="162872"/>
                  </a:lnTo>
                  <a:lnTo>
                    <a:pt x="1041285" y="207039"/>
                  </a:lnTo>
                  <a:lnTo>
                    <a:pt x="1057752" y="254696"/>
                  </a:lnTo>
                  <a:lnTo>
                    <a:pt x="1061245" y="270291"/>
                  </a:lnTo>
                  <a:lnTo>
                    <a:pt x="1064074" y="289319"/>
                  </a:lnTo>
                  <a:close/>
                </a:path>
                <a:path w="1068705" h="678815">
                  <a:moveTo>
                    <a:pt x="0" y="403516"/>
                  </a:moveTo>
                  <a:lnTo>
                    <a:pt x="0" y="288605"/>
                  </a:lnTo>
                  <a:lnTo>
                    <a:pt x="15627" y="289319"/>
                  </a:lnTo>
                  <a:lnTo>
                    <a:pt x="1064074" y="289319"/>
                  </a:lnTo>
                  <a:lnTo>
                    <a:pt x="1066422" y="304041"/>
                  </a:lnTo>
                  <a:lnTo>
                    <a:pt x="1068170" y="338724"/>
                  </a:lnTo>
                  <a:lnTo>
                    <a:pt x="1067295" y="356936"/>
                  </a:lnTo>
                  <a:lnTo>
                    <a:pt x="1066422" y="373346"/>
                  </a:lnTo>
                  <a:lnTo>
                    <a:pt x="1063805" y="390686"/>
                  </a:lnTo>
                  <a:lnTo>
                    <a:pt x="1061914" y="402849"/>
                  </a:lnTo>
                  <a:lnTo>
                    <a:pt x="15627" y="402849"/>
                  </a:lnTo>
                  <a:lnTo>
                    <a:pt x="0" y="403516"/>
                  </a:lnTo>
                  <a:close/>
                </a:path>
                <a:path w="1068705" h="678815">
                  <a:moveTo>
                    <a:pt x="728571" y="678321"/>
                  </a:moveTo>
                  <a:lnTo>
                    <a:pt x="714723" y="678321"/>
                  </a:lnTo>
                  <a:lnTo>
                    <a:pt x="700001" y="677448"/>
                  </a:lnTo>
                  <a:lnTo>
                    <a:pt x="686093" y="675701"/>
                  </a:lnTo>
                  <a:lnTo>
                    <a:pt x="644546" y="667903"/>
                  </a:lnTo>
                  <a:lnTo>
                    <a:pt x="630696" y="663598"/>
                  </a:lnTo>
                  <a:lnTo>
                    <a:pt x="617661" y="660106"/>
                  </a:lnTo>
                  <a:lnTo>
                    <a:pt x="568316" y="637586"/>
                  </a:lnTo>
                  <a:lnTo>
                    <a:pt x="522403" y="608143"/>
                  </a:lnTo>
                  <a:lnTo>
                    <a:pt x="473001" y="562231"/>
                  </a:lnTo>
                  <a:lnTo>
                    <a:pt x="456534" y="540583"/>
                  </a:lnTo>
                  <a:lnTo>
                    <a:pt x="448736" y="530168"/>
                  </a:lnTo>
                  <a:lnTo>
                    <a:pt x="415859" y="470406"/>
                  </a:lnTo>
                  <a:lnTo>
                    <a:pt x="402824" y="431419"/>
                  </a:lnTo>
                  <a:lnTo>
                    <a:pt x="309311" y="421876"/>
                  </a:lnTo>
                  <a:lnTo>
                    <a:pt x="169831" y="409774"/>
                  </a:lnTo>
                  <a:lnTo>
                    <a:pt x="92729" y="404536"/>
                  </a:lnTo>
                  <a:lnTo>
                    <a:pt x="34655" y="402849"/>
                  </a:lnTo>
                  <a:lnTo>
                    <a:pt x="1061914" y="402849"/>
                  </a:lnTo>
                  <a:lnTo>
                    <a:pt x="1052575" y="440089"/>
                  </a:lnTo>
                  <a:lnTo>
                    <a:pt x="1027435" y="500724"/>
                  </a:lnTo>
                  <a:lnTo>
                    <a:pt x="1000553" y="542271"/>
                  </a:lnTo>
                  <a:lnTo>
                    <a:pt x="990195" y="554433"/>
                  </a:lnTo>
                  <a:lnTo>
                    <a:pt x="979778" y="567411"/>
                  </a:lnTo>
                  <a:lnTo>
                    <a:pt x="944283" y="601218"/>
                  </a:lnTo>
                  <a:lnTo>
                    <a:pt x="890573" y="637586"/>
                  </a:lnTo>
                  <a:lnTo>
                    <a:pt x="845533" y="657488"/>
                  </a:lnTo>
                  <a:lnTo>
                    <a:pt x="797003" y="671396"/>
                  </a:lnTo>
                  <a:lnTo>
                    <a:pt x="763195" y="676573"/>
                  </a:lnTo>
                  <a:lnTo>
                    <a:pt x="728571" y="6783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474536" y="536343"/>
              <a:ext cx="521334" cy="521334"/>
            </a:xfrm>
            <a:custGeom>
              <a:avLst/>
              <a:gdLst/>
              <a:ahLst/>
              <a:cxnLst/>
              <a:rect l="l" t="t" r="r" b="b"/>
              <a:pathLst>
                <a:path w="521334" h="521334">
                  <a:moveTo>
                    <a:pt x="260394" y="520788"/>
                  </a:moveTo>
                  <a:lnTo>
                    <a:pt x="213588" y="516593"/>
                  </a:lnTo>
                  <a:lnTo>
                    <a:pt x="169534" y="504498"/>
                  </a:lnTo>
                  <a:lnTo>
                    <a:pt x="128968" y="485237"/>
                  </a:lnTo>
                  <a:lnTo>
                    <a:pt x="92625" y="459547"/>
                  </a:lnTo>
                  <a:lnTo>
                    <a:pt x="61241" y="428163"/>
                  </a:lnTo>
                  <a:lnTo>
                    <a:pt x="35551" y="391820"/>
                  </a:lnTo>
                  <a:lnTo>
                    <a:pt x="16290" y="351254"/>
                  </a:lnTo>
                  <a:lnTo>
                    <a:pt x="4195" y="307200"/>
                  </a:lnTo>
                  <a:lnTo>
                    <a:pt x="0" y="260394"/>
                  </a:lnTo>
                  <a:lnTo>
                    <a:pt x="4195" y="213588"/>
                  </a:lnTo>
                  <a:lnTo>
                    <a:pt x="16290" y="169534"/>
                  </a:lnTo>
                  <a:lnTo>
                    <a:pt x="35551" y="128968"/>
                  </a:lnTo>
                  <a:lnTo>
                    <a:pt x="61241" y="92625"/>
                  </a:lnTo>
                  <a:lnTo>
                    <a:pt x="92625" y="61241"/>
                  </a:lnTo>
                  <a:lnTo>
                    <a:pt x="128968" y="35551"/>
                  </a:lnTo>
                  <a:lnTo>
                    <a:pt x="169534" y="16290"/>
                  </a:lnTo>
                  <a:lnTo>
                    <a:pt x="213588" y="4195"/>
                  </a:lnTo>
                  <a:lnTo>
                    <a:pt x="260394" y="0"/>
                  </a:lnTo>
                  <a:lnTo>
                    <a:pt x="311431" y="5049"/>
                  </a:lnTo>
                  <a:lnTo>
                    <a:pt x="360042" y="19820"/>
                  </a:lnTo>
                  <a:lnTo>
                    <a:pt x="404861" y="43748"/>
                  </a:lnTo>
                  <a:lnTo>
                    <a:pt x="444521" y="76267"/>
                  </a:lnTo>
                  <a:lnTo>
                    <a:pt x="477039" y="115926"/>
                  </a:lnTo>
                  <a:lnTo>
                    <a:pt x="500967" y="160744"/>
                  </a:lnTo>
                  <a:lnTo>
                    <a:pt x="515739" y="209355"/>
                  </a:lnTo>
                  <a:lnTo>
                    <a:pt x="520788" y="260394"/>
                  </a:lnTo>
                  <a:lnTo>
                    <a:pt x="516593" y="307200"/>
                  </a:lnTo>
                  <a:lnTo>
                    <a:pt x="504498" y="351254"/>
                  </a:lnTo>
                  <a:lnTo>
                    <a:pt x="485237" y="391820"/>
                  </a:lnTo>
                  <a:lnTo>
                    <a:pt x="459547" y="428163"/>
                  </a:lnTo>
                  <a:lnTo>
                    <a:pt x="428163" y="459547"/>
                  </a:lnTo>
                  <a:lnTo>
                    <a:pt x="391820" y="485237"/>
                  </a:lnTo>
                  <a:lnTo>
                    <a:pt x="351254" y="504498"/>
                  </a:lnTo>
                  <a:lnTo>
                    <a:pt x="307200" y="516593"/>
                  </a:lnTo>
                  <a:lnTo>
                    <a:pt x="260394" y="520788"/>
                  </a:lnTo>
                  <a:close/>
                </a:path>
              </a:pathLst>
            </a:custGeom>
            <a:solidFill>
              <a:srgbClr val="DD7E6B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653764" y="636781"/>
            <a:ext cx="16256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90" b="1">
                <a:solidFill>
                  <a:srgbClr val="FFFFFF"/>
                </a:solidFill>
                <a:latin typeface="Comfortaa"/>
                <a:cs typeface="Comfortaa"/>
              </a:rPr>
              <a:t>3</a:t>
            </a:r>
            <a:endParaRPr sz="1800">
              <a:latin typeface="Comfortaa"/>
              <a:cs typeface="Comforta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88499" y="1217135"/>
            <a:ext cx="8427720" cy="81915"/>
            <a:chOff x="388499" y="1217135"/>
            <a:chExt cx="8427720" cy="81915"/>
          </a:xfrm>
        </p:grpSpPr>
        <p:sp>
          <p:nvSpPr>
            <p:cNvPr id="10" name="object 10"/>
            <p:cNvSpPr/>
            <p:nvPr/>
          </p:nvSpPr>
          <p:spPr>
            <a:xfrm>
              <a:off x="460699" y="1257997"/>
              <a:ext cx="8283575" cy="0"/>
            </a:xfrm>
            <a:custGeom>
              <a:avLst/>
              <a:gdLst/>
              <a:ahLst/>
              <a:cxnLst/>
              <a:rect l="l" t="t" r="r" b="b"/>
              <a:pathLst>
                <a:path w="8283575" h="0">
                  <a:moveTo>
                    <a:pt x="8283183" y="0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8734357" y="1217135"/>
              <a:ext cx="81724" cy="8172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388499" y="1217135"/>
              <a:ext cx="81724" cy="817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/>
          <p:nvPr/>
        </p:nvSpPr>
        <p:spPr>
          <a:xfrm>
            <a:off x="601298" y="1512746"/>
            <a:ext cx="1536065" cy="342900"/>
          </a:xfrm>
          <a:custGeom>
            <a:avLst/>
            <a:gdLst/>
            <a:ahLst/>
            <a:cxnLst/>
            <a:rect l="l" t="t" r="r" b="b"/>
            <a:pathLst>
              <a:path w="1536064" h="342900">
                <a:moveTo>
                  <a:pt x="1478644" y="342299"/>
                </a:moveTo>
                <a:lnTo>
                  <a:pt x="57049" y="342299"/>
                </a:lnTo>
                <a:lnTo>
                  <a:pt x="34843" y="337815"/>
                </a:lnTo>
                <a:lnTo>
                  <a:pt x="16709" y="325589"/>
                </a:lnTo>
                <a:lnTo>
                  <a:pt x="4483" y="307454"/>
                </a:lnTo>
                <a:lnTo>
                  <a:pt x="0" y="285246"/>
                </a:lnTo>
                <a:lnTo>
                  <a:pt x="0" y="57049"/>
                </a:lnTo>
                <a:lnTo>
                  <a:pt x="4483" y="34843"/>
                </a:lnTo>
                <a:lnTo>
                  <a:pt x="16709" y="16709"/>
                </a:lnTo>
                <a:lnTo>
                  <a:pt x="34843" y="4483"/>
                </a:lnTo>
                <a:lnTo>
                  <a:pt x="57049" y="0"/>
                </a:lnTo>
                <a:lnTo>
                  <a:pt x="1478644" y="0"/>
                </a:lnTo>
                <a:lnTo>
                  <a:pt x="1518986" y="16709"/>
                </a:lnTo>
                <a:lnTo>
                  <a:pt x="1535696" y="57049"/>
                </a:lnTo>
                <a:lnTo>
                  <a:pt x="1535696" y="285246"/>
                </a:lnTo>
                <a:lnTo>
                  <a:pt x="1531213" y="307454"/>
                </a:lnTo>
                <a:lnTo>
                  <a:pt x="1518986" y="325589"/>
                </a:lnTo>
                <a:lnTo>
                  <a:pt x="1500852" y="337815"/>
                </a:lnTo>
                <a:lnTo>
                  <a:pt x="1478644" y="342299"/>
                </a:lnTo>
                <a:close/>
              </a:path>
            </a:pathLst>
          </a:custGeom>
          <a:solidFill>
            <a:srgbClr val="A572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532519" y="1512746"/>
            <a:ext cx="1536065" cy="342900"/>
          </a:xfrm>
          <a:custGeom>
            <a:avLst/>
            <a:gdLst/>
            <a:ahLst/>
            <a:cxnLst/>
            <a:rect l="l" t="t" r="r" b="b"/>
            <a:pathLst>
              <a:path w="1536064" h="342900">
                <a:moveTo>
                  <a:pt x="1478647" y="342299"/>
                </a:moveTo>
                <a:lnTo>
                  <a:pt x="57049" y="342299"/>
                </a:lnTo>
                <a:lnTo>
                  <a:pt x="34846" y="337815"/>
                </a:lnTo>
                <a:lnTo>
                  <a:pt x="16712" y="325589"/>
                </a:lnTo>
                <a:lnTo>
                  <a:pt x="4484" y="307454"/>
                </a:lnTo>
                <a:lnTo>
                  <a:pt x="0" y="285246"/>
                </a:lnTo>
                <a:lnTo>
                  <a:pt x="0" y="57049"/>
                </a:lnTo>
                <a:lnTo>
                  <a:pt x="4484" y="34843"/>
                </a:lnTo>
                <a:lnTo>
                  <a:pt x="16712" y="16709"/>
                </a:lnTo>
                <a:lnTo>
                  <a:pt x="34846" y="4483"/>
                </a:lnTo>
                <a:lnTo>
                  <a:pt x="57049" y="0"/>
                </a:lnTo>
                <a:lnTo>
                  <a:pt x="1478647" y="0"/>
                </a:lnTo>
                <a:lnTo>
                  <a:pt x="1518996" y="16709"/>
                </a:lnTo>
                <a:lnTo>
                  <a:pt x="1535696" y="57049"/>
                </a:lnTo>
                <a:lnTo>
                  <a:pt x="1535696" y="285246"/>
                </a:lnTo>
                <a:lnTo>
                  <a:pt x="1531212" y="307454"/>
                </a:lnTo>
                <a:lnTo>
                  <a:pt x="1518984" y="325589"/>
                </a:lnTo>
                <a:lnTo>
                  <a:pt x="1500850" y="337815"/>
                </a:lnTo>
                <a:lnTo>
                  <a:pt x="1478647" y="342299"/>
                </a:lnTo>
                <a:close/>
              </a:path>
            </a:pathLst>
          </a:custGeom>
          <a:solidFill>
            <a:srgbClr val="627E8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2295194" y="1542421"/>
            <a:ext cx="3001645" cy="33775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525145">
              <a:lnSpc>
                <a:spcPct val="100000"/>
              </a:lnSpc>
              <a:spcBef>
                <a:spcPts val="100"/>
              </a:spcBef>
            </a:pPr>
            <a:r>
              <a:rPr dirty="0" sz="1300" spc="-25" b="1">
                <a:solidFill>
                  <a:srgbClr val="FFFFFF"/>
                </a:solidFill>
                <a:latin typeface="Arial"/>
                <a:cs typeface="Arial"/>
              </a:rPr>
              <a:t>Pelaksanaan</a:t>
            </a:r>
            <a:endParaRPr sz="13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400">
              <a:latin typeface="Arial"/>
              <a:cs typeface="Arial"/>
            </a:endParaRPr>
          </a:p>
          <a:p>
            <a:pPr marL="155575" marR="79375" indent="-121920">
              <a:lnSpc>
                <a:spcPct val="114999"/>
              </a:lnSpc>
              <a:buAutoNum type="arabicParenR"/>
              <a:tabLst>
                <a:tab pos="156210" algn="l"/>
              </a:tabLst>
            </a:pPr>
            <a:r>
              <a:rPr dirty="0" sz="800" spc="-120">
                <a:latin typeface="Arial Black"/>
                <a:cs typeface="Arial Black"/>
              </a:rPr>
              <a:t>Peserta </a:t>
            </a:r>
            <a:r>
              <a:rPr dirty="0" sz="800" spc="-95">
                <a:latin typeface="Arial Black"/>
                <a:cs typeface="Arial Black"/>
              </a:rPr>
              <a:t>didik </a:t>
            </a:r>
            <a:r>
              <a:rPr dirty="0" sz="800" spc="-114">
                <a:latin typeface="Arial Black"/>
                <a:cs typeface="Arial Black"/>
              </a:rPr>
              <a:t>diajak </a:t>
            </a:r>
            <a:r>
              <a:rPr dirty="0" sz="800" spc="-105">
                <a:latin typeface="Arial Black"/>
                <a:cs typeface="Arial Black"/>
              </a:rPr>
              <a:t>mengidentifikasi </a:t>
            </a:r>
            <a:r>
              <a:rPr dirty="0" sz="800" spc="-100">
                <a:latin typeface="Arial Black"/>
                <a:cs typeface="Arial Black"/>
              </a:rPr>
              <a:t>identitas </a:t>
            </a:r>
            <a:r>
              <a:rPr dirty="0" sz="800" spc="-85">
                <a:latin typeface="Arial Black"/>
                <a:cs typeface="Arial Black"/>
              </a:rPr>
              <a:t>diri </a:t>
            </a:r>
            <a:r>
              <a:rPr dirty="0" sz="800" spc="-110">
                <a:latin typeface="Arial Black"/>
                <a:cs typeface="Arial Black"/>
              </a:rPr>
              <a:t>yang </a:t>
            </a:r>
            <a:r>
              <a:rPr dirty="0" sz="800" spc="-120">
                <a:latin typeface="Arial Black"/>
                <a:cs typeface="Arial Black"/>
              </a:rPr>
              <a:t>melekat  </a:t>
            </a:r>
            <a:r>
              <a:rPr dirty="0" sz="800" spc="-110">
                <a:latin typeface="Arial Black"/>
                <a:cs typeface="Arial Black"/>
              </a:rPr>
              <a:t>dengan </a:t>
            </a:r>
            <a:r>
              <a:rPr dirty="0" sz="800" spc="-120">
                <a:latin typeface="Arial Black"/>
                <a:cs typeface="Arial Black"/>
              </a:rPr>
              <a:t>menuliskan </a:t>
            </a:r>
            <a:r>
              <a:rPr dirty="0" sz="800" spc="-100">
                <a:latin typeface="Arial Black"/>
                <a:cs typeface="Arial Black"/>
              </a:rPr>
              <a:t>identitas </a:t>
            </a:r>
            <a:r>
              <a:rPr dirty="0" sz="800" spc="-85">
                <a:latin typeface="Arial Black"/>
                <a:cs typeface="Arial Black"/>
              </a:rPr>
              <a:t>diri </a:t>
            </a:r>
            <a:r>
              <a:rPr dirty="0" sz="800" spc="-110">
                <a:latin typeface="Arial Black"/>
                <a:cs typeface="Arial Black"/>
              </a:rPr>
              <a:t>dengan </a:t>
            </a:r>
            <a:r>
              <a:rPr dirty="0" sz="800" spc="-120">
                <a:latin typeface="Arial Black"/>
                <a:cs typeface="Arial Black"/>
              </a:rPr>
              <a:t>menjawab</a:t>
            </a:r>
            <a:endParaRPr sz="800">
              <a:latin typeface="Arial Black"/>
              <a:cs typeface="Arial Black"/>
            </a:endParaRPr>
          </a:p>
          <a:p>
            <a:pPr marL="155575">
              <a:lnSpc>
                <a:spcPct val="100000"/>
              </a:lnSpc>
              <a:spcBef>
                <a:spcPts val="145"/>
              </a:spcBef>
            </a:pPr>
            <a:r>
              <a:rPr dirty="0" sz="800" spc="-105">
                <a:latin typeface="Arial Black"/>
                <a:cs typeface="Arial Black"/>
              </a:rPr>
              <a:t>pertanyaan-pertanyaan </a:t>
            </a:r>
            <a:r>
              <a:rPr dirty="0" sz="800" spc="-100">
                <a:latin typeface="Arial Black"/>
                <a:cs typeface="Arial Black"/>
              </a:rPr>
              <a:t>berikut</a:t>
            </a:r>
            <a:r>
              <a:rPr dirty="0" sz="800" spc="-45">
                <a:latin typeface="Arial Black"/>
                <a:cs typeface="Arial Black"/>
              </a:rPr>
              <a:t> </a:t>
            </a:r>
            <a:r>
              <a:rPr dirty="0" sz="800" spc="-85">
                <a:latin typeface="Arial Black"/>
                <a:cs typeface="Arial Black"/>
              </a:rPr>
              <a:t>ini:</a:t>
            </a:r>
            <a:endParaRPr sz="800">
              <a:latin typeface="Arial Black"/>
              <a:cs typeface="Arial Black"/>
            </a:endParaRPr>
          </a:p>
          <a:p>
            <a:pPr lvl="1" marL="266700" indent="-111760">
              <a:lnSpc>
                <a:spcPct val="100000"/>
              </a:lnSpc>
              <a:spcBef>
                <a:spcPts val="145"/>
              </a:spcBef>
              <a:buFont typeface="Arial"/>
              <a:buChar char="●"/>
              <a:tabLst>
                <a:tab pos="267335" algn="l"/>
              </a:tabLst>
            </a:pPr>
            <a:r>
              <a:rPr dirty="0" sz="800" spc="-110">
                <a:latin typeface="Arial Black"/>
                <a:cs typeface="Arial Black"/>
              </a:rPr>
              <a:t>Apa </a:t>
            </a:r>
            <a:r>
              <a:rPr dirty="0" sz="800" spc="-100">
                <a:latin typeface="Arial Black"/>
                <a:cs typeface="Arial Black"/>
              </a:rPr>
              <a:t>identitas </a:t>
            </a:r>
            <a:r>
              <a:rPr dirty="0" sz="800" spc="-105">
                <a:latin typeface="Arial Black"/>
                <a:cs typeface="Arial Black"/>
              </a:rPr>
              <a:t>gender</a:t>
            </a:r>
            <a:r>
              <a:rPr dirty="0" sz="800" spc="-50">
                <a:latin typeface="Arial Black"/>
                <a:cs typeface="Arial Black"/>
              </a:rPr>
              <a:t> </a:t>
            </a:r>
            <a:r>
              <a:rPr dirty="0" sz="800" spc="-135">
                <a:latin typeface="Arial Black"/>
                <a:cs typeface="Arial Black"/>
              </a:rPr>
              <a:t>kamu?</a:t>
            </a:r>
            <a:endParaRPr sz="800">
              <a:latin typeface="Arial Black"/>
              <a:cs typeface="Arial Black"/>
            </a:endParaRPr>
          </a:p>
          <a:p>
            <a:pPr lvl="1" marL="266700" indent="-111760">
              <a:lnSpc>
                <a:spcPct val="100000"/>
              </a:lnSpc>
              <a:spcBef>
                <a:spcPts val="145"/>
              </a:spcBef>
              <a:buFont typeface="Arial"/>
              <a:buChar char="●"/>
              <a:tabLst>
                <a:tab pos="267335" algn="l"/>
              </a:tabLst>
            </a:pPr>
            <a:r>
              <a:rPr dirty="0" sz="800" spc="-90">
                <a:latin typeface="Arial Black"/>
                <a:cs typeface="Arial Black"/>
              </a:rPr>
              <a:t>Di </a:t>
            </a:r>
            <a:r>
              <a:rPr dirty="0" sz="800" spc="-135">
                <a:latin typeface="Arial Black"/>
                <a:cs typeface="Arial Black"/>
              </a:rPr>
              <a:t>mana kamu </a:t>
            </a:r>
            <a:r>
              <a:rPr dirty="0" sz="800" spc="-100">
                <a:latin typeface="Arial Black"/>
                <a:cs typeface="Arial Black"/>
              </a:rPr>
              <a:t>tinggal? </a:t>
            </a:r>
            <a:r>
              <a:rPr dirty="0" sz="800" spc="-110">
                <a:latin typeface="Arial Black"/>
                <a:cs typeface="Arial Black"/>
              </a:rPr>
              <a:t>(pedesaan, </a:t>
            </a:r>
            <a:r>
              <a:rPr dirty="0" sz="800" spc="-105">
                <a:latin typeface="Arial Black"/>
                <a:cs typeface="Arial Black"/>
              </a:rPr>
              <a:t>kota,</a:t>
            </a:r>
            <a:r>
              <a:rPr dirty="0" sz="800" spc="-150">
                <a:latin typeface="Arial Black"/>
                <a:cs typeface="Arial Black"/>
              </a:rPr>
              <a:t> </a:t>
            </a:r>
            <a:r>
              <a:rPr dirty="0" sz="800" spc="-95">
                <a:latin typeface="Arial Black"/>
                <a:cs typeface="Arial Black"/>
              </a:rPr>
              <a:t>pinggiran)</a:t>
            </a:r>
            <a:endParaRPr sz="800">
              <a:latin typeface="Arial Black"/>
              <a:cs typeface="Arial Black"/>
            </a:endParaRPr>
          </a:p>
          <a:p>
            <a:pPr lvl="1" marL="266700" indent="-111760">
              <a:lnSpc>
                <a:spcPct val="100000"/>
              </a:lnSpc>
              <a:spcBef>
                <a:spcPts val="145"/>
              </a:spcBef>
              <a:buFont typeface="Arial"/>
              <a:buChar char="●"/>
              <a:tabLst>
                <a:tab pos="267335" algn="l"/>
              </a:tabLst>
            </a:pPr>
            <a:r>
              <a:rPr dirty="0" sz="800" spc="-110">
                <a:latin typeface="Arial Black"/>
                <a:cs typeface="Arial Black"/>
              </a:rPr>
              <a:t>Apa </a:t>
            </a:r>
            <a:r>
              <a:rPr dirty="0" sz="800" spc="-135">
                <a:latin typeface="Arial Black"/>
                <a:cs typeface="Arial Black"/>
              </a:rPr>
              <a:t>agama </a:t>
            </a:r>
            <a:r>
              <a:rPr dirty="0" sz="800" spc="-114">
                <a:latin typeface="Arial Black"/>
                <a:cs typeface="Arial Black"/>
              </a:rPr>
              <a:t>atau </a:t>
            </a:r>
            <a:r>
              <a:rPr dirty="0" sz="800" spc="-125">
                <a:latin typeface="Arial Black"/>
                <a:cs typeface="Arial Black"/>
              </a:rPr>
              <a:t>kepercayaan</a:t>
            </a:r>
            <a:r>
              <a:rPr dirty="0" sz="800" spc="-75">
                <a:latin typeface="Arial Black"/>
                <a:cs typeface="Arial Black"/>
              </a:rPr>
              <a:t> </a:t>
            </a:r>
            <a:r>
              <a:rPr dirty="0" sz="800" spc="-135">
                <a:latin typeface="Arial Black"/>
                <a:cs typeface="Arial Black"/>
              </a:rPr>
              <a:t>kamu?</a:t>
            </a:r>
            <a:endParaRPr sz="800">
              <a:latin typeface="Arial Black"/>
              <a:cs typeface="Arial Black"/>
            </a:endParaRPr>
          </a:p>
          <a:p>
            <a:pPr lvl="1" marL="266700" indent="-111760">
              <a:lnSpc>
                <a:spcPct val="100000"/>
              </a:lnSpc>
              <a:spcBef>
                <a:spcPts val="140"/>
              </a:spcBef>
              <a:buFont typeface="Arial"/>
              <a:buChar char="●"/>
              <a:tabLst>
                <a:tab pos="267335" algn="l"/>
              </a:tabLst>
            </a:pPr>
            <a:r>
              <a:rPr dirty="0" sz="800" spc="-125">
                <a:latin typeface="Arial Black"/>
                <a:cs typeface="Arial Black"/>
              </a:rPr>
              <a:t>Berapa usia</a:t>
            </a:r>
            <a:r>
              <a:rPr dirty="0" sz="800" spc="-85">
                <a:latin typeface="Arial Black"/>
                <a:cs typeface="Arial Black"/>
              </a:rPr>
              <a:t> </a:t>
            </a:r>
            <a:r>
              <a:rPr dirty="0" sz="800" spc="-135">
                <a:latin typeface="Arial Black"/>
                <a:cs typeface="Arial Black"/>
              </a:rPr>
              <a:t>kamu?</a:t>
            </a:r>
            <a:endParaRPr sz="800">
              <a:latin typeface="Arial Black"/>
              <a:cs typeface="Arial Black"/>
            </a:endParaRPr>
          </a:p>
          <a:p>
            <a:pPr lvl="1" marL="155575" marR="132715">
              <a:lnSpc>
                <a:spcPct val="114999"/>
              </a:lnSpc>
              <a:buFont typeface="Arial"/>
              <a:buChar char="●"/>
              <a:tabLst>
                <a:tab pos="267335" algn="l"/>
              </a:tabLst>
            </a:pPr>
            <a:r>
              <a:rPr dirty="0" sz="800" spc="-120">
                <a:latin typeface="Arial Black"/>
                <a:cs typeface="Arial Black"/>
              </a:rPr>
              <a:t>Apakah </a:t>
            </a:r>
            <a:r>
              <a:rPr dirty="0" sz="800" spc="-135">
                <a:latin typeface="Arial Black"/>
                <a:cs typeface="Arial Black"/>
              </a:rPr>
              <a:t>kamu </a:t>
            </a:r>
            <a:r>
              <a:rPr dirty="0" sz="800" spc="-114">
                <a:latin typeface="Arial Black"/>
                <a:cs typeface="Arial Black"/>
              </a:rPr>
              <a:t>bekerja? </a:t>
            </a:r>
            <a:r>
              <a:rPr dirty="0" sz="800" spc="-105">
                <a:latin typeface="Arial Black"/>
                <a:cs typeface="Arial Black"/>
              </a:rPr>
              <a:t>(jika iya, </a:t>
            </a:r>
            <a:r>
              <a:rPr dirty="0" sz="800" spc="-130">
                <a:latin typeface="Arial Black"/>
                <a:cs typeface="Arial Black"/>
              </a:rPr>
              <a:t>apakah </a:t>
            </a:r>
            <a:r>
              <a:rPr dirty="0" sz="800" spc="-135">
                <a:latin typeface="Arial Black"/>
                <a:cs typeface="Arial Black"/>
              </a:rPr>
              <a:t>kamu </a:t>
            </a:r>
            <a:r>
              <a:rPr dirty="0" sz="800" spc="-114">
                <a:latin typeface="Arial Black"/>
                <a:cs typeface="Arial Black"/>
              </a:rPr>
              <a:t>bekerja </a:t>
            </a:r>
            <a:r>
              <a:rPr dirty="0" sz="800" spc="-135">
                <a:latin typeface="Arial Black"/>
                <a:cs typeface="Arial Black"/>
              </a:rPr>
              <a:t>secara  </a:t>
            </a:r>
            <a:r>
              <a:rPr dirty="0" sz="800" spc="-105">
                <a:latin typeface="Arial Black"/>
                <a:cs typeface="Arial Black"/>
              </a:rPr>
              <a:t>penuh </a:t>
            </a:r>
            <a:r>
              <a:rPr dirty="0" sz="800" spc="-114">
                <a:latin typeface="Arial Black"/>
                <a:cs typeface="Arial Black"/>
              </a:rPr>
              <a:t>atau </a:t>
            </a:r>
            <a:r>
              <a:rPr dirty="0" sz="800" spc="-135">
                <a:latin typeface="Arial Black"/>
                <a:cs typeface="Arial Black"/>
              </a:rPr>
              <a:t>secara</a:t>
            </a:r>
            <a:r>
              <a:rPr dirty="0" sz="800" spc="-10">
                <a:latin typeface="Arial Black"/>
                <a:cs typeface="Arial Black"/>
              </a:rPr>
              <a:t> </a:t>
            </a:r>
            <a:r>
              <a:rPr dirty="0" sz="800" spc="-110">
                <a:latin typeface="Arial Black"/>
                <a:cs typeface="Arial Black"/>
              </a:rPr>
              <a:t>lepas)</a:t>
            </a:r>
            <a:endParaRPr sz="800">
              <a:latin typeface="Arial Black"/>
              <a:cs typeface="Arial Black"/>
            </a:endParaRPr>
          </a:p>
          <a:p>
            <a:pPr lvl="1" marL="155575" marR="17145">
              <a:lnSpc>
                <a:spcPct val="114999"/>
              </a:lnSpc>
              <a:buFont typeface="Arial"/>
              <a:buChar char="●"/>
              <a:tabLst>
                <a:tab pos="267335" algn="l"/>
              </a:tabLst>
            </a:pPr>
            <a:r>
              <a:rPr dirty="0" sz="800" spc="-110">
                <a:latin typeface="Arial Black"/>
                <a:cs typeface="Arial Black"/>
              </a:rPr>
              <a:t>Apa </a:t>
            </a:r>
            <a:r>
              <a:rPr dirty="0" sz="800" spc="-100">
                <a:latin typeface="Arial Black"/>
                <a:cs typeface="Arial Black"/>
              </a:rPr>
              <a:t>identitas </a:t>
            </a:r>
            <a:r>
              <a:rPr dirty="0" sz="800" spc="-130">
                <a:latin typeface="Arial Black"/>
                <a:cs typeface="Arial Black"/>
              </a:rPr>
              <a:t>suku </a:t>
            </a:r>
            <a:r>
              <a:rPr dirty="0" sz="800" spc="-135">
                <a:latin typeface="Arial Black"/>
                <a:cs typeface="Arial Black"/>
              </a:rPr>
              <a:t>kamu? </a:t>
            </a:r>
            <a:r>
              <a:rPr dirty="0" sz="800" spc="-110">
                <a:latin typeface="Arial Black"/>
                <a:cs typeface="Arial Black"/>
              </a:rPr>
              <a:t>(jawa, </a:t>
            </a:r>
            <a:r>
              <a:rPr dirty="0" sz="800" spc="-100">
                <a:latin typeface="Arial Black"/>
                <a:cs typeface="Arial Black"/>
              </a:rPr>
              <a:t>betawi, </a:t>
            </a:r>
            <a:r>
              <a:rPr dirty="0" sz="800" spc="-110">
                <a:latin typeface="Arial Black"/>
                <a:cs typeface="Arial Black"/>
              </a:rPr>
              <a:t>batak, minang, </a:t>
            </a:r>
            <a:r>
              <a:rPr dirty="0" sz="800" spc="-114">
                <a:latin typeface="Arial Black"/>
                <a:cs typeface="Arial Black"/>
              </a:rPr>
              <a:t>dayak,  </a:t>
            </a:r>
            <a:r>
              <a:rPr dirty="0" sz="800" spc="-105">
                <a:latin typeface="Arial Black"/>
                <a:cs typeface="Arial Black"/>
              </a:rPr>
              <a:t>banjar, </a:t>
            </a:r>
            <a:r>
              <a:rPr dirty="0" sz="800" spc="-110">
                <a:latin typeface="Arial Black"/>
                <a:cs typeface="Arial Black"/>
              </a:rPr>
              <a:t>melayu, </a:t>
            </a:r>
            <a:r>
              <a:rPr dirty="0" sz="800" spc="-95">
                <a:latin typeface="Arial Black"/>
                <a:cs typeface="Arial Black"/>
              </a:rPr>
              <a:t>bali, </a:t>
            </a:r>
            <a:r>
              <a:rPr dirty="0" sz="800" spc="-100">
                <a:latin typeface="Arial Black"/>
                <a:cs typeface="Arial Black"/>
              </a:rPr>
              <a:t>abui, bugis, </a:t>
            </a:r>
            <a:r>
              <a:rPr dirty="0" sz="800" spc="-95">
                <a:latin typeface="Arial Black"/>
                <a:cs typeface="Arial Black"/>
              </a:rPr>
              <a:t>gorontalo, </a:t>
            </a:r>
            <a:r>
              <a:rPr dirty="0" sz="800" spc="-105">
                <a:latin typeface="Arial Black"/>
                <a:cs typeface="Arial Black"/>
              </a:rPr>
              <a:t>kaili, </a:t>
            </a:r>
            <a:r>
              <a:rPr dirty="0" sz="800" spc="-125">
                <a:latin typeface="Arial Black"/>
                <a:cs typeface="Arial Black"/>
              </a:rPr>
              <a:t>asmat, </a:t>
            </a:r>
            <a:r>
              <a:rPr dirty="0" sz="800" spc="-114">
                <a:latin typeface="Arial Black"/>
                <a:cs typeface="Arial Black"/>
              </a:rPr>
              <a:t>ambai,  </a:t>
            </a:r>
            <a:r>
              <a:rPr dirty="0" sz="800" spc="-80">
                <a:latin typeface="Arial Black"/>
                <a:cs typeface="Arial Black"/>
              </a:rPr>
              <a:t>dll)</a:t>
            </a:r>
            <a:endParaRPr sz="800">
              <a:latin typeface="Arial Black"/>
              <a:cs typeface="Arial Black"/>
            </a:endParaRPr>
          </a:p>
          <a:p>
            <a:pPr marL="155575" marR="5080" indent="-139065">
              <a:lnSpc>
                <a:spcPct val="114999"/>
              </a:lnSpc>
              <a:buAutoNum type="arabicParenR" startAt="2"/>
              <a:tabLst>
                <a:tab pos="156210" algn="l"/>
              </a:tabLst>
            </a:pPr>
            <a:r>
              <a:rPr dirty="0" sz="800" spc="-114">
                <a:latin typeface="Arial Black"/>
                <a:cs typeface="Arial Black"/>
              </a:rPr>
              <a:t>Setelah </a:t>
            </a:r>
            <a:r>
              <a:rPr dirty="0" sz="800" spc="-105">
                <a:latin typeface="Arial Black"/>
                <a:cs typeface="Arial Black"/>
              </a:rPr>
              <a:t>mengidentifikasi </a:t>
            </a:r>
            <a:r>
              <a:rPr dirty="0" sz="800" spc="-100">
                <a:latin typeface="Arial Black"/>
                <a:cs typeface="Arial Black"/>
              </a:rPr>
              <a:t>identitas </a:t>
            </a:r>
            <a:r>
              <a:rPr dirty="0" sz="800" spc="-85">
                <a:latin typeface="Arial Black"/>
                <a:cs typeface="Arial Black"/>
              </a:rPr>
              <a:t>diri </a:t>
            </a:r>
            <a:r>
              <a:rPr dirty="0" sz="800" spc="-110">
                <a:latin typeface="Arial Black"/>
                <a:cs typeface="Arial Black"/>
              </a:rPr>
              <a:t>yang </a:t>
            </a:r>
            <a:r>
              <a:rPr dirty="0" sz="800" spc="-120">
                <a:latin typeface="Arial Black"/>
                <a:cs typeface="Arial Black"/>
              </a:rPr>
              <a:t>melekat </a:t>
            </a:r>
            <a:r>
              <a:rPr dirty="0" sz="800" spc="-110">
                <a:latin typeface="Arial Black"/>
                <a:cs typeface="Arial Black"/>
              </a:rPr>
              <a:t>peserta </a:t>
            </a:r>
            <a:r>
              <a:rPr dirty="0" sz="800" spc="-95">
                <a:latin typeface="Arial Black"/>
                <a:cs typeface="Arial Black"/>
              </a:rPr>
              <a:t>didik  </a:t>
            </a:r>
            <a:r>
              <a:rPr dirty="0" sz="800" spc="-114">
                <a:latin typeface="Arial Black"/>
                <a:cs typeface="Arial Black"/>
              </a:rPr>
              <a:t>diajak </a:t>
            </a:r>
            <a:r>
              <a:rPr dirty="0" sz="800" spc="-110">
                <a:latin typeface="Arial Black"/>
                <a:cs typeface="Arial Black"/>
              </a:rPr>
              <a:t>bermain peran menjadi beberapa </a:t>
            </a:r>
            <a:r>
              <a:rPr dirty="0" sz="800" spc="-120">
                <a:latin typeface="Arial Black"/>
                <a:cs typeface="Arial Black"/>
              </a:rPr>
              <a:t>karakter </a:t>
            </a:r>
            <a:r>
              <a:rPr dirty="0" sz="800" spc="-105">
                <a:latin typeface="Arial Black"/>
                <a:cs typeface="Arial Black"/>
              </a:rPr>
              <a:t>untuk </a:t>
            </a:r>
            <a:r>
              <a:rPr dirty="0" sz="800" spc="-114">
                <a:latin typeface="Arial Black"/>
                <a:cs typeface="Arial Black"/>
              </a:rPr>
              <a:t>mengenal  konsep </a:t>
            </a:r>
            <a:r>
              <a:rPr dirty="0" sz="800" spc="-125">
                <a:latin typeface="Arial Black"/>
                <a:cs typeface="Arial Black"/>
              </a:rPr>
              <a:t>keadaan </a:t>
            </a:r>
            <a:r>
              <a:rPr dirty="0" sz="800" spc="-110">
                <a:latin typeface="Arial Black"/>
                <a:cs typeface="Arial Black"/>
              </a:rPr>
              <a:t>menguntungkan </a:t>
            </a:r>
            <a:r>
              <a:rPr dirty="0" sz="800" spc="-114">
                <a:latin typeface="Arial Black"/>
                <a:cs typeface="Arial Black"/>
              </a:rPr>
              <a:t>atau </a:t>
            </a:r>
            <a:r>
              <a:rPr dirty="0" sz="800" spc="-100">
                <a:latin typeface="Arial Black"/>
                <a:cs typeface="Arial Black"/>
              </a:rPr>
              <a:t>privilese </a:t>
            </a:r>
            <a:r>
              <a:rPr dirty="0" sz="800" spc="-20">
                <a:latin typeface="Arial Black"/>
                <a:cs typeface="Arial Black"/>
              </a:rPr>
              <a:t>(</a:t>
            </a:r>
            <a:r>
              <a:rPr dirty="0" sz="800" spc="-20" i="1">
                <a:latin typeface="Arial"/>
                <a:cs typeface="Arial"/>
              </a:rPr>
              <a:t>privilege</a:t>
            </a:r>
            <a:r>
              <a:rPr dirty="0" sz="800" spc="-20">
                <a:latin typeface="Arial Black"/>
                <a:cs typeface="Arial Black"/>
              </a:rPr>
              <a:t>) </a:t>
            </a:r>
            <a:r>
              <a:rPr dirty="0" sz="800" spc="-110">
                <a:latin typeface="Arial Black"/>
                <a:cs typeface="Arial Black"/>
              </a:rPr>
              <a:t>yang  kita</a:t>
            </a:r>
            <a:r>
              <a:rPr dirty="0" sz="800" spc="-80">
                <a:latin typeface="Arial Black"/>
                <a:cs typeface="Arial Black"/>
              </a:rPr>
              <a:t> </a:t>
            </a:r>
            <a:r>
              <a:rPr dirty="0" sz="800" spc="-110">
                <a:latin typeface="Arial Black"/>
                <a:cs typeface="Arial Black"/>
              </a:rPr>
              <a:t>miliki.</a:t>
            </a:r>
            <a:endParaRPr sz="800">
              <a:latin typeface="Arial Black"/>
              <a:cs typeface="Arial Black"/>
            </a:endParaRPr>
          </a:p>
          <a:p>
            <a:pPr marL="155575" marR="53975" indent="-136525">
              <a:lnSpc>
                <a:spcPct val="114999"/>
              </a:lnSpc>
              <a:buAutoNum type="arabicParenR" startAt="2"/>
              <a:tabLst>
                <a:tab pos="156210" algn="l"/>
              </a:tabLst>
            </a:pPr>
            <a:r>
              <a:rPr dirty="0" sz="800" spc="-140">
                <a:latin typeface="Arial Black"/>
                <a:cs typeface="Arial Black"/>
              </a:rPr>
              <a:t>Laksanakan </a:t>
            </a:r>
            <a:r>
              <a:rPr dirty="0" sz="800" spc="-110">
                <a:latin typeface="Arial Black"/>
                <a:cs typeface="Arial Black"/>
              </a:rPr>
              <a:t>pembagian </a:t>
            </a:r>
            <a:r>
              <a:rPr dirty="0" sz="800" spc="-105">
                <a:latin typeface="Arial Black"/>
                <a:cs typeface="Arial Black"/>
              </a:rPr>
              <a:t>nomor </a:t>
            </a:r>
            <a:r>
              <a:rPr dirty="0" sz="800" spc="-120">
                <a:latin typeface="Arial Black"/>
                <a:cs typeface="Arial Black"/>
              </a:rPr>
              <a:t>kepada </a:t>
            </a:r>
            <a:r>
              <a:rPr dirty="0" sz="800" spc="-110">
                <a:latin typeface="Arial Black"/>
                <a:cs typeface="Arial Black"/>
              </a:rPr>
              <a:t>peserta yang </a:t>
            </a:r>
            <a:r>
              <a:rPr dirty="0" sz="800" spc="-100">
                <a:latin typeface="Arial Black"/>
                <a:cs typeface="Arial Black"/>
              </a:rPr>
              <a:t>hadir,  </a:t>
            </a:r>
            <a:r>
              <a:rPr dirty="0" sz="800" spc="-120">
                <a:latin typeface="Arial Black"/>
                <a:cs typeface="Arial Black"/>
              </a:rPr>
              <a:t>Peserta </a:t>
            </a:r>
            <a:r>
              <a:rPr dirty="0" sz="800" spc="-95">
                <a:latin typeface="Arial Black"/>
                <a:cs typeface="Arial Black"/>
              </a:rPr>
              <a:t>didik </a:t>
            </a:r>
            <a:r>
              <a:rPr dirty="0" sz="800" spc="-114">
                <a:latin typeface="Arial Black"/>
                <a:cs typeface="Arial Black"/>
              </a:rPr>
              <a:t>mendapatkan </a:t>
            </a:r>
            <a:r>
              <a:rPr dirty="0" sz="800" spc="-105">
                <a:latin typeface="Arial Black"/>
                <a:cs typeface="Arial Black"/>
              </a:rPr>
              <a:t>nomor </a:t>
            </a:r>
            <a:r>
              <a:rPr dirty="0" sz="800" spc="-110">
                <a:latin typeface="Arial Black"/>
                <a:cs typeface="Arial Black"/>
              </a:rPr>
              <a:t>yang </a:t>
            </a:r>
            <a:r>
              <a:rPr dirty="0" sz="800" spc="-114">
                <a:latin typeface="Arial Black"/>
                <a:cs typeface="Arial Black"/>
              </a:rPr>
              <a:t>mewakili </a:t>
            </a:r>
            <a:r>
              <a:rPr dirty="0" sz="800" spc="-120">
                <a:latin typeface="Arial Black"/>
                <a:cs typeface="Arial Black"/>
              </a:rPr>
              <a:t>karakter </a:t>
            </a:r>
            <a:r>
              <a:rPr dirty="0" sz="800" spc="-110">
                <a:latin typeface="Arial Black"/>
                <a:cs typeface="Arial Black"/>
              </a:rPr>
              <a:t>yang  </a:t>
            </a:r>
            <a:r>
              <a:rPr dirty="0" sz="800" spc="-135">
                <a:latin typeface="Arial Black"/>
                <a:cs typeface="Arial Black"/>
              </a:rPr>
              <a:t>akan </a:t>
            </a:r>
            <a:r>
              <a:rPr dirty="0" sz="800" spc="-130">
                <a:latin typeface="Arial Black"/>
                <a:cs typeface="Arial Black"/>
              </a:rPr>
              <a:t>mereka </a:t>
            </a:r>
            <a:r>
              <a:rPr dirty="0" sz="800" spc="-120">
                <a:latin typeface="Arial Black"/>
                <a:cs typeface="Arial Black"/>
              </a:rPr>
              <a:t>perankan </a:t>
            </a:r>
            <a:r>
              <a:rPr dirty="0" sz="800" spc="-100">
                <a:latin typeface="Arial Black"/>
                <a:cs typeface="Arial Black"/>
              </a:rPr>
              <a:t>(nomor </a:t>
            </a:r>
            <a:r>
              <a:rPr dirty="0" sz="800" spc="-110">
                <a:latin typeface="Arial Black"/>
                <a:cs typeface="Arial Black"/>
              </a:rPr>
              <a:t>1-6), </a:t>
            </a:r>
            <a:r>
              <a:rPr dirty="0" sz="800" spc="-100">
                <a:latin typeface="Arial Black"/>
                <a:cs typeface="Arial Black"/>
              </a:rPr>
              <a:t>guru dapat </a:t>
            </a:r>
            <a:r>
              <a:rPr dirty="0" sz="800" spc="-120">
                <a:latin typeface="Arial Black"/>
                <a:cs typeface="Arial Black"/>
              </a:rPr>
              <a:t>menggunakan  </a:t>
            </a:r>
            <a:r>
              <a:rPr dirty="0" sz="800" spc="-114">
                <a:latin typeface="Arial Black"/>
                <a:cs typeface="Arial Black"/>
              </a:rPr>
              <a:t>aplikasi </a:t>
            </a:r>
            <a:r>
              <a:rPr dirty="0" sz="800" spc="-150">
                <a:latin typeface="Arial Black"/>
                <a:cs typeface="Arial Black"/>
              </a:rPr>
              <a:t>acak </a:t>
            </a:r>
            <a:r>
              <a:rPr dirty="0" sz="800" spc="-105">
                <a:latin typeface="Arial Black"/>
                <a:cs typeface="Arial Black"/>
              </a:rPr>
              <a:t>dadu untuk </a:t>
            </a:r>
            <a:r>
              <a:rPr dirty="0" sz="800" spc="-114">
                <a:latin typeface="Arial Black"/>
                <a:cs typeface="Arial Black"/>
              </a:rPr>
              <a:t>membangun </a:t>
            </a:r>
            <a:r>
              <a:rPr dirty="0" sz="800" spc="-110">
                <a:latin typeface="Arial Black"/>
                <a:cs typeface="Arial Black"/>
              </a:rPr>
              <a:t>ketertarikan </a:t>
            </a:r>
            <a:r>
              <a:rPr dirty="0" sz="800" spc="-120">
                <a:latin typeface="Arial Black"/>
                <a:cs typeface="Arial Black"/>
              </a:rPr>
              <a:t>Peserta</a:t>
            </a:r>
            <a:r>
              <a:rPr dirty="0" sz="800" spc="-70">
                <a:latin typeface="Arial Black"/>
                <a:cs typeface="Arial Black"/>
              </a:rPr>
              <a:t> </a:t>
            </a:r>
            <a:r>
              <a:rPr dirty="0" sz="800" spc="-105">
                <a:latin typeface="Arial Black"/>
                <a:cs typeface="Arial Black"/>
              </a:rPr>
              <a:t>didik.</a:t>
            </a:r>
            <a:endParaRPr sz="800">
              <a:latin typeface="Arial Black"/>
              <a:cs typeface="Arial Black"/>
            </a:endParaRPr>
          </a:p>
          <a:p>
            <a:pPr marL="155575" indent="-143510">
              <a:lnSpc>
                <a:spcPct val="100000"/>
              </a:lnSpc>
              <a:spcBef>
                <a:spcPts val="145"/>
              </a:spcBef>
              <a:buAutoNum type="arabicParenR" startAt="2"/>
              <a:tabLst>
                <a:tab pos="156210" algn="l"/>
              </a:tabLst>
            </a:pPr>
            <a:r>
              <a:rPr dirty="0" sz="800" spc="-120">
                <a:latin typeface="Arial Black"/>
                <a:cs typeface="Arial Black"/>
              </a:rPr>
              <a:t>Peserta </a:t>
            </a:r>
            <a:r>
              <a:rPr dirty="0" sz="800" spc="-95">
                <a:latin typeface="Arial Black"/>
                <a:cs typeface="Arial Black"/>
              </a:rPr>
              <a:t>didik </a:t>
            </a:r>
            <a:r>
              <a:rPr dirty="0" sz="800" spc="-100">
                <a:latin typeface="Arial Black"/>
                <a:cs typeface="Arial Black"/>
              </a:rPr>
              <a:t>diminta </a:t>
            </a:r>
            <a:r>
              <a:rPr dirty="0" sz="800" spc="-105">
                <a:latin typeface="Arial Black"/>
                <a:cs typeface="Arial Black"/>
              </a:rPr>
              <a:t>untuk berbaris</a:t>
            </a:r>
            <a:r>
              <a:rPr dirty="0" sz="800" spc="35">
                <a:latin typeface="Arial Black"/>
                <a:cs typeface="Arial Black"/>
              </a:rPr>
              <a:t> </a:t>
            </a:r>
            <a:r>
              <a:rPr dirty="0" sz="800" spc="-110">
                <a:latin typeface="Arial Black"/>
                <a:cs typeface="Arial Black"/>
              </a:rPr>
              <a:t>bersaf.</a:t>
            </a:r>
            <a:endParaRPr sz="800">
              <a:latin typeface="Arial Black"/>
              <a:cs typeface="Arial Black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48892" y="1534254"/>
            <a:ext cx="1766570" cy="19767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63550">
              <a:lnSpc>
                <a:spcPct val="100000"/>
              </a:lnSpc>
              <a:spcBef>
                <a:spcPts val="100"/>
              </a:spcBef>
            </a:pPr>
            <a:r>
              <a:rPr dirty="0" sz="1400" spc="-35" b="1">
                <a:solidFill>
                  <a:srgbClr val="FFFFFF"/>
                </a:solidFill>
                <a:latin typeface="Arial"/>
                <a:cs typeface="Arial"/>
              </a:rPr>
              <a:t>Persiapan</a:t>
            </a:r>
            <a:endParaRPr sz="1400">
              <a:latin typeface="Arial"/>
              <a:cs typeface="Arial"/>
            </a:endParaRPr>
          </a:p>
          <a:p>
            <a:pPr marL="208279" marR="39370" indent="-179070">
              <a:lnSpc>
                <a:spcPct val="114999"/>
              </a:lnSpc>
              <a:spcBef>
                <a:spcPts val="1535"/>
              </a:spcBef>
              <a:buAutoNum type="arabicParenR"/>
              <a:tabLst>
                <a:tab pos="208915" algn="l"/>
              </a:tabLst>
            </a:pPr>
            <a:r>
              <a:rPr dirty="0" sz="800" spc="-110">
                <a:latin typeface="Arial Black"/>
                <a:cs typeface="Arial Black"/>
              </a:rPr>
              <a:t>Guru </a:t>
            </a:r>
            <a:r>
              <a:rPr dirty="0" sz="800" spc="-125">
                <a:latin typeface="Arial Black"/>
                <a:cs typeface="Arial Black"/>
              </a:rPr>
              <a:t>menjelaskan </a:t>
            </a:r>
            <a:r>
              <a:rPr dirty="0" sz="800" spc="-120">
                <a:latin typeface="Arial Black"/>
                <a:cs typeface="Arial Black"/>
              </a:rPr>
              <a:t>bahwa </a:t>
            </a:r>
            <a:r>
              <a:rPr dirty="0" sz="800" spc="-110">
                <a:latin typeface="Arial Black"/>
                <a:cs typeface="Arial Black"/>
              </a:rPr>
              <a:t>peserta  </a:t>
            </a:r>
            <a:r>
              <a:rPr dirty="0" sz="800" spc="-95">
                <a:latin typeface="Arial Black"/>
                <a:cs typeface="Arial Black"/>
              </a:rPr>
              <a:t>didik </a:t>
            </a:r>
            <a:r>
              <a:rPr dirty="0" sz="800" spc="-135">
                <a:latin typeface="Arial Black"/>
                <a:cs typeface="Arial Black"/>
              </a:rPr>
              <a:t>akan </a:t>
            </a:r>
            <a:r>
              <a:rPr dirty="0" sz="800" spc="-114">
                <a:latin typeface="Arial Black"/>
                <a:cs typeface="Arial Black"/>
              </a:rPr>
              <a:t>diajak </a:t>
            </a:r>
            <a:r>
              <a:rPr dirty="0" sz="800" spc="-110">
                <a:latin typeface="Arial Black"/>
                <a:cs typeface="Arial Black"/>
              </a:rPr>
              <a:t>bermain peran  menjadi beberapa peran </a:t>
            </a:r>
            <a:r>
              <a:rPr dirty="0" sz="800" spc="-114">
                <a:latin typeface="Arial Black"/>
                <a:cs typeface="Arial Black"/>
              </a:rPr>
              <a:t>kelompok  </a:t>
            </a:r>
            <a:r>
              <a:rPr dirty="0" sz="800" spc="-80">
                <a:latin typeface="Arial Black"/>
                <a:cs typeface="Arial Black"/>
              </a:rPr>
              <a:t>di </a:t>
            </a:r>
            <a:r>
              <a:rPr dirty="0" sz="800" spc="-130">
                <a:latin typeface="Arial Black"/>
                <a:cs typeface="Arial Black"/>
              </a:rPr>
              <a:t>masyarakat.</a:t>
            </a:r>
            <a:endParaRPr sz="800">
              <a:latin typeface="Arial Black"/>
              <a:cs typeface="Arial Black"/>
            </a:endParaRPr>
          </a:p>
          <a:p>
            <a:pPr marL="208279" marR="5080" indent="-196215">
              <a:lnSpc>
                <a:spcPct val="114999"/>
              </a:lnSpc>
              <a:buAutoNum type="arabicParenR"/>
              <a:tabLst>
                <a:tab pos="208915" algn="l"/>
              </a:tabLst>
            </a:pPr>
            <a:r>
              <a:rPr dirty="0" sz="800" spc="-110">
                <a:latin typeface="Arial Black"/>
                <a:cs typeface="Arial Black"/>
              </a:rPr>
              <a:t>Guru </a:t>
            </a:r>
            <a:r>
              <a:rPr dirty="0" sz="800" spc="-125">
                <a:latin typeface="Arial Black"/>
                <a:cs typeface="Arial Black"/>
              </a:rPr>
              <a:t>mengajak </a:t>
            </a:r>
            <a:r>
              <a:rPr dirty="0" sz="800" spc="-110">
                <a:latin typeface="Arial Black"/>
                <a:cs typeface="Arial Black"/>
              </a:rPr>
              <a:t>peserta </a:t>
            </a:r>
            <a:r>
              <a:rPr dirty="0" sz="800" spc="-95">
                <a:latin typeface="Arial Black"/>
                <a:cs typeface="Arial Black"/>
              </a:rPr>
              <a:t>didik  </a:t>
            </a:r>
            <a:r>
              <a:rPr dirty="0" sz="800" spc="-110">
                <a:latin typeface="Arial Black"/>
                <a:cs typeface="Arial Black"/>
              </a:rPr>
              <a:t>mengatur </a:t>
            </a:r>
            <a:r>
              <a:rPr dirty="0" sz="800" spc="-114">
                <a:latin typeface="Arial Black"/>
                <a:cs typeface="Arial Black"/>
              </a:rPr>
              <a:t>ruangan </a:t>
            </a:r>
            <a:r>
              <a:rPr dirty="0" sz="800" spc="-130">
                <a:latin typeface="Arial Black"/>
                <a:cs typeface="Arial Black"/>
              </a:rPr>
              <a:t>kelas </a:t>
            </a:r>
            <a:r>
              <a:rPr dirty="0" sz="800" spc="-120">
                <a:latin typeface="Arial Black"/>
                <a:cs typeface="Arial Black"/>
              </a:rPr>
              <a:t>agar cukup  </a:t>
            </a:r>
            <a:r>
              <a:rPr dirty="0" sz="800" spc="-125">
                <a:latin typeface="Arial Black"/>
                <a:cs typeface="Arial Black"/>
              </a:rPr>
              <a:t>luas </a:t>
            </a:r>
            <a:r>
              <a:rPr dirty="0" sz="800" spc="-105">
                <a:latin typeface="Arial Black"/>
                <a:cs typeface="Arial Black"/>
              </a:rPr>
              <a:t>untuk </a:t>
            </a:r>
            <a:r>
              <a:rPr dirty="0" sz="800" spc="-110">
                <a:latin typeface="Arial Black"/>
                <a:cs typeface="Arial Black"/>
              </a:rPr>
              <a:t>bermain </a:t>
            </a:r>
            <a:r>
              <a:rPr dirty="0" sz="800" spc="-105">
                <a:latin typeface="Arial Black"/>
                <a:cs typeface="Arial Black"/>
              </a:rPr>
              <a:t>peran, </a:t>
            </a:r>
            <a:r>
              <a:rPr dirty="0" sz="800" spc="-114">
                <a:latin typeface="Arial Black"/>
                <a:cs typeface="Arial Black"/>
              </a:rPr>
              <a:t>atau  </a:t>
            </a:r>
            <a:r>
              <a:rPr dirty="0" sz="800" spc="-100">
                <a:latin typeface="Arial Black"/>
                <a:cs typeface="Arial Black"/>
              </a:rPr>
              <a:t>berpindah </a:t>
            </a:r>
            <a:r>
              <a:rPr dirty="0" sz="800" spc="-135">
                <a:latin typeface="Arial Black"/>
                <a:cs typeface="Arial Black"/>
              </a:rPr>
              <a:t>ke </a:t>
            </a:r>
            <a:r>
              <a:rPr dirty="0" sz="800" spc="-120">
                <a:latin typeface="Arial Black"/>
                <a:cs typeface="Arial Black"/>
              </a:rPr>
              <a:t>aula </a:t>
            </a:r>
            <a:r>
              <a:rPr dirty="0" sz="800" spc="-110">
                <a:latin typeface="Arial Black"/>
                <a:cs typeface="Arial Black"/>
              </a:rPr>
              <a:t>yang </a:t>
            </a:r>
            <a:r>
              <a:rPr dirty="0" sz="800" spc="-120">
                <a:latin typeface="Arial Black"/>
                <a:cs typeface="Arial Black"/>
              </a:rPr>
              <a:t>cukup  </a:t>
            </a:r>
            <a:r>
              <a:rPr dirty="0" sz="800" spc="-110">
                <a:latin typeface="Arial Black"/>
                <a:cs typeface="Arial Black"/>
              </a:rPr>
              <a:t>tenang.</a:t>
            </a:r>
            <a:endParaRPr sz="800">
              <a:latin typeface="Arial Black"/>
              <a:cs typeface="Arial Black"/>
            </a:endParaRPr>
          </a:p>
          <a:p>
            <a:pPr marL="208279" marR="46990" indent="-193675">
              <a:lnSpc>
                <a:spcPct val="114999"/>
              </a:lnSpc>
              <a:buAutoNum type="arabicParenR"/>
              <a:tabLst>
                <a:tab pos="208915" algn="l"/>
              </a:tabLst>
            </a:pPr>
            <a:r>
              <a:rPr dirty="0" sz="800" spc="-120">
                <a:latin typeface="Arial Black"/>
                <a:cs typeface="Arial Black"/>
              </a:rPr>
              <a:t>Peserta </a:t>
            </a:r>
            <a:r>
              <a:rPr dirty="0" sz="800" spc="-95">
                <a:latin typeface="Arial Black"/>
                <a:cs typeface="Arial Black"/>
              </a:rPr>
              <a:t>didik </a:t>
            </a:r>
            <a:r>
              <a:rPr dirty="0" sz="800" spc="-114">
                <a:latin typeface="Arial Black"/>
                <a:cs typeface="Arial Black"/>
              </a:rPr>
              <a:t>menyiapkan </a:t>
            </a:r>
            <a:r>
              <a:rPr dirty="0" sz="800" spc="-105">
                <a:latin typeface="Arial Black"/>
                <a:cs typeface="Arial Black"/>
              </a:rPr>
              <a:t>alat </a:t>
            </a:r>
            <a:r>
              <a:rPr dirty="0" sz="800" spc="-100">
                <a:latin typeface="Arial Black"/>
                <a:cs typeface="Arial Black"/>
              </a:rPr>
              <a:t>tulis  </a:t>
            </a:r>
            <a:r>
              <a:rPr dirty="0" sz="800" spc="-110">
                <a:latin typeface="Arial Black"/>
                <a:cs typeface="Arial Black"/>
              </a:rPr>
              <a:t>dan</a:t>
            </a:r>
            <a:r>
              <a:rPr dirty="0" sz="800" spc="-80">
                <a:latin typeface="Arial Black"/>
                <a:cs typeface="Arial Black"/>
              </a:rPr>
              <a:t> </a:t>
            </a:r>
            <a:r>
              <a:rPr dirty="0" sz="800" spc="-125">
                <a:latin typeface="Arial Black"/>
                <a:cs typeface="Arial Black"/>
              </a:rPr>
              <a:t>kertas.</a:t>
            </a:r>
            <a:endParaRPr sz="800">
              <a:latin typeface="Arial Black"/>
              <a:cs typeface="Arial Black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579664" y="1941891"/>
            <a:ext cx="3166110" cy="29698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11760" marR="257175" indent="-99695">
              <a:lnSpc>
                <a:spcPct val="114999"/>
              </a:lnSpc>
              <a:spcBef>
                <a:spcPts val="100"/>
              </a:spcBef>
              <a:buAutoNum type="arabicParenR" startAt="5"/>
              <a:tabLst>
                <a:tab pos="121285" algn="l"/>
              </a:tabLst>
            </a:pPr>
            <a:r>
              <a:rPr dirty="0" sz="800" spc="-105">
                <a:latin typeface="Arial Black"/>
                <a:cs typeface="Arial Black"/>
              </a:rPr>
              <a:t>Masing-masing nomor </a:t>
            </a:r>
            <a:r>
              <a:rPr dirty="0" sz="800" spc="-114">
                <a:latin typeface="Arial Black"/>
                <a:cs typeface="Arial Black"/>
              </a:rPr>
              <a:t>mewakili </a:t>
            </a:r>
            <a:r>
              <a:rPr dirty="0" sz="800" spc="-120">
                <a:latin typeface="Arial Black"/>
                <a:cs typeface="Arial Black"/>
              </a:rPr>
              <a:t>karakter </a:t>
            </a:r>
            <a:r>
              <a:rPr dirty="0" sz="800" spc="-100">
                <a:latin typeface="Arial Black"/>
                <a:cs typeface="Arial Black"/>
              </a:rPr>
              <a:t>berikut </a:t>
            </a:r>
            <a:r>
              <a:rPr dirty="0" sz="800" spc="-114">
                <a:latin typeface="Arial Black"/>
                <a:cs typeface="Arial Black"/>
              </a:rPr>
              <a:t>(karakter </a:t>
            </a:r>
            <a:r>
              <a:rPr dirty="0" sz="800" spc="-100">
                <a:latin typeface="Arial Black"/>
                <a:cs typeface="Arial Black"/>
              </a:rPr>
              <a:t>dapat  </a:t>
            </a:r>
            <a:r>
              <a:rPr dirty="0" sz="800" spc="-120">
                <a:latin typeface="Arial Black"/>
                <a:cs typeface="Arial Black"/>
              </a:rPr>
              <a:t>disesuaikan, namun </a:t>
            </a:r>
            <a:r>
              <a:rPr dirty="0" sz="800" spc="-114">
                <a:latin typeface="Arial Black"/>
                <a:cs typeface="Arial Black"/>
              </a:rPr>
              <a:t>hendaknya mewakili </a:t>
            </a:r>
            <a:r>
              <a:rPr dirty="0" sz="800" spc="-105">
                <a:latin typeface="Arial Black"/>
                <a:cs typeface="Arial Black"/>
              </a:rPr>
              <a:t>berbagai </a:t>
            </a:r>
            <a:r>
              <a:rPr dirty="0" sz="800" spc="-114">
                <a:latin typeface="Arial Black"/>
                <a:cs typeface="Arial Black"/>
              </a:rPr>
              <a:t>kelompok </a:t>
            </a:r>
            <a:r>
              <a:rPr dirty="0" sz="800" spc="-80">
                <a:latin typeface="Arial Black"/>
                <a:cs typeface="Arial Black"/>
              </a:rPr>
              <a:t>di  </a:t>
            </a:r>
            <a:r>
              <a:rPr dirty="0" sz="800" spc="-120">
                <a:latin typeface="Arial Black"/>
                <a:cs typeface="Arial Black"/>
              </a:rPr>
              <a:t>masyarakat):</a:t>
            </a:r>
            <a:endParaRPr sz="800">
              <a:latin typeface="Arial Black"/>
              <a:cs typeface="Arial Black"/>
            </a:endParaRPr>
          </a:p>
          <a:p>
            <a:pPr lvl="1" marL="126364" marR="8890">
              <a:lnSpc>
                <a:spcPct val="114999"/>
              </a:lnSpc>
              <a:buFont typeface="Arial"/>
              <a:buChar char="○"/>
              <a:tabLst>
                <a:tab pos="220979" algn="l"/>
              </a:tabLst>
            </a:pPr>
            <a:r>
              <a:rPr dirty="0" sz="800" spc="-110">
                <a:latin typeface="Arial Black"/>
                <a:cs typeface="Arial Black"/>
              </a:rPr>
              <a:t>Nomor </a:t>
            </a:r>
            <a:r>
              <a:rPr dirty="0" sz="800" spc="-180">
                <a:latin typeface="Arial Black"/>
                <a:cs typeface="Arial Black"/>
              </a:rPr>
              <a:t>1:</a:t>
            </a:r>
            <a:r>
              <a:rPr dirty="0" sz="800" spc="-95">
                <a:latin typeface="Arial Black"/>
                <a:cs typeface="Arial Black"/>
              </a:rPr>
              <a:t> </a:t>
            </a:r>
            <a:r>
              <a:rPr dirty="0" sz="800" spc="-105">
                <a:latin typeface="Arial Black"/>
                <a:cs typeface="Arial Black"/>
              </a:rPr>
              <a:t>Laki-laki, </a:t>
            </a:r>
            <a:r>
              <a:rPr dirty="0" sz="800" spc="-120">
                <a:latin typeface="Arial Black"/>
                <a:cs typeface="Arial Black"/>
              </a:rPr>
              <a:t>beragama </a:t>
            </a:r>
            <a:r>
              <a:rPr dirty="0" sz="800" spc="-125">
                <a:latin typeface="Arial Black"/>
                <a:cs typeface="Arial Black"/>
              </a:rPr>
              <a:t>Islam, </a:t>
            </a:r>
            <a:r>
              <a:rPr dirty="0" sz="800" spc="-114">
                <a:latin typeface="Arial Black"/>
                <a:cs typeface="Arial Black"/>
              </a:rPr>
              <a:t>bekerja </a:t>
            </a:r>
            <a:r>
              <a:rPr dirty="0" sz="800" spc="-80">
                <a:latin typeface="Arial Black"/>
                <a:cs typeface="Arial Black"/>
              </a:rPr>
              <a:t>di </a:t>
            </a:r>
            <a:r>
              <a:rPr dirty="0" sz="800" spc="-105">
                <a:latin typeface="Arial Black"/>
                <a:cs typeface="Arial Black"/>
              </a:rPr>
              <a:t>kantor </a:t>
            </a:r>
            <a:r>
              <a:rPr dirty="0" sz="800" spc="-114">
                <a:latin typeface="Arial Black"/>
                <a:cs typeface="Arial Black"/>
              </a:rPr>
              <a:t>Kementerian,  </a:t>
            </a:r>
            <a:r>
              <a:rPr dirty="0" sz="800" spc="-130">
                <a:latin typeface="Arial Black"/>
                <a:cs typeface="Arial Black"/>
              </a:rPr>
              <a:t>30 </a:t>
            </a:r>
            <a:r>
              <a:rPr dirty="0" sz="800" spc="-100">
                <a:latin typeface="Arial Black"/>
                <a:cs typeface="Arial Black"/>
              </a:rPr>
              <a:t>tahun, </a:t>
            </a:r>
            <a:r>
              <a:rPr dirty="0" sz="800" spc="-120">
                <a:latin typeface="Arial Black"/>
                <a:cs typeface="Arial Black"/>
              </a:rPr>
              <a:t>sudah</a:t>
            </a:r>
            <a:r>
              <a:rPr dirty="0" sz="800" spc="-135">
                <a:latin typeface="Arial Black"/>
                <a:cs typeface="Arial Black"/>
              </a:rPr>
              <a:t> </a:t>
            </a:r>
            <a:r>
              <a:rPr dirty="0" sz="800" spc="-110">
                <a:latin typeface="Arial Black"/>
                <a:cs typeface="Arial Black"/>
              </a:rPr>
              <a:t>berkeluarga</a:t>
            </a:r>
            <a:endParaRPr sz="800">
              <a:latin typeface="Arial Black"/>
              <a:cs typeface="Arial Black"/>
            </a:endParaRPr>
          </a:p>
          <a:p>
            <a:pPr lvl="1" marL="212725" indent="-86995">
              <a:lnSpc>
                <a:spcPct val="100000"/>
              </a:lnSpc>
              <a:spcBef>
                <a:spcPts val="145"/>
              </a:spcBef>
              <a:buFont typeface="Arial"/>
              <a:buChar char="○"/>
              <a:tabLst>
                <a:tab pos="213360" algn="l"/>
              </a:tabLst>
            </a:pPr>
            <a:r>
              <a:rPr dirty="0" sz="800" spc="-110">
                <a:latin typeface="Arial Black"/>
                <a:cs typeface="Arial Black"/>
              </a:rPr>
              <a:t>Nomor 2: </a:t>
            </a:r>
            <a:r>
              <a:rPr dirty="0" sz="800" spc="-114">
                <a:latin typeface="Arial Black"/>
                <a:cs typeface="Arial Black"/>
              </a:rPr>
              <a:t>Perempuan, </a:t>
            </a:r>
            <a:r>
              <a:rPr dirty="0" sz="800" spc="-95">
                <a:latin typeface="Arial Black"/>
                <a:cs typeface="Arial Black"/>
              </a:rPr>
              <a:t>petani, </a:t>
            </a:r>
            <a:r>
              <a:rPr dirty="0" sz="800" spc="-130">
                <a:latin typeface="Arial Black"/>
                <a:cs typeface="Arial Black"/>
              </a:rPr>
              <a:t>30 </a:t>
            </a:r>
            <a:r>
              <a:rPr dirty="0" sz="800" spc="-100">
                <a:latin typeface="Arial Black"/>
                <a:cs typeface="Arial Black"/>
              </a:rPr>
              <a:t>tahun, </a:t>
            </a:r>
            <a:r>
              <a:rPr dirty="0" sz="800" spc="-110">
                <a:latin typeface="Arial Black"/>
                <a:cs typeface="Arial Black"/>
              </a:rPr>
              <a:t>janda, korban</a:t>
            </a:r>
            <a:r>
              <a:rPr dirty="0" sz="800" spc="30">
                <a:latin typeface="Arial Black"/>
                <a:cs typeface="Arial Black"/>
              </a:rPr>
              <a:t> </a:t>
            </a:r>
            <a:r>
              <a:rPr dirty="0" sz="800" spc="-120">
                <a:latin typeface="Arial Black"/>
                <a:cs typeface="Arial Black"/>
              </a:rPr>
              <a:t>bencana</a:t>
            </a:r>
            <a:endParaRPr sz="800">
              <a:latin typeface="Arial Black"/>
              <a:cs typeface="Arial Black"/>
            </a:endParaRPr>
          </a:p>
          <a:p>
            <a:pPr lvl="1" marL="212725" indent="-86995">
              <a:lnSpc>
                <a:spcPct val="100000"/>
              </a:lnSpc>
              <a:spcBef>
                <a:spcPts val="140"/>
              </a:spcBef>
              <a:buFont typeface="Arial"/>
              <a:buChar char="○"/>
              <a:tabLst>
                <a:tab pos="213360" algn="l"/>
              </a:tabLst>
            </a:pPr>
            <a:r>
              <a:rPr dirty="0" sz="800" spc="-110">
                <a:latin typeface="Arial Black"/>
                <a:cs typeface="Arial Black"/>
              </a:rPr>
              <a:t>Nomor</a:t>
            </a:r>
            <a:r>
              <a:rPr dirty="0" sz="800" spc="-75">
                <a:latin typeface="Arial Black"/>
                <a:cs typeface="Arial Black"/>
              </a:rPr>
              <a:t> </a:t>
            </a:r>
            <a:r>
              <a:rPr dirty="0" sz="800" spc="-120">
                <a:latin typeface="Arial Black"/>
                <a:cs typeface="Arial Black"/>
              </a:rPr>
              <a:t>3:</a:t>
            </a:r>
            <a:r>
              <a:rPr dirty="0" sz="800" spc="-75">
                <a:latin typeface="Arial Black"/>
                <a:cs typeface="Arial Black"/>
              </a:rPr>
              <a:t> </a:t>
            </a:r>
            <a:r>
              <a:rPr dirty="0" sz="800" spc="-114">
                <a:latin typeface="Arial Black"/>
                <a:cs typeface="Arial Black"/>
              </a:rPr>
              <a:t>Perempuan,</a:t>
            </a:r>
            <a:r>
              <a:rPr dirty="0" sz="800" spc="-75">
                <a:latin typeface="Arial Black"/>
                <a:cs typeface="Arial Black"/>
              </a:rPr>
              <a:t> </a:t>
            </a:r>
            <a:r>
              <a:rPr dirty="0" sz="800" spc="-110">
                <a:latin typeface="Arial Black"/>
                <a:cs typeface="Arial Black"/>
              </a:rPr>
              <a:t>menganut</a:t>
            </a:r>
            <a:r>
              <a:rPr dirty="0" sz="800" spc="-75">
                <a:latin typeface="Arial Black"/>
                <a:cs typeface="Arial Black"/>
              </a:rPr>
              <a:t> </a:t>
            </a:r>
            <a:r>
              <a:rPr dirty="0" sz="800" spc="-120">
                <a:latin typeface="Arial Black"/>
                <a:cs typeface="Arial Black"/>
              </a:rPr>
              <a:t>Sunda</a:t>
            </a:r>
            <a:r>
              <a:rPr dirty="0" sz="800" spc="-75">
                <a:latin typeface="Arial Black"/>
                <a:cs typeface="Arial Black"/>
              </a:rPr>
              <a:t> </a:t>
            </a:r>
            <a:r>
              <a:rPr dirty="0" sz="800" spc="-90">
                <a:latin typeface="Arial Black"/>
                <a:cs typeface="Arial Black"/>
              </a:rPr>
              <a:t>Wiwitan,</a:t>
            </a:r>
            <a:r>
              <a:rPr dirty="0" sz="800" spc="-70">
                <a:latin typeface="Arial Black"/>
                <a:cs typeface="Arial Black"/>
              </a:rPr>
              <a:t> </a:t>
            </a:r>
            <a:r>
              <a:rPr dirty="0" sz="800" spc="-120">
                <a:latin typeface="Arial Black"/>
                <a:cs typeface="Arial Black"/>
              </a:rPr>
              <a:t>20</a:t>
            </a:r>
            <a:r>
              <a:rPr dirty="0" sz="800" spc="-75">
                <a:latin typeface="Arial Black"/>
                <a:cs typeface="Arial Black"/>
              </a:rPr>
              <a:t> </a:t>
            </a:r>
            <a:r>
              <a:rPr dirty="0" sz="800" spc="-100">
                <a:latin typeface="Arial Black"/>
                <a:cs typeface="Arial Black"/>
              </a:rPr>
              <a:t>tahun,</a:t>
            </a:r>
            <a:r>
              <a:rPr dirty="0" sz="800" spc="-75">
                <a:latin typeface="Arial Black"/>
                <a:cs typeface="Arial Black"/>
              </a:rPr>
              <a:t> </a:t>
            </a:r>
            <a:r>
              <a:rPr dirty="0" sz="800" spc="-110">
                <a:latin typeface="Arial Black"/>
                <a:cs typeface="Arial Black"/>
              </a:rPr>
              <a:t>lajang</a:t>
            </a:r>
            <a:endParaRPr sz="800">
              <a:latin typeface="Arial Black"/>
              <a:cs typeface="Arial Black"/>
            </a:endParaRPr>
          </a:p>
          <a:p>
            <a:pPr lvl="1" marL="126364" marR="9525">
              <a:lnSpc>
                <a:spcPct val="114999"/>
              </a:lnSpc>
              <a:buFont typeface="Arial"/>
              <a:buChar char="○"/>
              <a:tabLst>
                <a:tab pos="223520" algn="l"/>
              </a:tabLst>
            </a:pPr>
            <a:r>
              <a:rPr dirty="0" sz="800" spc="-110">
                <a:latin typeface="Arial Black"/>
                <a:cs typeface="Arial Black"/>
              </a:rPr>
              <a:t>Nomor </a:t>
            </a:r>
            <a:r>
              <a:rPr dirty="0" sz="800" spc="-90">
                <a:latin typeface="Arial Black"/>
                <a:cs typeface="Arial Black"/>
              </a:rPr>
              <a:t>4: </a:t>
            </a:r>
            <a:r>
              <a:rPr dirty="0" sz="800" spc="-114">
                <a:latin typeface="Arial Black"/>
                <a:cs typeface="Arial Black"/>
              </a:rPr>
              <a:t>Perempuan, Kristen, </a:t>
            </a:r>
            <a:r>
              <a:rPr dirty="0" sz="800" spc="-110">
                <a:latin typeface="Arial Black"/>
                <a:cs typeface="Arial Black"/>
              </a:rPr>
              <a:t>peserta </a:t>
            </a:r>
            <a:r>
              <a:rPr dirty="0" sz="800" spc="-95">
                <a:latin typeface="Arial Black"/>
                <a:cs typeface="Arial Black"/>
              </a:rPr>
              <a:t>didik </a:t>
            </a:r>
            <a:r>
              <a:rPr dirty="0" sz="800" spc="-120">
                <a:latin typeface="Arial Black"/>
                <a:cs typeface="Arial Black"/>
              </a:rPr>
              <a:t>sekolah </a:t>
            </a:r>
            <a:r>
              <a:rPr dirty="0" sz="800" spc="-114">
                <a:latin typeface="Arial Black"/>
                <a:cs typeface="Arial Black"/>
              </a:rPr>
              <a:t>menengah, </a:t>
            </a:r>
            <a:r>
              <a:rPr dirty="0" sz="800" spc="-225">
                <a:latin typeface="Arial Black"/>
                <a:cs typeface="Arial Black"/>
              </a:rPr>
              <a:t>17  </a:t>
            </a:r>
            <a:r>
              <a:rPr dirty="0" sz="800" spc="-100">
                <a:latin typeface="Arial Black"/>
                <a:cs typeface="Arial Black"/>
              </a:rPr>
              <a:t>tahun, </a:t>
            </a:r>
            <a:r>
              <a:rPr dirty="0" sz="800" spc="-105">
                <a:latin typeface="Arial Black"/>
                <a:cs typeface="Arial Black"/>
              </a:rPr>
              <a:t>orang</a:t>
            </a:r>
            <a:r>
              <a:rPr dirty="0" sz="800" spc="-55">
                <a:latin typeface="Arial Black"/>
                <a:cs typeface="Arial Black"/>
              </a:rPr>
              <a:t> </a:t>
            </a:r>
            <a:r>
              <a:rPr dirty="0" sz="800" spc="-125">
                <a:latin typeface="Arial Black"/>
                <a:cs typeface="Arial Black"/>
              </a:rPr>
              <a:t>Papua</a:t>
            </a:r>
            <a:endParaRPr sz="800">
              <a:latin typeface="Arial Black"/>
              <a:cs typeface="Arial Black"/>
            </a:endParaRPr>
          </a:p>
          <a:p>
            <a:pPr lvl="1" marL="212725" indent="-86995">
              <a:lnSpc>
                <a:spcPct val="100000"/>
              </a:lnSpc>
              <a:spcBef>
                <a:spcPts val="145"/>
              </a:spcBef>
              <a:buFont typeface="Arial"/>
              <a:buChar char="○"/>
              <a:tabLst>
                <a:tab pos="213360" algn="l"/>
              </a:tabLst>
            </a:pPr>
            <a:r>
              <a:rPr dirty="0" sz="800" spc="-110">
                <a:latin typeface="Arial Black"/>
                <a:cs typeface="Arial Black"/>
              </a:rPr>
              <a:t>Nomor </a:t>
            </a:r>
            <a:r>
              <a:rPr dirty="0" sz="800" spc="-105">
                <a:latin typeface="Arial Black"/>
                <a:cs typeface="Arial Black"/>
              </a:rPr>
              <a:t>5: Laki-laki, </a:t>
            </a:r>
            <a:r>
              <a:rPr dirty="0" sz="800" spc="-85">
                <a:latin typeface="Arial Black"/>
                <a:cs typeface="Arial Black"/>
              </a:rPr>
              <a:t>tuli, </a:t>
            </a:r>
            <a:r>
              <a:rPr dirty="0" sz="800" spc="-145">
                <a:latin typeface="Arial Black"/>
                <a:cs typeface="Arial Black"/>
              </a:rPr>
              <a:t>35 </a:t>
            </a:r>
            <a:r>
              <a:rPr dirty="0" sz="800" spc="-100">
                <a:latin typeface="Arial Black"/>
                <a:cs typeface="Arial Black"/>
              </a:rPr>
              <a:t>tahun, </a:t>
            </a:r>
            <a:r>
              <a:rPr dirty="0" sz="800" spc="-105">
                <a:latin typeface="Arial Black"/>
                <a:cs typeface="Arial Black"/>
              </a:rPr>
              <a:t>duda </a:t>
            </a:r>
            <a:r>
              <a:rPr dirty="0" sz="800" spc="-135">
                <a:latin typeface="Arial Black"/>
                <a:cs typeface="Arial Black"/>
              </a:rPr>
              <a:t>anak</a:t>
            </a:r>
            <a:r>
              <a:rPr dirty="0" sz="800" spc="-105">
                <a:latin typeface="Arial Black"/>
                <a:cs typeface="Arial Black"/>
              </a:rPr>
              <a:t> </a:t>
            </a:r>
            <a:r>
              <a:rPr dirty="0" sz="800" spc="-140">
                <a:latin typeface="Arial Black"/>
                <a:cs typeface="Arial Black"/>
              </a:rPr>
              <a:t>2</a:t>
            </a:r>
            <a:endParaRPr sz="800">
              <a:latin typeface="Arial Black"/>
              <a:cs typeface="Arial Black"/>
            </a:endParaRPr>
          </a:p>
          <a:p>
            <a:pPr lvl="1" marL="212725" indent="-86995">
              <a:lnSpc>
                <a:spcPct val="100000"/>
              </a:lnSpc>
              <a:spcBef>
                <a:spcPts val="145"/>
              </a:spcBef>
              <a:buFont typeface="Arial"/>
              <a:buChar char="○"/>
              <a:tabLst>
                <a:tab pos="213360" algn="l"/>
              </a:tabLst>
            </a:pPr>
            <a:r>
              <a:rPr dirty="0" sz="800" spc="-110">
                <a:latin typeface="Arial Black"/>
                <a:cs typeface="Arial Black"/>
              </a:rPr>
              <a:t>Nomor </a:t>
            </a:r>
            <a:r>
              <a:rPr dirty="0" sz="800" spc="-100">
                <a:latin typeface="Arial Black"/>
                <a:cs typeface="Arial Black"/>
              </a:rPr>
              <a:t>6: </a:t>
            </a:r>
            <a:r>
              <a:rPr dirty="0" sz="800" spc="-114">
                <a:latin typeface="Arial Black"/>
                <a:cs typeface="Arial Black"/>
              </a:rPr>
              <a:t>Perempuan, </a:t>
            </a:r>
            <a:r>
              <a:rPr dirty="0" sz="800" spc="-120">
                <a:latin typeface="Arial Black"/>
                <a:cs typeface="Arial Black"/>
              </a:rPr>
              <a:t>kepala </a:t>
            </a:r>
            <a:r>
              <a:rPr dirty="0" sz="800" spc="-105">
                <a:latin typeface="Arial Black"/>
                <a:cs typeface="Arial Black"/>
              </a:rPr>
              <a:t>kantor </a:t>
            </a:r>
            <a:r>
              <a:rPr dirty="0" sz="800" spc="-130">
                <a:latin typeface="Arial Black"/>
                <a:cs typeface="Arial Black"/>
              </a:rPr>
              <a:t>Kecamatan, 30 </a:t>
            </a:r>
            <a:r>
              <a:rPr dirty="0" sz="800" spc="-100">
                <a:latin typeface="Arial Black"/>
                <a:cs typeface="Arial Black"/>
              </a:rPr>
              <a:t>tahun,</a:t>
            </a:r>
            <a:r>
              <a:rPr dirty="0" sz="800" spc="-65">
                <a:latin typeface="Arial Black"/>
                <a:cs typeface="Arial Black"/>
              </a:rPr>
              <a:t> </a:t>
            </a:r>
            <a:r>
              <a:rPr dirty="0" sz="800" spc="-110">
                <a:latin typeface="Arial Black"/>
                <a:cs typeface="Arial Black"/>
              </a:rPr>
              <a:t>lajang</a:t>
            </a:r>
            <a:endParaRPr sz="800">
              <a:latin typeface="Arial Black"/>
              <a:cs typeface="Arial Black"/>
            </a:endParaRPr>
          </a:p>
          <a:p>
            <a:pPr marL="111760" marR="138430" indent="-99695">
              <a:lnSpc>
                <a:spcPct val="114999"/>
              </a:lnSpc>
              <a:buAutoNum type="arabicParenR" startAt="5"/>
              <a:tabLst>
                <a:tab pos="122555" algn="l"/>
              </a:tabLst>
            </a:pPr>
            <a:r>
              <a:rPr dirty="0" sz="800" spc="-120">
                <a:latin typeface="Arial Black"/>
                <a:cs typeface="Arial Black"/>
              </a:rPr>
              <a:t>Peserta </a:t>
            </a:r>
            <a:r>
              <a:rPr dirty="0" sz="800" spc="-95">
                <a:latin typeface="Arial Black"/>
                <a:cs typeface="Arial Black"/>
              </a:rPr>
              <a:t>didik </a:t>
            </a:r>
            <a:r>
              <a:rPr dirty="0" sz="800" spc="-100">
                <a:latin typeface="Arial Black"/>
                <a:cs typeface="Arial Black"/>
              </a:rPr>
              <a:t>diminta </a:t>
            </a:r>
            <a:r>
              <a:rPr dirty="0" sz="800" spc="-125">
                <a:latin typeface="Arial Black"/>
                <a:cs typeface="Arial Black"/>
              </a:rPr>
              <a:t>membayangkan </a:t>
            </a:r>
            <a:r>
              <a:rPr dirty="0" sz="800" spc="-114">
                <a:latin typeface="Arial Black"/>
                <a:cs typeface="Arial Black"/>
              </a:rPr>
              <a:t>jika </a:t>
            </a:r>
            <a:r>
              <a:rPr dirty="0" sz="800" spc="-130">
                <a:latin typeface="Arial Black"/>
                <a:cs typeface="Arial Black"/>
              </a:rPr>
              <a:t>mereka </a:t>
            </a:r>
            <a:r>
              <a:rPr dirty="0" sz="800" spc="-110">
                <a:latin typeface="Arial Black"/>
                <a:cs typeface="Arial Black"/>
              </a:rPr>
              <a:t>menjadi </a:t>
            </a:r>
            <a:r>
              <a:rPr dirty="0" sz="800" spc="-120">
                <a:latin typeface="Arial Black"/>
                <a:cs typeface="Arial Black"/>
              </a:rPr>
              <a:t>karakter  </a:t>
            </a:r>
            <a:r>
              <a:rPr dirty="0" sz="800" spc="-110">
                <a:latin typeface="Arial Black"/>
                <a:cs typeface="Arial Black"/>
              </a:rPr>
              <a:t>yang </a:t>
            </a:r>
            <a:r>
              <a:rPr dirty="0" sz="800" spc="-100">
                <a:latin typeface="Arial Black"/>
                <a:cs typeface="Arial Black"/>
              </a:rPr>
              <a:t>ditentukan, </a:t>
            </a:r>
            <a:r>
              <a:rPr dirty="0" sz="800" spc="-114">
                <a:latin typeface="Arial Black"/>
                <a:cs typeface="Arial Black"/>
              </a:rPr>
              <a:t>kemudian </a:t>
            </a:r>
            <a:r>
              <a:rPr dirty="0" sz="800" spc="-100">
                <a:latin typeface="Arial Black"/>
                <a:cs typeface="Arial Black"/>
              </a:rPr>
              <a:t>guru </a:t>
            </a:r>
            <a:r>
              <a:rPr dirty="0" sz="800" spc="-135">
                <a:latin typeface="Arial Black"/>
                <a:cs typeface="Arial Black"/>
              </a:rPr>
              <a:t>membacakan </a:t>
            </a:r>
            <a:r>
              <a:rPr dirty="0" sz="800" spc="-110">
                <a:latin typeface="Arial Black"/>
                <a:cs typeface="Arial Black"/>
              </a:rPr>
              <a:t>pernyataan yang  </a:t>
            </a:r>
            <a:r>
              <a:rPr dirty="0" sz="800" spc="-120">
                <a:latin typeface="Arial Black"/>
                <a:cs typeface="Arial Black"/>
              </a:rPr>
              <a:t>dibacakan kepada </a:t>
            </a:r>
            <a:r>
              <a:rPr dirty="0" sz="800" spc="-110">
                <a:latin typeface="Arial Black"/>
                <a:cs typeface="Arial Black"/>
              </a:rPr>
              <a:t>setiap </a:t>
            </a:r>
            <a:r>
              <a:rPr dirty="0" sz="800" spc="-105">
                <a:latin typeface="Arial Black"/>
                <a:cs typeface="Arial Black"/>
              </a:rPr>
              <a:t>orang </a:t>
            </a:r>
            <a:r>
              <a:rPr dirty="0" sz="800" spc="-110">
                <a:latin typeface="Arial Black"/>
                <a:cs typeface="Arial Black"/>
              </a:rPr>
              <a:t>yang bermain, </a:t>
            </a:r>
            <a:r>
              <a:rPr dirty="0" sz="800" spc="-105">
                <a:latin typeface="Arial Black"/>
                <a:cs typeface="Arial Black"/>
              </a:rPr>
              <a:t>untuk dijawab  </a:t>
            </a:r>
            <a:r>
              <a:rPr dirty="0" sz="800" spc="-120">
                <a:latin typeface="Arial Black"/>
                <a:cs typeface="Arial Black"/>
              </a:rPr>
              <a:t>berdasarkan </a:t>
            </a:r>
            <a:r>
              <a:rPr dirty="0" sz="800" spc="-105">
                <a:latin typeface="Arial Black"/>
                <a:cs typeface="Arial Black"/>
              </a:rPr>
              <a:t>kondisi/kemampuan </a:t>
            </a:r>
            <a:r>
              <a:rPr dirty="0" sz="800" spc="-110">
                <a:latin typeface="Arial Black"/>
                <a:cs typeface="Arial Black"/>
              </a:rPr>
              <a:t>masing-masing</a:t>
            </a:r>
            <a:r>
              <a:rPr dirty="0" sz="800" spc="-10">
                <a:latin typeface="Arial Black"/>
                <a:cs typeface="Arial Black"/>
              </a:rPr>
              <a:t> </a:t>
            </a:r>
            <a:r>
              <a:rPr dirty="0" sz="800" spc="-120">
                <a:latin typeface="Arial Black"/>
                <a:cs typeface="Arial Black"/>
              </a:rPr>
              <a:t>karakter.</a:t>
            </a:r>
            <a:endParaRPr sz="800">
              <a:latin typeface="Arial Black"/>
              <a:cs typeface="Arial Black"/>
            </a:endParaRPr>
          </a:p>
          <a:p>
            <a:pPr marL="111760" marR="106680" indent="-99695">
              <a:lnSpc>
                <a:spcPct val="114999"/>
              </a:lnSpc>
              <a:buAutoNum type="arabicParenR" startAt="5"/>
              <a:tabLst>
                <a:tab pos="114935" algn="l"/>
              </a:tabLst>
            </a:pPr>
            <a:r>
              <a:rPr dirty="0" sz="800" spc="-105">
                <a:latin typeface="Arial Black"/>
                <a:cs typeface="Arial Black"/>
              </a:rPr>
              <a:t>Dari </a:t>
            </a:r>
            <a:r>
              <a:rPr dirty="0" sz="800" spc="-110">
                <a:latin typeface="Arial Black"/>
                <a:cs typeface="Arial Black"/>
              </a:rPr>
              <a:t>masing-masing pernyataan yang </a:t>
            </a:r>
            <a:r>
              <a:rPr dirty="0" sz="800" spc="-120">
                <a:latin typeface="Arial Black"/>
                <a:cs typeface="Arial Black"/>
              </a:rPr>
              <a:t>dibacakan, Peserta </a:t>
            </a:r>
            <a:r>
              <a:rPr dirty="0" sz="800" spc="-95">
                <a:latin typeface="Arial Black"/>
                <a:cs typeface="Arial Black"/>
              </a:rPr>
              <a:t>didik </a:t>
            </a:r>
            <a:r>
              <a:rPr dirty="0" sz="800" spc="-120">
                <a:latin typeface="Arial Black"/>
                <a:cs typeface="Arial Black"/>
              </a:rPr>
              <a:t>harus  menjawab </a:t>
            </a:r>
            <a:r>
              <a:rPr dirty="0" sz="800" spc="-110">
                <a:latin typeface="Arial Black"/>
                <a:cs typeface="Arial Black"/>
              </a:rPr>
              <a:t>dengan respon </a:t>
            </a:r>
            <a:r>
              <a:rPr dirty="0" sz="800" spc="-120">
                <a:latin typeface="Arial Black"/>
                <a:cs typeface="Arial Black"/>
              </a:rPr>
              <a:t>sebagai</a:t>
            </a:r>
            <a:r>
              <a:rPr dirty="0" sz="800" spc="-110">
                <a:latin typeface="Arial Black"/>
                <a:cs typeface="Arial Black"/>
              </a:rPr>
              <a:t> </a:t>
            </a:r>
            <a:r>
              <a:rPr dirty="0" sz="800" spc="-95">
                <a:latin typeface="Arial Black"/>
                <a:cs typeface="Arial Black"/>
              </a:rPr>
              <a:t>berikut:</a:t>
            </a:r>
            <a:endParaRPr sz="800">
              <a:latin typeface="Arial Black"/>
              <a:cs typeface="Arial Black"/>
            </a:endParaRPr>
          </a:p>
          <a:p>
            <a:pPr marL="126364" marR="5080">
              <a:lnSpc>
                <a:spcPct val="114999"/>
              </a:lnSpc>
              <a:buAutoNum type="alphaLcPeriod"/>
              <a:tabLst>
                <a:tab pos="241935" algn="l"/>
              </a:tabLst>
            </a:pPr>
            <a:r>
              <a:rPr dirty="0" sz="800" spc="-114">
                <a:latin typeface="Arial Black"/>
                <a:cs typeface="Arial Black"/>
              </a:rPr>
              <a:t>jika </a:t>
            </a:r>
            <a:r>
              <a:rPr dirty="0" sz="800" spc="-120">
                <a:latin typeface="Arial Black"/>
                <a:cs typeface="Arial Black"/>
              </a:rPr>
              <a:t>menjawab </a:t>
            </a:r>
            <a:r>
              <a:rPr dirty="0" sz="800" spc="-110">
                <a:latin typeface="Arial Black"/>
                <a:cs typeface="Arial Black"/>
              </a:rPr>
              <a:t>ya, </a:t>
            </a:r>
            <a:r>
              <a:rPr dirty="0" sz="800" spc="-120">
                <a:latin typeface="Arial Black"/>
                <a:cs typeface="Arial Black"/>
              </a:rPr>
              <a:t>Peserta </a:t>
            </a:r>
            <a:r>
              <a:rPr dirty="0" sz="800" spc="-95">
                <a:latin typeface="Arial Black"/>
                <a:cs typeface="Arial Black"/>
              </a:rPr>
              <a:t>didik </a:t>
            </a:r>
            <a:r>
              <a:rPr dirty="0" sz="800" spc="-100">
                <a:latin typeface="Arial Black"/>
                <a:cs typeface="Arial Black"/>
              </a:rPr>
              <a:t>dapat </a:t>
            </a:r>
            <a:r>
              <a:rPr dirty="0" sz="800" spc="-105">
                <a:latin typeface="Arial Black"/>
                <a:cs typeface="Arial Black"/>
              </a:rPr>
              <a:t>berjalan </a:t>
            </a:r>
            <a:r>
              <a:rPr dirty="0" sz="800" spc="-120">
                <a:latin typeface="Arial Black"/>
                <a:cs typeface="Arial Black"/>
              </a:rPr>
              <a:t>satu langkah </a:t>
            </a:r>
            <a:r>
              <a:rPr dirty="0" sz="800" spc="-135">
                <a:latin typeface="Arial Black"/>
                <a:cs typeface="Arial Black"/>
              </a:rPr>
              <a:t>ke  </a:t>
            </a:r>
            <a:r>
              <a:rPr dirty="0" sz="800" spc="-105">
                <a:latin typeface="Arial Black"/>
                <a:cs typeface="Arial Black"/>
              </a:rPr>
              <a:t>depan</a:t>
            </a:r>
            <a:endParaRPr sz="800">
              <a:latin typeface="Arial Black"/>
              <a:cs typeface="Arial Black"/>
            </a:endParaRPr>
          </a:p>
          <a:p>
            <a:pPr marL="226060" indent="-100330">
              <a:lnSpc>
                <a:spcPct val="100000"/>
              </a:lnSpc>
              <a:spcBef>
                <a:spcPts val="145"/>
              </a:spcBef>
              <a:buAutoNum type="alphaLcPeriod"/>
              <a:tabLst>
                <a:tab pos="226695" algn="l"/>
              </a:tabLst>
            </a:pPr>
            <a:r>
              <a:rPr dirty="0" sz="800" spc="-114">
                <a:latin typeface="Arial Black"/>
                <a:cs typeface="Arial Black"/>
              </a:rPr>
              <a:t>jika </a:t>
            </a:r>
            <a:r>
              <a:rPr dirty="0" sz="800" spc="-120">
                <a:latin typeface="Arial Black"/>
                <a:cs typeface="Arial Black"/>
              </a:rPr>
              <a:t>menjawab </a:t>
            </a:r>
            <a:r>
              <a:rPr dirty="0" sz="800" spc="-95">
                <a:latin typeface="Arial Black"/>
                <a:cs typeface="Arial Black"/>
              </a:rPr>
              <a:t>ragu-ragu </a:t>
            </a:r>
            <a:r>
              <a:rPr dirty="0" sz="800" spc="-120">
                <a:latin typeface="Arial Black"/>
                <a:cs typeface="Arial Black"/>
              </a:rPr>
              <a:t>Peserta </a:t>
            </a:r>
            <a:r>
              <a:rPr dirty="0" sz="800" spc="-95">
                <a:latin typeface="Arial Black"/>
                <a:cs typeface="Arial Black"/>
              </a:rPr>
              <a:t>didik </a:t>
            </a:r>
            <a:r>
              <a:rPr dirty="0" sz="800" spc="-114">
                <a:latin typeface="Arial Black"/>
                <a:cs typeface="Arial Black"/>
              </a:rPr>
              <a:t>diam</a:t>
            </a:r>
            <a:r>
              <a:rPr dirty="0" sz="800" spc="-55">
                <a:latin typeface="Arial Black"/>
                <a:cs typeface="Arial Black"/>
              </a:rPr>
              <a:t> </a:t>
            </a:r>
            <a:r>
              <a:rPr dirty="0" sz="800" spc="-100">
                <a:latin typeface="Arial Black"/>
                <a:cs typeface="Arial Black"/>
              </a:rPr>
              <a:t>ditempat</a:t>
            </a:r>
            <a:endParaRPr sz="800">
              <a:latin typeface="Arial Black"/>
              <a:cs typeface="Arial Black"/>
            </a:endParaRPr>
          </a:p>
          <a:p>
            <a:pPr marL="215900" indent="-90170">
              <a:lnSpc>
                <a:spcPct val="100000"/>
              </a:lnSpc>
              <a:spcBef>
                <a:spcPts val="145"/>
              </a:spcBef>
              <a:buAutoNum type="alphaLcPeriod"/>
              <a:tabLst>
                <a:tab pos="216535" algn="l"/>
              </a:tabLst>
            </a:pPr>
            <a:r>
              <a:rPr dirty="0" sz="800" spc="-114">
                <a:latin typeface="Arial Black"/>
                <a:cs typeface="Arial Black"/>
              </a:rPr>
              <a:t>jika</a:t>
            </a:r>
            <a:r>
              <a:rPr dirty="0" sz="800" spc="-75">
                <a:latin typeface="Arial Black"/>
                <a:cs typeface="Arial Black"/>
              </a:rPr>
              <a:t> </a:t>
            </a:r>
            <a:r>
              <a:rPr dirty="0" sz="800" spc="-120">
                <a:latin typeface="Arial Black"/>
                <a:cs typeface="Arial Black"/>
              </a:rPr>
              <a:t>menjawab</a:t>
            </a:r>
            <a:r>
              <a:rPr dirty="0" sz="800" spc="-75">
                <a:latin typeface="Arial Black"/>
                <a:cs typeface="Arial Black"/>
              </a:rPr>
              <a:t> </a:t>
            </a:r>
            <a:r>
              <a:rPr dirty="0" sz="800" spc="-100">
                <a:latin typeface="Arial Black"/>
                <a:cs typeface="Arial Black"/>
              </a:rPr>
              <a:t>tidak,</a:t>
            </a:r>
            <a:r>
              <a:rPr dirty="0" sz="800" spc="-75">
                <a:latin typeface="Arial Black"/>
                <a:cs typeface="Arial Black"/>
              </a:rPr>
              <a:t> </a:t>
            </a:r>
            <a:r>
              <a:rPr dirty="0" sz="800" spc="-120">
                <a:latin typeface="Arial Black"/>
                <a:cs typeface="Arial Black"/>
              </a:rPr>
              <a:t>Peserta</a:t>
            </a:r>
            <a:r>
              <a:rPr dirty="0" sz="800" spc="-75">
                <a:latin typeface="Arial Black"/>
                <a:cs typeface="Arial Black"/>
              </a:rPr>
              <a:t> </a:t>
            </a:r>
            <a:r>
              <a:rPr dirty="0" sz="800" spc="-95">
                <a:latin typeface="Arial Black"/>
                <a:cs typeface="Arial Black"/>
              </a:rPr>
              <a:t>didik</a:t>
            </a:r>
            <a:r>
              <a:rPr dirty="0" sz="800" spc="-75">
                <a:latin typeface="Arial Black"/>
                <a:cs typeface="Arial Black"/>
              </a:rPr>
              <a:t> </a:t>
            </a:r>
            <a:r>
              <a:rPr dirty="0" sz="800" spc="-105">
                <a:latin typeface="Arial Black"/>
                <a:cs typeface="Arial Black"/>
              </a:rPr>
              <a:t>berjalan</a:t>
            </a:r>
            <a:r>
              <a:rPr dirty="0" sz="800" spc="-70">
                <a:latin typeface="Arial Black"/>
                <a:cs typeface="Arial Black"/>
              </a:rPr>
              <a:t> </a:t>
            </a:r>
            <a:r>
              <a:rPr dirty="0" sz="800" spc="-280">
                <a:latin typeface="Arial Black"/>
                <a:cs typeface="Arial Black"/>
              </a:rPr>
              <a:t>1</a:t>
            </a:r>
            <a:r>
              <a:rPr dirty="0" sz="800" spc="-75">
                <a:latin typeface="Arial Black"/>
                <a:cs typeface="Arial Black"/>
              </a:rPr>
              <a:t> </a:t>
            </a:r>
            <a:r>
              <a:rPr dirty="0" sz="800" spc="-120">
                <a:latin typeface="Arial Black"/>
                <a:cs typeface="Arial Black"/>
              </a:rPr>
              <a:t>langkah</a:t>
            </a:r>
            <a:r>
              <a:rPr dirty="0" sz="800" spc="-75">
                <a:latin typeface="Arial Black"/>
                <a:cs typeface="Arial Black"/>
              </a:rPr>
              <a:t> </a:t>
            </a:r>
            <a:r>
              <a:rPr dirty="0" sz="800" spc="-110">
                <a:latin typeface="Arial Black"/>
                <a:cs typeface="Arial Black"/>
              </a:rPr>
              <a:t>mundur.</a:t>
            </a:r>
            <a:endParaRPr sz="800">
              <a:latin typeface="Arial Black"/>
              <a:cs typeface="Arial Black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682084" y="176444"/>
            <a:ext cx="1011555" cy="132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 spc="25" b="1">
                <a:latin typeface="Comfortaa"/>
                <a:cs typeface="Comfortaa"/>
              </a:rPr>
              <a:t>Tahapan</a:t>
            </a:r>
            <a:r>
              <a:rPr dirty="0" sz="700" spc="-45" b="1">
                <a:latin typeface="Comfortaa"/>
                <a:cs typeface="Comfortaa"/>
              </a:rPr>
              <a:t> </a:t>
            </a:r>
            <a:r>
              <a:rPr dirty="0" sz="700" spc="35" b="1">
                <a:latin typeface="Comfortaa"/>
                <a:cs typeface="Comfortaa"/>
              </a:rPr>
              <a:t>Pengenalan</a:t>
            </a:r>
            <a:endParaRPr sz="700">
              <a:latin typeface="Comfortaa"/>
              <a:cs typeface="Comfortaa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8774857" y="198899"/>
            <a:ext cx="101699" cy="1016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6303133" y="492350"/>
            <a:ext cx="2092325" cy="520700"/>
          </a:xfrm>
          <a:prstGeom prst="rect">
            <a:avLst/>
          </a:prstGeom>
        </p:spPr>
        <p:txBody>
          <a:bodyPr wrap="square" lIns="0" tIns="927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30"/>
              </a:spcBef>
            </a:pPr>
            <a:r>
              <a:rPr dirty="0" sz="1100" spc="-120" b="1">
                <a:latin typeface="Verdana"/>
                <a:cs typeface="Verdana"/>
              </a:rPr>
              <a:t>Kegiatan:</a:t>
            </a:r>
            <a:endParaRPr sz="11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630"/>
              </a:spcBef>
            </a:pPr>
            <a:r>
              <a:rPr dirty="0" sz="1100" spc="-120" b="1">
                <a:latin typeface="Verdana"/>
                <a:cs typeface="Verdana"/>
              </a:rPr>
              <a:t>Bermain </a:t>
            </a:r>
            <a:r>
              <a:rPr dirty="0" sz="1100" spc="-125" b="1">
                <a:latin typeface="Verdana"/>
                <a:cs typeface="Verdana"/>
              </a:rPr>
              <a:t>Peran </a:t>
            </a:r>
            <a:r>
              <a:rPr dirty="0" sz="1100" spc="-135" b="1">
                <a:latin typeface="Verdana"/>
                <a:cs typeface="Verdana"/>
              </a:rPr>
              <a:t>“Jalan</a:t>
            </a:r>
            <a:r>
              <a:rPr dirty="0" sz="1100" spc="-50" b="1">
                <a:latin typeface="Verdana"/>
                <a:cs typeface="Verdana"/>
              </a:rPr>
              <a:t> </a:t>
            </a:r>
            <a:r>
              <a:rPr dirty="0" sz="1100" spc="-110" b="1">
                <a:latin typeface="Verdana"/>
                <a:cs typeface="Verdana"/>
              </a:rPr>
              <a:t>Privilese”</a:t>
            </a:r>
            <a:endParaRPr sz="1100">
              <a:latin typeface="Verdana"/>
              <a:cs typeface="Verdana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39974" y="0"/>
            <a:ext cx="1646555" cy="406400"/>
            <a:chOff x="39974" y="0"/>
            <a:chExt cx="1646555" cy="406400"/>
          </a:xfrm>
        </p:grpSpPr>
        <p:sp>
          <p:nvSpPr>
            <p:cNvPr id="22" name="object 22"/>
            <p:cNvSpPr/>
            <p:nvPr/>
          </p:nvSpPr>
          <p:spPr>
            <a:xfrm>
              <a:off x="39974" y="0"/>
              <a:ext cx="1646246" cy="40604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668548" y="115849"/>
              <a:ext cx="876300" cy="276225"/>
            </a:xfrm>
            <a:custGeom>
              <a:avLst/>
              <a:gdLst/>
              <a:ahLst/>
              <a:cxnLst/>
              <a:rect l="l" t="t" r="r" b="b"/>
              <a:pathLst>
                <a:path w="876300" h="276225">
                  <a:moveTo>
                    <a:pt x="829698" y="275999"/>
                  </a:moveTo>
                  <a:lnTo>
                    <a:pt x="45999" y="275999"/>
                  </a:lnTo>
                  <a:lnTo>
                    <a:pt x="28094" y="272384"/>
                  </a:lnTo>
                  <a:lnTo>
                    <a:pt x="13473" y="262526"/>
                  </a:lnTo>
                  <a:lnTo>
                    <a:pt x="3614" y="247904"/>
                  </a:lnTo>
                  <a:lnTo>
                    <a:pt x="0" y="229999"/>
                  </a:lnTo>
                  <a:lnTo>
                    <a:pt x="0" y="46000"/>
                  </a:lnTo>
                  <a:lnTo>
                    <a:pt x="3614" y="28095"/>
                  </a:lnTo>
                  <a:lnTo>
                    <a:pt x="13473" y="13473"/>
                  </a:lnTo>
                  <a:lnTo>
                    <a:pt x="28094" y="3614"/>
                  </a:lnTo>
                  <a:lnTo>
                    <a:pt x="45999" y="0"/>
                  </a:lnTo>
                  <a:lnTo>
                    <a:pt x="829698" y="0"/>
                  </a:lnTo>
                  <a:lnTo>
                    <a:pt x="867969" y="20479"/>
                  </a:lnTo>
                  <a:lnTo>
                    <a:pt x="875698" y="46000"/>
                  </a:lnTo>
                  <a:lnTo>
                    <a:pt x="875698" y="229999"/>
                  </a:lnTo>
                  <a:lnTo>
                    <a:pt x="872083" y="247904"/>
                  </a:lnTo>
                  <a:lnTo>
                    <a:pt x="862225" y="262526"/>
                  </a:lnTo>
                  <a:lnTo>
                    <a:pt x="847603" y="272384"/>
                  </a:lnTo>
                  <a:lnTo>
                    <a:pt x="829698" y="275999"/>
                  </a:lnTo>
                  <a:close/>
                </a:path>
              </a:pathLst>
            </a:custGeom>
            <a:solidFill>
              <a:srgbClr val="D8E9D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/>
          <p:cNvSpPr txBox="1"/>
          <p:nvPr/>
        </p:nvSpPr>
        <p:spPr>
          <a:xfrm>
            <a:off x="595473" y="108610"/>
            <a:ext cx="80962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Arial"/>
                <a:cs typeface="Arial"/>
              </a:rPr>
              <a:t>Suara</a:t>
            </a:r>
            <a:r>
              <a:rPr dirty="0" sz="800" spc="-60">
                <a:latin typeface="Arial"/>
                <a:cs typeface="Arial"/>
              </a:rPr>
              <a:t> </a:t>
            </a:r>
            <a:r>
              <a:rPr dirty="0" sz="800" spc="-5">
                <a:latin typeface="Arial"/>
                <a:cs typeface="Arial"/>
              </a:rPr>
              <a:t>Demokrasi</a:t>
            </a:r>
            <a:endParaRPr sz="8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278325" y="476495"/>
            <a:ext cx="4395470" cy="62357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85"/>
              </a:spcBef>
            </a:pPr>
            <a:r>
              <a:rPr dirty="0" sz="1300" spc="-40" b="1">
                <a:solidFill>
                  <a:srgbClr val="741A46"/>
                </a:solidFill>
                <a:latin typeface="Arial"/>
                <a:cs typeface="Arial"/>
              </a:rPr>
              <a:t>Teori </a:t>
            </a:r>
            <a:r>
              <a:rPr dirty="0" sz="1300" spc="-25" b="1">
                <a:solidFill>
                  <a:srgbClr val="741A46"/>
                </a:solidFill>
                <a:latin typeface="Arial"/>
                <a:cs typeface="Arial"/>
              </a:rPr>
              <a:t>Inklusi </a:t>
            </a:r>
            <a:r>
              <a:rPr dirty="0" sz="1300" spc="-40" b="1">
                <a:solidFill>
                  <a:srgbClr val="741A46"/>
                </a:solidFill>
                <a:latin typeface="Arial"/>
                <a:cs typeface="Arial"/>
              </a:rPr>
              <a:t>sosial </a:t>
            </a:r>
            <a:r>
              <a:rPr dirty="0" sz="1300" spc="-20" b="1">
                <a:solidFill>
                  <a:srgbClr val="741A46"/>
                </a:solidFill>
                <a:latin typeface="Arial"/>
                <a:cs typeface="Arial"/>
              </a:rPr>
              <a:t>dan Pengenalan </a:t>
            </a:r>
            <a:r>
              <a:rPr dirty="0" sz="1300" spc="-10" b="1">
                <a:solidFill>
                  <a:srgbClr val="741A46"/>
                </a:solidFill>
                <a:latin typeface="Arial"/>
                <a:cs typeface="Arial"/>
              </a:rPr>
              <a:t>Dengan </a:t>
            </a:r>
            <a:r>
              <a:rPr dirty="0" sz="1300" spc="-25" b="1">
                <a:solidFill>
                  <a:srgbClr val="741A46"/>
                </a:solidFill>
                <a:latin typeface="Arial"/>
                <a:cs typeface="Arial"/>
              </a:rPr>
              <a:t>Keragaman  Individu </a:t>
            </a:r>
            <a:r>
              <a:rPr dirty="0" sz="1300" spc="-20" b="1">
                <a:solidFill>
                  <a:srgbClr val="741A46"/>
                </a:solidFill>
                <a:latin typeface="Arial"/>
                <a:cs typeface="Arial"/>
              </a:rPr>
              <a:t>dan </a:t>
            </a:r>
            <a:r>
              <a:rPr dirty="0" sz="1300" spc="-25" b="1">
                <a:solidFill>
                  <a:srgbClr val="741A46"/>
                </a:solidFill>
                <a:latin typeface="Arial"/>
                <a:cs typeface="Arial"/>
              </a:rPr>
              <a:t>Peran Individu </a:t>
            </a:r>
            <a:r>
              <a:rPr dirty="0" sz="1300" spc="10" b="1">
                <a:solidFill>
                  <a:srgbClr val="741A46"/>
                </a:solidFill>
                <a:latin typeface="Arial"/>
                <a:cs typeface="Arial"/>
              </a:rPr>
              <a:t>Dalam </a:t>
            </a:r>
            <a:r>
              <a:rPr dirty="0" sz="1300" spc="-25" b="1">
                <a:solidFill>
                  <a:srgbClr val="741A46"/>
                </a:solidFill>
                <a:latin typeface="Arial"/>
                <a:cs typeface="Arial"/>
              </a:rPr>
              <a:t>Demokrasi (Kelompok  </a:t>
            </a:r>
            <a:r>
              <a:rPr dirty="0" sz="1300" spc="-5" b="1">
                <a:solidFill>
                  <a:srgbClr val="741A46"/>
                </a:solidFill>
                <a:latin typeface="Arial"/>
                <a:cs typeface="Arial"/>
              </a:rPr>
              <a:t>Marginal </a:t>
            </a:r>
            <a:r>
              <a:rPr dirty="0" sz="1300" spc="-20" b="1">
                <a:solidFill>
                  <a:srgbClr val="741A46"/>
                </a:solidFill>
                <a:latin typeface="Arial"/>
                <a:cs typeface="Arial"/>
              </a:rPr>
              <a:t>dan </a:t>
            </a:r>
            <a:r>
              <a:rPr dirty="0" sz="1300" spc="-10" b="1">
                <a:solidFill>
                  <a:srgbClr val="741A46"/>
                </a:solidFill>
                <a:latin typeface="Arial"/>
                <a:cs typeface="Arial"/>
              </a:rPr>
              <a:t>Rentan)</a:t>
            </a:r>
            <a:endParaRPr sz="13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8498" y="189497"/>
            <a:ext cx="993775" cy="996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55"/>
              </a:lnSpc>
            </a:pPr>
            <a:r>
              <a:rPr dirty="0" sz="700" spc="45" b="1">
                <a:latin typeface="Comfortaa"/>
                <a:cs typeface="Comfortaa"/>
              </a:rPr>
              <a:t>Bhinneka </a:t>
            </a:r>
            <a:r>
              <a:rPr dirty="0" sz="700" spc="25" b="1">
                <a:latin typeface="Comfortaa"/>
                <a:cs typeface="Comfortaa"/>
              </a:rPr>
              <a:t>Tunggal</a:t>
            </a:r>
            <a:r>
              <a:rPr dirty="0" sz="700" spc="-114" b="1">
                <a:latin typeface="Comfortaa"/>
                <a:cs typeface="Comfortaa"/>
              </a:rPr>
              <a:t> </a:t>
            </a:r>
            <a:r>
              <a:rPr dirty="0" sz="700" spc="20" b="1">
                <a:latin typeface="Comfortaa"/>
                <a:cs typeface="Comfortaa"/>
              </a:rPr>
              <a:t>Ika</a:t>
            </a:r>
            <a:endParaRPr sz="700">
              <a:latin typeface="Comfortaa"/>
              <a:cs typeface="Comforta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42569" y="185512"/>
            <a:ext cx="114972" cy="1149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737667" y="551398"/>
            <a:ext cx="4872990" cy="4041140"/>
          </a:xfrm>
          <a:custGeom>
            <a:avLst/>
            <a:gdLst/>
            <a:ahLst/>
            <a:cxnLst/>
            <a:rect l="l" t="t" r="r" b="b"/>
            <a:pathLst>
              <a:path w="4872990" h="4041140">
                <a:moveTo>
                  <a:pt x="4440541" y="4040691"/>
                </a:moveTo>
                <a:lnTo>
                  <a:pt x="432349" y="4040691"/>
                </a:lnTo>
                <a:lnTo>
                  <a:pt x="385240" y="4038154"/>
                </a:lnTo>
                <a:lnTo>
                  <a:pt x="339601" y="4030719"/>
                </a:lnTo>
                <a:lnTo>
                  <a:pt x="295695" y="4018650"/>
                </a:lnTo>
                <a:lnTo>
                  <a:pt x="253785" y="4002209"/>
                </a:lnTo>
                <a:lnTo>
                  <a:pt x="214136" y="3981662"/>
                </a:lnTo>
                <a:lnTo>
                  <a:pt x="177011" y="3957272"/>
                </a:lnTo>
                <a:lnTo>
                  <a:pt x="142674" y="3929302"/>
                </a:lnTo>
                <a:lnTo>
                  <a:pt x="111389" y="3898017"/>
                </a:lnTo>
                <a:lnTo>
                  <a:pt x="83419" y="3863680"/>
                </a:lnTo>
                <a:lnTo>
                  <a:pt x="59029" y="3826555"/>
                </a:lnTo>
                <a:lnTo>
                  <a:pt x="38482" y="3786906"/>
                </a:lnTo>
                <a:lnTo>
                  <a:pt x="22041" y="3744996"/>
                </a:lnTo>
                <a:lnTo>
                  <a:pt x="9972" y="3701090"/>
                </a:lnTo>
                <a:lnTo>
                  <a:pt x="2537" y="3655451"/>
                </a:lnTo>
                <a:lnTo>
                  <a:pt x="0" y="3608342"/>
                </a:lnTo>
                <a:lnTo>
                  <a:pt x="0" y="432354"/>
                </a:lnTo>
                <a:lnTo>
                  <a:pt x="2537" y="385244"/>
                </a:lnTo>
                <a:lnTo>
                  <a:pt x="9972" y="339604"/>
                </a:lnTo>
                <a:lnTo>
                  <a:pt x="22041" y="295697"/>
                </a:lnTo>
                <a:lnTo>
                  <a:pt x="38482" y="253786"/>
                </a:lnTo>
                <a:lnTo>
                  <a:pt x="59029" y="214136"/>
                </a:lnTo>
                <a:lnTo>
                  <a:pt x="83419" y="177011"/>
                </a:lnTo>
                <a:lnTo>
                  <a:pt x="111389" y="142674"/>
                </a:lnTo>
                <a:lnTo>
                  <a:pt x="142674" y="111389"/>
                </a:lnTo>
                <a:lnTo>
                  <a:pt x="177011" y="83419"/>
                </a:lnTo>
                <a:lnTo>
                  <a:pt x="214136" y="59029"/>
                </a:lnTo>
                <a:lnTo>
                  <a:pt x="253785" y="38481"/>
                </a:lnTo>
                <a:lnTo>
                  <a:pt x="295695" y="22041"/>
                </a:lnTo>
                <a:lnTo>
                  <a:pt x="339601" y="9972"/>
                </a:lnTo>
                <a:lnTo>
                  <a:pt x="385240" y="2537"/>
                </a:lnTo>
                <a:lnTo>
                  <a:pt x="432349" y="0"/>
                </a:lnTo>
                <a:lnTo>
                  <a:pt x="4440541" y="0"/>
                </a:lnTo>
                <a:lnTo>
                  <a:pt x="4489320" y="2759"/>
                </a:lnTo>
                <a:lnTo>
                  <a:pt x="4537103" y="10921"/>
                </a:lnTo>
                <a:lnTo>
                  <a:pt x="4583467" y="24311"/>
                </a:lnTo>
                <a:lnTo>
                  <a:pt x="4627988" y="42752"/>
                </a:lnTo>
                <a:lnTo>
                  <a:pt x="4670244" y="66070"/>
                </a:lnTo>
                <a:lnTo>
                  <a:pt x="4709811" y="94089"/>
                </a:lnTo>
                <a:lnTo>
                  <a:pt x="4746265" y="126634"/>
                </a:lnTo>
                <a:lnTo>
                  <a:pt x="4778807" y="163081"/>
                </a:lnTo>
                <a:lnTo>
                  <a:pt x="4806824" y="202643"/>
                </a:lnTo>
                <a:lnTo>
                  <a:pt x="4830140" y="244895"/>
                </a:lnTo>
                <a:lnTo>
                  <a:pt x="4848580" y="289416"/>
                </a:lnTo>
                <a:lnTo>
                  <a:pt x="4861969" y="335782"/>
                </a:lnTo>
                <a:lnTo>
                  <a:pt x="4870130" y="383569"/>
                </a:lnTo>
                <a:lnTo>
                  <a:pt x="4872890" y="432354"/>
                </a:lnTo>
                <a:lnTo>
                  <a:pt x="4872890" y="3608342"/>
                </a:lnTo>
                <a:lnTo>
                  <a:pt x="4870353" y="3655451"/>
                </a:lnTo>
                <a:lnTo>
                  <a:pt x="4862918" y="3701090"/>
                </a:lnTo>
                <a:lnTo>
                  <a:pt x="4850848" y="3744996"/>
                </a:lnTo>
                <a:lnTo>
                  <a:pt x="4834408" y="3786906"/>
                </a:lnTo>
                <a:lnTo>
                  <a:pt x="4813860" y="3826555"/>
                </a:lnTo>
                <a:lnTo>
                  <a:pt x="4789470" y="3863680"/>
                </a:lnTo>
                <a:lnTo>
                  <a:pt x="4761500" y="3898017"/>
                </a:lnTo>
                <a:lnTo>
                  <a:pt x="4730215" y="3929302"/>
                </a:lnTo>
                <a:lnTo>
                  <a:pt x="4695878" y="3957272"/>
                </a:lnTo>
                <a:lnTo>
                  <a:pt x="4658753" y="3981662"/>
                </a:lnTo>
                <a:lnTo>
                  <a:pt x="4619104" y="4002209"/>
                </a:lnTo>
                <a:lnTo>
                  <a:pt x="4577194" y="4018650"/>
                </a:lnTo>
                <a:lnTo>
                  <a:pt x="4533288" y="4030719"/>
                </a:lnTo>
                <a:lnTo>
                  <a:pt x="4487649" y="4038154"/>
                </a:lnTo>
                <a:lnTo>
                  <a:pt x="4440541" y="4040691"/>
                </a:lnTo>
                <a:close/>
              </a:path>
            </a:pathLst>
          </a:custGeom>
          <a:solidFill>
            <a:srgbClr val="D4A5B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4042208" y="688819"/>
            <a:ext cx="4295775" cy="36258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2500"/>
              </a:lnSpc>
              <a:spcBef>
                <a:spcPts val="100"/>
              </a:spcBef>
              <a:buAutoNum type="arabicPeriod"/>
              <a:tabLst>
                <a:tab pos="106045" algn="l"/>
              </a:tabLst>
            </a:pPr>
            <a:r>
              <a:rPr dirty="0" sz="1000" spc="-140">
                <a:solidFill>
                  <a:srgbClr val="FFFFFF"/>
                </a:solidFill>
                <a:latin typeface="Arial Black"/>
                <a:cs typeface="Arial Black"/>
              </a:rPr>
              <a:t>Lingkungan </a:t>
            </a:r>
            <a:r>
              <a:rPr dirty="0" sz="1000" spc="-150">
                <a:solidFill>
                  <a:srgbClr val="FFFFFF"/>
                </a:solidFill>
                <a:latin typeface="Arial Black"/>
                <a:cs typeface="Arial Black"/>
              </a:rPr>
              <a:t>Sekolah </a:t>
            </a:r>
            <a:r>
              <a:rPr dirty="0" sz="1000" spc="-135">
                <a:solidFill>
                  <a:srgbClr val="FFFFFF"/>
                </a:solidFill>
                <a:latin typeface="Arial Black"/>
                <a:cs typeface="Arial Black"/>
              </a:rPr>
              <a:t>yang </a:t>
            </a:r>
            <a:r>
              <a:rPr dirty="0" sz="1000" spc="-140">
                <a:solidFill>
                  <a:srgbClr val="FFFFFF"/>
                </a:solidFill>
                <a:latin typeface="Arial Black"/>
                <a:cs typeface="Arial Black"/>
              </a:rPr>
              <a:t>mendukung </a:t>
            </a:r>
            <a:r>
              <a:rPr dirty="0" sz="1000" spc="-135">
                <a:solidFill>
                  <a:srgbClr val="FFFFFF"/>
                </a:solidFill>
                <a:latin typeface="Arial Black"/>
                <a:cs typeface="Arial Black"/>
              </a:rPr>
              <a:t>budaya </a:t>
            </a:r>
            <a:r>
              <a:rPr dirty="0" sz="1000" spc="-150">
                <a:solidFill>
                  <a:srgbClr val="FFFFFF"/>
                </a:solidFill>
                <a:latin typeface="Arial Black"/>
                <a:cs typeface="Arial Black"/>
              </a:rPr>
              <a:t>demokrasi. </a:t>
            </a:r>
            <a:r>
              <a:rPr dirty="0" sz="1000" spc="-135">
                <a:solidFill>
                  <a:srgbClr val="FFFFFF"/>
                </a:solidFill>
                <a:latin typeface="Arial Black"/>
                <a:cs typeface="Arial Black"/>
              </a:rPr>
              <a:t>Seluruh </a:t>
            </a:r>
            <a:r>
              <a:rPr dirty="0" sz="1000" spc="-145">
                <a:solidFill>
                  <a:srgbClr val="FFFFFF"/>
                </a:solidFill>
                <a:latin typeface="Arial Black"/>
                <a:cs typeface="Arial Black"/>
              </a:rPr>
              <a:t>elemen </a:t>
            </a:r>
            <a:r>
              <a:rPr dirty="0" sz="1000" spc="-100">
                <a:solidFill>
                  <a:srgbClr val="FFFFFF"/>
                </a:solidFill>
                <a:latin typeface="Arial Black"/>
                <a:cs typeface="Arial Black"/>
              </a:rPr>
              <a:t>di  </a:t>
            </a:r>
            <a:r>
              <a:rPr dirty="0" sz="1000" spc="-145">
                <a:solidFill>
                  <a:srgbClr val="FFFFFF"/>
                </a:solidFill>
                <a:latin typeface="Arial Black"/>
                <a:cs typeface="Arial Black"/>
              </a:rPr>
              <a:t>sekolah, </a:t>
            </a:r>
            <a:r>
              <a:rPr dirty="0" sz="1000" spc="-155">
                <a:solidFill>
                  <a:srgbClr val="FFFFFF"/>
                </a:solidFill>
                <a:latin typeface="Arial Black"/>
                <a:cs typeface="Arial Black"/>
              </a:rPr>
              <a:t>termasuk </a:t>
            </a:r>
            <a:r>
              <a:rPr dirty="0" sz="1000" spc="-140">
                <a:solidFill>
                  <a:srgbClr val="FFFFFF"/>
                </a:solidFill>
                <a:latin typeface="Arial Black"/>
                <a:cs typeface="Arial Black"/>
              </a:rPr>
              <a:t>mulai </a:t>
            </a:r>
            <a:r>
              <a:rPr dirty="0" sz="1000" spc="-125">
                <a:solidFill>
                  <a:srgbClr val="FFFFFF"/>
                </a:solidFill>
                <a:latin typeface="Arial Black"/>
                <a:cs typeface="Arial Black"/>
              </a:rPr>
              <a:t>dari </a:t>
            </a:r>
            <a:r>
              <a:rPr dirty="0" sz="1000" spc="-145">
                <a:solidFill>
                  <a:srgbClr val="FFFFFF"/>
                </a:solidFill>
                <a:latin typeface="Arial Black"/>
                <a:cs typeface="Arial Black"/>
              </a:rPr>
              <a:t>kebijakan sekolah, </a:t>
            </a:r>
            <a:r>
              <a:rPr dirty="0" sz="1000" spc="-140">
                <a:solidFill>
                  <a:srgbClr val="FFFFFF"/>
                </a:solidFill>
                <a:latin typeface="Arial Black"/>
                <a:cs typeface="Arial Black"/>
              </a:rPr>
              <a:t>kegiatan </a:t>
            </a:r>
            <a:r>
              <a:rPr dirty="0" sz="1000" spc="-145">
                <a:solidFill>
                  <a:srgbClr val="FFFFFF"/>
                </a:solidFill>
                <a:latin typeface="Arial Black"/>
                <a:cs typeface="Arial Black"/>
              </a:rPr>
              <a:t>sekolah, </a:t>
            </a:r>
            <a:r>
              <a:rPr dirty="0" sz="1000" spc="-130">
                <a:solidFill>
                  <a:srgbClr val="FFFFFF"/>
                </a:solidFill>
                <a:latin typeface="Arial Black"/>
                <a:cs typeface="Arial Black"/>
              </a:rPr>
              <a:t>hingga  </a:t>
            </a:r>
            <a:r>
              <a:rPr dirty="0" sz="1000" spc="-135">
                <a:solidFill>
                  <a:srgbClr val="FFFFFF"/>
                </a:solidFill>
                <a:latin typeface="Arial Black"/>
                <a:cs typeface="Arial Black"/>
              </a:rPr>
              <a:t>budaya </a:t>
            </a:r>
            <a:r>
              <a:rPr dirty="0" sz="1000" spc="-150">
                <a:solidFill>
                  <a:srgbClr val="FFFFFF"/>
                </a:solidFill>
                <a:latin typeface="Arial Black"/>
                <a:cs typeface="Arial Black"/>
              </a:rPr>
              <a:t>sekolah harus </a:t>
            </a:r>
            <a:r>
              <a:rPr dirty="0" sz="1000" spc="-140">
                <a:solidFill>
                  <a:srgbClr val="FFFFFF"/>
                </a:solidFill>
                <a:latin typeface="Arial Black"/>
                <a:cs typeface="Arial Black"/>
              </a:rPr>
              <a:t>berkembang </a:t>
            </a:r>
            <a:r>
              <a:rPr dirty="0" sz="1000" spc="-135">
                <a:solidFill>
                  <a:srgbClr val="FFFFFF"/>
                </a:solidFill>
                <a:latin typeface="Arial Black"/>
                <a:cs typeface="Arial Black"/>
              </a:rPr>
              <a:t>dengan </a:t>
            </a:r>
            <a:r>
              <a:rPr dirty="0" sz="1000" spc="-145">
                <a:solidFill>
                  <a:srgbClr val="FFFFFF"/>
                </a:solidFill>
                <a:latin typeface="Arial Black"/>
                <a:cs typeface="Arial Black"/>
              </a:rPr>
              <a:t>memperhatikan </a:t>
            </a:r>
            <a:r>
              <a:rPr dirty="0" sz="1000" spc="-110">
                <a:solidFill>
                  <a:srgbClr val="FFFFFF"/>
                </a:solidFill>
                <a:latin typeface="Arial Black"/>
                <a:cs typeface="Arial Black"/>
              </a:rPr>
              <a:t>nilai-nilai  </a:t>
            </a:r>
            <a:r>
              <a:rPr dirty="0" sz="1000" spc="-145">
                <a:solidFill>
                  <a:srgbClr val="FFFFFF"/>
                </a:solidFill>
                <a:latin typeface="Arial Black"/>
                <a:cs typeface="Arial Black"/>
              </a:rPr>
              <a:t>kebhinekaan </a:t>
            </a:r>
            <a:r>
              <a:rPr dirty="0" sz="1000" spc="-135">
                <a:solidFill>
                  <a:srgbClr val="FFFFFF"/>
                </a:solidFill>
                <a:latin typeface="Arial Black"/>
                <a:cs typeface="Arial Black"/>
              </a:rPr>
              <a:t>dan </a:t>
            </a:r>
            <a:r>
              <a:rPr dirty="0" sz="1000" spc="-140">
                <a:solidFill>
                  <a:srgbClr val="FFFFFF"/>
                </a:solidFill>
                <a:latin typeface="Arial Black"/>
                <a:cs typeface="Arial Black"/>
              </a:rPr>
              <a:t>anti-kekerasan, </a:t>
            </a:r>
            <a:r>
              <a:rPr dirty="0" sz="1000" spc="-145">
                <a:solidFill>
                  <a:srgbClr val="FFFFFF"/>
                </a:solidFill>
                <a:latin typeface="Arial Black"/>
                <a:cs typeface="Arial Black"/>
              </a:rPr>
              <a:t>sebagai </a:t>
            </a:r>
            <a:r>
              <a:rPr dirty="0" sz="1000" spc="-160">
                <a:solidFill>
                  <a:srgbClr val="FFFFFF"/>
                </a:solidFill>
                <a:latin typeface="Arial Black"/>
                <a:cs typeface="Arial Black"/>
              </a:rPr>
              <a:t>salah </a:t>
            </a:r>
            <a:r>
              <a:rPr dirty="0" sz="1000" spc="-145">
                <a:solidFill>
                  <a:srgbClr val="FFFFFF"/>
                </a:solidFill>
                <a:latin typeface="Arial Black"/>
                <a:cs typeface="Arial Black"/>
              </a:rPr>
              <a:t>satu </a:t>
            </a:r>
            <a:r>
              <a:rPr dirty="0" sz="1000" spc="-165">
                <a:solidFill>
                  <a:srgbClr val="FFFFFF"/>
                </a:solidFill>
                <a:latin typeface="Arial Black"/>
                <a:cs typeface="Arial Black"/>
              </a:rPr>
              <a:t>aspek </a:t>
            </a:r>
            <a:r>
              <a:rPr dirty="0" sz="1000" spc="-114">
                <a:solidFill>
                  <a:srgbClr val="FFFFFF"/>
                </a:solidFill>
                <a:latin typeface="Arial Black"/>
                <a:cs typeface="Arial Black"/>
              </a:rPr>
              <a:t>penting </a:t>
            </a:r>
            <a:r>
              <a:rPr dirty="0" sz="1000" spc="-150">
                <a:solidFill>
                  <a:srgbClr val="FFFFFF"/>
                </a:solidFill>
                <a:latin typeface="Arial Black"/>
                <a:cs typeface="Arial Black"/>
              </a:rPr>
              <a:t>dalam </a:t>
            </a:r>
            <a:r>
              <a:rPr dirty="0" sz="1000" spc="-110">
                <a:solidFill>
                  <a:srgbClr val="FFFFFF"/>
                </a:solidFill>
                <a:latin typeface="Arial Black"/>
                <a:cs typeface="Arial Black"/>
              </a:rPr>
              <a:t>Profil  </a:t>
            </a:r>
            <a:r>
              <a:rPr dirty="0" sz="1000" spc="-145">
                <a:solidFill>
                  <a:srgbClr val="FFFFFF"/>
                </a:solidFill>
                <a:latin typeface="Arial Black"/>
                <a:cs typeface="Arial Black"/>
              </a:rPr>
              <a:t>Pelajar</a:t>
            </a:r>
            <a:r>
              <a:rPr dirty="0" sz="1000" spc="-9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000" spc="-160">
                <a:solidFill>
                  <a:srgbClr val="FFFFFF"/>
                </a:solidFill>
                <a:latin typeface="Arial Black"/>
                <a:cs typeface="Arial Black"/>
              </a:rPr>
              <a:t>Pancasila.</a:t>
            </a:r>
            <a:endParaRPr sz="1000">
              <a:latin typeface="Arial Black"/>
              <a:cs typeface="Arial Black"/>
            </a:endParaRPr>
          </a:p>
          <a:p>
            <a:pPr algn="just" marL="12700" marR="5080">
              <a:lnSpc>
                <a:spcPct val="112500"/>
              </a:lnSpc>
              <a:buAutoNum type="arabicPeriod"/>
              <a:tabLst>
                <a:tab pos="132080" algn="l"/>
              </a:tabLst>
            </a:pPr>
            <a:r>
              <a:rPr dirty="0" sz="1000" spc="-135">
                <a:solidFill>
                  <a:srgbClr val="FFFFFF"/>
                </a:solidFill>
                <a:latin typeface="Arial Black"/>
                <a:cs typeface="Arial Black"/>
              </a:rPr>
              <a:t>Guru </a:t>
            </a:r>
            <a:r>
              <a:rPr dirty="0" sz="1000" spc="-120">
                <a:solidFill>
                  <a:srgbClr val="FFFFFF"/>
                </a:solidFill>
                <a:latin typeface="Arial Black"/>
                <a:cs typeface="Arial Black"/>
              </a:rPr>
              <a:t>perlu </a:t>
            </a:r>
            <a:r>
              <a:rPr dirty="0" sz="1000" spc="-140">
                <a:solidFill>
                  <a:srgbClr val="FFFFFF"/>
                </a:solidFill>
                <a:latin typeface="Arial Black"/>
                <a:cs typeface="Arial Black"/>
              </a:rPr>
              <a:t>memiliki </a:t>
            </a:r>
            <a:r>
              <a:rPr dirty="0" sz="1000" spc="-145">
                <a:solidFill>
                  <a:srgbClr val="FFFFFF"/>
                </a:solidFill>
                <a:latin typeface="Arial Black"/>
                <a:cs typeface="Arial Black"/>
              </a:rPr>
              <a:t>keterbukaan </a:t>
            </a:r>
            <a:r>
              <a:rPr dirty="0" sz="1000" spc="-120">
                <a:solidFill>
                  <a:srgbClr val="FFFFFF"/>
                </a:solidFill>
                <a:latin typeface="Arial Black"/>
                <a:cs typeface="Arial Black"/>
              </a:rPr>
              <a:t>pola </a:t>
            </a:r>
            <a:r>
              <a:rPr dirty="0" sz="1000" spc="-125">
                <a:solidFill>
                  <a:srgbClr val="FFFFFF"/>
                </a:solidFill>
                <a:latin typeface="Arial Black"/>
                <a:cs typeface="Arial Black"/>
              </a:rPr>
              <a:t>pikir </a:t>
            </a:r>
            <a:r>
              <a:rPr dirty="0" sz="1000" spc="-130">
                <a:solidFill>
                  <a:srgbClr val="FFFFFF"/>
                </a:solidFill>
                <a:latin typeface="Arial Black"/>
                <a:cs typeface="Arial Black"/>
              </a:rPr>
              <a:t>terhadap </a:t>
            </a:r>
            <a:r>
              <a:rPr dirty="0" sz="1000" spc="-145">
                <a:solidFill>
                  <a:srgbClr val="FFFFFF"/>
                </a:solidFill>
                <a:latin typeface="Arial Black"/>
                <a:cs typeface="Arial Black"/>
              </a:rPr>
              <a:t>konsep </a:t>
            </a:r>
            <a:r>
              <a:rPr dirty="0" sz="1000" spc="-130">
                <a:solidFill>
                  <a:srgbClr val="FFFFFF"/>
                </a:solidFill>
                <a:latin typeface="Arial Black"/>
                <a:cs typeface="Arial Black"/>
              </a:rPr>
              <a:t>baru </a:t>
            </a:r>
            <a:r>
              <a:rPr dirty="0" sz="1000" spc="-155">
                <a:solidFill>
                  <a:srgbClr val="FFFFFF"/>
                </a:solidFill>
                <a:latin typeface="Arial Black"/>
                <a:cs typeface="Arial Black"/>
              </a:rPr>
              <a:t>khususnya  </a:t>
            </a:r>
            <a:r>
              <a:rPr dirty="0" sz="1000" spc="-125">
                <a:solidFill>
                  <a:srgbClr val="FFFFFF"/>
                </a:solidFill>
                <a:latin typeface="Arial Black"/>
                <a:cs typeface="Arial Black"/>
              </a:rPr>
              <a:t>terkait </a:t>
            </a:r>
            <a:r>
              <a:rPr dirty="0" sz="1000" spc="-160">
                <a:solidFill>
                  <a:srgbClr val="FFFFFF"/>
                </a:solidFill>
                <a:latin typeface="Arial Black"/>
                <a:cs typeface="Arial Black"/>
              </a:rPr>
              <a:t>keragaman </a:t>
            </a:r>
            <a:r>
              <a:rPr dirty="0" sz="1000" spc="-130">
                <a:solidFill>
                  <a:srgbClr val="FFFFFF"/>
                </a:solidFill>
                <a:latin typeface="Arial Black"/>
                <a:cs typeface="Arial Black"/>
              </a:rPr>
              <a:t>indonesia, </a:t>
            </a:r>
            <a:r>
              <a:rPr dirty="0" sz="1000" spc="-145">
                <a:solidFill>
                  <a:srgbClr val="FFFFFF"/>
                </a:solidFill>
                <a:latin typeface="Arial Black"/>
                <a:cs typeface="Arial Black"/>
              </a:rPr>
              <a:t>serta </a:t>
            </a:r>
            <a:r>
              <a:rPr dirty="0" sz="1000" spc="-140">
                <a:solidFill>
                  <a:srgbClr val="FFFFFF"/>
                </a:solidFill>
                <a:latin typeface="Arial Black"/>
                <a:cs typeface="Arial Black"/>
              </a:rPr>
              <a:t>memiliki </a:t>
            </a:r>
            <a:r>
              <a:rPr dirty="0" sz="1000" spc="-135">
                <a:solidFill>
                  <a:srgbClr val="FFFFFF"/>
                </a:solidFill>
                <a:latin typeface="Arial Black"/>
                <a:cs typeface="Arial Black"/>
              </a:rPr>
              <a:t>pengatahuan </a:t>
            </a:r>
            <a:r>
              <a:rPr dirty="0" sz="1000" spc="-125">
                <a:solidFill>
                  <a:srgbClr val="FFFFFF"/>
                </a:solidFill>
                <a:latin typeface="Arial Black"/>
                <a:cs typeface="Arial Black"/>
              </a:rPr>
              <a:t>terkini tentang </a:t>
            </a:r>
            <a:r>
              <a:rPr dirty="0" sz="1000" spc="-145">
                <a:solidFill>
                  <a:srgbClr val="FFFFFF"/>
                </a:solidFill>
                <a:latin typeface="Arial Black"/>
                <a:cs typeface="Arial Black"/>
              </a:rPr>
              <a:t>isu  </a:t>
            </a:r>
            <a:r>
              <a:rPr dirty="0" sz="1000" spc="-150">
                <a:solidFill>
                  <a:srgbClr val="FFFFFF"/>
                </a:solidFill>
                <a:latin typeface="Arial Black"/>
                <a:cs typeface="Arial Black"/>
              </a:rPr>
              <a:t>demokrasi </a:t>
            </a:r>
            <a:r>
              <a:rPr dirty="0" sz="1000" spc="-135">
                <a:solidFill>
                  <a:srgbClr val="FFFFFF"/>
                </a:solidFill>
                <a:latin typeface="Arial Black"/>
                <a:cs typeface="Arial Black"/>
              </a:rPr>
              <a:t>dan </a:t>
            </a:r>
            <a:r>
              <a:rPr dirty="0" sz="1000" spc="-145">
                <a:solidFill>
                  <a:srgbClr val="FFFFFF"/>
                </a:solidFill>
                <a:latin typeface="Arial Black"/>
                <a:cs typeface="Arial Black"/>
              </a:rPr>
              <a:t>perkembangan </a:t>
            </a:r>
            <a:r>
              <a:rPr dirty="0" sz="1000" spc="-150">
                <a:solidFill>
                  <a:srgbClr val="FFFFFF"/>
                </a:solidFill>
                <a:latin typeface="Arial Black"/>
                <a:cs typeface="Arial Black"/>
              </a:rPr>
              <a:t>sosial </a:t>
            </a:r>
            <a:r>
              <a:rPr dirty="0" sz="1000" spc="-145">
                <a:solidFill>
                  <a:srgbClr val="FFFFFF"/>
                </a:solidFill>
                <a:latin typeface="Arial Black"/>
                <a:cs typeface="Arial Black"/>
              </a:rPr>
              <a:t>media</a:t>
            </a:r>
            <a:r>
              <a:rPr dirty="0" sz="1000" spc="-4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000" spc="-100">
                <a:solidFill>
                  <a:srgbClr val="FFFFFF"/>
                </a:solidFill>
                <a:latin typeface="Arial Black"/>
                <a:cs typeface="Arial Black"/>
              </a:rPr>
              <a:t>di </a:t>
            </a:r>
            <a:r>
              <a:rPr dirty="0" sz="1000" spc="-140">
                <a:solidFill>
                  <a:srgbClr val="FFFFFF"/>
                </a:solidFill>
                <a:latin typeface="Arial Black"/>
                <a:cs typeface="Arial Black"/>
              </a:rPr>
              <a:t>Indonesia.</a:t>
            </a:r>
            <a:endParaRPr sz="1000">
              <a:latin typeface="Arial Black"/>
              <a:cs typeface="Arial Black"/>
            </a:endParaRPr>
          </a:p>
          <a:p>
            <a:pPr algn="just" marL="12700" marR="5080">
              <a:lnSpc>
                <a:spcPct val="112500"/>
              </a:lnSpc>
              <a:buAutoNum type="arabicPeriod"/>
              <a:tabLst>
                <a:tab pos="147955" algn="l"/>
              </a:tabLst>
            </a:pPr>
            <a:r>
              <a:rPr dirty="0" sz="1000" spc="-135">
                <a:solidFill>
                  <a:srgbClr val="FFFFFF"/>
                </a:solidFill>
                <a:latin typeface="Arial Black"/>
                <a:cs typeface="Arial Black"/>
              </a:rPr>
              <a:t>Guru </a:t>
            </a:r>
            <a:r>
              <a:rPr dirty="0" sz="1000" spc="-140">
                <a:solidFill>
                  <a:srgbClr val="FFFFFF"/>
                </a:solidFill>
                <a:latin typeface="Arial Black"/>
                <a:cs typeface="Arial Black"/>
              </a:rPr>
              <a:t>memiliki </a:t>
            </a:r>
            <a:r>
              <a:rPr dirty="0" sz="1000" spc="-135">
                <a:solidFill>
                  <a:srgbClr val="FFFFFF"/>
                </a:solidFill>
                <a:latin typeface="Arial Black"/>
                <a:cs typeface="Arial Black"/>
              </a:rPr>
              <a:t>keinginan </a:t>
            </a:r>
            <a:r>
              <a:rPr dirty="0" sz="1000" spc="-130">
                <a:solidFill>
                  <a:srgbClr val="FFFFFF"/>
                </a:solidFill>
                <a:latin typeface="Arial Black"/>
                <a:cs typeface="Arial Black"/>
              </a:rPr>
              <a:t>untuk </a:t>
            </a:r>
            <a:r>
              <a:rPr dirty="0" sz="1000" spc="-160">
                <a:solidFill>
                  <a:srgbClr val="FFFFFF"/>
                </a:solidFill>
                <a:latin typeface="Arial Black"/>
                <a:cs typeface="Arial Black"/>
              </a:rPr>
              <a:t>memahami</a:t>
            </a:r>
            <a:r>
              <a:rPr dirty="0" sz="1000" spc="1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000" spc="-130">
                <a:solidFill>
                  <a:srgbClr val="FFFFFF"/>
                </a:solidFill>
                <a:latin typeface="Arial Black"/>
                <a:cs typeface="Arial Black"/>
              </a:rPr>
              <a:t>istilah </a:t>
            </a:r>
            <a:r>
              <a:rPr dirty="0" sz="1000" spc="-135">
                <a:solidFill>
                  <a:srgbClr val="FFFFFF"/>
                </a:solidFill>
                <a:latin typeface="Arial Black"/>
                <a:cs typeface="Arial Black"/>
              </a:rPr>
              <a:t>dan </a:t>
            </a:r>
            <a:r>
              <a:rPr dirty="0" sz="1000" spc="-145">
                <a:solidFill>
                  <a:srgbClr val="FFFFFF"/>
                </a:solidFill>
                <a:latin typeface="Arial Black"/>
                <a:cs typeface="Arial Black"/>
              </a:rPr>
              <a:t>konsep </a:t>
            </a:r>
            <a:r>
              <a:rPr dirty="0" sz="1000" spc="-130">
                <a:solidFill>
                  <a:srgbClr val="FFFFFF"/>
                </a:solidFill>
                <a:latin typeface="Arial Black"/>
                <a:cs typeface="Arial Black"/>
              </a:rPr>
              <a:t>baru </a:t>
            </a:r>
            <a:r>
              <a:rPr dirty="0" sz="1000" spc="-150">
                <a:solidFill>
                  <a:srgbClr val="FFFFFF"/>
                </a:solidFill>
                <a:latin typeface="Arial Black"/>
                <a:cs typeface="Arial Black"/>
              </a:rPr>
              <a:t>dalam  </a:t>
            </a:r>
            <a:r>
              <a:rPr dirty="0" sz="1000" spc="-120">
                <a:solidFill>
                  <a:srgbClr val="FFFFFF"/>
                </a:solidFill>
                <a:latin typeface="Arial Black"/>
                <a:cs typeface="Arial Black"/>
              </a:rPr>
              <a:t>bidang </a:t>
            </a:r>
            <a:r>
              <a:rPr dirty="0" sz="1000" spc="-150">
                <a:solidFill>
                  <a:srgbClr val="FFFFFF"/>
                </a:solidFill>
                <a:latin typeface="Arial Black"/>
                <a:cs typeface="Arial Black"/>
              </a:rPr>
              <a:t>demokrasi </a:t>
            </a:r>
            <a:r>
              <a:rPr dirty="0" sz="1000" spc="-135">
                <a:solidFill>
                  <a:srgbClr val="FFFFFF"/>
                </a:solidFill>
                <a:latin typeface="Arial Black"/>
                <a:cs typeface="Arial Black"/>
              </a:rPr>
              <a:t>dan </a:t>
            </a:r>
            <a:r>
              <a:rPr dirty="0" sz="1000" spc="-130">
                <a:solidFill>
                  <a:srgbClr val="FFFFFF"/>
                </a:solidFill>
                <a:latin typeface="Arial Black"/>
                <a:cs typeface="Arial Black"/>
              </a:rPr>
              <a:t>literasi</a:t>
            </a:r>
            <a:r>
              <a:rPr dirty="0" sz="1000" spc="4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000" spc="-120">
                <a:solidFill>
                  <a:srgbClr val="FFFFFF"/>
                </a:solidFill>
                <a:latin typeface="Arial Black"/>
                <a:cs typeface="Arial Black"/>
              </a:rPr>
              <a:t>digital.</a:t>
            </a:r>
            <a:endParaRPr sz="1000">
              <a:latin typeface="Arial Black"/>
              <a:cs typeface="Arial Black"/>
            </a:endParaRPr>
          </a:p>
          <a:p>
            <a:pPr algn="just" marL="12700" marR="5080">
              <a:lnSpc>
                <a:spcPct val="112500"/>
              </a:lnSpc>
              <a:buAutoNum type="arabicPeriod"/>
              <a:tabLst>
                <a:tab pos="163195" algn="l"/>
              </a:tabLst>
            </a:pPr>
            <a:r>
              <a:rPr dirty="0" sz="1000" spc="-150">
                <a:solidFill>
                  <a:srgbClr val="FFFFFF"/>
                </a:solidFill>
                <a:latin typeface="Arial Black"/>
                <a:cs typeface="Arial Black"/>
              </a:rPr>
              <a:t>Apakah sekolah </a:t>
            </a:r>
            <a:r>
              <a:rPr dirty="0" sz="1000" spc="-140">
                <a:solidFill>
                  <a:srgbClr val="FFFFFF"/>
                </a:solidFill>
                <a:latin typeface="Arial Black"/>
                <a:cs typeface="Arial Black"/>
              </a:rPr>
              <a:t>memiliki </a:t>
            </a:r>
            <a:r>
              <a:rPr dirty="0" sz="1000" spc="-114">
                <a:solidFill>
                  <a:srgbClr val="FFFFFF"/>
                </a:solidFill>
                <a:latin typeface="Arial Black"/>
                <a:cs typeface="Arial Black"/>
              </a:rPr>
              <a:t>budget </a:t>
            </a:r>
            <a:r>
              <a:rPr dirty="0" sz="1000" spc="-135">
                <a:solidFill>
                  <a:srgbClr val="FFFFFF"/>
                </a:solidFill>
                <a:latin typeface="Arial Black"/>
                <a:cs typeface="Arial Black"/>
              </a:rPr>
              <a:t>dan </a:t>
            </a:r>
            <a:r>
              <a:rPr dirty="0" sz="1000" spc="-185">
                <a:solidFill>
                  <a:srgbClr val="FFFFFF"/>
                </a:solidFill>
                <a:latin typeface="Arial Black"/>
                <a:cs typeface="Arial Black"/>
              </a:rPr>
              <a:t>akses  </a:t>
            </a:r>
            <a:r>
              <a:rPr dirty="0" sz="1000" spc="-114">
                <a:solidFill>
                  <a:srgbClr val="FFFFFF"/>
                </a:solidFill>
                <a:latin typeface="Arial Black"/>
                <a:cs typeface="Arial Black"/>
              </a:rPr>
              <a:t>internet </a:t>
            </a:r>
            <a:r>
              <a:rPr dirty="0" sz="1000" spc="-130">
                <a:solidFill>
                  <a:srgbClr val="FFFFFF"/>
                </a:solidFill>
                <a:latin typeface="Arial Black"/>
                <a:cs typeface="Arial Black"/>
              </a:rPr>
              <a:t>untuk </a:t>
            </a:r>
            <a:r>
              <a:rPr dirty="0" sz="1000" spc="-135">
                <a:solidFill>
                  <a:srgbClr val="FFFFFF"/>
                </a:solidFill>
                <a:latin typeface="Arial Black"/>
                <a:cs typeface="Arial Black"/>
              </a:rPr>
              <a:t>mengundang  </a:t>
            </a:r>
            <a:r>
              <a:rPr dirty="0" sz="1000" spc="-150">
                <a:solidFill>
                  <a:srgbClr val="FFFFFF"/>
                </a:solidFill>
                <a:latin typeface="Arial Black"/>
                <a:cs typeface="Arial Black"/>
              </a:rPr>
              <a:t>narasumber </a:t>
            </a:r>
            <a:r>
              <a:rPr dirty="0" sz="1000" spc="-145">
                <a:solidFill>
                  <a:srgbClr val="FFFFFF"/>
                </a:solidFill>
                <a:latin typeface="Arial Black"/>
                <a:cs typeface="Arial Black"/>
              </a:rPr>
              <a:t>sebagai </a:t>
            </a:r>
            <a:r>
              <a:rPr dirty="0" sz="1000" spc="-150">
                <a:solidFill>
                  <a:srgbClr val="FFFFFF"/>
                </a:solidFill>
                <a:latin typeface="Arial Black"/>
                <a:cs typeface="Arial Black"/>
              </a:rPr>
              <a:t>pembicara. </a:t>
            </a:r>
            <a:r>
              <a:rPr dirty="0" sz="1000" spc="-114">
                <a:solidFill>
                  <a:srgbClr val="FFFFFF"/>
                </a:solidFill>
                <a:latin typeface="Arial Black"/>
                <a:cs typeface="Arial Black"/>
              </a:rPr>
              <a:t>Alternatif </a:t>
            </a:r>
            <a:r>
              <a:rPr dirty="0" sz="1000" spc="-130">
                <a:solidFill>
                  <a:srgbClr val="FFFFFF"/>
                </a:solidFill>
                <a:latin typeface="Arial Black"/>
                <a:cs typeface="Arial Black"/>
              </a:rPr>
              <a:t>lainnya, </a:t>
            </a:r>
            <a:r>
              <a:rPr dirty="0" sz="1000" spc="-150">
                <a:solidFill>
                  <a:srgbClr val="FFFFFF"/>
                </a:solidFill>
                <a:latin typeface="Arial Black"/>
                <a:cs typeface="Arial Black"/>
              </a:rPr>
              <a:t>narasumber </a:t>
            </a:r>
            <a:r>
              <a:rPr dirty="0" sz="1000" spc="-125">
                <a:solidFill>
                  <a:srgbClr val="FFFFFF"/>
                </a:solidFill>
                <a:latin typeface="Arial Black"/>
                <a:cs typeface="Arial Black"/>
              </a:rPr>
              <a:t>dapat  </a:t>
            </a:r>
            <a:r>
              <a:rPr dirty="0" sz="1000" spc="-150">
                <a:solidFill>
                  <a:srgbClr val="FFFFFF"/>
                </a:solidFill>
                <a:latin typeface="Arial Black"/>
                <a:cs typeface="Arial Black"/>
              </a:rPr>
              <a:t>menyampaikan </a:t>
            </a:r>
            <a:r>
              <a:rPr dirty="0" sz="1000" spc="-140">
                <a:solidFill>
                  <a:srgbClr val="FFFFFF"/>
                </a:solidFill>
                <a:latin typeface="Arial Black"/>
                <a:cs typeface="Arial Black"/>
              </a:rPr>
              <a:t>paparan </a:t>
            </a:r>
            <a:r>
              <a:rPr dirty="0" sz="1000" spc="-135">
                <a:solidFill>
                  <a:srgbClr val="FFFFFF"/>
                </a:solidFill>
                <a:latin typeface="Arial Black"/>
                <a:cs typeface="Arial Black"/>
              </a:rPr>
              <a:t>dan </a:t>
            </a:r>
            <a:r>
              <a:rPr dirty="0" sz="1000" spc="-145">
                <a:solidFill>
                  <a:srgbClr val="FFFFFF"/>
                </a:solidFill>
                <a:latin typeface="Arial Black"/>
                <a:cs typeface="Arial Black"/>
              </a:rPr>
              <a:t>diskusi </a:t>
            </a:r>
            <a:r>
              <a:rPr dirty="0" sz="1000" spc="-135">
                <a:solidFill>
                  <a:srgbClr val="FFFFFF"/>
                </a:solidFill>
                <a:latin typeface="Arial Black"/>
                <a:cs typeface="Arial Black"/>
              </a:rPr>
              <a:t>dengan </a:t>
            </a:r>
            <a:r>
              <a:rPr dirty="0" sz="1000" spc="-140">
                <a:solidFill>
                  <a:srgbClr val="FFFFFF"/>
                </a:solidFill>
                <a:latin typeface="Arial Black"/>
                <a:cs typeface="Arial Black"/>
              </a:rPr>
              <a:t>peserta </a:t>
            </a:r>
            <a:r>
              <a:rPr dirty="0" sz="1000" spc="-120">
                <a:solidFill>
                  <a:srgbClr val="FFFFFF"/>
                </a:solidFill>
                <a:latin typeface="Arial Black"/>
                <a:cs typeface="Arial Black"/>
              </a:rPr>
              <a:t>didik </a:t>
            </a:r>
            <a:r>
              <a:rPr dirty="0" sz="1000" spc="-135">
                <a:solidFill>
                  <a:srgbClr val="FFFFFF"/>
                </a:solidFill>
                <a:latin typeface="Arial Black"/>
                <a:cs typeface="Arial Black"/>
              </a:rPr>
              <a:t>dengan </a:t>
            </a:r>
            <a:r>
              <a:rPr dirty="0" sz="1000" spc="-130">
                <a:solidFill>
                  <a:srgbClr val="FFFFFF"/>
                </a:solidFill>
                <a:latin typeface="Arial Black"/>
                <a:cs typeface="Arial Black"/>
              </a:rPr>
              <a:t>metode  </a:t>
            </a:r>
            <a:r>
              <a:rPr dirty="0" sz="1000" spc="-135">
                <a:solidFill>
                  <a:srgbClr val="FFFFFF"/>
                </a:solidFill>
                <a:latin typeface="Arial Black"/>
                <a:cs typeface="Arial Black"/>
              </a:rPr>
              <a:t>konferensi </a:t>
            </a:r>
            <a:r>
              <a:rPr dirty="0" sz="1000" spc="-120">
                <a:solidFill>
                  <a:srgbClr val="FFFFFF"/>
                </a:solidFill>
                <a:latin typeface="Arial Black"/>
                <a:cs typeface="Arial Black"/>
              </a:rPr>
              <a:t>online </a:t>
            </a:r>
            <a:r>
              <a:rPr dirty="0" sz="1000" spc="-135">
                <a:solidFill>
                  <a:srgbClr val="FFFFFF"/>
                </a:solidFill>
                <a:latin typeface="Arial Black"/>
                <a:cs typeface="Arial Black"/>
              </a:rPr>
              <a:t>dan </a:t>
            </a:r>
            <a:r>
              <a:rPr dirty="0" sz="1000" spc="-120">
                <a:solidFill>
                  <a:srgbClr val="FFFFFF"/>
                </a:solidFill>
                <a:latin typeface="Arial Black"/>
                <a:cs typeface="Arial Black"/>
              </a:rPr>
              <a:t>perlu </a:t>
            </a:r>
            <a:r>
              <a:rPr dirty="0" sz="1000" spc="-130">
                <a:solidFill>
                  <a:srgbClr val="FFFFFF"/>
                </a:solidFill>
                <a:latin typeface="Arial Black"/>
                <a:cs typeface="Arial Black"/>
              </a:rPr>
              <a:t>diperhatikan </a:t>
            </a:r>
            <a:r>
              <a:rPr dirty="0" sz="1000" spc="-135">
                <a:solidFill>
                  <a:srgbClr val="FFFFFF"/>
                </a:solidFill>
                <a:latin typeface="Arial Black"/>
                <a:cs typeface="Arial Black"/>
              </a:rPr>
              <a:t>juga kondisi jaringan yang tersedia  </a:t>
            </a:r>
            <a:r>
              <a:rPr dirty="0" sz="1000" spc="-145">
                <a:solidFill>
                  <a:srgbClr val="FFFFFF"/>
                </a:solidFill>
                <a:latin typeface="Arial Black"/>
                <a:cs typeface="Arial Black"/>
              </a:rPr>
              <a:t>serta </a:t>
            </a:r>
            <a:r>
              <a:rPr dirty="0" sz="1000" spc="-140">
                <a:solidFill>
                  <a:srgbClr val="FFFFFF"/>
                </a:solidFill>
                <a:latin typeface="Arial Black"/>
                <a:cs typeface="Arial Black"/>
              </a:rPr>
              <a:t>komitmen peserta </a:t>
            </a:r>
            <a:r>
              <a:rPr dirty="0" sz="1000" spc="-120">
                <a:solidFill>
                  <a:srgbClr val="FFFFFF"/>
                </a:solidFill>
                <a:latin typeface="Arial Black"/>
                <a:cs typeface="Arial Black"/>
              </a:rPr>
              <a:t>didik </a:t>
            </a:r>
            <a:r>
              <a:rPr dirty="0" sz="1000" spc="-130">
                <a:solidFill>
                  <a:srgbClr val="FFFFFF"/>
                </a:solidFill>
                <a:latin typeface="Arial Black"/>
                <a:cs typeface="Arial Black"/>
              </a:rPr>
              <a:t>untuk </a:t>
            </a:r>
            <a:r>
              <a:rPr dirty="0" sz="1000" spc="-125">
                <a:solidFill>
                  <a:srgbClr val="FFFFFF"/>
                </a:solidFill>
                <a:latin typeface="Arial Black"/>
                <a:cs typeface="Arial Black"/>
              </a:rPr>
              <a:t>dapat </a:t>
            </a:r>
            <a:r>
              <a:rPr dirty="0" sz="1000" spc="-130">
                <a:solidFill>
                  <a:srgbClr val="FFFFFF"/>
                </a:solidFill>
                <a:latin typeface="Arial Black"/>
                <a:cs typeface="Arial Black"/>
              </a:rPr>
              <a:t>berpartisipasi </a:t>
            </a:r>
            <a:r>
              <a:rPr dirty="0" sz="1000" spc="-170">
                <a:solidFill>
                  <a:srgbClr val="FFFFFF"/>
                </a:solidFill>
                <a:latin typeface="Arial Black"/>
                <a:cs typeface="Arial Black"/>
              </a:rPr>
              <a:t>secara </a:t>
            </a:r>
            <a:r>
              <a:rPr dirty="0" sz="1000" spc="-120">
                <a:solidFill>
                  <a:srgbClr val="FFFFFF"/>
                </a:solidFill>
                <a:latin typeface="Arial Black"/>
                <a:cs typeface="Arial Black"/>
              </a:rPr>
              <a:t>aktif </a:t>
            </a:r>
            <a:r>
              <a:rPr dirty="0" sz="1000" spc="-165">
                <a:solidFill>
                  <a:srgbClr val="FFFFFF"/>
                </a:solidFill>
                <a:latin typeface="Arial Black"/>
                <a:cs typeface="Arial Black"/>
              </a:rPr>
              <a:t>selama  </a:t>
            </a:r>
            <a:r>
              <a:rPr dirty="0" sz="1000" spc="-145">
                <a:solidFill>
                  <a:srgbClr val="FFFFFF"/>
                </a:solidFill>
                <a:latin typeface="Arial Black"/>
                <a:cs typeface="Arial Black"/>
              </a:rPr>
              <a:t>kegiatan.</a:t>
            </a:r>
            <a:endParaRPr sz="1000">
              <a:latin typeface="Arial Black"/>
              <a:cs typeface="Arial Black"/>
            </a:endParaRPr>
          </a:p>
          <a:p>
            <a:pPr algn="just" marL="12700" marR="5715">
              <a:lnSpc>
                <a:spcPct val="112500"/>
              </a:lnSpc>
              <a:buAutoNum type="arabicPeriod"/>
              <a:tabLst>
                <a:tab pos="167640" algn="l"/>
              </a:tabLst>
            </a:pPr>
            <a:r>
              <a:rPr dirty="0" sz="1000" spc="-140">
                <a:solidFill>
                  <a:srgbClr val="FFFFFF"/>
                </a:solidFill>
                <a:latin typeface="Arial Black"/>
                <a:cs typeface="Arial Black"/>
              </a:rPr>
              <a:t>Dukungan </a:t>
            </a:r>
            <a:r>
              <a:rPr dirty="0" sz="1000" spc="-165">
                <a:solidFill>
                  <a:srgbClr val="FFFFFF"/>
                </a:solidFill>
                <a:latin typeface="Arial Black"/>
                <a:cs typeface="Arial Black"/>
              </a:rPr>
              <a:t>sarana </a:t>
            </a:r>
            <a:r>
              <a:rPr dirty="0" sz="1000" spc="-135">
                <a:solidFill>
                  <a:srgbClr val="FFFFFF"/>
                </a:solidFill>
                <a:latin typeface="Arial Black"/>
                <a:cs typeface="Arial Black"/>
              </a:rPr>
              <a:t>dan  </a:t>
            </a:r>
            <a:r>
              <a:rPr dirty="0" sz="1000" spc="-155">
                <a:solidFill>
                  <a:srgbClr val="FFFFFF"/>
                </a:solidFill>
                <a:latin typeface="Arial Black"/>
                <a:cs typeface="Arial Black"/>
              </a:rPr>
              <a:t>prasarana </a:t>
            </a:r>
            <a:r>
              <a:rPr dirty="0" sz="1000" spc="-125">
                <a:solidFill>
                  <a:srgbClr val="FFFFFF"/>
                </a:solidFill>
                <a:latin typeface="Arial Black"/>
                <a:cs typeface="Arial Black"/>
              </a:rPr>
              <a:t>dari </a:t>
            </a:r>
            <a:r>
              <a:rPr dirty="0" sz="1000" spc="-150">
                <a:solidFill>
                  <a:srgbClr val="FFFFFF"/>
                </a:solidFill>
                <a:latin typeface="Arial Black"/>
                <a:cs typeface="Arial Black"/>
              </a:rPr>
              <a:t>sekolah </a:t>
            </a:r>
            <a:r>
              <a:rPr dirty="0" sz="1000" spc="-125">
                <a:solidFill>
                  <a:srgbClr val="FFFFFF"/>
                </a:solidFill>
                <a:latin typeface="Arial Black"/>
                <a:cs typeface="Arial Black"/>
              </a:rPr>
              <a:t>terkait </a:t>
            </a:r>
            <a:r>
              <a:rPr dirty="0" sz="1000" spc="-135">
                <a:solidFill>
                  <a:srgbClr val="FFFFFF"/>
                </a:solidFill>
                <a:latin typeface="Arial Black"/>
                <a:cs typeface="Arial Black"/>
              </a:rPr>
              <a:t>transportasi</a:t>
            </a:r>
            <a:r>
              <a:rPr dirty="0" sz="1000" spc="6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000" spc="-130">
                <a:solidFill>
                  <a:srgbClr val="FFFFFF"/>
                </a:solidFill>
                <a:latin typeface="Arial Black"/>
                <a:cs typeface="Arial Black"/>
              </a:rPr>
              <a:t>untuk  </a:t>
            </a:r>
            <a:r>
              <a:rPr dirty="0" sz="1000" spc="-140">
                <a:solidFill>
                  <a:srgbClr val="FFFFFF"/>
                </a:solidFill>
                <a:latin typeface="Arial Black"/>
                <a:cs typeface="Arial Black"/>
              </a:rPr>
              <a:t>kegiatan</a:t>
            </a:r>
            <a:r>
              <a:rPr dirty="0" sz="1000" spc="-9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000" spc="-140">
                <a:solidFill>
                  <a:srgbClr val="FFFFFF"/>
                </a:solidFill>
                <a:latin typeface="Arial Black"/>
                <a:cs typeface="Arial Black"/>
              </a:rPr>
              <a:t>kunjungan.</a:t>
            </a:r>
            <a:endParaRPr sz="1000">
              <a:latin typeface="Arial Black"/>
              <a:cs typeface="Arial Black"/>
            </a:endParaRPr>
          </a:p>
          <a:p>
            <a:pPr algn="just" marL="12700" marR="5715">
              <a:lnSpc>
                <a:spcPct val="112500"/>
              </a:lnSpc>
              <a:buAutoNum type="arabicPeriod"/>
              <a:tabLst>
                <a:tab pos="176530" algn="l"/>
              </a:tabLst>
            </a:pPr>
            <a:r>
              <a:rPr dirty="0" sz="1000" spc="-150">
                <a:solidFill>
                  <a:srgbClr val="FFFFFF"/>
                </a:solidFill>
                <a:latin typeface="Arial Black"/>
                <a:cs typeface="Arial Black"/>
              </a:rPr>
              <a:t>Komitmen </a:t>
            </a:r>
            <a:r>
              <a:rPr dirty="0" sz="1000" spc="-135">
                <a:solidFill>
                  <a:srgbClr val="FFFFFF"/>
                </a:solidFill>
                <a:latin typeface="Arial Black"/>
                <a:cs typeface="Arial Black"/>
              </a:rPr>
              <a:t>dan</a:t>
            </a:r>
            <a:r>
              <a:rPr dirty="0" sz="1000" spc="6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000" spc="-140">
                <a:solidFill>
                  <a:srgbClr val="FFFFFF"/>
                </a:solidFill>
                <a:latin typeface="Arial Black"/>
                <a:cs typeface="Arial Black"/>
              </a:rPr>
              <a:t>dukungan </a:t>
            </a:r>
            <a:r>
              <a:rPr dirty="0" sz="1000" spc="-125">
                <a:solidFill>
                  <a:srgbClr val="FFFFFF"/>
                </a:solidFill>
                <a:latin typeface="Arial Black"/>
                <a:cs typeface="Arial Black"/>
              </a:rPr>
              <a:t>dari </a:t>
            </a:r>
            <a:r>
              <a:rPr dirty="0" sz="1000" spc="-150">
                <a:solidFill>
                  <a:srgbClr val="FFFFFF"/>
                </a:solidFill>
                <a:latin typeface="Arial Black"/>
                <a:cs typeface="Arial Black"/>
              </a:rPr>
              <a:t>sekolah </a:t>
            </a:r>
            <a:r>
              <a:rPr dirty="0" sz="1000" spc="-130">
                <a:solidFill>
                  <a:srgbClr val="FFFFFF"/>
                </a:solidFill>
                <a:latin typeface="Arial Black"/>
                <a:cs typeface="Arial Black"/>
              </a:rPr>
              <a:t>untuk </a:t>
            </a:r>
            <a:r>
              <a:rPr dirty="0" sz="1000" spc="-140">
                <a:solidFill>
                  <a:srgbClr val="FFFFFF"/>
                </a:solidFill>
                <a:latin typeface="Arial Black"/>
                <a:cs typeface="Arial Black"/>
              </a:rPr>
              <a:t>membantu peserta </a:t>
            </a:r>
            <a:r>
              <a:rPr dirty="0" sz="1000" spc="-120">
                <a:solidFill>
                  <a:srgbClr val="FFFFFF"/>
                </a:solidFill>
                <a:latin typeface="Arial Black"/>
                <a:cs typeface="Arial Black"/>
              </a:rPr>
              <a:t>didik  </a:t>
            </a:r>
            <a:r>
              <a:rPr dirty="0" sz="1000" spc="-150">
                <a:solidFill>
                  <a:srgbClr val="FFFFFF"/>
                </a:solidFill>
                <a:latin typeface="Arial Black"/>
                <a:cs typeface="Arial Black"/>
              </a:rPr>
              <a:t>menjalankan </a:t>
            </a:r>
            <a:r>
              <a:rPr dirty="0" sz="1000" spc="-140">
                <a:solidFill>
                  <a:srgbClr val="FFFFFF"/>
                </a:solidFill>
                <a:latin typeface="Arial Black"/>
                <a:cs typeface="Arial Black"/>
              </a:rPr>
              <a:t>solusi </a:t>
            </a:r>
            <a:r>
              <a:rPr dirty="0" sz="1000" spc="-170">
                <a:solidFill>
                  <a:srgbClr val="FFFFFF"/>
                </a:solidFill>
                <a:latin typeface="Arial Black"/>
                <a:cs typeface="Arial Black"/>
              </a:rPr>
              <a:t>aksi </a:t>
            </a:r>
            <a:r>
              <a:rPr dirty="0" sz="1000" spc="-150">
                <a:solidFill>
                  <a:srgbClr val="FFFFFF"/>
                </a:solidFill>
                <a:latin typeface="Arial Black"/>
                <a:cs typeface="Arial Black"/>
              </a:rPr>
              <a:t>agar </a:t>
            </a:r>
            <a:r>
              <a:rPr dirty="0" sz="1000" spc="-125">
                <a:solidFill>
                  <a:srgbClr val="FFFFFF"/>
                </a:solidFill>
                <a:latin typeface="Arial Black"/>
                <a:cs typeface="Arial Black"/>
              </a:rPr>
              <a:t>nilai </a:t>
            </a:r>
            <a:r>
              <a:rPr dirty="0" sz="1000" spc="-140">
                <a:solidFill>
                  <a:srgbClr val="FFFFFF"/>
                </a:solidFill>
                <a:latin typeface="Arial Black"/>
                <a:cs typeface="Arial Black"/>
              </a:rPr>
              <a:t>pembelajaran </a:t>
            </a:r>
            <a:r>
              <a:rPr dirty="0" sz="1000" spc="-120">
                <a:solidFill>
                  <a:srgbClr val="FFFFFF"/>
                </a:solidFill>
                <a:latin typeface="Arial Black"/>
                <a:cs typeface="Arial Black"/>
              </a:rPr>
              <a:t>terwujud </a:t>
            </a:r>
            <a:r>
              <a:rPr dirty="0" sz="1000" spc="-150">
                <a:solidFill>
                  <a:srgbClr val="FFFFFF"/>
                </a:solidFill>
                <a:latin typeface="Arial Black"/>
                <a:cs typeface="Arial Black"/>
              </a:rPr>
              <a:t>dalam </a:t>
            </a:r>
            <a:r>
              <a:rPr dirty="0" sz="1000" spc="-170">
                <a:solidFill>
                  <a:srgbClr val="FFFFFF"/>
                </a:solidFill>
                <a:latin typeface="Arial Black"/>
                <a:cs typeface="Arial Black"/>
              </a:rPr>
              <a:t>aksi </a:t>
            </a:r>
            <a:r>
              <a:rPr dirty="0" sz="1000" spc="-135">
                <a:solidFill>
                  <a:srgbClr val="FFFFFF"/>
                </a:solidFill>
                <a:latin typeface="Arial Black"/>
                <a:cs typeface="Arial Black"/>
              </a:rPr>
              <a:t>nyata dan  </a:t>
            </a:r>
            <a:r>
              <a:rPr dirty="0" sz="1000" spc="-140">
                <a:solidFill>
                  <a:srgbClr val="FFFFFF"/>
                </a:solidFill>
                <a:latin typeface="Arial Black"/>
                <a:cs typeface="Arial Black"/>
              </a:rPr>
              <a:t>bermanfaat.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93548" y="2882182"/>
            <a:ext cx="2454910" cy="130937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447675">
              <a:lnSpc>
                <a:spcPct val="100400"/>
              </a:lnSpc>
              <a:spcBef>
                <a:spcPts val="85"/>
              </a:spcBef>
            </a:pPr>
            <a:r>
              <a:rPr dirty="0" sz="2800" spc="225" b="1">
                <a:solidFill>
                  <a:srgbClr val="383436"/>
                </a:solidFill>
                <a:latin typeface="Comfortaa"/>
                <a:cs typeface="Comfortaa"/>
              </a:rPr>
              <a:t>Hal-hal  </a:t>
            </a:r>
            <a:r>
              <a:rPr dirty="0" sz="2800" spc="95" b="1">
                <a:solidFill>
                  <a:srgbClr val="383436"/>
                </a:solidFill>
                <a:latin typeface="Comfortaa"/>
                <a:cs typeface="Comfortaa"/>
              </a:rPr>
              <a:t>Yang</a:t>
            </a:r>
            <a:r>
              <a:rPr dirty="0" sz="2800" spc="-65" b="1">
                <a:solidFill>
                  <a:srgbClr val="383436"/>
                </a:solidFill>
                <a:latin typeface="Comfortaa"/>
                <a:cs typeface="Comfortaa"/>
              </a:rPr>
              <a:t> </a:t>
            </a:r>
            <a:r>
              <a:rPr dirty="0" sz="2800" spc="135" b="1">
                <a:solidFill>
                  <a:srgbClr val="383436"/>
                </a:solidFill>
                <a:latin typeface="Comfortaa"/>
                <a:cs typeface="Comfortaa"/>
              </a:rPr>
              <a:t>Perlu</a:t>
            </a:r>
            <a:endParaRPr sz="2800">
              <a:latin typeface="Comfortaa"/>
              <a:cs typeface="Comfortaa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2800" spc="140" b="1">
                <a:solidFill>
                  <a:srgbClr val="383436"/>
                </a:solidFill>
                <a:latin typeface="Comfortaa"/>
                <a:cs typeface="Comfortaa"/>
              </a:rPr>
              <a:t>Diperhatikan</a:t>
            </a:r>
            <a:endParaRPr sz="2800">
              <a:latin typeface="Comfortaa"/>
              <a:cs typeface="Comforta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0573" y="4281327"/>
            <a:ext cx="167195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14" b="1">
                <a:latin typeface="Verdana"/>
                <a:cs typeface="Verdana"/>
              </a:rPr>
              <a:t>Sebelum </a:t>
            </a:r>
            <a:r>
              <a:rPr dirty="0" sz="1100" spc="-100" b="1">
                <a:latin typeface="Verdana"/>
                <a:cs typeface="Verdana"/>
              </a:rPr>
              <a:t>Memulai</a:t>
            </a:r>
            <a:r>
              <a:rPr dirty="0" sz="1100" spc="-110" b="1">
                <a:latin typeface="Verdana"/>
                <a:cs typeface="Verdana"/>
              </a:rPr>
              <a:t> </a:t>
            </a:r>
            <a:r>
              <a:rPr dirty="0" sz="1100" spc="-130" b="1">
                <a:latin typeface="Verdana"/>
                <a:cs typeface="Verdana"/>
              </a:rPr>
              <a:t>Projek</a:t>
            </a:r>
            <a:endParaRPr sz="1100">
              <a:latin typeface="Verdana"/>
              <a:cs typeface="Verdan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349720" y="4394866"/>
            <a:ext cx="1156970" cy="0"/>
          </a:xfrm>
          <a:custGeom>
            <a:avLst/>
            <a:gdLst/>
            <a:ahLst/>
            <a:cxnLst/>
            <a:rect l="l" t="t" r="r" b="b"/>
            <a:pathLst>
              <a:path w="1156970" h="0">
                <a:moveTo>
                  <a:pt x="0" y="0"/>
                </a:moveTo>
                <a:lnTo>
                  <a:pt x="1156497" y="0"/>
                </a:lnTo>
              </a:path>
            </a:pathLst>
          </a:custGeom>
          <a:ln w="19049">
            <a:solidFill>
              <a:srgbClr val="595959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9" name="object 9"/>
          <p:cNvGrpSpPr/>
          <p:nvPr/>
        </p:nvGrpSpPr>
        <p:grpSpPr>
          <a:xfrm>
            <a:off x="57749" y="81374"/>
            <a:ext cx="1646555" cy="406400"/>
            <a:chOff x="57749" y="81374"/>
            <a:chExt cx="1646555" cy="406400"/>
          </a:xfrm>
        </p:grpSpPr>
        <p:sp>
          <p:nvSpPr>
            <p:cNvPr id="10" name="object 10"/>
            <p:cNvSpPr/>
            <p:nvPr/>
          </p:nvSpPr>
          <p:spPr>
            <a:xfrm>
              <a:off x="57749" y="81374"/>
              <a:ext cx="1646246" cy="40604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686323" y="197224"/>
              <a:ext cx="876300" cy="276225"/>
            </a:xfrm>
            <a:custGeom>
              <a:avLst/>
              <a:gdLst/>
              <a:ahLst/>
              <a:cxnLst/>
              <a:rect l="l" t="t" r="r" b="b"/>
              <a:pathLst>
                <a:path w="876300" h="276225">
                  <a:moveTo>
                    <a:pt x="829698" y="275999"/>
                  </a:moveTo>
                  <a:lnTo>
                    <a:pt x="45999" y="275999"/>
                  </a:lnTo>
                  <a:lnTo>
                    <a:pt x="28094" y="272384"/>
                  </a:lnTo>
                  <a:lnTo>
                    <a:pt x="13473" y="262526"/>
                  </a:lnTo>
                  <a:lnTo>
                    <a:pt x="3614" y="247904"/>
                  </a:lnTo>
                  <a:lnTo>
                    <a:pt x="0" y="229999"/>
                  </a:lnTo>
                  <a:lnTo>
                    <a:pt x="0" y="46000"/>
                  </a:lnTo>
                  <a:lnTo>
                    <a:pt x="3614" y="28095"/>
                  </a:lnTo>
                  <a:lnTo>
                    <a:pt x="13473" y="13473"/>
                  </a:lnTo>
                  <a:lnTo>
                    <a:pt x="28094" y="3614"/>
                  </a:lnTo>
                  <a:lnTo>
                    <a:pt x="45999" y="0"/>
                  </a:lnTo>
                  <a:lnTo>
                    <a:pt x="829698" y="0"/>
                  </a:lnTo>
                  <a:lnTo>
                    <a:pt x="867969" y="20479"/>
                  </a:lnTo>
                  <a:lnTo>
                    <a:pt x="875698" y="46000"/>
                  </a:lnTo>
                  <a:lnTo>
                    <a:pt x="875698" y="229999"/>
                  </a:lnTo>
                  <a:lnTo>
                    <a:pt x="872083" y="247904"/>
                  </a:lnTo>
                  <a:lnTo>
                    <a:pt x="862225" y="262526"/>
                  </a:lnTo>
                  <a:lnTo>
                    <a:pt x="847603" y="272384"/>
                  </a:lnTo>
                  <a:lnTo>
                    <a:pt x="829698" y="275999"/>
                  </a:lnTo>
                  <a:close/>
                </a:path>
              </a:pathLst>
            </a:custGeom>
            <a:solidFill>
              <a:srgbClr val="D8E9D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/>
          <p:nvPr/>
        </p:nvSpPr>
        <p:spPr>
          <a:xfrm>
            <a:off x="613248" y="189984"/>
            <a:ext cx="80962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Arial"/>
                <a:cs typeface="Arial"/>
              </a:rPr>
              <a:t>Suara</a:t>
            </a:r>
            <a:r>
              <a:rPr dirty="0" sz="800" spc="-60">
                <a:latin typeface="Arial"/>
                <a:cs typeface="Arial"/>
              </a:rPr>
              <a:t> </a:t>
            </a:r>
            <a:r>
              <a:rPr dirty="0" sz="800" spc="-5">
                <a:latin typeface="Arial"/>
                <a:cs typeface="Arial"/>
              </a:rPr>
              <a:t>Demokrasi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8498" y="189497"/>
            <a:ext cx="993775" cy="996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55"/>
              </a:lnSpc>
            </a:pPr>
            <a:r>
              <a:rPr dirty="0" sz="700" spc="45" b="1">
                <a:latin typeface="Comfortaa"/>
                <a:cs typeface="Comfortaa"/>
              </a:rPr>
              <a:t>Bhinneka </a:t>
            </a:r>
            <a:r>
              <a:rPr dirty="0" sz="700" spc="25" b="1">
                <a:latin typeface="Comfortaa"/>
                <a:cs typeface="Comfortaa"/>
              </a:rPr>
              <a:t>Tunggal</a:t>
            </a:r>
            <a:r>
              <a:rPr dirty="0" sz="700" spc="-114" b="1">
                <a:latin typeface="Comfortaa"/>
                <a:cs typeface="Comfortaa"/>
              </a:rPr>
              <a:t> </a:t>
            </a:r>
            <a:r>
              <a:rPr dirty="0" sz="700" spc="20" b="1">
                <a:latin typeface="Comfortaa"/>
                <a:cs typeface="Comfortaa"/>
              </a:rPr>
              <a:t>Ika</a:t>
            </a:r>
            <a:endParaRPr sz="700">
              <a:latin typeface="Comfortaa"/>
              <a:cs typeface="Comforta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42569" y="185512"/>
            <a:ext cx="114972" cy="1149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982212" y="499549"/>
            <a:ext cx="0" cy="758825"/>
          </a:xfrm>
          <a:custGeom>
            <a:avLst/>
            <a:gdLst/>
            <a:ahLst/>
            <a:cxnLst/>
            <a:rect l="l" t="t" r="r" b="b"/>
            <a:pathLst>
              <a:path w="0" h="758825">
                <a:moveTo>
                  <a:pt x="0" y="0"/>
                </a:moveTo>
                <a:lnTo>
                  <a:pt x="0" y="758398"/>
                </a:lnTo>
              </a:path>
            </a:pathLst>
          </a:custGeom>
          <a:ln w="19049">
            <a:solidFill>
              <a:srgbClr val="595959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5" name="object 5"/>
          <p:cNvGrpSpPr/>
          <p:nvPr/>
        </p:nvGrpSpPr>
        <p:grpSpPr>
          <a:xfrm>
            <a:off x="0" y="466294"/>
            <a:ext cx="1068705" cy="678815"/>
            <a:chOff x="0" y="466294"/>
            <a:chExt cx="1068705" cy="678815"/>
          </a:xfrm>
        </p:grpSpPr>
        <p:sp>
          <p:nvSpPr>
            <p:cNvPr id="6" name="object 6"/>
            <p:cNvSpPr/>
            <p:nvPr/>
          </p:nvSpPr>
          <p:spPr>
            <a:xfrm>
              <a:off x="0" y="466294"/>
              <a:ext cx="1068705" cy="678815"/>
            </a:xfrm>
            <a:custGeom>
              <a:avLst/>
              <a:gdLst/>
              <a:ahLst/>
              <a:cxnLst/>
              <a:rect l="l" t="t" r="r" b="b"/>
              <a:pathLst>
                <a:path w="1068705" h="678815">
                  <a:moveTo>
                    <a:pt x="1064074" y="289319"/>
                  </a:moveTo>
                  <a:lnTo>
                    <a:pt x="61539" y="289319"/>
                  </a:lnTo>
                  <a:lnTo>
                    <a:pt x="95289" y="287631"/>
                  </a:lnTo>
                  <a:lnTo>
                    <a:pt x="175883" y="282394"/>
                  </a:lnTo>
                  <a:lnTo>
                    <a:pt x="239135" y="277216"/>
                  </a:lnTo>
                  <a:lnTo>
                    <a:pt x="398519" y="262494"/>
                  </a:lnTo>
                  <a:lnTo>
                    <a:pt x="402009" y="248644"/>
                  </a:lnTo>
                  <a:lnTo>
                    <a:pt x="410621" y="220889"/>
                  </a:lnTo>
                  <a:lnTo>
                    <a:pt x="427961" y="181902"/>
                  </a:lnTo>
                  <a:lnTo>
                    <a:pt x="449609" y="146404"/>
                  </a:lnTo>
                  <a:lnTo>
                    <a:pt x="475619" y="113469"/>
                  </a:lnTo>
                  <a:lnTo>
                    <a:pt x="505936" y="84024"/>
                  </a:lnTo>
                  <a:lnTo>
                    <a:pt x="516353" y="74482"/>
                  </a:lnTo>
                  <a:lnTo>
                    <a:pt x="550976" y="50274"/>
                  </a:lnTo>
                  <a:lnTo>
                    <a:pt x="588218" y="30314"/>
                  </a:lnTo>
                  <a:lnTo>
                    <a:pt x="641926" y="11287"/>
                  </a:lnTo>
                  <a:lnTo>
                    <a:pt x="684406" y="2617"/>
                  </a:lnTo>
                  <a:lnTo>
                    <a:pt x="713851" y="0"/>
                  </a:lnTo>
                  <a:lnTo>
                    <a:pt x="746786" y="0"/>
                  </a:lnTo>
                  <a:lnTo>
                    <a:pt x="813470" y="10414"/>
                  </a:lnTo>
                  <a:lnTo>
                    <a:pt x="861128" y="26882"/>
                  </a:lnTo>
                  <a:lnTo>
                    <a:pt x="918270" y="58072"/>
                  </a:lnTo>
                  <a:lnTo>
                    <a:pt x="957258" y="88389"/>
                  </a:lnTo>
                  <a:lnTo>
                    <a:pt x="990195" y="123012"/>
                  </a:lnTo>
                  <a:lnTo>
                    <a:pt x="1018765" y="162872"/>
                  </a:lnTo>
                  <a:lnTo>
                    <a:pt x="1041285" y="207039"/>
                  </a:lnTo>
                  <a:lnTo>
                    <a:pt x="1057752" y="254696"/>
                  </a:lnTo>
                  <a:lnTo>
                    <a:pt x="1061245" y="270291"/>
                  </a:lnTo>
                  <a:lnTo>
                    <a:pt x="1064074" y="289319"/>
                  </a:lnTo>
                  <a:close/>
                </a:path>
                <a:path w="1068705" h="678815">
                  <a:moveTo>
                    <a:pt x="0" y="403516"/>
                  </a:moveTo>
                  <a:lnTo>
                    <a:pt x="0" y="288605"/>
                  </a:lnTo>
                  <a:lnTo>
                    <a:pt x="15627" y="289319"/>
                  </a:lnTo>
                  <a:lnTo>
                    <a:pt x="1064074" y="289319"/>
                  </a:lnTo>
                  <a:lnTo>
                    <a:pt x="1066422" y="304041"/>
                  </a:lnTo>
                  <a:lnTo>
                    <a:pt x="1068170" y="338724"/>
                  </a:lnTo>
                  <a:lnTo>
                    <a:pt x="1067295" y="356936"/>
                  </a:lnTo>
                  <a:lnTo>
                    <a:pt x="1066422" y="373346"/>
                  </a:lnTo>
                  <a:lnTo>
                    <a:pt x="1063805" y="390686"/>
                  </a:lnTo>
                  <a:lnTo>
                    <a:pt x="1061914" y="402849"/>
                  </a:lnTo>
                  <a:lnTo>
                    <a:pt x="15627" y="402849"/>
                  </a:lnTo>
                  <a:lnTo>
                    <a:pt x="0" y="403516"/>
                  </a:lnTo>
                  <a:close/>
                </a:path>
                <a:path w="1068705" h="678815">
                  <a:moveTo>
                    <a:pt x="728571" y="678321"/>
                  </a:moveTo>
                  <a:lnTo>
                    <a:pt x="714723" y="678321"/>
                  </a:lnTo>
                  <a:lnTo>
                    <a:pt x="700001" y="677448"/>
                  </a:lnTo>
                  <a:lnTo>
                    <a:pt x="686093" y="675701"/>
                  </a:lnTo>
                  <a:lnTo>
                    <a:pt x="644546" y="667903"/>
                  </a:lnTo>
                  <a:lnTo>
                    <a:pt x="630696" y="663598"/>
                  </a:lnTo>
                  <a:lnTo>
                    <a:pt x="617661" y="660106"/>
                  </a:lnTo>
                  <a:lnTo>
                    <a:pt x="568316" y="637586"/>
                  </a:lnTo>
                  <a:lnTo>
                    <a:pt x="522403" y="608143"/>
                  </a:lnTo>
                  <a:lnTo>
                    <a:pt x="473001" y="562231"/>
                  </a:lnTo>
                  <a:lnTo>
                    <a:pt x="456534" y="540583"/>
                  </a:lnTo>
                  <a:lnTo>
                    <a:pt x="448736" y="530168"/>
                  </a:lnTo>
                  <a:lnTo>
                    <a:pt x="415859" y="470406"/>
                  </a:lnTo>
                  <a:lnTo>
                    <a:pt x="402824" y="431419"/>
                  </a:lnTo>
                  <a:lnTo>
                    <a:pt x="309311" y="421876"/>
                  </a:lnTo>
                  <a:lnTo>
                    <a:pt x="169831" y="409774"/>
                  </a:lnTo>
                  <a:lnTo>
                    <a:pt x="92729" y="404536"/>
                  </a:lnTo>
                  <a:lnTo>
                    <a:pt x="34655" y="402849"/>
                  </a:lnTo>
                  <a:lnTo>
                    <a:pt x="1061914" y="402849"/>
                  </a:lnTo>
                  <a:lnTo>
                    <a:pt x="1052575" y="440089"/>
                  </a:lnTo>
                  <a:lnTo>
                    <a:pt x="1027435" y="500724"/>
                  </a:lnTo>
                  <a:lnTo>
                    <a:pt x="1000553" y="542271"/>
                  </a:lnTo>
                  <a:lnTo>
                    <a:pt x="990195" y="554433"/>
                  </a:lnTo>
                  <a:lnTo>
                    <a:pt x="979778" y="567411"/>
                  </a:lnTo>
                  <a:lnTo>
                    <a:pt x="944283" y="601218"/>
                  </a:lnTo>
                  <a:lnTo>
                    <a:pt x="890573" y="637586"/>
                  </a:lnTo>
                  <a:lnTo>
                    <a:pt x="845533" y="657488"/>
                  </a:lnTo>
                  <a:lnTo>
                    <a:pt x="797003" y="671396"/>
                  </a:lnTo>
                  <a:lnTo>
                    <a:pt x="763195" y="676573"/>
                  </a:lnTo>
                  <a:lnTo>
                    <a:pt x="728571" y="6783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474536" y="536343"/>
              <a:ext cx="521334" cy="521334"/>
            </a:xfrm>
            <a:custGeom>
              <a:avLst/>
              <a:gdLst/>
              <a:ahLst/>
              <a:cxnLst/>
              <a:rect l="l" t="t" r="r" b="b"/>
              <a:pathLst>
                <a:path w="521334" h="521334">
                  <a:moveTo>
                    <a:pt x="260394" y="520788"/>
                  </a:moveTo>
                  <a:lnTo>
                    <a:pt x="213588" y="516593"/>
                  </a:lnTo>
                  <a:lnTo>
                    <a:pt x="169534" y="504498"/>
                  </a:lnTo>
                  <a:lnTo>
                    <a:pt x="128968" y="485237"/>
                  </a:lnTo>
                  <a:lnTo>
                    <a:pt x="92625" y="459547"/>
                  </a:lnTo>
                  <a:lnTo>
                    <a:pt x="61241" y="428163"/>
                  </a:lnTo>
                  <a:lnTo>
                    <a:pt x="35551" y="391820"/>
                  </a:lnTo>
                  <a:lnTo>
                    <a:pt x="16290" y="351254"/>
                  </a:lnTo>
                  <a:lnTo>
                    <a:pt x="4195" y="307200"/>
                  </a:lnTo>
                  <a:lnTo>
                    <a:pt x="0" y="260394"/>
                  </a:lnTo>
                  <a:lnTo>
                    <a:pt x="4195" y="213588"/>
                  </a:lnTo>
                  <a:lnTo>
                    <a:pt x="16290" y="169534"/>
                  </a:lnTo>
                  <a:lnTo>
                    <a:pt x="35551" y="128968"/>
                  </a:lnTo>
                  <a:lnTo>
                    <a:pt x="61241" y="92625"/>
                  </a:lnTo>
                  <a:lnTo>
                    <a:pt x="92625" y="61241"/>
                  </a:lnTo>
                  <a:lnTo>
                    <a:pt x="128968" y="35551"/>
                  </a:lnTo>
                  <a:lnTo>
                    <a:pt x="169534" y="16290"/>
                  </a:lnTo>
                  <a:lnTo>
                    <a:pt x="213588" y="4195"/>
                  </a:lnTo>
                  <a:lnTo>
                    <a:pt x="260394" y="0"/>
                  </a:lnTo>
                  <a:lnTo>
                    <a:pt x="311431" y="5049"/>
                  </a:lnTo>
                  <a:lnTo>
                    <a:pt x="360042" y="19820"/>
                  </a:lnTo>
                  <a:lnTo>
                    <a:pt x="404861" y="43748"/>
                  </a:lnTo>
                  <a:lnTo>
                    <a:pt x="444521" y="76267"/>
                  </a:lnTo>
                  <a:lnTo>
                    <a:pt x="477039" y="115926"/>
                  </a:lnTo>
                  <a:lnTo>
                    <a:pt x="500967" y="160744"/>
                  </a:lnTo>
                  <a:lnTo>
                    <a:pt x="515739" y="209355"/>
                  </a:lnTo>
                  <a:lnTo>
                    <a:pt x="520788" y="260394"/>
                  </a:lnTo>
                  <a:lnTo>
                    <a:pt x="516593" y="307200"/>
                  </a:lnTo>
                  <a:lnTo>
                    <a:pt x="504498" y="351254"/>
                  </a:lnTo>
                  <a:lnTo>
                    <a:pt x="485237" y="391820"/>
                  </a:lnTo>
                  <a:lnTo>
                    <a:pt x="459547" y="428163"/>
                  </a:lnTo>
                  <a:lnTo>
                    <a:pt x="428163" y="459547"/>
                  </a:lnTo>
                  <a:lnTo>
                    <a:pt x="391820" y="485237"/>
                  </a:lnTo>
                  <a:lnTo>
                    <a:pt x="351254" y="504498"/>
                  </a:lnTo>
                  <a:lnTo>
                    <a:pt x="307200" y="516593"/>
                  </a:lnTo>
                  <a:lnTo>
                    <a:pt x="260394" y="520788"/>
                  </a:lnTo>
                  <a:close/>
                </a:path>
              </a:pathLst>
            </a:custGeom>
            <a:solidFill>
              <a:srgbClr val="DD7E6B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653764" y="636781"/>
            <a:ext cx="16256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90" b="1">
                <a:solidFill>
                  <a:srgbClr val="FFFFFF"/>
                </a:solidFill>
                <a:latin typeface="Comfortaa"/>
                <a:cs typeface="Comfortaa"/>
              </a:rPr>
              <a:t>3</a:t>
            </a:r>
            <a:endParaRPr sz="1800">
              <a:latin typeface="Comfortaa"/>
              <a:cs typeface="Comforta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88499" y="1217135"/>
            <a:ext cx="8427720" cy="81915"/>
            <a:chOff x="388499" y="1217135"/>
            <a:chExt cx="8427720" cy="81915"/>
          </a:xfrm>
        </p:grpSpPr>
        <p:sp>
          <p:nvSpPr>
            <p:cNvPr id="10" name="object 10"/>
            <p:cNvSpPr/>
            <p:nvPr/>
          </p:nvSpPr>
          <p:spPr>
            <a:xfrm>
              <a:off x="460699" y="1257997"/>
              <a:ext cx="8283575" cy="0"/>
            </a:xfrm>
            <a:custGeom>
              <a:avLst/>
              <a:gdLst/>
              <a:ahLst/>
              <a:cxnLst/>
              <a:rect l="l" t="t" r="r" b="b"/>
              <a:pathLst>
                <a:path w="8283575" h="0">
                  <a:moveTo>
                    <a:pt x="8283183" y="0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8734357" y="1217135"/>
              <a:ext cx="81724" cy="8172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388499" y="1217135"/>
              <a:ext cx="81724" cy="817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/>
          <p:nvPr/>
        </p:nvSpPr>
        <p:spPr>
          <a:xfrm>
            <a:off x="647523" y="1512746"/>
            <a:ext cx="1536065" cy="342900"/>
          </a:xfrm>
          <a:custGeom>
            <a:avLst/>
            <a:gdLst/>
            <a:ahLst/>
            <a:cxnLst/>
            <a:rect l="l" t="t" r="r" b="b"/>
            <a:pathLst>
              <a:path w="1536064" h="342900">
                <a:moveTo>
                  <a:pt x="1478644" y="342299"/>
                </a:moveTo>
                <a:lnTo>
                  <a:pt x="57049" y="342299"/>
                </a:lnTo>
                <a:lnTo>
                  <a:pt x="34843" y="337815"/>
                </a:lnTo>
                <a:lnTo>
                  <a:pt x="16709" y="325589"/>
                </a:lnTo>
                <a:lnTo>
                  <a:pt x="4483" y="307454"/>
                </a:lnTo>
                <a:lnTo>
                  <a:pt x="0" y="285246"/>
                </a:lnTo>
                <a:lnTo>
                  <a:pt x="0" y="57049"/>
                </a:lnTo>
                <a:lnTo>
                  <a:pt x="4483" y="34843"/>
                </a:lnTo>
                <a:lnTo>
                  <a:pt x="16709" y="16709"/>
                </a:lnTo>
                <a:lnTo>
                  <a:pt x="34843" y="4483"/>
                </a:lnTo>
                <a:lnTo>
                  <a:pt x="57049" y="0"/>
                </a:lnTo>
                <a:lnTo>
                  <a:pt x="1478644" y="0"/>
                </a:lnTo>
                <a:lnTo>
                  <a:pt x="1518986" y="16709"/>
                </a:lnTo>
                <a:lnTo>
                  <a:pt x="1535696" y="57049"/>
                </a:lnTo>
                <a:lnTo>
                  <a:pt x="1535696" y="285246"/>
                </a:lnTo>
                <a:lnTo>
                  <a:pt x="1531213" y="307454"/>
                </a:lnTo>
                <a:lnTo>
                  <a:pt x="1518986" y="325589"/>
                </a:lnTo>
                <a:lnTo>
                  <a:pt x="1500852" y="337815"/>
                </a:lnTo>
                <a:lnTo>
                  <a:pt x="1478644" y="342299"/>
                </a:lnTo>
                <a:close/>
              </a:path>
            </a:pathLst>
          </a:custGeom>
          <a:solidFill>
            <a:srgbClr val="627E8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923122" y="1542421"/>
            <a:ext cx="993775" cy="2235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300" spc="-55" b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300" spc="-5" b="1">
                <a:solidFill>
                  <a:srgbClr val="FFFFFF"/>
                </a:solidFill>
                <a:latin typeface="Arial"/>
                <a:cs typeface="Arial"/>
              </a:rPr>
              <a:t>ela</a:t>
            </a:r>
            <a:r>
              <a:rPr dirty="0" sz="1300" spc="-20" b="1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dirty="0" sz="1300" spc="-35" b="1">
                <a:solidFill>
                  <a:srgbClr val="FFFFFF"/>
                </a:solidFill>
                <a:latin typeface="Arial"/>
                <a:cs typeface="Arial"/>
              </a:rPr>
              <a:t>sanaan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682084" y="176444"/>
            <a:ext cx="1011555" cy="132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 spc="25" b="1">
                <a:latin typeface="Comfortaa"/>
                <a:cs typeface="Comfortaa"/>
              </a:rPr>
              <a:t>Tahapan</a:t>
            </a:r>
            <a:r>
              <a:rPr dirty="0" sz="700" spc="-45" b="1">
                <a:latin typeface="Comfortaa"/>
                <a:cs typeface="Comfortaa"/>
              </a:rPr>
              <a:t> </a:t>
            </a:r>
            <a:r>
              <a:rPr dirty="0" sz="700" spc="35" b="1">
                <a:latin typeface="Comfortaa"/>
                <a:cs typeface="Comfortaa"/>
              </a:rPr>
              <a:t>Pengenalan</a:t>
            </a:r>
            <a:endParaRPr sz="700">
              <a:latin typeface="Comfortaa"/>
              <a:cs typeface="Comfortaa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8774857" y="198899"/>
            <a:ext cx="101699" cy="1016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6303133" y="492350"/>
            <a:ext cx="2092325" cy="520700"/>
          </a:xfrm>
          <a:prstGeom prst="rect">
            <a:avLst/>
          </a:prstGeom>
        </p:spPr>
        <p:txBody>
          <a:bodyPr wrap="square" lIns="0" tIns="927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30"/>
              </a:spcBef>
            </a:pPr>
            <a:r>
              <a:rPr dirty="0" sz="1100" spc="-120" b="1">
                <a:latin typeface="Verdana"/>
                <a:cs typeface="Verdana"/>
              </a:rPr>
              <a:t>Kegiatan:</a:t>
            </a:r>
            <a:endParaRPr sz="11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630"/>
              </a:spcBef>
            </a:pPr>
            <a:r>
              <a:rPr dirty="0" sz="1100" spc="-120" b="1">
                <a:latin typeface="Verdana"/>
                <a:cs typeface="Verdana"/>
              </a:rPr>
              <a:t>Bermain </a:t>
            </a:r>
            <a:r>
              <a:rPr dirty="0" sz="1100" spc="-125" b="1">
                <a:latin typeface="Verdana"/>
                <a:cs typeface="Verdana"/>
              </a:rPr>
              <a:t>Peran </a:t>
            </a:r>
            <a:r>
              <a:rPr dirty="0" sz="1100" spc="-135" b="1">
                <a:latin typeface="Verdana"/>
                <a:cs typeface="Verdana"/>
              </a:rPr>
              <a:t>“Jalan</a:t>
            </a:r>
            <a:r>
              <a:rPr dirty="0" sz="1100" spc="-50" b="1">
                <a:latin typeface="Verdana"/>
                <a:cs typeface="Verdana"/>
              </a:rPr>
              <a:t> </a:t>
            </a:r>
            <a:r>
              <a:rPr dirty="0" sz="1100" spc="-110" b="1">
                <a:latin typeface="Verdana"/>
                <a:cs typeface="Verdana"/>
              </a:rPr>
              <a:t>Privilese”</a:t>
            </a:r>
            <a:endParaRPr sz="1100">
              <a:latin typeface="Verdana"/>
              <a:cs typeface="Verdana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39974" y="0"/>
            <a:ext cx="1646555" cy="406400"/>
            <a:chOff x="39974" y="0"/>
            <a:chExt cx="1646555" cy="406400"/>
          </a:xfrm>
        </p:grpSpPr>
        <p:sp>
          <p:nvSpPr>
            <p:cNvPr id="19" name="object 19"/>
            <p:cNvSpPr/>
            <p:nvPr/>
          </p:nvSpPr>
          <p:spPr>
            <a:xfrm>
              <a:off x="39974" y="0"/>
              <a:ext cx="1646246" cy="40604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668548" y="115849"/>
              <a:ext cx="876300" cy="276225"/>
            </a:xfrm>
            <a:custGeom>
              <a:avLst/>
              <a:gdLst/>
              <a:ahLst/>
              <a:cxnLst/>
              <a:rect l="l" t="t" r="r" b="b"/>
              <a:pathLst>
                <a:path w="876300" h="276225">
                  <a:moveTo>
                    <a:pt x="829698" y="275999"/>
                  </a:moveTo>
                  <a:lnTo>
                    <a:pt x="45999" y="275999"/>
                  </a:lnTo>
                  <a:lnTo>
                    <a:pt x="28094" y="272384"/>
                  </a:lnTo>
                  <a:lnTo>
                    <a:pt x="13473" y="262526"/>
                  </a:lnTo>
                  <a:lnTo>
                    <a:pt x="3614" y="247904"/>
                  </a:lnTo>
                  <a:lnTo>
                    <a:pt x="0" y="229999"/>
                  </a:lnTo>
                  <a:lnTo>
                    <a:pt x="0" y="46000"/>
                  </a:lnTo>
                  <a:lnTo>
                    <a:pt x="3614" y="28095"/>
                  </a:lnTo>
                  <a:lnTo>
                    <a:pt x="13473" y="13473"/>
                  </a:lnTo>
                  <a:lnTo>
                    <a:pt x="28094" y="3614"/>
                  </a:lnTo>
                  <a:lnTo>
                    <a:pt x="45999" y="0"/>
                  </a:lnTo>
                  <a:lnTo>
                    <a:pt x="829698" y="0"/>
                  </a:lnTo>
                  <a:lnTo>
                    <a:pt x="867969" y="20479"/>
                  </a:lnTo>
                  <a:lnTo>
                    <a:pt x="875698" y="46000"/>
                  </a:lnTo>
                  <a:lnTo>
                    <a:pt x="875698" y="229999"/>
                  </a:lnTo>
                  <a:lnTo>
                    <a:pt x="872083" y="247904"/>
                  </a:lnTo>
                  <a:lnTo>
                    <a:pt x="862225" y="262526"/>
                  </a:lnTo>
                  <a:lnTo>
                    <a:pt x="847603" y="272384"/>
                  </a:lnTo>
                  <a:lnTo>
                    <a:pt x="829698" y="275999"/>
                  </a:lnTo>
                  <a:close/>
                </a:path>
              </a:pathLst>
            </a:custGeom>
            <a:solidFill>
              <a:srgbClr val="D8E9D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1" name="object 21"/>
          <p:cNvSpPr txBox="1"/>
          <p:nvPr/>
        </p:nvSpPr>
        <p:spPr>
          <a:xfrm>
            <a:off x="595473" y="108610"/>
            <a:ext cx="80962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Arial"/>
                <a:cs typeface="Arial"/>
              </a:rPr>
              <a:t>Suara</a:t>
            </a:r>
            <a:r>
              <a:rPr dirty="0" sz="800" spc="-60">
                <a:latin typeface="Arial"/>
                <a:cs typeface="Arial"/>
              </a:rPr>
              <a:t> </a:t>
            </a:r>
            <a:r>
              <a:rPr dirty="0" sz="800" spc="-5">
                <a:latin typeface="Arial"/>
                <a:cs typeface="Arial"/>
              </a:rPr>
              <a:t>Demokrasi</a:t>
            </a:r>
            <a:endParaRPr sz="8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896741" y="1926306"/>
            <a:ext cx="3566160" cy="2829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11760" marR="59055" indent="-99695">
              <a:lnSpc>
                <a:spcPct val="114999"/>
              </a:lnSpc>
              <a:spcBef>
                <a:spcPts val="100"/>
              </a:spcBef>
              <a:buAutoNum type="arabicParenR" startAt="9"/>
              <a:tabLst>
                <a:tab pos="120650" algn="l"/>
              </a:tabLst>
            </a:pPr>
            <a:r>
              <a:rPr dirty="0" sz="800" spc="-120">
                <a:latin typeface="Arial Black"/>
                <a:cs typeface="Arial Black"/>
              </a:rPr>
              <a:t>Peserta </a:t>
            </a:r>
            <a:r>
              <a:rPr dirty="0" sz="800" spc="-95">
                <a:latin typeface="Arial Black"/>
                <a:cs typeface="Arial Black"/>
              </a:rPr>
              <a:t>didik </a:t>
            </a:r>
            <a:r>
              <a:rPr dirty="0" sz="800" spc="-120">
                <a:latin typeface="Arial Black"/>
                <a:cs typeface="Arial Black"/>
              </a:rPr>
              <a:t>menjawab </a:t>
            </a:r>
            <a:r>
              <a:rPr dirty="0" sz="800" spc="-110">
                <a:latin typeface="Arial Black"/>
                <a:cs typeface="Arial Black"/>
              </a:rPr>
              <a:t>pertanyaan </a:t>
            </a:r>
            <a:r>
              <a:rPr dirty="0" sz="800" spc="-80">
                <a:latin typeface="Arial Black"/>
                <a:cs typeface="Arial Black"/>
              </a:rPr>
              <a:t>di </a:t>
            </a:r>
            <a:r>
              <a:rPr dirty="0" sz="800" spc="-120">
                <a:latin typeface="Arial Black"/>
                <a:cs typeface="Arial Black"/>
              </a:rPr>
              <a:t>bawah </a:t>
            </a:r>
            <a:r>
              <a:rPr dirty="0" sz="800" spc="-90">
                <a:latin typeface="Arial Black"/>
                <a:cs typeface="Arial Black"/>
              </a:rPr>
              <a:t>ini </a:t>
            </a:r>
            <a:r>
              <a:rPr dirty="0" sz="800" spc="-105">
                <a:latin typeface="Arial Black"/>
                <a:cs typeface="Arial Black"/>
              </a:rPr>
              <a:t>untuk </a:t>
            </a:r>
            <a:r>
              <a:rPr dirty="0" sz="800" spc="-114">
                <a:latin typeface="Arial Black"/>
                <a:cs typeface="Arial Black"/>
              </a:rPr>
              <a:t>merefleksi </a:t>
            </a:r>
            <a:r>
              <a:rPr dirty="0" sz="800" spc="-95">
                <a:latin typeface="Arial Black"/>
                <a:cs typeface="Arial Black"/>
              </a:rPr>
              <a:t>lebih </a:t>
            </a:r>
            <a:r>
              <a:rPr dirty="0" sz="800" spc="-120">
                <a:latin typeface="Arial Black"/>
                <a:cs typeface="Arial Black"/>
              </a:rPr>
              <a:t>dalam  </a:t>
            </a:r>
            <a:r>
              <a:rPr dirty="0" sz="800" spc="-100">
                <a:latin typeface="Arial Black"/>
                <a:cs typeface="Arial Black"/>
              </a:rPr>
              <a:t>tentang </a:t>
            </a:r>
            <a:r>
              <a:rPr dirty="0" sz="800" spc="-110">
                <a:latin typeface="Arial Black"/>
                <a:cs typeface="Arial Black"/>
              </a:rPr>
              <a:t>peran</a:t>
            </a:r>
            <a:r>
              <a:rPr dirty="0" sz="800" spc="-55">
                <a:latin typeface="Arial Black"/>
                <a:cs typeface="Arial Black"/>
              </a:rPr>
              <a:t> </a:t>
            </a:r>
            <a:r>
              <a:rPr dirty="0" sz="800" spc="-120">
                <a:latin typeface="Arial Black"/>
                <a:cs typeface="Arial Black"/>
              </a:rPr>
              <a:t>mereka:</a:t>
            </a:r>
            <a:endParaRPr sz="800">
              <a:latin typeface="Arial Black"/>
              <a:cs typeface="Arial Black"/>
            </a:endParaRPr>
          </a:p>
          <a:p>
            <a:pPr lvl="1" marL="212725" indent="-86995">
              <a:lnSpc>
                <a:spcPct val="100000"/>
              </a:lnSpc>
              <a:spcBef>
                <a:spcPts val="145"/>
              </a:spcBef>
              <a:buFont typeface="Arial"/>
              <a:buChar char="●"/>
              <a:tabLst>
                <a:tab pos="213360" algn="l"/>
              </a:tabLst>
            </a:pPr>
            <a:r>
              <a:rPr dirty="0" sz="800" spc="-120">
                <a:latin typeface="Arial Black"/>
                <a:cs typeface="Arial Black"/>
              </a:rPr>
              <a:t>Apakah </a:t>
            </a:r>
            <a:r>
              <a:rPr dirty="0" sz="800" spc="-135">
                <a:latin typeface="Arial Black"/>
                <a:cs typeface="Arial Black"/>
              </a:rPr>
              <a:t>kamu </a:t>
            </a:r>
            <a:r>
              <a:rPr dirty="0" sz="800" spc="-100">
                <a:latin typeface="Arial Black"/>
                <a:cs typeface="Arial Black"/>
              </a:rPr>
              <a:t>dapat </a:t>
            </a:r>
            <a:r>
              <a:rPr dirty="0" sz="800" spc="-135">
                <a:latin typeface="Arial Black"/>
                <a:cs typeface="Arial Black"/>
              </a:rPr>
              <a:t>mengakses </a:t>
            </a:r>
            <a:r>
              <a:rPr dirty="0" sz="800" spc="-95">
                <a:latin typeface="Arial Black"/>
                <a:cs typeface="Arial Black"/>
              </a:rPr>
              <a:t>internet </a:t>
            </a:r>
            <a:r>
              <a:rPr dirty="0" sz="800" spc="-110">
                <a:latin typeface="Arial Black"/>
                <a:cs typeface="Arial Black"/>
              </a:rPr>
              <a:t>setiap </a:t>
            </a:r>
            <a:r>
              <a:rPr dirty="0" sz="800" spc="-105">
                <a:latin typeface="Arial Black"/>
                <a:cs typeface="Arial Black"/>
              </a:rPr>
              <a:t>hari </a:t>
            </a:r>
            <a:r>
              <a:rPr dirty="0" sz="800" spc="-110">
                <a:latin typeface="Arial Black"/>
                <a:cs typeface="Arial Black"/>
              </a:rPr>
              <a:t>dan setiap</a:t>
            </a:r>
            <a:r>
              <a:rPr dirty="0" sz="800" spc="-10">
                <a:latin typeface="Arial Black"/>
                <a:cs typeface="Arial Black"/>
              </a:rPr>
              <a:t> </a:t>
            </a:r>
            <a:r>
              <a:rPr dirty="0" sz="800" spc="-130">
                <a:latin typeface="Arial Black"/>
                <a:cs typeface="Arial Black"/>
              </a:rPr>
              <a:t>saat?</a:t>
            </a:r>
            <a:endParaRPr sz="800">
              <a:latin typeface="Arial Black"/>
              <a:cs typeface="Arial Black"/>
            </a:endParaRPr>
          </a:p>
          <a:p>
            <a:pPr lvl="1" marL="212725" indent="-86995">
              <a:lnSpc>
                <a:spcPct val="100000"/>
              </a:lnSpc>
              <a:spcBef>
                <a:spcPts val="140"/>
              </a:spcBef>
              <a:buFont typeface="Arial"/>
              <a:buChar char="●"/>
              <a:tabLst>
                <a:tab pos="213360" algn="l"/>
              </a:tabLst>
            </a:pPr>
            <a:r>
              <a:rPr dirty="0" sz="800" spc="-120">
                <a:latin typeface="Arial Black"/>
                <a:cs typeface="Arial Black"/>
              </a:rPr>
              <a:t>Apakah </a:t>
            </a:r>
            <a:r>
              <a:rPr dirty="0" sz="800" spc="-135">
                <a:latin typeface="Arial Black"/>
                <a:cs typeface="Arial Black"/>
              </a:rPr>
              <a:t>kamu </a:t>
            </a:r>
            <a:r>
              <a:rPr dirty="0" sz="800" spc="-100">
                <a:latin typeface="Arial Black"/>
                <a:cs typeface="Arial Black"/>
              </a:rPr>
              <a:t>dapat </a:t>
            </a:r>
            <a:r>
              <a:rPr dirty="0" sz="800" spc="-120">
                <a:latin typeface="Arial Black"/>
                <a:cs typeface="Arial Black"/>
              </a:rPr>
              <a:t>menikah </a:t>
            </a:r>
            <a:r>
              <a:rPr dirty="0" sz="800" spc="-135">
                <a:latin typeface="Arial Black"/>
                <a:cs typeface="Arial Black"/>
              </a:rPr>
              <a:t>secara</a:t>
            </a:r>
            <a:r>
              <a:rPr dirty="0" sz="800" spc="-40">
                <a:latin typeface="Arial Black"/>
                <a:cs typeface="Arial Black"/>
              </a:rPr>
              <a:t> </a:t>
            </a:r>
            <a:r>
              <a:rPr dirty="0" sz="800" spc="-135">
                <a:latin typeface="Arial Black"/>
                <a:cs typeface="Arial Black"/>
              </a:rPr>
              <a:t>sah?</a:t>
            </a:r>
            <a:endParaRPr sz="800">
              <a:latin typeface="Arial Black"/>
              <a:cs typeface="Arial Black"/>
            </a:endParaRPr>
          </a:p>
          <a:p>
            <a:pPr lvl="1" marL="212725" indent="-86995">
              <a:lnSpc>
                <a:spcPct val="100000"/>
              </a:lnSpc>
              <a:spcBef>
                <a:spcPts val="145"/>
              </a:spcBef>
              <a:buFont typeface="Arial"/>
              <a:buChar char="●"/>
              <a:tabLst>
                <a:tab pos="213360" algn="l"/>
              </a:tabLst>
            </a:pPr>
            <a:r>
              <a:rPr dirty="0" sz="800" spc="-120">
                <a:latin typeface="Arial Black"/>
                <a:cs typeface="Arial Black"/>
              </a:rPr>
              <a:t>Apakah </a:t>
            </a:r>
            <a:r>
              <a:rPr dirty="0" sz="800" spc="-135">
                <a:latin typeface="Arial Black"/>
                <a:cs typeface="Arial Black"/>
              </a:rPr>
              <a:t>kamu </a:t>
            </a:r>
            <a:r>
              <a:rPr dirty="0" sz="800" spc="-100">
                <a:latin typeface="Arial Black"/>
                <a:cs typeface="Arial Black"/>
              </a:rPr>
              <a:t>dapat </a:t>
            </a:r>
            <a:r>
              <a:rPr dirty="0" sz="800" spc="-105">
                <a:latin typeface="Arial Black"/>
                <a:cs typeface="Arial Black"/>
              </a:rPr>
              <a:t>beribadah tanpa</a:t>
            </a:r>
            <a:r>
              <a:rPr dirty="0" sz="800" spc="-50">
                <a:latin typeface="Arial Black"/>
                <a:cs typeface="Arial Black"/>
              </a:rPr>
              <a:t> </a:t>
            </a:r>
            <a:r>
              <a:rPr dirty="0" sz="800" spc="-114">
                <a:latin typeface="Arial Black"/>
                <a:cs typeface="Arial Black"/>
              </a:rPr>
              <a:t>gangguan?</a:t>
            </a:r>
            <a:endParaRPr sz="800">
              <a:latin typeface="Arial Black"/>
              <a:cs typeface="Arial Black"/>
            </a:endParaRPr>
          </a:p>
          <a:p>
            <a:pPr lvl="1" marL="212725" indent="-86995">
              <a:lnSpc>
                <a:spcPct val="100000"/>
              </a:lnSpc>
              <a:spcBef>
                <a:spcPts val="145"/>
              </a:spcBef>
              <a:buFont typeface="Arial"/>
              <a:buChar char="●"/>
              <a:tabLst>
                <a:tab pos="213360" algn="l"/>
              </a:tabLst>
            </a:pPr>
            <a:r>
              <a:rPr dirty="0" sz="800" spc="-120">
                <a:latin typeface="Arial Black"/>
                <a:cs typeface="Arial Black"/>
              </a:rPr>
              <a:t>Apakah </a:t>
            </a:r>
            <a:r>
              <a:rPr dirty="0" sz="800" spc="-135">
                <a:latin typeface="Arial Black"/>
                <a:cs typeface="Arial Black"/>
              </a:rPr>
              <a:t>kamu </a:t>
            </a:r>
            <a:r>
              <a:rPr dirty="0" sz="800" spc="-100">
                <a:latin typeface="Arial Black"/>
                <a:cs typeface="Arial Black"/>
              </a:rPr>
              <a:t>dapat </a:t>
            </a:r>
            <a:r>
              <a:rPr dirty="0" sz="800" spc="-120">
                <a:latin typeface="Arial Black"/>
                <a:cs typeface="Arial Black"/>
              </a:rPr>
              <a:t>naik </a:t>
            </a:r>
            <a:r>
              <a:rPr dirty="0" sz="800" spc="-95">
                <a:latin typeface="Arial Black"/>
                <a:cs typeface="Arial Black"/>
              </a:rPr>
              <a:t>turun </a:t>
            </a:r>
            <a:r>
              <a:rPr dirty="0" sz="800" spc="-105">
                <a:latin typeface="Arial Black"/>
                <a:cs typeface="Arial Black"/>
              </a:rPr>
              <a:t>tangga </a:t>
            </a:r>
            <a:r>
              <a:rPr dirty="0" sz="800" spc="-110">
                <a:latin typeface="Arial Black"/>
                <a:cs typeface="Arial Black"/>
              </a:rPr>
              <a:t>dengan</a:t>
            </a:r>
            <a:r>
              <a:rPr dirty="0" sz="800" spc="15">
                <a:latin typeface="Arial Black"/>
                <a:cs typeface="Arial Black"/>
              </a:rPr>
              <a:t> </a:t>
            </a:r>
            <a:r>
              <a:rPr dirty="0" sz="800" spc="-120">
                <a:latin typeface="Arial Black"/>
                <a:cs typeface="Arial Black"/>
              </a:rPr>
              <a:t>mudah?</a:t>
            </a:r>
            <a:endParaRPr sz="800">
              <a:latin typeface="Arial Black"/>
              <a:cs typeface="Arial Black"/>
            </a:endParaRPr>
          </a:p>
          <a:p>
            <a:pPr lvl="1" marL="212725" indent="-86995">
              <a:lnSpc>
                <a:spcPct val="100000"/>
              </a:lnSpc>
              <a:spcBef>
                <a:spcPts val="145"/>
              </a:spcBef>
              <a:buFont typeface="Arial"/>
              <a:buChar char="●"/>
              <a:tabLst>
                <a:tab pos="213360" algn="l"/>
              </a:tabLst>
            </a:pPr>
            <a:r>
              <a:rPr dirty="0" sz="800" spc="-120">
                <a:latin typeface="Arial Black"/>
                <a:cs typeface="Arial Black"/>
              </a:rPr>
              <a:t>Apakah </a:t>
            </a:r>
            <a:r>
              <a:rPr dirty="0" sz="800" spc="-135">
                <a:latin typeface="Arial Black"/>
                <a:cs typeface="Arial Black"/>
              </a:rPr>
              <a:t>kamu </a:t>
            </a:r>
            <a:r>
              <a:rPr dirty="0" sz="800" spc="-100">
                <a:latin typeface="Arial Black"/>
                <a:cs typeface="Arial Black"/>
              </a:rPr>
              <a:t>dapat </a:t>
            </a:r>
            <a:r>
              <a:rPr dirty="0" sz="800" spc="-105">
                <a:latin typeface="Arial Black"/>
                <a:cs typeface="Arial Black"/>
              </a:rPr>
              <a:t>beribadah/merayakan hari </a:t>
            </a:r>
            <a:r>
              <a:rPr dirty="0" sz="800" spc="-120">
                <a:latin typeface="Arial Black"/>
                <a:cs typeface="Arial Black"/>
              </a:rPr>
              <a:t>raya </a:t>
            </a:r>
            <a:r>
              <a:rPr dirty="0" sz="800" spc="-110">
                <a:latin typeface="Arial Black"/>
                <a:cs typeface="Arial Black"/>
              </a:rPr>
              <a:t>dengan</a:t>
            </a:r>
            <a:r>
              <a:rPr dirty="0" sz="800" spc="40">
                <a:latin typeface="Arial Black"/>
                <a:cs typeface="Arial Black"/>
              </a:rPr>
              <a:t> </a:t>
            </a:r>
            <a:r>
              <a:rPr dirty="0" sz="800" spc="-110">
                <a:latin typeface="Arial Black"/>
                <a:cs typeface="Arial Black"/>
              </a:rPr>
              <a:t>tenang?</a:t>
            </a:r>
            <a:endParaRPr sz="800">
              <a:latin typeface="Arial Black"/>
              <a:cs typeface="Arial Black"/>
            </a:endParaRPr>
          </a:p>
          <a:p>
            <a:pPr lvl="1" marL="126364" marR="82550">
              <a:lnSpc>
                <a:spcPct val="114999"/>
              </a:lnSpc>
              <a:buFont typeface="Arial"/>
              <a:buChar char="●"/>
              <a:tabLst>
                <a:tab pos="213360" algn="l"/>
              </a:tabLst>
            </a:pPr>
            <a:r>
              <a:rPr dirty="0" sz="800" spc="-120">
                <a:latin typeface="Arial Black"/>
                <a:cs typeface="Arial Black"/>
              </a:rPr>
              <a:t>Apakah </a:t>
            </a:r>
            <a:r>
              <a:rPr dirty="0" sz="800" spc="-135">
                <a:latin typeface="Arial Black"/>
                <a:cs typeface="Arial Black"/>
              </a:rPr>
              <a:t>kamu </a:t>
            </a:r>
            <a:r>
              <a:rPr dirty="0" sz="800" spc="-100">
                <a:latin typeface="Arial Black"/>
                <a:cs typeface="Arial Black"/>
              </a:rPr>
              <a:t>dapat </a:t>
            </a:r>
            <a:r>
              <a:rPr dirty="0" sz="800" spc="-125">
                <a:latin typeface="Arial Black"/>
                <a:cs typeface="Arial Black"/>
              </a:rPr>
              <a:t>menemukan </a:t>
            </a:r>
            <a:r>
              <a:rPr dirty="0" sz="800" spc="-120">
                <a:latin typeface="Arial Black"/>
                <a:cs typeface="Arial Black"/>
              </a:rPr>
              <a:t>rumah </a:t>
            </a:r>
            <a:r>
              <a:rPr dirty="0" sz="800" spc="-95">
                <a:latin typeface="Arial Black"/>
                <a:cs typeface="Arial Black"/>
              </a:rPr>
              <a:t>ibadah/fasilitas </a:t>
            </a:r>
            <a:r>
              <a:rPr dirty="0" sz="800" spc="-105">
                <a:latin typeface="Arial Black"/>
                <a:cs typeface="Arial Black"/>
              </a:rPr>
              <a:t>ibadah </a:t>
            </a:r>
            <a:r>
              <a:rPr dirty="0" sz="800" spc="-135">
                <a:latin typeface="Arial Black"/>
                <a:cs typeface="Arial Black"/>
              </a:rPr>
              <a:t>agama </a:t>
            </a:r>
            <a:r>
              <a:rPr dirty="0" sz="800" spc="-114">
                <a:latin typeface="Arial Black"/>
                <a:cs typeface="Arial Black"/>
              </a:rPr>
              <a:t>atau  </a:t>
            </a:r>
            <a:r>
              <a:rPr dirty="0" sz="800" spc="-125">
                <a:latin typeface="Arial Black"/>
                <a:cs typeface="Arial Black"/>
              </a:rPr>
              <a:t>kepercayaanmu </a:t>
            </a:r>
            <a:r>
              <a:rPr dirty="0" sz="800" spc="-110">
                <a:latin typeface="Arial Black"/>
                <a:cs typeface="Arial Black"/>
              </a:rPr>
              <a:t>dengan</a:t>
            </a:r>
            <a:r>
              <a:rPr dirty="0" sz="800" spc="-170">
                <a:latin typeface="Arial Black"/>
                <a:cs typeface="Arial Black"/>
              </a:rPr>
              <a:t> </a:t>
            </a:r>
            <a:r>
              <a:rPr dirty="0" sz="800" spc="-120">
                <a:latin typeface="Arial Black"/>
                <a:cs typeface="Arial Black"/>
              </a:rPr>
              <a:t>mudah?</a:t>
            </a:r>
            <a:endParaRPr sz="800">
              <a:latin typeface="Arial Black"/>
              <a:cs typeface="Arial Black"/>
            </a:endParaRPr>
          </a:p>
          <a:p>
            <a:pPr lvl="1" marL="212725" indent="-86995">
              <a:lnSpc>
                <a:spcPct val="100000"/>
              </a:lnSpc>
              <a:spcBef>
                <a:spcPts val="140"/>
              </a:spcBef>
              <a:buFont typeface="Arial"/>
              <a:buChar char="●"/>
              <a:tabLst>
                <a:tab pos="213360" algn="l"/>
              </a:tabLst>
            </a:pPr>
            <a:r>
              <a:rPr dirty="0" sz="800" spc="-120">
                <a:latin typeface="Arial Black"/>
                <a:cs typeface="Arial Black"/>
              </a:rPr>
              <a:t>Apakah </a:t>
            </a:r>
            <a:r>
              <a:rPr dirty="0" sz="800" spc="-100">
                <a:latin typeface="Arial Black"/>
                <a:cs typeface="Arial Black"/>
              </a:rPr>
              <a:t>terdapat </a:t>
            </a:r>
            <a:r>
              <a:rPr dirty="0" sz="800" spc="-114">
                <a:latin typeface="Arial Black"/>
                <a:cs typeface="Arial Black"/>
              </a:rPr>
              <a:t>penjagaan </a:t>
            </a:r>
            <a:r>
              <a:rPr dirty="0" sz="800" spc="-110">
                <a:latin typeface="Arial Black"/>
                <a:cs typeface="Arial Black"/>
              </a:rPr>
              <a:t>ketat </a:t>
            </a:r>
            <a:r>
              <a:rPr dirty="0" sz="800" spc="-80">
                <a:latin typeface="Arial Black"/>
                <a:cs typeface="Arial Black"/>
              </a:rPr>
              <a:t>di </a:t>
            </a:r>
            <a:r>
              <a:rPr dirty="0" sz="800" spc="-114">
                <a:latin typeface="Arial Black"/>
                <a:cs typeface="Arial Black"/>
              </a:rPr>
              <a:t>daerah</a:t>
            </a:r>
            <a:r>
              <a:rPr dirty="0" sz="800" spc="-35">
                <a:latin typeface="Arial Black"/>
                <a:cs typeface="Arial Black"/>
              </a:rPr>
              <a:t> </a:t>
            </a:r>
            <a:r>
              <a:rPr dirty="0" sz="800" spc="-105">
                <a:latin typeface="Arial Black"/>
                <a:cs typeface="Arial Black"/>
              </a:rPr>
              <a:t>tempat tinggalmu?</a:t>
            </a:r>
            <a:endParaRPr sz="800">
              <a:latin typeface="Arial Black"/>
              <a:cs typeface="Arial Black"/>
            </a:endParaRPr>
          </a:p>
          <a:p>
            <a:pPr lvl="1" marL="212725" indent="-86995">
              <a:lnSpc>
                <a:spcPct val="100000"/>
              </a:lnSpc>
              <a:spcBef>
                <a:spcPts val="145"/>
              </a:spcBef>
              <a:buFont typeface="Arial"/>
              <a:buChar char="●"/>
              <a:tabLst>
                <a:tab pos="213360" algn="l"/>
              </a:tabLst>
            </a:pPr>
            <a:r>
              <a:rPr dirty="0" sz="800" spc="-120">
                <a:latin typeface="Arial Black"/>
                <a:cs typeface="Arial Black"/>
              </a:rPr>
              <a:t>Apakah </a:t>
            </a:r>
            <a:r>
              <a:rPr dirty="0" sz="800" spc="-135">
                <a:latin typeface="Arial Black"/>
                <a:cs typeface="Arial Black"/>
              </a:rPr>
              <a:t>kamu </a:t>
            </a:r>
            <a:r>
              <a:rPr dirty="0" sz="800" spc="-100">
                <a:latin typeface="Arial Black"/>
                <a:cs typeface="Arial Black"/>
              </a:rPr>
              <a:t>dapat </a:t>
            </a:r>
            <a:r>
              <a:rPr dirty="0" sz="800" spc="-110">
                <a:latin typeface="Arial Black"/>
                <a:cs typeface="Arial Black"/>
              </a:rPr>
              <a:t>menjadi </a:t>
            </a:r>
            <a:r>
              <a:rPr dirty="0" sz="800" spc="-105">
                <a:latin typeface="Arial Black"/>
                <a:cs typeface="Arial Black"/>
              </a:rPr>
              <a:t>pemimpin </a:t>
            </a:r>
            <a:r>
              <a:rPr dirty="0" sz="800" spc="-80">
                <a:latin typeface="Arial Black"/>
                <a:cs typeface="Arial Black"/>
              </a:rPr>
              <a:t>di</a:t>
            </a:r>
            <a:r>
              <a:rPr dirty="0" sz="800" spc="5">
                <a:latin typeface="Arial Black"/>
                <a:cs typeface="Arial Black"/>
              </a:rPr>
              <a:t> </a:t>
            </a:r>
            <a:r>
              <a:rPr dirty="0" sz="800" spc="-100">
                <a:latin typeface="Arial Black"/>
                <a:cs typeface="Arial Black"/>
              </a:rPr>
              <a:t>sekolah/institusi/komunitasmu?</a:t>
            </a:r>
            <a:endParaRPr sz="800">
              <a:latin typeface="Arial Black"/>
              <a:cs typeface="Arial Black"/>
            </a:endParaRPr>
          </a:p>
          <a:p>
            <a:pPr lvl="1" marL="212725" indent="-86995">
              <a:lnSpc>
                <a:spcPct val="100000"/>
              </a:lnSpc>
              <a:spcBef>
                <a:spcPts val="145"/>
              </a:spcBef>
              <a:buFont typeface="Arial"/>
              <a:buChar char="●"/>
              <a:tabLst>
                <a:tab pos="213360" algn="l"/>
              </a:tabLst>
            </a:pPr>
            <a:r>
              <a:rPr dirty="0" sz="800" spc="-120">
                <a:latin typeface="Arial Black"/>
                <a:cs typeface="Arial Black"/>
              </a:rPr>
              <a:t>Apakah </a:t>
            </a:r>
            <a:r>
              <a:rPr dirty="0" sz="800" spc="-135">
                <a:latin typeface="Arial Black"/>
                <a:cs typeface="Arial Black"/>
              </a:rPr>
              <a:t>kamu </a:t>
            </a:r>
            <a:r>
              <a:rPr dirty="0" sz="800" spc="-100">
                <a:latin typeface="Arial Black"/>
                <a:cs typeface="Arial Black"/>
              </a:rPr>
              <a:t>dapat </a:t>
            </a:r>
            <a:r>
              <a:rPr dirty="0" sz="800" spc="-114">
                <a:latin typeface="Arial Black"/>
                <a:cs typeface="Arial Black"/>
              </a:rPr>
              <a:t>mengurus </a:t>
            </a:r>
            <a:r>
              <a:rPr dirty="0" sz="800" spc="-110">
                <a:latin typeface="Arial Black"/>
                <a:cs typeface="Arial Black"/>
              </a:rPr>
              <a:t>administrasi dengan</a:t>
            </a:r>
            <a:r>
              <a:rPr dirty="0" sz="800" spc="-10">
                <a:latin typeface="Arial Black"/>
                <a:cs typeface="Arial Black"/>
              </a:rPr>
              <a:t> </a:t>
            </a:r>
            <a:r>
              <a:rPr dirty="0" sz="800" spc="-120">
                <a:latin typeface="Arial Black"/>
                <a:cs typeface="Arial Black"/>
              </a:rPr>
              <a:t>mudah?</a:t>
            </a:r>
            <a:endParaRPr sz="800">
              <a:latin typeface="Arial Black"/>
              <a:cs typeface="Arial Black"/>
            </a:endParaRPr>
          </a:p>
          <a:p>
            <a:pPr lvl="1" marL="212725" indent="-86995">
              <a:lnSpc>
                <a:spcPct val="100000"/>
              </a:lnSpc>
              <a:spcBef>
                <a:spcPts val="145"/>
              </a:spcBef>
              <a:buFont typeface="Arial"/>
              <a:buChar char="●"/>
              <a:tabLst>
                <a:tab pos="213360" algn="l"/>
              </a:tabLst>
            </a:pPr>
            <a:r>
              <a:rPr dirty="0" sz="800" spc="-120">
                <a:latin typeface="Arial Black"/>
                <a:cs typeface="Arial Black"/>
              </a:rPr>
              <a:t>Apakah </a:t>
            </a:r>
            <a:r>
              <a:rPr dirty="0" sz="800" spc="-135">
                <a:latin typeface="Arial Black"/>
                <a:cs typeface="Arial Black"/>
              </a:rPr>
              <a:t>kamu </a:t>
            </a:r>
            <a:r>
              <a:rPr dirty="0" sz="800" spc="-100">
                <a:latin typeface="Arial Black"/>
                <a:cs typeface="Arial Black"/>
              </a:rPr>
              <a:t>dapat </a:t>
            </a:r>
            <a:r>
              <a:rPr dirty="0" sz="800" spc="-105">
                <a:latin typeface="Arial Black"/>
                <a:cs typeface="Arial Black"/>
              </a:rPr>
              <a:t>berjalan </a:t>
            </a:r>
            <a:r>
              <a:rPr dirty="0" sz="800" spc="-130">
                <a:latin typeface="Arial Black"/>
                <a:cs typeface="Arial Black"/>
              </a:rPr>
              <a:t>kaki </a:t>
            </a:r>
            <a:r>
              <a:rPr dirty="0" sz="800" spc="-80">
                <a:latin typeface="Arial Black"/>
                <a:cs typeface="Arial Black"/>
              </a:rPr>
              <a:t>di </a:t>
            </a:r>
            <a:r>
              <a:rPr dirty="0" sz="800" spc="-135">
                <a:latin typeface="Arial Black"/>
                <a:cs typeface="Arial Black"/>
              </a:rPr>
              <a:t>malam </a:t>
            </a:r>
            <a:r>
              <a:rPr dirty="0" sz="800" spc="-105">
                <a:latin typeface="Arial Black"/>
                <a:cs typeface="Arial Black"/>
              </a:rPr>
              <a:t>hari </a:t>
            </a:r>
            <a:r>
              <a:rPr dirty="0" sz="800" spc="-110">
                <a:latin typeface="Arial Black"/>
                <a:cs typeface="Arial Black"/>
              </a:rPr>
              <a:t>sendirian dengan tenang?</a:t>
            </a:r>
            <a:endParaRPr sz="800">
              <a:latin typeface="Arial Black"/>
              <a:cs typeface="Arial Black"/>
            </a:endParaRPr>
          </a:p>
          <a:p>
            <a:pPr marL="156845" indent="-144780">
              <a:lnSpc>
                <a:spcPct val="100000"/>
              </a:lnSpc>
              <a:spcBef>
                <a:spcPts val="145"/>
              </a:spcBef>
              <a:buAutoNum type="arabicParenR" startAt="9"/>
              <a:tabLst>
                <a:tab pos="157480" algn="l"/>
              </a:tabLst>
            </a:pPr>
            <a:r>
              <a:rPr dirty="0" sz="800" spc="-110">
                <a:latin typeface="Arial Black"/>
                <a:cs typeface="Arial Black"/>
              </a:rPr>
              <a:t>Guru </a:t>
            </a:r>
            <a:r>
              <a:rPr dirty="0" sz="800" spc="-135">
                <a:latin typeface="Arial Black"/>
                <a:cs typeface="Arial Black"/>
              </a:rPr>
              <a:t>membacakan </a:t>
            </a:r>
            <a:r>
              <a:rPr dirty="0" sz="800" spc="-110">
                <a:latin typeface="Arial Black"/>
                <a:cs typeface="Arial Black"/>
              </a:rPr>
              <a:t>pertanyaan </a:t>
            </a:r>
            <a:r>
              <a:rPr dirty="0" sz="800" spc="-100">
                <a:latin typeface="Arial Black"/>
                <a:cs typeface="Arial Black"/>
              </a:rPr>
              <a:t>satu-persatu </a:t>
            </a:r>
            <a:r>
              <a:rPr dirty="0" sz="800" spc="-110">
                <a:latin typeface="Arial Black"/>
                <a:cs typeface="Arial Black"/>
              </a:rPr>
              <a:t>dengan </a:t>
            </a:r>
            <a:r>
              <a:rPr dirty="0" sz="800" spc="-120">
                <a:latin typeface="Arial Black"/>
                <a:cs typeface="Arial Black"/>
              </a:rPr>
              <a:t>memberikan</a:t>
            </a:r>
            <a:r>
              <a:rPr dirty="0" sz="800" spc="-5">
                <a:latin typeface="Arial Black"/>
                <a:cs typeface="Arial Black"/>
              </a:rPr>
              <a:t> </a:t>
            </a:r>
            <a:r>
              <a:rPr dirty="0" sz="800" spc="-105">
                <a:latin typeface="Arial Black"/>
                <a:cs typeface="Arial Black"/>
              </a:rPr>
              <a:t>jeda</a:t>
            </a:r>
            <a:endParaRPr sz="800">
              <a:latin typeface="Arial Black"/>
              <a:cs typeface="Arial Black"/>
            </a:endParaRPr>
          </a:p>
          <a:p>
            <a:pPr marL="136525">
              <a:lnSpc>
                <a:spcPct val="100000"/>
              </a:lnSpc>
              <a:spcBef>
                <a:spcPts val="140"/>
              </a:spcBef>
            </a:pPr>
            <a:r>
              <a:rPr dirty="0" sz="800" spc="-120">
                <a:latin typeface="Arial Black"/>
                <a:cs typeface="Arial Black"/>
              </a:rPr>
              <a:t>kepada </a:t>
            </a:r>
            <a:r>
              <a:rPr dirty="0" sz="800" spc="-110">
                <a:latin typeface="Arial Black"/>
                <a:cs typeface="Arial Black"/>
              </a:rPr>
              <a:t>peserta </a:t>
            </a:r>
            <a:r>
              <a:rPr dirty="0" sz="800" spc="-95">
                <a:latin typeface="Arial Black"/>
                <a:cs typeface="Arial Black"/>
              </a:rPr>
              <a:t>didik </a:t>
            </a:r>
            <a:r>
              <a:rPr dirty="0" sz="800" spc="-105">
                <a:latin typeface="Arial Black"/>
                <a:cs typeface="Arial Black"/>
              </a:rPr>
              <a:t>untuk </a:t>
            </a:r>
            <a:r>
              <a:rPr dirty="0" sz="800" spc="-120">
                <a:latin typeface="Arial Black"/>
                <a:cs typeface="Arial Black"/>
              </a:rPr>
              <a:t>menjawab </a:t>
            </a:r>
            <a:r>
              <a:rPr dirty="0" sz="800" spc="-130">
                <a:latin typeface="Arial Black"/>
                <a:cs typeface="Arial Black"/>
              </a:rPr>
              <a:t>sesuai </a:t>
            </a:r>
            <a:r>
              <a:rPr dirty="0" sz="800" spc="-110">
                <a:latin typeface="Arial Black"/>
                <a:cs typeface="Arial Black"/>
              </a:rPr>
              <a:t>dengan ketentuan respon </a:t>
            </a:r>
            <a:r>
              <a:rPr dirty="0" sz="800" spc="-80">
                <a:latin typeface="Arial Black"/>
                <a:cs typeface="Arial Black"/>
              </a:rPr>
              <a:t>di</a:t>
            </a:r>
            <a:r>
              <a:rPr dirty="0" sz="800" spc="-75">
                <a:latin typeface="Arial Black"/>
                <a:cs typeface="Arial Black"/>
              </a:rPr>
              <a:t> </a:t>
            </a:r>
            <a:r>
              <a:rPr dirty="0" sz="800" spc="-130">
                <a:latin typeface="Arial Black"/>
                <a:cs typeface="Arial Black"/>
              </a:rPr>
              <a:t>atas.</a:t>
            </a:r>
            <a:endParaRPr sz="800">
              <a:latin typeface="Arial Black"/>
              <a:cs typeface="Arial Black"/>
            </a:endParaRPr>
          </a:p>
          <a:p>
            <a:pPr marL="111760" marR="76835" indent="-99695">
              <a:lnSpc>
                <a:spcPct val="114999"/>
              </a:lnSpc>
              <a:buAutoNum type="arabicParenR" startAt="11"/>
              <a:tabLst>
                <a:tab pos="134620" algn="l"/>
              </a:tabLst>
            </a:pPr>
            <a:r>
              <a:rPr dirty="0" sz="800" spc="-114">
                <a:latin typeface="Arial Black"/>
                <a:cs typeface="Arial Black"/>
              </a:rPr>
              <a:t>Setelah </a:t>
            </a:r>
            <a:r>
              <a:rPr dirty="0" sz="800" spc="-110">
                <a:latin typeface="Arial Black"/>
                <a:cs typeface="Arial Black"/>
              </a:rPr>
              <a:t>seluruh pernyataan </a:t>
            </a:r>
            <a:r>
              <a:rPr dirty="0" sz="800" spc="-120">
                <a:latin typeface="Arial Black"/>
                <a:cs typeface="Arial Black"/>
              </a:rPr>
              <a:t>disampaikan </a:t>
            </a:r>
            <a:r>
              <a:rPr dirty="0" sz="800" spc="-110">
                <a:latin typeface="Arial Black"/>
                <a:cs typeface="Arial Black"/>
              </a:rPr>
              <a:t>dan </a:t>
            </a:r>
            <a:r>
              <a:rPr dirty="0" sz="800" spc="-100">
                <a:latin typeface="Arial Black"/>
                <a:cs typeface="Arial Black"/>
              </a:rPr>
              <a:t>direspon oleh </a:t>
            </a:r>
            <a:r>
              <a:rPr dirty="0" sz="800" spc="-110">
                <a:latin typeface="Arial Black"/>
                <a:cs typeface="Arial Black"/>
              </a:rPr>
              <a:t>peserta </a:t>
            </a:r>
            <a:r>
              <a:rPr dirty="0" sz="800" spc="-95">
                <a:latin typeface="Arial Black"/>
                <a:cs typeface="Arial Black"/>
              </a:rPr>
              <a:t>didik,  </a:t>
            </a:r>
            <a:r>
              <a:rPr dirty="0" sz="800" spc="-110">
                <a:latin typeface="Arial Black"/>
                <a:cs typeface="Arial Black"/>
              </a:rPr>
              <a:t>setiap </a:t>
            </a:r>
            <a:r>
              <a:rPr dirty="0" sz="800" spc="-114">
                <a:latin typeface="Arial Black"/>
                <a:cs typeface="Arial Black"/>
              </a:rPr>
              <a:t>pemain </a:t>
            </a:r>
            <a:r>
              <a:rPr dirty="0" sz="800" spc="-135">
                <a:latin typeface="Arial Black"/>
                <a:cs typeface="Arial Black"/>
              </a:rPr>
              <a:t>akan </a:t>
            </a:r>
            <a:r>
              <a:rPr dirty="0" sz="800" spc="-105">
                <a:latin typeface="Arial Black"/>
                <a:cs typeface="Arial Black"/>
              </a:rPr>
              <a:t>melihat </a:t>
            </a:r>
            <a:r>
              <a:rPr dirty="0" sz="800" spc="-110">
                <a:latin typeface="Arial Black"/>
                <a:cs typeface="Arial Black"/>
              </a:rPr>
              <a:t>posisi </a:t>
            </a:r>
            <a:r>
              <a:rPr dirty="0" sz="800" spc="-90">
                <a:latin typeface="Arial Black"/>
                <a:cs typeface="Arial Black"/>
              </a:rPr>
              <a:t>berdiri </a:t>
            </a:r>
            <a:r>
              <a:rPr dirty="0" sz="800" spc="-130">
                <a:latin typeface="Arial Black"/>
                <a:cs typeface="Arial Black"/>
              </a:rPr>
              <a:t>mereka </a:t>
            </a:r>
            <a:r>
              <a:rPr dirty="0" sz="800" spc="-110">
                <a:latin typeface="Arial Black"/>
                <a:cs typeface="Arial Black"/>
              </a:rPr>
              <a:t>dan </a:t>
            </a:r>
            <a:r>
              <a:rPr dirty="0" sz="800" spc="-114">
                <a:latin typeface="Arial Black"/>
                <a:cs typeface="Arial Black"/>
              </a:rPr>
              <a:t>teman </a:t>
            </a:r>
            <a:r>
              <a:rPr dirty="0" sz="800" spc="-130">
                <a:latin typeface="Arial Black"/>
                <a:cs typeface="Arial Black"/>
              </a:rPr>
              <a:t>mereka </a:t>
            </a:r>
            <a:r>
              <a:rPr dirty="0" sz="800" spc="-105">
                <a:latin typeface="Arial Black"/>
                <a:cs typeface="Arial Black"/>
              </a:rPr>
              <a:t>(atau  </a:t>
            </a:r>
            <a:r>
              <a:rPr dirty="0" sz="800" spc="-110">
                <a:latin typeface="Arial Black"/>
                <a:cs typeface="Arial Black"/>
              </a:rPr>
              <a:t>jumlah </a:t>
            </a:r>
            <a:r>
              <a:rPr dirty="0" sz="800" spc="-125">
                <a:latin typeface="Arial Black"/>
                <a:cs typeface="Arial Black"/>
              </a:rPr>
              <a:t>skor </a:t>
            </a:r>
            <a:r>
              <a:rPr dirty="0" sz="800" spc="-120">
                <a:latin typeface="Arial Black"/>
                <a:cs typeface="Arial Black"/>
              </a:rPr>
              <a:t>mereka). Peserta </a:t>
            </a:r>
            <a:r>
              <a:rPr dirty="0" sz="800" spc="-95">
                <a:latin typeface="Arial Black"/>
                <a:cs typeface="Arial Black"/>
              </a:rPr>
              <a:t>didik </a:t>
            </a:r>
            <a:r>
              <a:rPr dirty="0" sz="800" spc="-100">
                <a:latin typeface="Arial Black"/>
                <a:cs typeface="Arial Black"/>
              </a:rPr>
              <a:t>diminta </a:t>
            </a:r>
            <a:r>
              <a:rPr dirty="0" sz="800" spc="-105">
                <a:latin typeface="Arial Black"/>
                <a:cs typeface="Arial Black"/>
              </a:rPr>
              <a:t>mengidentifikasi </a:t>
            </a:r>
            <a:r>
              <a:rPr dirty="0" sz="800" spc="-110">
                <a:latin typeface="Arial Black"/>
                <a:cs typeface="Arial Black"/>
              </a:rPr>
              <a:t>peran </a:t>
            </a:r>
            <a:r>
              <a:rPr dirty="0" sz="800" spc="-135">
                <a:latin typeface="Arial Black"/>
                <a:cs typeface="Arial Black"/>
              </a:rPr>
              <a:t>mana </a:t>
            </a:r>
            <a:r>
              <a:rPr dirty="0" sz="800" spc="-110">
                <a:latin typeface="Arial Black"/>
                <a:cs typeface="Arial Black"/>
              </a:rPr>
              <a:t>yang  </a:t>
            </a:r>
            <a:r>
              <a:rPr dirty="0" sz="800" spc="-114">
                <a:latin typeface="Arial Black"/>
                <a:cs typeface="Arial Black"/>
              </a:rPr>
              <a:t>mendapatkan </a:t>
            </a:r>
            <a:r>
              <a:rPr dirty="0" sz="800" spc="-125">
                <a:latin typeface="Arial Black"/>
                <a:cs typeface="Arial Black"/>
              </a:rPr>
              <a:t>skor </a:t>
            </a:r>
            <a:r>
              <a:rPr dirty="0" sz="800" spc="-100">
                <a:latin typeface="Arial Black"/>
                <a:cs typeface="Arial Black"/>
              </a:rPr>
              <a:t>paling </a:t>
            </a:r>
            <a:r>
              <a:rPr dirty="0" sz="800" spc="-120">
                <a:latin typeface="Arial Black"/>
                <a:cs typeface="Arial Black"/>
              </a:rPr>
              <a:t>besar </a:t>
            </a:r>
            <a:r>
              <a:rPr dirty="0" sz="800" spc="-105">
                <a:latin typeface="Arial Black"/>
                <a:cs typeface="Arial Black"/>
              </a:rPr>
              <a:t>(memiliki </a:t>
            </a:r>
            <a:r>
              <a:rPr dirty="0" sz="800" spc="-120">
                <a:latin typeface="Arial Black"/>
                <a:cs typeface="Arial Black"/>
              </a:rPr>
              <a:t>banyak </a:t>
            </a:r>
            <a:r>
              <a:rPr dirty="0" sz="800" spc="-100">
                <a:latin typeface="Arial Black"/>
                <a:cs typeface="Arial Black"/>
              </a:rPr>
              <a:t>privilese) </a:t>
            </a:r>
            <a:r>
              <a:rPr dirty="0" sz="800" spc="-110">
                <a:latin typeface="Arial Black"/>
                <a:cs typeface="Arial Black"/>
              </a:rPr>
              <a:t>dan </a:t>
            </a:r>
            <a:r>
              <a:rPr dirty="0" sz="800" spc="-100">
                <a:latin typeface="Arial Black"/>
                <a:cs typeface="Arial Black"/>
              </a:rPr>
              <a:t>paling </a:t>
            </a:r>
            <a:r>
              <a:rPr dirty="0" sz="800" spc="-120">
                <a:latin typeface="Arial Black"/>
                <a:cs typeface="Arial Black"/>
              </a:rPr>
              <a:t>kecil  </a:t>
            </a:r>
            <a:r>
              <a:rPr dirty="0" sz="800" spc="-105">
                <a:latin typeface="Arial Black"/>
                <a:cs typeface="Arial Black"/>
              </a:rPr>
              <a:t>(memiliki sedikit</a:t>
            </a:r>
            <a:r>
              <a:rPr dirty="0" sz="800" spc="-50">
                <a:latin typeface="Arial Black"/>
                <a:cs typeface="Arial Black"/>
              </a:rPr>
              <a:t> </a:t>
            </a:r>
            <a:r>
              <a:rPr dirty="0" sz="800" spc="-100">
                <a:latin typeface="Arial Black"/>
                <a:cs typeface="Arial Black"/>
              </a:rPr>
              <a:t>privilese)</a:t>
            </a:r>
            <a:endParaRPr sz="800">
              <a:latin typeface="Arial Black"/>
              <a:cs typeface="Arial Black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278325" y="476495"/>
            <a:ext cx="4395470" cy="62357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85"/>
              </a:spcBef>
            </a:pPr>
            <a:r>
              <a:rPr dirty="0" sz="1300" spc="-40" b="1">
                <a:solidFill>
                  <a:srgbClr val="741A46"/>
                </a:solidFill>
                <a:latin typeface="Arial"/>
                <a:cs typeface="Arial"/>
              </a:rPr>
              <a:t>Teori </a:t>
            </a:r>
            <a:r>
              <a:rPr dirty="0" sz="1300" spc="-25" b="1">
                <a:solidFill>
                  <a:srgbClr val="741A46"/>
                </a:solidFill>
                <a:latin typeface="Arial"/>
                <a:cs typeface="Arial"/>
              </a:rPr>
              <a:t>Inklusi </a:t>
            </a:r>
            <a:r>
              <a:rPr dirty="0" sz="1300" spc="-40" b="1">
                <a:solidFill>
                  <a:srgbClr val="741A46"/>
                </a:solidFill>
                <a:latin typeface="Arial"/>
                <a:cs typeface="Arial"/>
              </a:rPr>
              <a:t>sosial </a:t>
            </a:r>
            <a:r>
              <a:rPr dirty="0" sz="1300" spc="-20" b="1">
                <a:solidFill>
                  <a:srgbClr val="741A46"/>
                </a:solidFill>
                <a:latin typeface="Arial"/>
                <a:cs typeface="Arial"/>
              </a:rPr>
              <a:t>dan Pengenalan </a:t>
            </a:r>
            <a:r>
              <a:rPr dirty="0" sz="1300" spc="-10" b="1">
                <a:solidFill>
                  <a:srgbClr val="741A46"/>
                </a:solidFill>
                <a:latin typeface="Arial"/>
                <a:cs typeface="Arial"/>
              </a:rPr>
              <a:t>Dengan </a:t>
            </a:r>
            <a:r>
              <a:rPr dirty="0" sz="1300" spc="-25" b="1">
                <a:solidFill>
                  <a:srgbClr val="741A46"/>
                </a:solidFill>
                <a:latin typeface="Arial"/>
                <a:cs typeface="Arial"/>
              </a:rPr>
              <a:t>Keragaman  Individu </a:t>
            </a:r>
            <a:r>
              <a:rPr dirty="0" sz="1300" spc="-20" b="1">
                <a:solidFill>
                  <a:srgbClr val="741A46"/>
                </a:solidFill>
                <a:latin typeface="Arial"/>
                <a:cs typeface="Arial"/>
              </a:rPr>
              <a:t>dan </a:t>
            </a:r>
            <a:r>
              <a:rPr dirty="0" sz="1300" spc="-25" b="1">
                <a:solidFill>
                  <a:srgbClr val="741A46"/>
                </a:solidFill>
                <a:latin typeface="Arial"/>
                <a:cs typeface="Arial"/>
              </a:rPr>
              <a:t>Peran Individu </a:t>
            </a:r>
            <a:r>
              <a:rPr dirty="0" sz="1300" spc="10" b="1">
                <a:solidFill>
                  <a:srgbClr val="741A46"/>
                </a:solidFill>
                <a:latin typeface="Arial"/>
                <a:cs typeface="Arial"/>
              </a:rPr>
              <a:t>Dalam </a:t>
            </a:r>
            <a:r>
              <a:rPr dirty="0" sz="1300" spc="-25" b="1">
                <a:solidFill>
                  <a:srgbClr val="741A46"/>
                </a:solidFill>
                <a:latin typeface="Arial"/>
                <a:cs typeface="Arial"/>
              </a:rPr>
              <a:t>Demokrasi (Kelompok  </a:t>
            </a:r>
            <a:r>
              <a:rPr dirty="0" sz="1300" spc="-5" b="1">
                <a:solidFill>
                  <a:srgbClr val="741A46"/>
                </a:solidFill>
                <a:latin typeface="Arial"/>
                <a:cs typeface="Arial"/>
              </a:rPr>
              <a:t>Marginal </a:t>
            </a:r>
            <a:r>
              <a:rPr dirty="0" sz="1300" spc="-20" b="1">
                <a:solidFill>
                  <a:srgbClr val="741A46"/>
                </a:solidFill>
                <a:latin typeface="Arial"/>
                <a:cs typeface="Arial"/>
              </a:rPr>
              <a:t>dan </a:t>
            </a:r>
            <a:r>
              <a:rPr dirty="0" sz="1300" spc="-10" b="1">
                <a:solidFill>
                  <a:srgbClr val="741A46"/>
                </a:solidFill>
                <a:latin typeface="Arial"/>
                <a:cs typeface="Arial"/>
              </a:rPr>
              <a:t>Rentan)</a:t>
            </a:r>
            <a:endParaRPr sz="13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98148" y="1967146"/>
            <a:ext cx="3746500" cy="970915"/>
          </a:xfrm>
          <a:custGeom>
            <a:avLst/>
            <a:gdLst/>
            <a:ahLst/>
            <a:cxnLst/>
            <a:rect l="l" t="t" r="r" b="b"/>
            <a:pathLst>
              <a:path w="3746500" h="970914">
                <a:moveTo>
                  <a:pt x="3584342" y="970498"/>
                </a:moveTo>
                <a:lnTo>
                  <a:pt x="161752" y="970498"/>
                </a:lnTo>
                <a:lnTo>
                  <a:pt x="118752" y="964719"/>
                </a:lnTo>
                <a:lnTo>
                  <a:pt x="80113" y="948412"/>
                </a:lnTo>
                <a:lnTo>
                  <a:pt x="47376" y="923120"/>
                </a:lnTo>
                <a:lnTo>
                  <a:pt x="22084" y="890383"/>
                </a:lnTo>
                <a:lnTo>
                  <a:pt x="5778" y="851745"/>
                </a:lnTo>
                <a:lnTo>
                  <a:pt x="0" y="808748"/>
                </a:lnTo>
                <a:lnTo>
                  <a:pt x="0" y="161752"/>
                </a:lnTo>
                <a:lnTo>
                  <a:pt x="5778" y="118752"/>
                </a:lnTo>
                <a:lnTo>
                  <a:pt x="22084" y="80113"/>
                </a:lnTo>
                <a:lnTo>
                  <a:pt x="47376" y="47376"/>
                </a:lnTo>
                <a:lnTo>
                  <a:pt x="80113" y="22084"/>
                </a:lnTo>
                <a:lnTo>
                  <a:pt x="118752" y="5778"/>
                </a:lnTo>
                <a:lnTo>
                  <a:pt x="161752" y="0"/>
                </a:lnTo>
                <a:lnTo>
                  <a:pt x="3584342" y="0"/>
                </a:lnTo>
                <a:lnTo>
                  <a:pt x="3646245" y="12313"/>
                </a:lnTo>
                <a:lnTo>
                  <a:pt x="3698717" y="47377"/>
                </a:lnTo>
                <a:lnTo>
                  <a:pt x="3733776" y="99851"/>
                </a:lnTo>
                <a:lnTo>
                  <a:pt x="3746092" y="161752"/>
                </a:lnTo>
                <a:lnTo>
                  <a:pt x="3746092" y="808748"/>
                </a:lnTo>
                <a:lnTo>
                  <a:pt x="3740314" y="851745"/>
                </a:lnTo>
                <a:lnTo>
                  <a:pt x="3724007" y="890383"/>
                </a:lnTo>
                <a:lnTo>
                  <a:pt x="3698714" y="923120"/>
                </a:lnTo>
                <a:lnTo>
                  <a:pt x="3665977" y="948412"/>
                </a:lnTo>
                <a:lnTo>
                  <a:pt x="3627339" y="964719"/>
                </a:lnTo>
                <a:lnTo>
                  <a:pt x="3584342" y="970498"/>
                </a:lnTo>
                <a:close/>
              </a:path>
            </a:pathLst>
          </a:custGeom>
          <a:solidFill>
            <a:srgbClr val="FF9E9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/>
          <p:nvPr/>
        </p:nvSpPr>
        <p:spPr>
          <a:xfrm>
            <a:off x="864823" y="2062081"/>
            <a:ext cx="3308350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40" b="1">
                <a:latin typeface="Arial"/>
                <a:cs typeface="Arial"/>
              </a:rPr>
              <a:t>Tips:</a:t>
            </a:r>
            <a:endParaRPr sz="8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dirty="0" sz="800" spc="-155">
                <a:latin typeface="Arial Black"/>
                <a:cs typeface="Arial Black"/>
              </a:rPr>
              <a:t>Jika </a:t>
            </a:r>
            <a:r>
              <a:rPr dirty="0" sz="800" spc="-105">
                <a:latin typeface="Arial Black"/>
                <a:cs typeface="Arial Black"/>
              </a:rPr>
              <a:t>tidak </a:t>
            </a:r>
            <a:r>
              <a:rPr dirty="0" sz="800" spc="-120">
                <a:latin typeface="Arial Black"/>
                <a:cs typeface="Arial Black"/>
              </a:rPr>
              <a:t>adanya </a:t>
            </a:r>
            <a:r>
              <a:rPr dirty="0" sz="800" spc="-114">
                <a:latin typeface="Arial Black"/>
                <a:cs typeface="Arial Black"/>
              </a:rPr>
              <a:t>ruangan </a:t>
            </a:r>
            <a:r>
              <a:rPr dirty="0" sz="800" spc="-110">
                <a:latin typeface="Arial Black"/>
                <a:cs typeface="Arial Black"/>
              </a:rPr>
              <a:t>yang </a:t>
            </a:r>
            <a:r>
              <a:rPr dirty="0" sz="800" spc="-120">
                <a:latin typeface="Arial Black"/>
                <a:cs typeface="Arial Black"/>
              </a:rPr>
              <a:t>memungkinkan </a:t>
            </a:r>
            <a:r>
              <a:rPr dirty="0" sz="800" spc="-105">
                <a:latin typeface="Arial Black"/>
                <a:cs typeface="Arial Black"/>
              </a:rPr>
              <a:t>untuk </a:t>
            </a:r>
            <a:r>
              <a:rPr dirty="0" sz="800" spc="-125">
                <a:latin typeface="Arial Black"/>
                <a:cs typeface="Arial Black"/>
              </a:rPr>
              <a:t>melakukan </a:t>
            </a:r>
            <a:r>
              <a:rPr dirty="0" sz="800" spc="-90">
                <a:latin typeface="Arial Black"/>
                <a:cs typeface="Arial Black"/>
              </a:rPr>
              <a:t>ini, </a:t>
            </a:r>
            <a:r>
              <a:rPr dirty="0" sz="800" spc="-110">
                <a:latin typeface="Arial Black"/>
                <a:cs typeface="Arial Black"/>
              </a:rPr>
              <a:t>respon  yang </a:t>
            </a:r>
            <a:r>
              <a:rPr dirty="0" sz="800" spc="-105">
                <a:latin typeface="Arial Black"/>
                <a:cs typeface="Arial Black"/>
              </a:rPr>
              <a:t>diberikan </a:t>
            </a:r>
            <a:r>
              <a:rPr dirty="0" sz="800" spc="-114">
                <a:latin typeface="Arial Black"/>
                <a:cs typeface="Arial Black"/>
              </a:rPr>
              <a:t>bisa </a:t>
            </a:r>
            <a:r>
              <a:rPr dirty="0" sz="800" spc="-120">
                <a:latin typeface="Arial Black"/>
                <a:cs typeface="Arial Black"/>
              </a:rPr>
              <a:t>dalam </a:t>
            </a:r>
            <a:r>
              <a:rPr dirty="0" sz="800" spc="-105">
                <a:latin typeface="Arial Black"/>
                <a:cs typeface="Arial Black"/>
              </a:rPr>
              <a:t>bentuk </a:t>
            </a:r>
            <a:r>
              <a:rPr dirty="0" sz="800" spc="-114">
                <a:latin typeface="Arial Black"/>
                <a:cs typeface="Arial Black"/>
              </a:rPr>
              <a:t>skor,</a:t>
            </a:r>
            <a:r>
              <a:rPr dirty="0" sz="800" spc="-50">
                <a:latin typeface="Arial Black"/>
                <a:cs typeface="Arial Black"/>
              </a:rPr>
              <a:t> </a:t>
            </a:r>
            <a:r>
              <a:rPr dirty="0" sz="800" spc="-114">
                <a:latin typeface="Arial Black"/>
                <a:cs typeface="Arial Black"/>
              </a:rPr>
              <a:t>misalnya;</a:t>
            </a:r>
            <a:endParaRPr sz="800">
              <a:latin typeface="Arial Black"/>
              <a:cs typeface="Arial Black"/>
            </a:endParaRPr>
          </a:p>
          <a:p>
            <a:pPr marL="98425" indent="-86360">
              <a:lnSpc>
                <a:spcPct val="100000"/>
              </a:lnSpc>
              <a:buFont typeface="Arial"/>
              <a:buChar char="●"/>
              <a:tabLst>
                <a:tab pos="99060" algn="l"/>
              </a:tabLst>
            </a:pPr>
            <a:r>
              <a:rPr dirty="0" sz="800" spc="-114">
                <a:latin typeface="Arial Black"/>
                <a:cs typeface="Arial Black"/>
              </a:rPr>
              <a:t>jika </a:t>
            </a:r>
            <a:r>
              <a:rPr dirty="0" sz="800" spc="-120">
                <a:latin typeface="Arial Black"/>
                <a:cs typeface="Arial Black"/>
              </a:rPr>
              <a:t>menjawab </a:t>
            </a:r>
            <a:r>
              <a:rPr dirty="0" sz="800" spc="-110">
                <a:latin typeface="Arial Black"/>
                <a:cs typeface="Arial Black"/>
              </a:rPr>
              <a:t>ya, </a:t>
            </a:r>
            <a:r>
              <a:rPr dirty="0" sz="800" spc="-120">
                <a:latin typeface="Arial Black"/>
                <a:cs typeface="Arial Black"/>
              </a:rPr>
              <a:t>Peserta </a:t>
            </a:r>
            <a:r>
              <a:rPr dirty="0" sz="800" spc="-95">
                <a:latin typeface="Arial Black"/>
                <a:cs typeface="Arial Black"/>
              </a:rPr>
              <a:t>didik </a:t>
            </a:r>
            <a:r>
              <a:rPr dirty="0" sz="800" spc="-114">
                <a:latin typeface="Arial Black"/>
                <a:cs typeface="Arial Black"/>
              </a:rPr>
              <a:t>mendapatkan</a:t>
            </a:r>
            <a:r>
              <a:rPr dirty="0" sz="800" spc="15">
                <a:latin typeface="Arial Black"/>
                <a:cs typeface="Arial Black"/>
              </a:rPr>
              <a:t> </a:t>
            </a:r>
            <a:r>
              <a:rPr dirty="0" sz="800" spc="-125">
                <a:latin typeface="Arial Black"/>
                <a:cs typeface="Arial Black"/>
              </a:rPr>
              <a:t>skor </a:t>
            </a:r>
            <a:r>
              <a:rPr dirty="0" sz="800" spc="-280">
                <a:latin typeface="Arial Black"/>
                <a:cs typeface="Arial Black"/>
              </a:rPr>
              <a:t>1</a:t>
            </a:r>
            <a:endParaRPr sz="800">
              <a:latin typeface="Arial Black"/>
              <a:cs typeface="Arial Black"/>
            </a:endParaRPr>
          </a:p>
          <a:p>
            <a:pPr marL="98425" indent="-86360">
              <a:lnSpc>
                <a:spcPct val="100000"/>
              </a:lnSpc>
              <a:buFont typeface="Arial"/>
              <a:buChar char="●"/>
              <a:tabLst>
                <a:tab pos="99060" algn="l"/>
              </a:tabLst>
            </a:pPr>
            <a:r>
              <a:rPr dirty="0" sz="800" spc="-114">
                <a:latin typeface="Arial Black"/>
                <a:cs typeface="Arial Black"/>
              </a:rPr>
              <a:t>jika </a:t>
            </a:r>
            <a:r>
              <a:rPr dirty="0" sz="800" spc="-120">
                <a:latin typeface="Arial Black"/>
                <a:cs typeface="Arial Black"/>
              </a:rPr>
              <a:t>menjawab </a:t>
            </a:r>
            <a:r>
              <a:rPr dirty="0" sz="800" spc="-95">
                <a:latin typeface="Arial Black"/>
                <a:cs typeface="Arial Black"/>
              </a:rPr>
              <a:t>ragu-ragu </a:t>
            </a:r>
            <a:r>
              <a:rPr dirty="0" sz="800" spc="-120">
                <a:latin typeface="Arial Black"/>
                <a:cs typeface="Arial Black"/>
              </a:rPr>
              <a:t>Peserta </a:t>
            </a:r>
            <a:r>
              <a:rPr dirty="0" sz="800" spc="-95">
                <a:latin typeface="Arial Black"/>
                <a:cs typeface="Arial Black"/>
              </a:rPr>
              <a:t>didik </a:t>
            </a:r>
            <a:r>
              <a:rPr dirty="0" sz="800" spc="-114">
                <a:latin typeface="Arial Black"/>
                <a:cs typeface="Arial Black"/>
              </a:rPr>
              <a:t>mendapatkan</a:t>
            </a:r>
            <a:r>
              <a:rPr dirty="0" sz="800">
                <a:latin typeface="Arial Black"/>
                <a:cs typeface="Arial Black"/>
              </a:rPr>
              <a:t> </a:t>
            </a:r>
            <a:r>
              <a:rPr dirty="0" sz="800" spc="-125">
                <a:latin typeface="Arial Black"/>
                <a:cs typeface="Arial Black"/>
              </a:rPr>
              <a:t>skor </a:t>
            </a:r>
            <a:r>
              <a:rPr dirty="0" sz="800" spc="-100">
                <a:latin typeface="Arial Black"/>
                <a:cs typeface="Arial Black"/>
              </a:rPr>
              <a:t>0</a:t>
            </a:r>
            <a:endParaRPr sz="800">
              <a:latin typeface="Arial Black"/>
              <a:cs typeface="Arial Black"/>
            </a:endParaRPr>
          </a:p>
          <a:p>
            <a:pPr marL="98425" indent="-86360">
              <a:lnSpc>
                <a:spcPct val="100000"/>
              </a:lnSpc>
              <a:buFont typeface="Arial"/>
              <a:buChar char="●"/>
              <a:tabLst>
                <a:tab pos="99060" algn="l"/>
              </a:tabLst>
            </a:pPr>
            <a:r>
              <a:rPr dirty="0" sz="800" spc="-114">
                <a:latin typeface="Arial Black"/>
                <a:cs typeface="Arial Black"/>
              </a:rPr>
              <a:t>jika </a:t>
            </a:r>
            <a:r>
              <a:rPr dirty="0" sz="800" spc="-120">
                <a:latin typeface="Arial Black"/>
                <a:cs typeface="Arial Black"/>
              </a:rPr>
              <a:t>menjawab </a:t>
            </a:r>
            <a:r>
              <a:rPr dirty="0" sz="800" spc="-100">
                <a:latin typeface="Arial Black"/>
                <a:cs typeface="Arial Black"/>
              </a:rPr>
              <a:t>tidak, </a:t>
            </a:r>
            <a:r>
              <a:rPr dirty="0" sz="800" spc="-120">
                <a:latin typeface="Arial Black"/>
                <a:cs typeface="Arial Black"/>
              </a:rPr>
              <a:t>Peserta </a:t>
            </a:r>
            <a:r>
              <a:rPr dirty="0" sz="800" spc="-95">
                <a:latin typeface="Arial Black"/>
                <a:cs typeface="Arial Black"/>
              </a:rPr>
              <a:t>didik </a:t>
            </a:r>
            <a:r>
              <a:rPr dirty="0" sz="800" spc="-114">
                <a:latin typeface="Arial Black"/>
                <a:cs typeface="Arial Black"/>
              </a:rPr>
              <a:t>mendapatkan</a:t>
            </a:r>
            <a:r>
              <a:rPr dirty="0" sz="800" spc="5">
                <a:latin typeface="Arial Black"/>
                <a:cs typeface="Arial Black"/>
              </a:rPr>
              <a:t> </a:t>
            </a:r>
            <a:r>
              <a:rPr dirty="0" sz="800" spc="-125">
                <a:latin typeface="Arial Black"/>
                <a:cs typeface="Arial Black"/>
              </a:rPr>
              <a:t>skor </a:t>
            </a:r>
            <a:r>
              <a:rPr dirty="0" sz="800" spc="-135">
                <a:latin typeface="Arial Black"/>
                <a:cs typeface="Arial Black"/>
              </a:rPr>
              <a:t>-1</a:t>
            </a:r>
            <a:endParaRPr sz="800">
              <a:latin typeface="Arial Black"/>
              <a:cs typeface="Arial Black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71173" y="3027983"/>
            <a:ext cx="3514725" cy="18484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11760" marR="5080" indent="-99695">
              <a:lnSpc>
                <a:spcPct val="114999"/>
              </a:lnSpc>
              <a:spcBef>
                <a:spcPts val="100"/>
              </a:spcBef>
              <a:buAutoNum type="arabicParenR" startAt="8"/>
              <a:tabLst>
                <a:tab pos="123825" algn="l"/>
              </a:tabLst>
            </a:pPr>
            <a:r>
              <a:rPr dirty="0" sz="800" spc="-120">
                <a:latin typeface="Arial Black"/>
                <a:cs typeface="Arial Black"/>
              </a:rPr>
              <a:t>Peserta </a:t>
            </a:r>
            <a:r>
              <a:rPr dirty="0" sz="800" spc="-95">
                <a:latin typeface="Arial Black"/>
                <a:cs typeface="Arial Black"/>
              </a:rPr>
              <a:t>didik </a:t>
            </a:r>
            <a:r>
              <a:rPr dirty="0" sz="800" spc="-120">
                <a:latin typeface="Arial Black"/>
                <a:cs typeface="Arial Black"/>
              </a:rPr>
              <a:t>menjawab </a:t>
            </a:r>
            <a:r>
              <a:rPr dirty="0" sz="800" spc="-110">
                <a:latin typeface="Arial Black"/>
                <a:cs typeface="Arial Black"/>
              </a:rPr>
              <a:t>pertanyaan </a:t>
            </a:r>
            <a:r>
              <a:rPr dirty="0" sz="800" spc="-80">
                <a:latin typeface="Arial Black"/>
                <a:cs typeface="Arial Black"/>
              </a:rPr>
              <a:t>di </a:t>
            </a:r>
            <a:r>
              <a:rPr dirty="0" sz="800" spc="-120">
                <a:latin typeface="Arial Black"/>
                <a:cs typeface="Arial Black"/>
              </a:rPr>
              <a:t>bawah </a:t>
            </a:r>
            <a:r>
              <a:rPr dirty="0" sz="800" spc="-90">
                <a:latin typeface="Arial Black"/>
                <a:cs typeface="Arial Black"/>
              </a:rPr>
              <a:t>ini </a:t>
            </a:r>
            <a:r>
              <a:rPr dirty="0" sz="800" spc="-105">
                <a:latin typeface="Arial Black"/>
                <a:cs typeface="Arial Black"/>
              </a:rPr>
              <a:t>untuk </a:t>
            </a:r>
            <a:r>
              <a:rPr dirty="0" sz="800" spc="-114">
                <a:latin typeface="Arial Black"/>
                <a:cs typeface="Arial Black"/>
              </a:rPr>
              <a:t>merefleksi </a:t>
            </a:r>
            <a:r>
              <a:rPr dirty="0" sz="800" spc="-95">
                <a:latin typeface="Arial Black"/>
                <a:cs typeface="Arial Black"/>
              </a:rPr>
              <a:t>lebih </a:t>
            </a:r>
            <a:r>
              <a:rPr dirty="0" sz="800" spc="-120">
                <a:latin typeface="Arial Black"/>
                <a:cs typeface="Arial Black"/>
              </a:rPr>
              <a:t>dalam  </a:t>
            </a:r>
            <a:r>
              <a:rPr dirty="0" sz="800" spc="-100">
                <a:latin typeface="Arial Black"/>
                <a:cs typeface="Arial Black"/>
              </a:rPr>
              <a:t>tentang </a:t>
            </a:r>
            <a:r>
              <a:rPr dirty="0" sz="800" spc="-110">
                <a:latin typeface="Arial Black"/>
                <a:cs typeface="Arial Black"/>
              </a:rPr>
              <a:t>peran</a:t>
            </a:r>
            <a:r>
              <a:rPr dirty="0" sz="800" spc="-55">
                <a:latin typeface="Arial Black"/>
                <a:cs typeface="Arial Black"/>
              </a:rPr>
              <a:t> </a:t>
            </a:r>
            <a:r>
              <a:rPr dirty="0" sz="800" spc="-120">
                <a:latin typeface="Arial Black"/>
                <a:cs typeface="Arial Black"/>
              </a:rPr>
              <a:t>mereka:</a:t>
            </a:r>
            <a:endParaRPr sz="800">
              <a:latin typeface="Arial Black"/>
              <a:cs typeface="Arial Black"/>
            </a:endParaRPr>
          </a:p>
          <a:p>
            <a:pPr lvl="1" marL="212725" indent="-86995">
              <a:lnSpc>
                <a:spcPct val="100000"/>
              </a:lnSpc>
              <a:spcBef>
                <a:spcPts val="140"/>
              </a:spcBef>
              <a:buFont typeface="Arial"/>
              <a:buChar char="●"/>
              <a:tabLst>
                <a:tab pos="213360" algn="l"/>
              </a:tabLst>
            </a:pPr>
            <a:r>
              <a:rPr dirty="0" sz="800" spc="-120">
                <a:latin typeface="Arial Black"/>
                <a:cs typeface="Arial Black"/>
              </a:rPr>
              <a:t>Apakah </a:t>
            </a:r>
            <a:r>
              <a:rPr dirty="0" sz="800" spc="-135">
                <a:latin typeface="Arial Black"/>
                <a:cs typeface="Arial Black"/>
              </a:rPr>
              <a:t>kamu </a:t>
            </a:r>
            <a:r>
              <a:rPr dirty="0" sz="800" spc="-100">
                <a:latin typeface="Arial Black"/>
                <a:cs typeface="Arial Black"/>
              </a:rPr>
              <a:t>dapat </a:t>
            </a:r>
            <a:r>
              <a:rPr dirty="0" sz="800" spc="-135">
                <a:latin typeface="Arial Black"/>
                <a:cs typeface="Arial Black"/>
              </a:rPr>
              <a:t>mengakses </a:t>
            </a:r>
            <a:r>
              <a:rPr dirty="0" sz="800" spc="-95">
                <a:latin typeface="Arial Black"/>
                <a:cs typeface="Arial Black"/>
              </a:rPr>
              <a:t>internet </a:t>
            </a:r>
            <a:r>
              <a:rPr dirty="0" sz="800" spc="-110">
                <a:latin typeface="Arial Black"/>
                <a:cs typeface="Arial Black"/>
              </a:rPr>
              <a:t>setiap </a:t>
            </a:r>
            <a:r>
              <a:rPr dirty="0" sz="800" spc="-105">
                <a:latin typeface="Arial Black"/>
                <a:cs typeface="Arial Black"/>
              </a:rPr>
              <a:t>hari </a:t>
            </a:r>
            <a:r>
              <a:rPr dirty="0" sz="800" spc="-110">
                <a:latin typeface="Arial Black"/>
                <a:cs typeface="Arial Black"/>
              </a:rPr>
              <a:t>dan setiap</a:t>
            </a:r>
            <a:r>
              <a:rPr dirty="0" sz="800" spc="-10">
                <a:latin typeface="Arial Black"/>
                <a:cs typeface="Arial Black"/>
              </a:rPr>
              <a:t> </a:t>
            </a:r>
            <a:r>
              <a:rPr dirty="0" sz="800" spc="-130">
                <a:latin typeface="Arial Black"/>
                <a:cs typeface="Arial Black"/>
              </a:rPr>
              <a:t>saat?</a:t>
            </a:r>
            <a:endParaRPr sz="800">
              <a:latin typeface="Arial Black"/>
              <a:cs typeface="Arial Black"/>
            </a:endParaRPr>
          </a:p>
          <a:p>
            <a:pPr lvl="1" marL="212725" indent="-86995">
              <a:lnSpc>
                <a:spcPct val="100000"/>
              </a:lnSpc>
              <a:spcBef>
                <a:spcPts val="145"/>
              </a:spcBef>
              <a:buFont typeface="Arial"/>
              <a:buChar char="●"/>
              <a:tabLst>
                <a:tab pos="213360" algn="l"/>
              </a:tabLst>
            </a:pPr>
            <a:r>
              <a:rPr dirty="0" sz="800" spc="-120">
                <a:latin typeface="Arial Black"/>
                <a:cs typeface="Arial Black"/>
              </a:rPr>
              <a:t>Apakah </a:t>
            </a:r>
            <a:r>
              <a:rPr dirty="0" sz="800" spc="-135">
                <a:latin typeface="Arial Black"/>
                <a:cs typeface="Arial Black"/>
              </a:rPr>
              <a:t>kamu </a:t>
            </a:r>
            <a:r>
              <a:rPr dirty="0" sz="800" spc="-100">
                <a:latin typeface="Arial Black"/>
                <a:cs typeface="Arial Black"/>
              </a:rPr>
              <a:t>dapat </a:t>
            </a:r>
            <a:r>
              <a:rPr dirty="0" sz="800" spc="-120">
                <a:latin typeface="Arial Black"/>
                <a:cs typeface="Arial Black"/>
              </a:rPr>
              <a:t>menikah </a:t>
            </a:r>
            <a:r>
              <a:rPr dirty="0" sz="800" spc="-135">
                <a:latin typeface="Arial Black"/>
                <a:cs typeface="Arial Black"/>
              </a:rPr>
              <a:t>secara</a:t>
            </a:r>
            <a:r>
              <a:rPr dirty="0" sz="800" spc="-40">
                <a:latin typeface="Arial Black"/>
                <a:cs typeface="Arial Black"/>
              </a:rPr>
              <a:t> </a:t>
            </a:r>
            <a:r>
              <a:rPr dirty="0" sz="800" spc="-135">
                <a:latin typeface="Arial Black"/>
                <a:cs typeface="Arial Black"/>
              </a:rPr>
              <a:t>sah?</a:t>
            </a:r>
            <a:endParaRPr sz="800">
              <a:latin typeface="Arial Black"/>
              <a:cs typeface="Arial Black"/>
            </a:endParaRPr>
          </a:p>
          <a:p>
            <a:pPr lvl="1" marL="212725" indent="-86995">
              <a:lnSpc>
                <a:spcPct val="100000"/>
              </a:lnSpc>
              <a:spcBef>
                <a:spcPts val="145"/>
              </a:spcBef>
              <a:buFont typeface="Arial"/>
              <a:buChar char="●"/>
              <a:tabLst>
                <a:tab pos="213360" algn="l"/>
              </a:tabLst>
            </a:pPr>
            <a:r>
              <a:rPr dirty="0" sz="800" spc="-120">
                <a:latin typeface="Arial Black"/>
                <a:cs typeface="Arial Black"/>
              </a:rPr>
              <a:t>Apakah </a:t>
            </a:r>
            <a:r>
              <a:rPr dirty="0" sz="800" spc="-135">
                <a:latin typeface="Arial Black"/>
                <a:cs typeface="Arial Black"/>
              </a:rPr>
              <a:t>kamu </a:t>
            </a:r>
            <a:r>
              <a:rPr dirty="0" sz="800" spc="-100">
                <a:latin typeface="Arial Black"/>
                <a:cs typeface="Arial Black"/>
              </a:rPr>
              <a:t>dapat </a:t>
            </a:r>
            <a:r>
              <a:rPr dirty="0" sz="800" spc="-105">
                <a:latin typeface="Arial Black"/>
                <a:cs typeface="Arial Black"/>
              </a:rPr>
              <a:t>beribadah tanpa</a:t>
            </a:r>
            <a:r>
              <a:rPr dirty="0" sz="800" spc="-50">
                <a:latin typeface="Arial Black"/>
                <a:cs typeface="Arial Black"/>
              </a:rPr>
              <a:t> </a:t>
            </a:r>
            <a:r>
              <a:rPr dirty="0" sz="800" spc="-114">
                <a:latin typeface="Arial Black"/>
                <a:cs typeface="Arial Black"/>
              </a:rPr>
              <a:t>gangguan?</a:t>
            </a:r>
            <a:endParaRPr sz="800">
              <a:latin typeface="Arial Black"/>
              <a:cs typeface="Arial Black"/>
            </a:endParaRPr>
          </a:p>
          <a:p>
            <a:pPr lvl="1" marL="212725" indent="-86995">
              <a:lnSpc>
                <a:spcPct val="100000"/>
              </a:lnSpc>
              <a:spcBef>
                <a:spcPts val="145"/>
              </a:spcBef>
              <a:buFont typeface="Arial"/>
              <a:buChar char="●"/>
              <a:tabLst>
                <a:tab pos="213360" algn="l"/>
              </a:tabLst>
            </a:pPr>
            <a:r>
              <a:rPr dirty="0" sz="800" spc="-120">
                <a:latin typeface="Arial Black"/>
                <a:cs typeface="Arial Black"/>
              </a:rPr>
              <a:t>Apakah </a:t>
            </a:r>
            <a:r>
              <a:rPr dirty="0" sz="800" spc="-135">
                <a:latin typeface="Arial Black"/>
                <a:cs typeface="Arial Black"/>
              </a:rPr>
              <a:t>kamu </a:t>
            </a:r>
            <a:r>
              <a:rPr dirty="0" sz="800" spc="-100">
                <a:latin typeface="Arial Black"/>
                <a:cs typeface="Arial Black"/>
              </a:rPr>
              <a:t>dapat </a:t>
            </a:r>
            <a:r>
              <a:rPr dirty="0" sz="800" spc="-120">
                <a:latin typeface="Arial Black"/>
                <a:cs typeface="Arial Black"/>
              </a:rPr>
              <a:t>naik </a:t>
            </a:r>
            <a:r>
              <a:rPr dirty="0" sz="800" spc="-95">
                <a:latin typeface="Arial Black"/>
                <a:cs typeface="Arial Black"/>
              </a:rPr>
              <a:t>turun </a:t>
            </a:r>
            <a:r>
              <a:rPr dirty="0" sz="800" spc="-105">
                <a:latin typeface="Arial Black"/>
                <a:cs typeface="Arial Black"/>
              </a:rPr>
              <a:t>tangga </a:t>
            </a:r>
            <a:r>
              <a:rPr dirty="0" sz="800" spc="-110">
                <a:latin typeface="Arial Black"/>
                <a:cs typeface="Arial Black"/>
              </a:rPr>
              <a:t>dengan</a:t>
            </a:r>
            <a:r>
              <a:rPr dirty="0" sz="800" spc="15">
                <a:latin typeface="Arial Black"/>
                <a:cs typeface="Arial Black"/>
              </a:rPr>
              <a:t> </a:t>
            </a:r>
            <a:r>
              <a:rPr dirty="0" sz="800" spc="-120">
                <a:latin typeface="Arial Black"/>
                <a:cs typeface="Arial Black"/>
              </a:rPr>
              <a:t>mudah?</a:t>
            </a:r>
            <a:endParaRPr sz="800">
              <a:latin typeface="Arial Black"/>
              <a:cs typeface="Arial Black"/>
            </a:endParaRPr>
          </a:p>
          <a:p>
            <a:pPr lvl="1" marL="212725" indent="-86995">
              <a:lnSpc>
                <a:spcPct val="100000"/>
              </a:lnSpc>
              <a:spcBef>
                <a:spcPts val="145"/>
              </a:spcBef>
              <a:buFont typeface="Arial"/>
              <a:buChar char="●"/>
              <a:tabLst>
                <a:tab pos="213360" algn="l"/>
              </a:tabLst>
            </a:pPr>
            <a:r>
              <a:rPr dirty="0" sz="800" spc="-120">
                <a:latin typeface="Arial Black"/>
                <a:cs typeface="Arial Black"/>
              </a:rPr>
              <a:t>Apakah </a:t>
            </a:r>
            <a:r>
              <a:rPr dirty="0" sz="800" spc="-135">
                <a:latin typeface="Arial Black"/>
                <a:cs typeface="Arial Black"/>
              </a:rPr>
              <a:t>kamu </a:t>
            </a:r>
            <a:r>
              <a:rPr dirty="0" sz="800" spc="-100">
                <a:latin typeface="Arial Black"/>
                <a:cs typeface="Arial Black"/>
              </a:rPr>
              <a:t>dapat </a:t>
            </a:r>
            <a:r>
              <a:rPr dirty="0" sz="800" spc="-105">
                <a:latin typeface="Arial Black"/>
                <a:cs typeface="Arial Black"/>
              </a:rPr>
              <a:t>beribadah/merayakan hari </a:t>
            </a:r>
            <a:r>
              <a:rPr dirty="0" sz="800" spc="-120">
                <a:latin typeface="Arial Black"/>
                <a:cs typeface="Arial Black"/>
              </a:rPr>
              <a:t>raya </a:t>
            </a:r>
            <a:r>
              <a:rPr dirty="0" sz="800" spc="-110">
                <a:latin typeface="Arial Black"/>
                <a:cs typeface="Arial Black"/>
              </a:rPr>
              <a:t>dengan</a:t>
            </a:r>
            <a:r>
              <a:rPr dirty="0" sz="800" spc="40">
                <a:latin typeface="Arial Black"/>
                <a:cs typeface="Arial Black"/>
              </a:rPr>
              <a:t> </a:t>
            </a:r>
            <a:r>
              <a:rPr dirty="0" sz="800" spc="-110">
                <a:latin typeface="Arial Black"/>
                <a:cs typeface="Arial Black"/>
              </a:rPr>
              <a:t>tenang?</a:t>
            </a:r>
            <a:endParaRPr sz="800">
              <a:latin typeface="Arial Black"/>
              <a:cs typeface="Arial Black"/>
            </a:endParaRPr>
          </a:p>
          <a:p>
            <a:pPr lvl="1" marL="126364" marR="31750">
              <a:lnSpc>
                <a:spcPct val="114999"/>
              </a:lnSpc>
              <a:buFont typeface="Arial"/>
              <a:buChar char="●"/>
              <a:tabLst>
                <a:tab pos="213360" algn="l"/>
              </a:tabLst>
            </a:pPr>
            <a:r>
              <a:rPr dirty="0" sz="800" spc="-120">
                <a:latin typeface="Arial Black"/>
                <a:cs typeface="Arial Black"/>
              </a:rPr>
              <a:t>Apakah </a:t>
            </a:r>
            <a:r>
              <a:rPr dirty="0" sz="800" spc="-135">
                <a:latin typeface="Arial Black"/>
                <a:cs typeface="Arial Black"/>
              </a:rPr>
              <a:t>kamu </a:t>
            </a:r>
            <a:r>
              <a:rPr dirty="0" sz="800" spc="-100">
                <a:latin typeface="Arial Black"/>
                <a:cs typeface="Arial Black"/>
              </a:rPr>
              <a:t>dapat </a:t>
            </a:r>
            <a:r>
              <a:rPr dirty="0" sz="800" spc="-125">
                <a:latin typeface="Arial Black"/>
                <a:cs typeface="Arial Black"/>
              </a:rPr>
              <a:t>menemukan </a:t>
            </a:r>
            <a:r>
              <a:rPr dirty="0" sz="800" spc="-120">
                <a:latin typeface="Arial Black"/>
                <a:cs typeface="Arial Black"/>
              </a:rPr>
              <a:t>rumah </a:t>
            </a:r>
            <a:r>
              <a:rPr dirty="0" sz="800" spc="-95">
                <a:latin typeface="Arial Black"/>
                <a:cs typeface="Arial Black"/>
              </a:rPr>
              <a:t>ibadah/fasilitas </a:t>
            </a:r>
            <a:r>
              <a:rPr dirty="0" sz="800" spc="-105">
                <a:latin typeface="Arial Black"/>
                <a:cs typeface="Arial Black"/>
              </a:rPr>
              <a:t>ibadah </a:t>
            </a:r>
            <a:r>
              <a:rPr dirty="0" sz="800" spc="-135">
                <a:latin typeface="Arial Black"/>
                <a:cs typeface="Arial Black"/>
              </a:rPr>
              <a:t>agama </a:t>
            </a:r>
            <a:r>
              <a:rPr dirty="0" sz="800" spc="-114">
                <a:latin typeface="Arial Black"/>
                <a:cs typeface="Arial Black"/>
              </a:rPr>
              <a:t>atau  </a:t>
            </a:r>
            <a:r>
              <a:rPr dirty="0" sz="800" spc="-125">
                <a:latin typeface="Arial Black"/>
                <a:cs typeface="Arial Black"/>
              </a:rPr>
              <a:t>kepercayaanmu </a:t>
            </a:r>
            <a:r>
              <a:rPr dirty="0" sz="800" spc="-110">
                <a:latin typeface="Arial Black"/>
                <a:cs typeface="Arial Black"/>
              </a:rPr>
              <a:t>dengan</a:t>
            </a:r>
            <a:r>
              <a:rPr dirty="0" sz="800" spc="-170">
                <a:latin typeface="Arial Black"/>
                <a:cs typeface="Arial Black"/>
              </a:rPr>
              <a:t> </a:t>
            </a:r>
            <a:r>
              <a:rPr dirty="0" sz="800" spc="-120">
                <a:latin typeface="Arial Black"/>
                <a:cs typeface="Arial Black"/>
              </a:rPr>
              <a:t>mudah?</a:t>
            </a:r>
            <a:endParaRPr sz="800">
              <a:latin typeface="Arial Black"/>
              <a:cs typeface="Arial Black"/>
            </a:endParaRPr>
          </a:p>
          <a:p>
            <a:pPr lvl="1" marL="212725" indent="-86995">
              <a:lnSpc>
                <a:spcPct val="100000"/>
              </a:lnSpc>
              <a:spcBef>
                <a:spcPts val="140"/>
              </a:spcBef>
              <a:buFont typeface="Arial"/>
              <a:buChar char="●"/>
              <a:tabLst>
                <a:tab pos="213360" algn="l"/>
              </a:tabLst>
            </a:pPr>
            <a:r>
              <a:rPr dirty="0" sz="800" spc="-120">
                <a:latin typeface="Arial Black"/>
                <a:cs typeface="Arial Black"/>
              </a:rPr>
              <a:t>Apakah </a:t>
            </a:r>
            <a:r>
              <a:rPr dirty="0" sz="800" spc="-100">
                <a:latin typeface="Arial Black"/>
                <a:cs typeface="Arial Black"/>
              </a:rPr>
              <a:t>terdapat </a:t>
            </a:r>
            <a:r>
              <a:rPr dirty="0" sz="800" spc="-114">
                <a:latin typeface="Arial Black"/>
                <a:cs typeface="Arial Black"/>
              </a:rPr>
              <a:t>penjagaan </a:t>
            </a:r>
            <a:r>
              <a:rPr dirty="0" sz="800" spc="-110">
                <a:latin typeface="Arial Black"/>
                <a:cs typeface="Arial Black"/>
              </a:rPr>
              <a:t>ketat </a:t>
            </a:r>
            <a:r>
              <a:rPr dirty="0" sz="800" spc="-80">
                <a:latin typeface="Arial Black"/>
                <a:cs typeface="Arial Black"/>
              </a:rPr>
              <a:t>di </a:t>
            </a:r>
            <a:r>
              <a:rPr dirty="0" sz="800" spc="-114">
                <a:latin typeface="Arial Black"/>
                <a:cs typeface="Arial Black"/>
              </a:rPr>
              <a:t>daerah</a:t>
            </a:r>
            <a:r>
              <a:rPr dirty="0" sz="800" spc="-35">
                <a:latin typeface="Arial Black"/>
                <a:cs typeface="Arial Black"/>
              </a:rPr>
              <a:t> </a:t>
            </a:r>
            <a:r>
              <a:rPr dirty="0" sz="800" spc="-105">
                <a:latin typeface="Arial Black"/>
                <a:cs typeface="Arial Black"/>
              </a:rPr>
              <a:t>tempat tinggalmu?</a:t>
            </a:r>
            <a:endParaRPr sz="800">
              <a:latin typeface="Arial Black"/>
              <a:cs typeface="Arial Black"/>
            </a:endParaRPr>
          </a:p>
          <a:p>
            <a:pPr lvl="1" marL="212725" indent="-86995">
              <a:lnSpc>
                <a:spcPct val="100000"/>
              </a:lnSpc>
              <a:spcBef>
                <a:spcPts val="145"/>
              </a:spcBef>
              <a:buFont typeface="Arial"/>
              <a:buChar char="●"/>
              <a:tabLst>
                <a:tab pos="213360" algn="l"/>
              </a:tabLst>
            </a:pPr>
            <a:r>
              <a:rPr dirty="0" sz="800" spc="-120">
                <a:latin typeface="Arial Black"/>
                <a:cs typeface="Arial Black"/>
              </a:rPr>
              <a:t>Apakah </a:t>
            </a:r>
            <a:r>
              <a:rPr dirty="0" sz="800" spc="-135">
                <a:latin typeface="Arial Black"/>
                <a:cs typeface="Arial Black"/>
              </a:rPr>
              <a:t>kamu </a:t>
            </a:r>
            <a:r>
              <a:rPr dirty="0" sz="800" spc="-100">
                <a:latin typeface="Arial Black"/>
                <a:cs typeface="Arial Black"/>
              </a:rPr>
              <a:t>dapat </a:t>
            </a:r>
            <a:r>
              <a:rPr dirty="0" sz="800" spc="-110">
                <a:latin typeface="Arial Black"/>
                <a:cs typeface="Arial Black"/>
              </a:rPr>
              <a:t>menjadi </a:t>
            </a:r>
            <a:r>
              <a:rPr dirty="0" sz="800" spc="-105">
                <a:latin typeface="Arial Black"/>
                <a:cs typeface="Arial Black"/>
              </a:rPr>
              <a:t>pemimpin </a:t>
            </a:r>
            <a:r>
              <a:rPr dirty="0" sz="800" spc="-80">
                <a:latin typeface="Arial Black"/>
                <a:cs typeface="Arial Black"/>
              </a:rPr>
              <a:t>di</a:t>
            </a:r>
            <a:r>
              <a:rPr dirty="0" sz="800" spc="10">
                <a:latin typeface="Arial Black"/>
                <a:cs typeface="Arial Black"/>
              </a:rPr>
              <a:t> </a:t>
            </a:r>
            <a:r>
              <a:rPr dirty="0" sz="800" spc="-100">
                <a:latin typeface="Arial Black"/>
                <a:cs typeface="Arial Black"/>
              </a:rPr>
              <a:t>sekolah/institusi/komunitasmu?</a:t>
            </a:r>
            <a:endParaRPr sz="800">
              <a:latin typeface="Arial Black"/>
              <a:cs typeface="Arial Black"/>
            </a:endParaRPr>
          </a:p>
          <a:p>
            <a:pPr lvl="1" marL="212725" indent="-86995">
              <a:lnSpc>
                <a:spcPct val="100000"/>
              </a:lnSpc>
              <a:spcBef>
                <a:spcPts val="145"/>
              </a:spcBef>
              <a:buFont typeface="Arial"/>
              <a:buChar char="●"/>
              <a:tabLst>
                <a:tab pos="213360" algn="l"/>
              </a:tabLst>
            </a:pPr>
            <a:r>
              <a:rPr dirty="0" sz="800" spc="-120">
                <a:latin typeface="Arial Black"/>
                <a:cs typeface="Arial Black"/>
              </a:rPr>
              <a:t>Apakah </a:t>
            </a:r>
            <a:r>
              <a:rPr dirty="0" sz="800" spc="-135">
                <a:latin typeface="Arial Black"/>
                <a:cs typeface="Arial Black"/>
              </a:rPr>
              <a:t>kamu </a:t>
            </a:r>
            <a:r>
              <a:rPr dirty="0" sz="800" spc="-100">
                <a:latin typeface="Arial Black"/>
                <a:cs typeface="Arial Black"/>
              </a:rPr>
              <a:t>dapat </a:t>
            </a:r>
            <a:r>
              <a:rPr dirty="0" sz="800" spc="-114">
                <a:latin typeface="Arial Black"/>
                <a:cs typeface="Arial Black"/>
              </a:rPr>
              <a:t>mengurus </a:t>
            </a:r>
            <a:r>
              <a:rPr dirty="0" sz="800" spc="-110">
                <a:latin typeface="Arial Black"/>
                <a:cs typeface="Arial Black"/>
              </a:rPr>
              <a:t>administrasi dengan</a:t>
            </a:r>
            <a:r>
              <a:rPr dirty="0" sz="800" spc="-10">
                <a:latin typeface="Arial Black"/>
                <a:cs typeface="Arial Black"/>
              </a:rPr>
              <a:t> </a:t>
            </a:r>
            <a:r>
              <a:rPr dirty="0" sz="800" spc="-120">
                <a:latin typeface="Arial Black"/>
                <a:cs typeface="Arial Black"/>
              </a:rPr>
              <a:t>mudah?</a:t>
            </a:r>
            <a:endParaRPr sz="800">
              <a:latin typeface="Arial Black"/>
              <a:cs typeface="Arial Black"/>
            </a:endParaRPr>
          </a:p>
          <a:p>
            <a:pPr lvl="1" marL="212725" indent="-86995">
              <a:lnSpc>
                <a:spcPct val="100000"/>
              </a:lnSpc>
              <a:spcBef>
                <a:spcPts val="145"/>
              </a:spcBef>
              <a:buFont typeface="Arial"/>
              <a:buChar char="●"/>
              <a:tabLst>
                <a:tab pos="213360" algn="l"/>
              </a:tabLst>
            </a:pPr>
            <a:r>
              <a:rPr dirty="0" sz="800" spc="-120">
                <a:latin typeface="Arial Black"/>
                <a:cs typeface="Arial Black"/>
              </a:rPr>
              <a:t>Apakah </a:t>
            </a:r>
            <a:r>
              <a:rPr dirty="0" sz="800" spc="-135">
                <a:latin typeface="Arial Black"/>
                <a:cs typeface="Arial Black"/>
              </a:rPr>
              <a:t>kamu </a:t>
            </a:r>
            <a:r>
              <a:rPr dirty="0" sz="800" spc="-100">
                <a:latin typeface="Arial Black"/>
                <a:cs typeface="Arial Black"/>
              </a:rPr>
              <a:t>dapat </a:t>
            </a:r>
            <a:r>
              <a:rPr dirty="0" sz="800" spc="-105">
                <a:latin typeface="Arial Black"/>
                <a:cs typeface="Arial Black"/>
              </a:rPr>
              <a:t>berjalan </a:t>
            </a:r>
            <a:r>
              <a:rPr dirty="0" sz="800" spc="-130">
                <a:latin typeface="Arial Black"/>
                <a:cs typeface="Arial Black"/>
              </a:rPr>
              <a:t>kaki </a:t>
            </a:r>
            <a:r>
              <a:rPr dirty="0" sz="800" spc="-80">
                <a:latin typeface="Arial Black"/>
                <a:cs typeface="Arial Black"/>
              </a:rPr>
              <a:t>di </a:t>
            </a:r>
            <a:r>
              <a:rPr dirty="0" sz="800" spc="-135">
                <a:latin typeface="Arial Black"/>
                <a:cs typeface="Arial Black"/>
              </a:rPr>
              <a:t>malam </a:t>
            </a:r>
            <a:r>
              <a:rPr dirty="0" sz="800" spc="-105">
                <a:latin typeface="Arial Black"/>
                <a:cs typeface="Arial Black"/>
              </a:rPr>
              <a:t>hari </a:t>
            </a:r>
            <a:r>
              <a:rPr dirty="0" sz="800" spc="-110">
                <a:latin typeface="Arial Black"/>
                <a:cs typeface="Arial Black"/>
              </a:rPr>
              <a:t>sendirian dengan tenang?</a:t>
            </a:r>
            <a:endParaRPr sz="8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8498" y="189497"/>
            <a:ext cx="993775" cy="996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55"/>
              </a:lnSpc>
            </a:pPr>
            <a:r>
              <a:rPr dirty="0" sz="700" spc="45" b="1">
                <a:latin typeface="Comfortaa"/>
                <a:cs typeface="Comfortaa"/>
              </a:rPr>
              <a:t>Bhinneka </a:t>
            </a:r>
            <a:r>
              <a:rPr dirty="0" sz="700" spc="25" b="1">
                <a:latin typeface="Comfortaa"/>
                <a:cs typeface="Comfortaa"/>
              </a:rPr>
              <a:t>Tunggal</a:t>
            </a:r>
            <a:r>
              <a:rPr dirty="0" sz="700" spc="-114" b="1">
                <a:latin typeface="Comfortaa"/>
                <a:cs typeface="Comfortaa"/>
              </a:rPr>
              <a:t> </a:t>
            </a:r>
            <a:r>
              <a:rPr dirty="0" sz="700" spc="20" b="1">
                <a:latin typeface="Comfortaa"/>
                <a:cs typeface="Comfortaa"/>
              </a:rPr>
              <a:t>Ika</a:t>
            </a:r>
            <a:endParaRPr sz="700">
              <a:latin typeface="Comfortaa"/>
              <a:cs typeface="Comforta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42569" y="185512"/>
            <a:ext cx="114972" cy="1149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273991" y="1934346"/>
            <a:ext cx="1983105" cy="1170305"/>
          </a:xfrm>
          <a:custGeom>
            <a:avLst/>
            <a:gdLst/>
            <a:ahLst/>
            <a:cxnLst/>
            <a:rect l="l" t="t" r="r" b="b"/>
            <a:pathLst>
              <a:path w="1983104" h="1170305">
                <a:moveTo>
                  <a:pt x="1788046" y="1169697"/>
                </a:moveTo>
                <a:lnTo>
                  <a:pt x="194949" y="1169697"/>
                </a:lnTo>
                <a:lnTo>
                  <a:pt x="150247" y="1164549"/>
                </a:lnTo>
                <a:lnTo>
                  <a:pt x="109212" y="1149883"/>
                </a:lnTo>
                <a:lnTo>
                  <a:pt x="73015" y="1126871"/>
                </a:lnTo>
                <a:lnTo>
                  <a:pt x="42826" y="1096682"/>
                </a:lnTo>
                <a:lnTo>
                  <a:pt x="19813" y="1060485"/>
                </a:lnTo>
                <a:lnTo>
                  <a:pt x="5148" y="1019450"/>
                </a:lnTo>
                <a:lnTo>
                  <a:pt x="0" y="974748"/>
                </a:lnTo>
                <a:lnTo>
                  <a:pt x="0" y="194954"/>
                </a:lnTo>
                <a:lnTo>
                  <a:pt x="5148" y="150253"/>
                </a:lnTo>
                <a:lnTo>
                  <a:pt x="19813" y="109218"/>
                </a:lnTo>
                <a:lnTo>
                  <a:pt x="42826" y="73020"/>
                </a:lnTo>
                <a:lnTo>
                  <a:pt x="73015" y="42829"/>
                </a:lnTo>
                <a:lnTo>
                  <a:pt x="109212" y="19815"/>
                </a:lnTo>
                <a:lnTo>
                  <a:pt x="150247" y="5148"/>
                </a:lnTo>
                <a:lnTo>
                  <a:pt x="194949" y="0"/>
                </a:lnTo>
                <a:lnTo>
                  <a:pt x="1788046" y="0"/>
                </a:lnTo>
                <a:lnTo>
                  <a:pt x="1826256" y="3780"/>
                </a:lnTo>
                <a:lnTo>
                  <a:pt x="1896207" y="32754"/>
                </a:lnTo>
                <a:lnTo>
                  <a:pt x="1925896" y="57099"/>
                </a:lnTo>
                <a:lnTo>
                  <a:pt x="1950237" y="86793"/>
                </a:lnTo>
                <a:lnTo>
                  <a:pt x="1979213" y="156742"/>
                </a:lnTo>
                <a:lnTo>
                  <a:pt x="1982996" y="194954"/>
                </a:lnTo>
                <a:lnTo>
                  <a:pt x="1982996" y="974748"/>
                </a:lnTo>
                <a:lnTo>
                  <a:pt x="1977847" y="1019450"/>
                </a:lnTo>
                <a:lnTo>
                  <a:pt x="1963182" y="1060485"/>
                </a:lnTo>
                <a:lnTo>
                  <a:pt x="1940169" y="1096682"/>
                </a:lnTo>
                <a:lnTo>
                  <a:pt x="1909980" y="1126871"/>
                </a:lnTo>
                <a:lnTo>
                  <a:pt x="1873783" y="1149883"/>
                </a:lnTo>
                <a:lnTo>
                  <a:pt x="1832748" y="1164549"/>
                </a:lnTo>
                <a:lnTo>
                  <a:pt x="1788046" y="1169697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982212" y="499549"/>
            <a:ext cx="0" cy="758825"/>
          </a:xfrm>
          <a:custGeom>
            <a:avLst/>
            <a:gdLst/>
            <a:ahLst/>
            <a:cxnLst/>
            <a:rect l="l" t="t" r="r" b="b"/>
            <a:pathLst>
              <a:path w="0" h="758825">
                <a:moveTo>
                  <a:pt x="0" y="0"/>
                </a:moveTo>
                <a:lnTo>
                  <a:pt x="0" y="758398"/>
                </a:lnTo>
              </a:path>
            </a:pathLst>
          </a:custGeom>
          <a:ln w="19049">
            <a:solidFill>
              <a:srgbClr val="595959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6" name="object 6"/>
          <p:cNvGrpSpPr/>
          <p:nvPr/>
        </p:nvGrpSpPr>
        <p:grpSpPr>
          <a:xfrm>
            <a:off x="0" y="466294"/>
            <a:ext cx="1068705" cy="678815"/>
            <a:chOff x="0" y="466294"/>
            <a:chExt cx="1068705" cy="678815"/>
          </a:xfrm>
        </p:grpSpPr>
        <p:sp>
          <p:nvSpPr>
            <p:cNvPr id="7" name="object 7"/>
            <p:cNvSpPr/>
            <p:nvPr/>
          </p:nvSpPr>
          <p:spPr>
            <a:xfrm>
              <a:off x="0" y="466294"/>
              <a:ext cx="1068705" cy="678815"/>
            </a:xfrm>
            <a:custGeom>
              <a:avLst/>
              <a:gdLst/>
              <a:ahLst/>
              <a:cxnLst/>
              <a:rect l="l" t="t" r="r" b="b"/>
              <a:pathLst>
                <a:path w="1068705" h="678815">
                  <a:moveTo>
                    <a:pt x="1064074" y="289319"/>
                  </a:moveTo>
                  <a:lnTo>
                    <a:pt x="61539" y="289319"/>
                  </a:lnTo>
                  <a:lnTo>
                    <a:pt x="95289" y="287631"/>
                  </a:lnTo>
                  <a:lnTo>
                    <a:pt x="175883" y="282394"/>
                  </a:lnTo>
                  <a:lnTo>
                    <a:pt x="239135" y="277216"/>
                  </a:lnTo>
                  <a:lnTo>
                    <a:pt x="398519" y="262494"/>
                  </a:lnTo>
                  <a:lnTo>
                    <a:pt x="402009" y="248644"/>
                  </a:lnTo>
                  <a:lnTo>
                    <a:pt x="410621" y="220889"/>
                  </a:lnTo>
                  <a:lnTo>
                    <a:pt x="427961" y="181902"/>
                  </a:lnTo>
                  <a:lnTo>
                    <a:pt x="449609" y="146404"/>
                  </a:lnTo>
                  <a:lnTo>
                    <a:pt x="475619" y="113469"/>
                  </a:lnTo>
                  <a:lnTo>
                    <a:pt x="505936" y="84024"/>
                  </a:lnTo>
                  <a:lnTo>
                    <a:pt x="516353" y="74482"/>
                  </a:lnTo>
                  <a:lnTo>
                    <a:pt x="550976" y="50274"/>
                  </a:lnTo>
                  <a:lnTo>
                    <a:pt x="588218" y="30314"/>
                  </a:lnTo>
                  <a:lnTo>
                    <a:pt x="641926" y="11287"/>
                  </a:lnTo>
                  <a:lnTo>
                    <a:pt x="684406" y="2617"/>
                  </a:lnTo>
                  <a:lnTo>
                    <a:pt x="713851" y="0"/>
                  </a:lnTo>
                  <a:lnTo>
                    <a:pt x="746786" y="0"/>
                  </a:lnTo>
                  <a:lnTo>
                    <a:pt x="813470" y="10414"/>
                  </a:lnTo>
                  <a:lnTo>
                    <a:pt x="861128" y="26882"/>
                  </a:lnTo>
                  <a:lnTo>
                    <a:pt x="918270" y="58072"/>
                  </a:lnTo>
                  <a:lnTo>
                    <a:pt x="957258" y="88389"/>
                  </a:lnTo>
                  <a:lnTo>
                    <a:pt x="990195" y="123012"/>
                  </a:lnTo>
                  <a:lnTo>
                    <a:pt x="1018765" y="162872"/>
                  </a:lnTo>
                  <a:lnTo>
                    <a:pt x="1041285" y="207039"/>
                  </a:lnTo>
                  <a:lnTo>
                    <a:pt x="1057752" y="254696"/>
                  </a:lnTo>
                  <a:lnTo>
                    <a:pt x="1061245" y="270291"/>
                  </a:lnTo>
                  <a:lnTo>
                    <a:pt x="1064074" y="289319"/>
                  </a:lnTo>
                  <a:close/>
                </a:path>
                <a:path w="1068705" h="678815">
                  <a:moveTo>
                    <a:pt x="0" y="403516"/>
                  </a:moveTo>
                  <a:lnTo>
                    <a:pt x="0" y="288605"/>
                  </a:lnTo>
                  <a:lnTo>
                    <a:pt x="15627" y="289319"/>
                  </a:lnTo>
                  <a:lnTo>
                    <a:pt x="1064074" y="289319"/>
                  </a:lnTo>
                  <a:lnTo>
                    <a:pt x="1066422" y="304041"/>
                  </a:lnTo>
                  <a:lnTo>
                    <a:pt x="1068170" y="338724"/>
                  </a:lnTo>
                  <a:lnTo>
                    <a:pt x="1067295" y="356936"/>
                  </a:lnTo>
                  <a:lnTo>
                    <a:pt x="1066422" y="373346"/>
                  </a:lnTo>
                  <a:lnTo>
                    <a:pt x="1063805" y="390686"/>
                  </a:lnTo>
                  <a:lnTo>
                    <a:pt x="1061914" y="402849"/>
                  </a:lnTo>
                  <a:lnTo>
                    <a:pt x="15627" y="402849"/>
                  </a:lnTo>
                  <a:lnTo>
                    <a:pt x="0" y="403516"/>
                  </a:lnTo>
                  <a:close/>
                </a:path>
                <a:path w="1068705" h="678815">
                  <a:moveTo>
                    <a:pt x="728571" y="678321"/>
                  </a:moveTo>
                  <a:lnTo>
                    <a:pt x="714723" y="678321"/>
                  </a:lnTo>
                  <a:lnTo>
                    <a:pt x="700001" y="677448"/>
                  </a:lnTo>
                  <a:lnTo>
                    <a:pt x="686093" y="675701"/>
                  </a:lnTo>
                  <a:lnTo>
                    <a:pt x="644546" y="667903"/>
                  </a:lnTo>
                  <a:lnTo>
                    <a:pt x="630696" y="663598"/>
                  </a:lnTo>
                  <a:lnTo>
                    <a:pt x="617661" y="660106"/>
                  </a:lnTo>
                  <a:lnTo>
                    <a:pt x="568316" y="637586"/>
                  </a:lnTo>
                  <a:lnTo>
                    <a:pt x="522403" y="608143"/>
                  </a:lnTo>
                  <a:lnTo>
                    <a:pt x="473001" y="562231"/>
                  </a:lnTo>
                  <a:lnTo>
                    <a:pt x="456534" y="540583"/>
                  </a:lnTo>
                  <a:lnTo>
                    <a:pt x="448736" y="530168"/>
                  </a:lnTo>
                  <a:lnTo>
                    <a:pt x="415859" y="470406"/>
                  </a:lnTo>
                  <a:lnTo>
                    <a:pt x="402824" y="431419"/>
                  </a:lnTo>
                  <a:lnTo>
                    <a:pt x="309311" y="421876"/>
                  </a:lnTo>
                  <a:lnTo>
                    <a:pt x="169831" y="409774"/>
                  </a:lnTo>
                  <a:lnTo>
                    <a:pt x="92729" y="404536"/>
                  </a:lnTo>
                  <a:lnTo>
                    <a:pt x="34655" y="402849"/>
                  </a:lnTo>
                  <a:lnTo>
                    <a:pt x="1061914" y="402849"/>
                  </a:lnTo>
                  <a:lnTo>
                    <a:pt x="1052575" y="440089"/>
                  </a:lnTo>
                  <a:lnTo>
                    <a:pt x="1027435" y="500724"/>
                  </a:lnTo>
                  <a:lnTo>
                    <a:pt x="1000553" y="542271"/>
                  </a:lnTo>
                  <a:lnTo>
                    <a:pt x="990195" y="554433"/>
                  </a:lnTo>
                  <a:lnTo>
                    <a:pt x="979778" y="567411"/>
                  </a:lnTo>
                  <a:lnTo>
                    <a:pt x="944283" y="601218"/>
                  </a:lnTo>
                  <a:lnTo>
                    <a:pt x="890573" y="637586"/>
                  </a:lnTo>
                  <a:lnTo>
                    <a:pt x="845533" y="657488"/>
                  </a:lnTo>
                  <a:lnTo>
                    <a:pt x="797003" y="671396"/>
                  </a:lnTo>
                  <a:lnTo>
                    <a:pt x="763195" y="676573"/>
                  </a:lnTo>
                  <a:lnTo>
                    <a:pt x="728571" y="6783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474536" y="536343"/>
              <a:ext cx="521334" cy="521334"/>
            </a:xfrm>
            <a:custGeom>
              <a:avLst/>
              <a:gdLst/>
              <a:ahLst/>
              <a:cxnLst/>
              <a:rect l="l" t="t" r="r" b="b"/>
              <a:pathLst>
                <a:path w="521334" h="521334">
                  <a:moveTo>
                    <a:pt x="260394" y="520788"/>
                  </a:moveTo>
                  <a:lnTo>
                    <a:pt x="213588" y="516593"/>
                  </a:lnTo>
                  <a:lnTo>
                    <a:pt x="169534" y="504498"/>
                  </a:lnTo>
                  <a:lnTo>
                    <a:pt x="128968" y="485237"/>
                  </a:lnTo>
                  <a:lnTo>
                    <a:pt x="92625" y="459547"/>
                  </a:lnTo>
                  <a:lnTo>
                    <a:pt x="61241" y="428163"/>
                  </a:lnTo>
                  <a:lnTo>
                    <a:pt x="35551" y="391820"/>
                  </a:lnTo>
                  <a:lnTo>
                    <a:pt x="16290" y="351254"/>
                  </a:lnTo>
                  <a:lnTo>
                    <a:pt x="4195" y="307200"/>
                  </a:lnTo>
                  <a:lnTo>
                    <a:pt x="0" y="260394"/>
                  </a:lnTo>
                  <a:lnTo>
                    <a:pt x="4195" y="213588"/>
                  </a:lnTo>
                  <a:lnTo>
                    <a:pt x="16290" y="169534"/>
                  </a:lnTo>
                  <a:lnTo>
                    <a:pt x="35551" y="128968"/>
                  </a:lnTo>
                  <a:lnTo>
                    <a:pt x="61241" y="92625"/>
                  </a:lnTo>
                  <a:lnTo>
                    <a:pt x="92625" y="61241"/>
                  </a:lnTo>
                  <a:lnTo>
                    <a:pt x="128968" y="35551"/>
                  </a:lnTo>
                  <a:lnTo>
                    <a:pt x="169534" y="16290"/>
                  </a:lnTo>
                  <a:lnTo>
                    <a:pt x="213588" y="4195"/>
                  </a:lnTo>
                  <a:lnTo>
                    <a:pt x="260394" y="0"/>
                  </a:lnTo>
                  <a:lnTo>
                    <a:pt x="311431" y="5049"/>
                  </a:lnTo>
                  <a:lnTo>
                    <a:pt x="360042" y="19820"/>
                  </a:lnTo>
                  <a:lnTo>
                    <a:pt x="404861" y="43748"/>
                  </a:lnTo>
                  <a:lnTo>
                    <a:pt x="444521" y="76267"/>
                  </a:lnTo>
                  <a:lnTo>
                    <a:pt x="477039" y="115926"/>
                  </a:lnTo>
                  <a:lnTo>
                    <a:pt x="500967" y="160744"/>
                  </a:lnTo>
                  <a:lnTo>
                    <a:pt x="515739" y="209355"/>
                  </a:lnTo>
                  <a:lnTo>
                    <a:pt x="520788" y="260394"/>
                  </a:lnTo>
                  <a:lnTo>
                    <a:pt x="516593" y="307200"/>
                  </a:lnTo>
                  <a:lnTo>
                    <a:pt x="504498" y="351254"/>
                  </a:lnTo>
                  <a:lnTo>
                    <a:pt x="485237" y="391820"/>
                  </a:lnTo>
                  <a:lnTo>
                    <a:pt x="459547" y="428163"/>
                  </a:lnTo>
                  <a:lnTo>
                    <a:pt x="428163" y="459547"/>
                  </a:lnTo>
                  <a:lnTo>
                    <a:pt x="391820" y="485237"/>
                  </a:lnTo>
                  <a:lnTo>
                    <a:pt x="351254" y="504498"/>
                  </a:lnTo>
                  <a:lnTo>
                    <a:pt x="307200" y="516593"/>
                  </a:lnTo>
                  <a:lnTo>
                    <a:pt x="260394" y="520788"/>
                  </a:lnTo>
                  <a:close/>
                </a:path>
              </a:pathLst>
            </a:custGeom>
            <a:solidFill>
              <a:srgbClr val="DD7E6B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653764" y="636781"/>
            <a:ext cx="16256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90" b="1">
                <a:solidFill>
                  <a:srgbClr val="FFFFFF"/>
                </a:solidFill>
                <a:latin typeface="Comfortaa"/>
                <a:cs typeface="Comfortaa"/>
              </a:rPr>
              <a:t>3</a:t>
            </a:r>
            <a:endParaRPr sz="1800">
              <a:latin typeface="Comfortaa"/>
              <a:cs typeface="Comfortaa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88499" y="1217135"/>
            <a:ext cx="8427720" cy="81915"/>
            <a:chOff x="388499" y="1217135"/>
            <a:chExt cx="8427720" cy="81915"/>
          </a:xfrm>
        </p:grpSpPr>
        <p:sp>
          <p:nvSpPr>
            <p:cNvPr id="11" name="object 11"/>
            <p:cNvSpPr/>
            <p:nvPr/>
          </p:nvSpPr>
          <p:spPr>
            <a:xfrm>
              <a:off x="460699" y="1257997"/>
              <a:ext cx="8283575" cy="0"/>
            </a:xfrm>
            <a:custGeom>
              <a:avLst/>
              <a:gdLst/>
              <a:ahLst/>
              <a:cxnLst/>
              <a:rect l="l" t="t" r="r" b="b"/>
              <a:pathLst>
                <a:path w="8283575" h="0">
                  <a:moveTo>
                    <a:pt x="8283183" y="0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8734357" y="1217135"/>
              <a:ext cx="81724" cy="8172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388499" y="1217135"/>
              <a:ext cx="81724" cy="817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/>
          <p:cNvSpPr/>
          <p:nvPr/>
        </p:nvSpPr>
        <p:spPr>
          <a:xfrm>
            <a:off x="647523" y="1512746"/>
            <a:ext cx="1536065" cy="342900"/>
          </a:xfrm>
          <a:custGeom>
            <a:avLst/>
            <a:gdLst/>
            <a:ahLst/>
            <a:cxnLst/>
            <a:rect l="l" t="t" r="r" b="b"/>
            <a:pathLst>
              <a:path w="1536064" h="342900">
                <a:moveTo>
                  <a:pt x="1478644" y="342299"/>
                </a:moveTo>
                <a:lnTo>
                  <a:pt x="57049" y="342299"/>
                </a:lnTo>
                <a:lnTo>
                  <a:pt x="34843" y="337815"/>
                </a:lnTo>
                <a:lnTo>
                  <a:pt x="16709" y="325589"/>
                </a:lnTo>
                <a:lnTo>
                  <a:pt x="4483" y="307454"/>
                </a:lnTo>
                <a:lnTo>
                  <a:pt x="0" y="285246"/>
                </a:lnTo>
                <a:lnTo>
                  <a:pt x="0" y="57049"/>
                </a:lnTo>
                <a:lnTo>
                  <a:pt x="4483" y="34843"/>
                </a:lnTo>
                <a:lnTo>
                  <a:pt x="16709" y="16709"/>
                </a:lnTo>
                <a:lnTo>
                  <a:pt x="34843" y="4483"/>
                </a:lnTo>
                <a:lnTo>
                  <a:pt x="57049" y="0"/>
                </a:lnTo>
                <a:lnTo>
                  <a:pt x="1478644" y="0"/>
                </a:lnTo>
                <a:lnTo>
                  <a:pt x="1518986" y="16709"/>
                </a:lnTo>
                <a:lnTo>
                  <a:pt x="1535696" y="57049"/>
                </a:lnTo>
                <a:lnTo>
                  <a:pt x="1535696" y="285246"/>
                </a:lnTo>
                <a:lnTo>
                  <a:pt x="1531213" y="307454"/>
                </a:lnTo>
                <a:lnTo>
                  <a:pt x="1518986" y="325589"/>
                </a:lnTo>
                <a:lnTo>
                  <a:pt x="1500852" y="337815"/>
                </a:lnTo>
                <a:lnTo>
                  <a:pt x="1478644" y="342299"/>
                </a:lnTo>
                <a:close/>
              </a:path>
            </a:pathLst>
          </a:custGeom>
          <a:solidFill>
            <a:srgbClr val="627E8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923122" y="1542421"/>
            <a:ext cx="993775" cy="2235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300" spc="-55" b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300" spc="-5" b="1">
                <a:solidFill>
                  <a:srgbClr val="FFFFFF"/>
                </a:solidFill>
                <a:latin typeface="Arial"/>
                <a:cs typeface="Arial"/>
              </a:rPr>
              <a:t>ela</a:t>
            </a:r>
            <a:r>
              <a:rPr dirty="0" sz="1300" spc="-20" b="1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dirty="0" sz="1300" spc="-35" b="1">
                <a:solidFill>
                  <a:srgbClr val="FFFFFF"/>
                </a:solidFill>
                <a:latin typeface="Arial"/>
                <a:cs typeface="Arial"/>
              </a:rPr>
              <a:t>sanaan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682084" y="176444"/>
            <a:ext cx="1011555" cy="132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 spc="25" b="1">
                <a:latin typeface="Comfortaa"/>
                <a:cs typeface="Comfortaa"/>
              </a:rPr>
              <a:t>Tahapan</a:t>
            </a:r>
            <a:r>
              <a:rPr dirty="0" sz="700" spc="-45" b="1">
                <a:latin typeface="Comfortaa"/>
                <a:cs typeface="Comfortaa"/>
              </a:rPr>
              <a:t> </a:t>
            </a:r>
            <a:r>
              <a:rPr dirty="0" sz="700" spc="35" b="1">
                <a:latin typeface="Comfortaa"/>
                <a:cs typeface="Comfortaa"/>
              </a:rPr>
              <a:t>Pengenalan</a:t>
            </a:r>
            <a:endParaRPr sz="700">
              <a:latin typeface="Comfortaa"/>
              <a:cs typeface="Comfortaa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8774857" y="198899"/>
            <a:ext cx="101699" cy="1016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6303133" y="492350"/>
            <a:ext cx="2092325" cy="520700"/>
          </a:xfrm>
          <a:prstGeom prst="rect">
            <a:avLst/>
          </a:prstGeom>
        </p:spPr>
        <p:txBody>
          <a:bodyPr wrap="square" lIns="0" tIns="927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30"/>
              </a:spcBef>
            </a:pPr>
            <a:r>
              <a:rPr dirty="0" sz="1100" spc="-120" b="1">
                <a:latin typeface="Verdana"/>
                <a:cs typeface="Verdana"/>
              </a:rPr>
              <a:t>Kegiatan:</a:t>
            </a:r>
            <a:endParaRPr sz="11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630"/>
              </a:spcBef>
            </a:pPr>
            <a:r>
              <a:rPr dirty="0" sz="1100" spc="-120" b="1">
                <a:latin typeface="Verdana"/>
                <a:cs typeface="Verdana"/>
              </a:rPr>
              <a:t>Bermain </a:t>
            </a:r>
            <a:r>
              <a:rPr dirty="0" sz="1100" spc="-125" b="1">
                <a:latin typeface="Verdana"/>
                <a:cs typeface="Verdana"/>
              </a:rPr>
              <a:t>Peran </a:t>
            </a:r>
            <a:r>
              <a:rPr dirty="0" sz="1100" spc="-135" b="1">
                <a:latin typeface="Verdana"/>
                <a:cs typeface="Verdana"/>
              </a:rPr>
              <a:t>“Jalan</a:t>
            </a:r>
            <a:r>
              <a:rPr dirty="0" sz="1100" spc="-50" b="1">
                <a:latin typeface="Verdana"/>
                <a:cs typeface="Verdana"/>
              </a:rPr>
              <a:t> </a:t>
            </a:r>
            <a:r>
              <a:rPr dirty="0" sz="1100" spc="-110" b="1">
                <a:latin typeface="Verdana"/>
                <a:cs typeface="Verdana"/>
              </a:rPr>
              <a:t>Privilese”</a:t>
            </a:r>
            <a:endParaRPr sz="1100">
              <a:latin typeface="Verdana"/>
              <a:cs typeface="Verdana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39974" y="0"/>
            <a:ext cx="1646555" cy="406400"/>
            <a:chOff x="39974" y="0"/>
            <a:chExt cx="1646555" cy="406400"/>
          </a:xfrm>
        </p:grpSpPr>
        <p:sp>
          <p:nvSpPr>
            <p:cNvPr id="20" name="object 20"/>
            <p:cNvSpPr/>
            <p:nvPr/>
          </p:nvSpPr>
          <p:spPr>
            <a:xfrm>
              <a:off x="39974" y="0"/>
              <a:ext cx="1646246" cy="40604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668548" y="115849"/>
              <a:ext cx="876300" cy="276225"/>
            </a:xfrm>
            <a:custGeom>
              <a:avLst/>
              <a:gdLst/>
              <a:ahLst/>
              <a:cxnLst/>
              <a:rect l="l" t="t" r="r" b="b"/>
              <a:pathLst>
                <a:path w="876300" h="276225">
                  <a:moveTo>
                    <a:pt x="829698" y="275999"/>
                  </a:moveTo>
                  <a:lnTo>
                    <a:pt x="45999" y="275999"/>
                  </a:lnTo>
                  <a:lnTo>
                    <a:pt x="28094" y="272384"/>
                  </a:lnTo>
                  <a:lnTo>
                    <a:pt x="13473" y="262526"/>
                  </a:lnTo>
                  <a:lnTo>
                    <a:pt x="3614" y="247904"/>
                  </a:lnTo>
                  <a:lnTo>
                    <a:pt x="0" y="229999"/>
                  </a:lnTo>
                  <a:lnTo>
                    <a:pt x="0" y="46000"/>
                  </a:lnTo>
                  <a:lnTo>
                    <a:pt x="3614" y="28095"/>
                  </a:lnTo>
                  <a:lnTo>
                    <a:pt x="13473" y="13473"/>
                  </a:lnTo>
                  <a:lnTo>
                    <a:pt x="28094" y="3614"/>
                  </a:lnTo>
                  <a:lnTo>
                    <a:pt x="45999" y="0"/>
                  </a:lnTo>
                  <a:lnTo>
                    <a:pt x="829698" y="0"/>
                  </a:lnTo>
                  <a:lnTo>
                    <a:pt x="867969" y="20479"/>
                  </a:lnTo>
                  <a:lnTo>
                    <a:pt x="875698" y="46000"/>
                  </a:lnTo>
                  <a:lnTo>
                    <a:pt x="875698" y="229999"/>
                  </a:lnTo>
                  <a:lnTo>
                    <a:pt x="872083" y="247904"/>
                  </a:lnTo>
                  <a:lnTo>
                    <a:pt x="862225" y="262526"/>
                  </a:lnTo>
                  <a:lnTo>
                    <a:pt x="847603" y="272384"/>
                  </a:lnTo>
                  <a:lnTo>
                    <a:pt x="829698" y="275999"/>
                  </a:lnTo>
                  <a:close/>
                </a:path>
              </a:pathLst>
            </a:custGeom>
            <a:solidFill>
              <a:srgbClr val="D8E9D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2" name="object 22"/>
          <p:cNvSpPr txBox="1"/>
          <p:nvPr/>
        </p:nvSpPr>
        <p:spPr>
          <a:xfrm>
            <a:off x="595473" y="108610"/>
            <a:ext cx="80962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Arial"/>
                <a:cs typeface="Arial"/>
              </a:rPr>
              <a:t>Suara</a:t>
            </a:r>
            <a:r>
              <a:rPr dirty="0" sz="800" spc="-60">
                <a:latin typeface="Arial"/>
                <a:cs typeface="Arial"/>
              </a:rPr>
              <a:t> </a:t>
            </a:r>
            <a:r>
              <a:rPr dirty="0" sz="800" spc="-5">
                <a:latin typeface="Arial"/>
                <a:cs typeface="Arial"/>
              </a:rPr>
              <a:t>Demokrasi</a:t>
            </a:r>
            <a:endParaRPr sz="8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306866" y="1519121"/>
            <a:ext cx="1924685" cy="339090"/>
          </a:xfrm>
          <a:custGeom>
            <a:avLst/>
            <a:gdLst/>
            <a:ahLst/>
            <a:cxnLst/>
            <a:rect l="l" t="t" r="r" b="b"/>
            <a:pathLst>
              <a:path w="1924685" h="339089">
                <a:moveTo>
                  <a:pt x="1867746" y="338699"/>
                </a:moveTo>
                <a:lnTo>
                  <a:pt x="56449" y="338699"/>
                </a:lnTo>
                <a:lnTo>
                  <a:pt x="34477" y="334262"/>
                </a:lnTo>
                <a:lnTo>
                  <a:pt x="16534" y="322164"/>
                </a:lnTo>
                <a:lnTo>
                  <a:pt x="4436" y="304220"/>
                </a:lnTo>
                <a:lnTo>
                  <a:pt x="0" y="282246"/>
                </a:lnTo>
                <a:lnTo>
                  <a:pt x="0" y="56449"/>
                </a:lnTo>
                <a:lnTo>
                  <a:pt x="4436" y="34477"/>
                </a:lnTo>
                <a:lnTo>
                  <a:pt x="16534" y="16534"/>
                </a:lnTo>
                <a:lnTo>
                  <a:pt x="34477" y="4436"/>
                </a:lnTo>
                <a:lnTo>
                  <a:pt x="56449" y="0"/>
                </a:lnTo>
                <a:lnTo>
                  <a:pt x="1867746" y="0"/>
                </a:lnTo>
                <a:lnTo>
                  <a:pt x="1907671" y="16534"/>
                </a:lnTo>
                <a:lnTo>
                  <a:pt x="1924196" y="56449"/>
                </a:lnTo>
                <a:lnTo>
                  <a:pt x="1924196" y="282246"/>
                </a:lnTo>
                <a:lnTo>
                  <a:pt x="1919759" y="304220"/>
                </a:lnTo>
                <a:lnTo>
                  <a:pt x="1907661" y="322164"/>
                </a:lnTo>
                <a:lnTo>
                  <a:pt x="1889718" y="334262"/>
                </a:lnTo>
                <a:lnTo>
                  <a:pt x="1867746" y="338699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6413512" y="1519121"/>
            <a:ext cx="2169160" cy="339090"/>
          </a:xfrm>
          <a:custGeom>
            <a:avLst/>
            <a:gdLst/>
            <a:ahLst/>
            <a:cxnLst/>
            <a:rect l="l" t="t" r="r" b="b"/>
            <a:pathLst>
              <a:path w="2169159" h="339089">
                <a:moveTo>
                  <a:pt x="2112245" y="338699"/>
                </a:moveTo>
                <a:lnTo>
                  <a:pt x="56449" y="338699"/>
                </a:lnTo>
                <a:lnTo>
                  <a:pt x="34477" y="334262"/>
                </a:lnTo>
                <a:lnTo>
                  <a:pt x="16534" y="322164"/>
                </a:lnTo>
                <a:lnTo>
                  <a:pt x="4436" y="304220"/>
                </a:lnTo>
                <a:lnTo>
                  <a:pt x="0" y="282246"/>
                </a:lnTo>
                <a:lnTo>
                  <a:pt x="0" y="56449"/>
                </a:lnTo>
                <a:lnTo>
                  <a:pt x="4436" y="34477"/>
                </a:lnTo>
                <a:lnTo>
                  <a:pt x="16534" y="16534"/>
                </a:lnTo>
                <a:lnTo>
                  <a:pt x="34477" y="4436"/>
                </a:lnTo>
                <a:lnTo>
                  <a:pt x="56449" y="0"/>
                </a:lnTo>
                <a:lnTo>
                  <a:pt x="2112245" y="0"/>
                </a:lnTo>
                <a:lnTo>
                  <a:pt x="2152170" y="16534"/>
                </a:lnTo>
                <a:lnTo>
                  <a:pt x="2168695" y="56449"/>
                </a:lnTo>
                <a:lnTo>
                  <a:pt x="2168695" y="282246"/>
                </a:lnTo>
                <a:lnTo>
                  <a:pt x="2164259" y="304220"/>
                </a:lnTo>
                <a:lnTo>
                  <a:pt x="2152161" y="322164"/>
                </a:lnTo>
                <a:lnTo>
                  <a:pt x="2134217" y="334262"/>
                </a:lnTo>
                <a:lnTo>
                  <a:pt x="2112245" y="338699"/>
                </a:lnTo>
                <a:close/>
              </a:path>
            </a:pathLst>
          </a:custGeom>
          <a:solidFill>
            <a:srgbClr val="F9CA9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/>
          <p:nvPr/>
        </p:nvSpPr>
        <p:spPr>
          <a:xfrm>
            <a:off x="6797856" y="1594492"/>
            <a:ext cx="140081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30" b="1">
                <a:latin typeface="Arial"/>
                <a:cs typeface="Arial"/>
              </a:rPr>
              <a:t>Kelompok </a:t>
            </a:r>
            <a:r>
              <a:rPr dirty="0" sz="1000" spc="-40" b="1">
                <a:latin typeface="Arial"/>
                <a:cs typeface="Arial"/>
              </a:rPr>
              <a:t>non</a:t>
            </a:r>
            <a:r>
              <a:rPr dirty="0" sz="1000" spc="-70" b="1">
                <a:latin typeface="Arial"/>
                <a:cs typeface="Arial"/>
              </a:rPr>
              <a:t> </a:t>
            </a:r>
            <a:r>
              <a:rPr dirty="0" sz="1000" spc="-25" b="1">
                <a:latin typeface="Arial"/>
                <a:cs typeface="Arial"/>
              </a:rPr>
              <a:t>marginal</a:t>
            </a:r>
            <a:endParaRPr sz="10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684991" y="1596866"/>
            <a:ext cx="115379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30" b="1">
                <a:latin typeface="Arial"/>
                <a:cs typeface="Arial"/>
              </a:rPr>
              <a:t>Kelompok</a:t>
            </a:r>
            <a:r>
              <a:rPr dirty="0" sz="1000" spc="-70" b="1">
                <a:latin typeface="Arial"/>
                <a:cs typeface="Arial"/>
              </a:rPr>
              <a:t> </a:t>
            </a:r>
            <a:r>
              <a:rPr dirty="0" sz="1000" spc="-15" b="1">
                <a:latin typeface="Arial"/>
                <a:cs typeface="Arial"/>
              </a:rPr>
              <a:t>Marginal</a:t>
            </a:r>
            <a:endParaRPr sz="10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440695" y="2039135"/>
            <a:ext cx="1572260" cy="1000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62230" marR="5080" indent="-50165">
              <a:lnSpc>
                <a:spcPct val="100000"/>
              </a:lnSpc>
              <a:spcBef>
                <a:spcPts val="100"/>
              </a:spcBef>
            </a:pPr>
            <a:r>
              <a:rPr dirty="0" sz="800" spc="10">
                <a:latin typeface="Arial Black"/>
                <a:cs typeface="Arial Black"/>
              </a:rPr>
              <a:t>- </a:t>
            </a:r>
            <a:r>
              <a:rPr dirty="0" sz="800" spc="-110">
                <a:latin typeface="Arial Black"/>
                <a:cs typeface="Arial Black"/>
              </a:rPr>
              <a:t>Laki-laki </a:t>
            </a:r>
            <a:r>
              <a:rPr dirty="0" sz="800" spc="-105">
                <a:latin typeface="Arial Black"/>
                <a:cs typeface="Arial Black"/>
              </a:rPr>
              <a:t>(terutama </a:t>
            </a:r>
            <a:r>
              <a:rPr dirty="0" sz="800" spc="-130">
                <a:latin typeface="Arial Black"/>
                <a:cs typeface="Arial Black"/>
              </a:rPr>
              <a:t>mereka </a:t>
            </a:r>
            <a:r>
              <a:rPr dirty="0" sz="800" spc="-110">
                <a:latin typeface="Arial Black"/>
                <a:cs typeface="Arial Black"/>
              </a:rPr>
              <a:t>yang  </a:t>
            </a:r>
            <a:r>
              <a:rPr dirty="0" sz="800" spc="-120">
                <a:latin typeface="Arial Black"/>
                <a:cs typeface="Arial Black"/>
              </a:rPr>
              <a:t>berasal </a:t>
            </a:r>
            <a:r>
              <a:rPr dirty="0" sz="800" spc="-100">
                <a:latin typeface="Arial Black"/>
                <a:cs typeface="Arial Black"/>
              </a:rPr>
              <a:t>dari </a:t>
            </a:r>
            <a:r>
              <a:rPr dirty="0" sz="800" spc="-114">
                <a:latin typeface="Arial Black"/>
                <a:cs typeface="Arial Black"/>
              </a:rPr>
              <a:t>status </a:t>
            </a:r>
            <a:r>
              <a:rPr dirty="0" sz="800" spc="-110">
                <a:latin typeface="Arial Black"/>
                <a:cs typeface="Arial Black"/>
              </a:rPr>
              <a:t>ekonomi</a:t>
            </a:r>
            <a:r>
              <a:rPr dirty="0" sz="800" spc="15">
                <a:latin typeface="Arial Black"/>
                <a:cs typeface="Arial Black"/>
              </a:rPr>
              <a:t> </a:t>
            </a:r>
            <a:r>
              <a:rPr dirty="0" sz="800" spc="-85">
                <a:latin typeface="Arial Black"/>
                <a:cs typeface="Arial Black"/>
              </a:rPr>
              <a:t>tinggi)</a:t>
            </a:r>
            <a:endParaRPr sz="800">
              <a:latin typeface="Arial Black"/>
              <a:cs typeface="Arial Black"/>
            </a:endParaRPr>
          </a:p>
          <a:p>
            <a:pPr marL="86995" marR="163195" indent="-74930">
              <a:lnSpc>
                <a:spcPct val="100000"/>
              </a:lnSpc>
              <a:buChar char="−"/>
              <a:tabLst>
                <a:tab pos="93980" algn="l"/>
              </a:tabLst>
            </a:pPr>
            <a:r>
              <a:rPr dirty="0" sz="800" spc="-120">
                <a:latin typeface="Arial Black"/>
                <a:cs typeface="Arial Black"/>
              </a:rPr>
              <a:t>Kelompok </a:t>
            </a:r>
            <a:r>
              <a:rPr dirty="0" sz="800" spc="-105">
                <a:latin typeface="Arial Black"/>
                <a:cs typeface="Arial Black"/>
              </a:rPr>
              <a:t>dominan </a:t>
            </a:r>
            <a:r>
              <a:rPr dirty="0" sz="800" spc="-125">
                <a:latin typeface="Arial Black"/>
                <a:cs typeface="Arial Black"/>
              </a:rPr>
              <a:t>atas </a:t>
            </a:r>
            <a:r>
              <a:rPr dirty="0" sz="800" spc="-105">
                <a:latin typeface="Arial Black"/>
                <a:cs typeface="Arial Black"/>
              </a:rPr>
              <a:t>etnis,  tempat </a:t>
            </a:r>
            <a:r>
              <a:rPr dirty="0" sz="800" spc="-95">
                <a:latin typeface="Arial Black"/>
                <a:cs typeface="Arial Black"/>
              </a:rPr>
              <a:t>tinggal, </a:t>
            </a:r>
            <a:r>
              <a:rPr dirty="0" sz="800" spc="-120">
                <a:latin typeface="Arial Black"/>
                <a:cs typeface="Arial Black"/>
              </a:rPr>
              <a:t>kepercayaan,  </a:t>
            </a:r>
            <a:r>
              <a:rPr dirty="0" sz="800" spc="-125">
                <a:latin typeface="Arial Black"/>
                <a:cs typeface="Arial Black"/>
              </a:rPr>
              <a:t>bahasa, </a:t>
            </a:r>
            <a:r>
              <a:rPr dirty="0" sz="800" spc="-110">
                <a:latin typeface="Arial Black"/>
                <a:cs typeface="Arial Black"/>
              </a:rPr>
              <a:t>dan pemilikan</a:t>
            </a:r>
            <a:r>
              <a:rPr dirty="0" sz="800" spc="-10">
                <a:latin typeface="Arial Black"/>
                <a:cs typeface="Arial Black"/>
              </a:rPr>
              <a:t> </a:t>
            </a:r>
            <a:r>
              <a:rPr dirty="0" sz="800" spc="-110">
                <a:latin typeface="Arial Black"/>
                <a:cs typeface="Arial Black"/>
              </a:rPr>
              <a:t>tanah</a:t>
            </a:r>
            <a:endParaRPr sz="800">
              <a:latin typeface="Arial Black"/>
              <a:cs typeface="Arial Black"/>
            </a:endParaRPr>
          </a:p>
          <a:p>
            <a:pPr marL="93345" indent="-81280">
              <a:lnSpc>
                <a:spcPct val="100000"/>
              </a:lnSpc>
              <a:buChar char="−"/>
              <a:tabLst>
                <a:tab pos="93980" algn="l"/>
              </a:tabLst>
            </a:pPr>
            <a:r>
              <a:rPr dirty="0" sz="800" spc="-105">
                <a:latin typeface="Arial Black"/>
                <a:cs typeface="Arial Black"/>
              </a:rPr>
              <a:t>Warga </a:t>
            </a:r>
            <a:r>
              <a:rPr dirty="0" sz="800" spc="-114">
                <a:latin typeface="Arial Black"/>
                <a:cs typeface="Arial Black"/>
              </a:rPr>
              <a:t>negara</a:t>
            </a:r>
            <a:r>
              <a:rPr dirty="0" sz="800" spc="-125">
                <a:latin typeface="Arial Black"/>
                <a:cs typeface="Arial Black"/>
              </a:rPr>
              <a:t> </a:t>
            </a:r>
            <a:r>
              <a:rPr dirty="0" sz="800" spc="-105">
                <a:latin typeface="Arial Black"/>
                <a:cs typeface="Arial Black"/>
              </a:rPr>
              <a:t>tercatat</a:t>
            </a:r>
            <a:endParaRPr sz="800">
              <a:latin typeface="Arial Black"/>
              <a:cs typeface="Arial Black"/>
            </a:endParaRPr>
          </a:p>
          <a:p>
            <a:pPr marL="93345" indent="-81280">
              <a:lnSpc>
                <a:spcPct val="100000"/>
              </a:lnSpc>
              <a:buChar char="−"/>
              <a:tabLst>
                <a:tab pos="93980" algn="l"/>
              </a:tabLst>
            </a:pPr>
            <a:r>
              <a:rPr dirty="0" sz="800" spc="-110">
                <a:latin typeface="Arial Black"/>
                <a:cs typeface="Arial Black"/>
              </a:rPr>
              <a:t>Orang </a:t>
            </a:r>
            <a:r>
              <a:rPr dirty="0" sz="800" spc="-105">
                <a:latin typeface="Arial Black"/>
                <a:cs typeface="Arial Black"/>
              </a:rPr>
              <a:t>tanpa disabilitas</a:t>
            </a:r>
            <a:endParaRPr sz="800">
              <a:latin typeface="Arial Black"/>
              <a:cs typeface="Arial Black"/>
            </a:endParaRPr>
          </a:p>
          <a:p>
            <a:pPr marL="93345" indent="-81280">
              <a:lnSpc>
                <a:spcPct val="100000"/>
              </a:lnSpc>
              <a:buChar char="−"/>
              <a:tabLst>
                <a:tab pos="93980" algn="l"/>
              </a:tabLst>
            </a:pPr>
            <a:r>
              <a:rPr dirty="0" sz="800" spc="-110">
                <a:latin typeface="Arial Black"/>
                <a:cs typeface="Arial Black"/>
              </a:rPr>
              <a:t>Orang yang </a:t>
            </a:r>
            <a:r>
              <a:rPr dirty="0" sz="800" spc="-90">
                <a:latin typeface="Arial Black"/>
                <a:cs typeface="Arial Black"/>
              </a:rPr>
              <a:t>hidup </a:t>
            </a:r>
            <a:r>
              <a:rPr dirty="0" sz="800" spc="-80">
                <a:latin typeface="Arial Black"/>
                <a:cs typeface="Arial Black"/>
              </a:rPr>
              <a:t>di </a:t>
            </a:r>
            <a:r>
              <a:rPr dirty="0" sz="800" spc="-110">
                <a:latin typeface="Arial Black"/>
                <a:cs typeface="Arial Black"/>
              </a:rPr>
              <a:t>kota</a:t>
            </a:r>
            <a:r>
              <a:rPr dirty="0" sz="800" spc="-15">
                <a:latin typeface="Arial Black"/>
                <a:cs typeface="Arial Black"/>
              </a:rPr>
              <a:t> </a:t>
            </a:r>
            <a:r>
              <a:rPr dirty="0" sz="800" spc="-120">
                <a:latin typeface="Arial Black"/>
                <a:cs typeface="Arial Black"/>
              </a:rPr>
              <a:t>besar</a:t>
            </a:r>
            <a:endParaRPr sz="800">
              <a:latin typeface="Arial Black"/>
              <a:cs typeface="Arial Black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413512" y="1931246"/>
            <a:ext cx="2215515" cy="1170305"/>
          </a:xfrm>
          <a:custGeom>
            <a:avLst/>
            <a:gdLst/>
            <a:ahLst/>
            <a:cxnLst/>
            <a:rect l="l" t="t" r="r" b="b"/>
            <a:pathLst>
              <a:path w="2215515" h="1170305">
                <a:moveTo>
                  <a:pt x="2020545" y="1169697"/>
                </a:moveTo>
                <a:lnTo>
                  <a:pt x="194949" y="1169697"/>
                </a:lnTo>
                <a:lnTo>
                  <a:pt x="150247" y="1164549"/>
                </a:lnTo>
                <a:lnTo>
                  <a:pt x="109212" y="1149884"/>
                </a:lnTo>
                <a:lnTo>
                  <a:pt x="73015" y="1126871"/>
                </a:lnTo>
                <a:lnTo>
                  <a:pt x="42826" y="1096682"/>
                </a:lnTo>
                <a:lnTo>
                  <a:pt x="19813" y="1060485"/>
                </a:lnTo>
                <a:lnTo>
                  <a:pt x="5148" y="1019450"/>
                </a:lnTo>
                <a:lnTo>
                  <a:pt x="0" y="974748"/>
                </a:lnTo>
                <a:lnTo>
                  <a:pt x="0" y="194954"/>
                </a:lnTo>
                <a:lnTo>
                  <a:pt x="5148" y="150252"/>
                </a:lnTo>
                <a:lnTo>
                  <a:pt x="19813" y="109217"/>
                </a:lnTo>
                <a:lnTo>
                  <a:pt x="42826" y="73019"/>
                </a:lnTo>
                <a:lnTo>
                  <a:pt x="73015" y="42828"/>
                </a:lnTo>
                <a:lnTo>
                  <a:pt x="109212" y="19815"/>
                </a:lnTo>
                <a:lnTo>
                  <a:pt x="150247" y="5148"/>
                </a:lnTo>
                <a:lnTo>
                  <a:pt x="194949" y="0"/>
                </a:lnTo>
                <a:lnTo>
                  <a:pt x="2020545" y="0"/>
                </a:lnTo>
                <a:lnTo>
                  <a:pt x="2058756" y="3780"/>
                </a:lnTo>
                <a:lnTo>
                  <a:pt x="2128707" y="32754"/>
                </a:lnTo>
                <a:lnTo>
                  <a:pt x="2158395" y="57099"/>
                </a:lnTo>
                <a:lnTo>
                  <a:pt x="2182737" y="86793"/>
                </a:lnTo>
                <a:lnTo>
                  <a:pt x="2211713" y="156743"/>
                </a:lnTo>
                <a:lnTo>
                  <a:pt x="2215495" y="194954"/>
                </a:lnTo>
                <a:lnTo>
                  <a:pt x="2215495" y="974748"/>
                </a:lnTo>
                <a:lnTo>
                  <a:pt x="2210347" y="1019450"/>
                </a:lnTo>
                <a:lnTo>
                  <a:pt x="2195681" y="1060485"/>
                </a:lnTo>
                <a:lnTo>
                  <a:pt x="2172669" y="1096682"/>
                </a:lnTo>
                <a:lnTo>
                  <a:pt x="2142480" y="1126871"/>
                </a:lnTo>
                <a:lnTo>
                  <a:pt x="2106282" y="1149884"/>
                </a:lnTo>
                <a:lnTo>
                  <a:pt x="2065248" y="1164549"/>
                </a:lnTo>
                <a:lnTo>
                  <a:pt x="2020545" y="1169697"/>
                </a:lnTo>
                <a:close/>
              </a:path>
            </a:pathLst>
          </a:custGeom>
          <a:solidFill>
            <a:srgbClr val="F9CA9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 txBox="1"/>
          <p:nvPr/>
        </p:nvSpPr>
        <p:spPr>
          <a:xfrm>
            <a:off x="6521160" y="2039135"/>
            <a:ext cx="2002789" cy="1000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72390" indent="-60325">
              <a:lnSpc>
                <a:spcPct val="100000"/>
              </a:lnSpc>
              <a:spcBef>
                <a:spcPts val="100"/>
              </a:spcBef>
              <a:buChar char="-"/>
              <a:tabLst>
                <a:tab pos="73025" algn="l"/>
              </a:tabLst>
            </a:pPr>
            <a:r>
              <a:rPr dirty="0" sz="800" spc="-120">
                <a:latin typeface="Arial Black"/>
                <a:cs typeface="Arial Black"/>
              </a:rPr>
              <a:t>Perempuan</a:t>
            </a:r>
            <a:endParaRPr sz="800">
              <a:latin typeface="Arial Black"/>
              <a:cs typeface="Arial Black"/>
            </a:endParaRPr>
          </a:p>
          <a:p>
            <a:pPr marL="72390" indent="-60325">
              <a:lnSpc>
                <a:spcPct val="100000"/>
              </a:lnSpc>
              <a:buChar char="-"/>
              <a:tabLst>
                <a:tab pos="73025" algn="l"/>
              </a:tabLst>
            </a:pPr>
            <a:r>
              <a:rPr dirty="0" sz="800" spc="-110">
                <a:latin typeface="Arial Black"/>
                <a:cs typeface="Arial Black"/>
              </a:rPr>
              <a:t>Orang</a:t>
            </a:r>
            <a:r>
              <a:rPr dirty="0" sz="800" spc="-80">
                <a:latin typeface="Arial Black"/>
                <a:cs typeface="Arial Black"/>
              </a:rPr>
              <a:t> </a:t>
            </a:r>
            <a:r>
              <a:rPr dirty="0" sz="800" spc="-120">
                <a:latin typeface="Arial Black"/>
                <a:cs typeface="Arial Black"/>
              </a:rPr>
              <a:t>miskin</a:t>
            </a:r>
            <a:endParaRPr sz="800">
              <a:latin typeface="Arial Black"/>
              <a:cs typeface="Arial Black"/>
            </a:endParaRPr>
          </a:p>
          <a:p>
            <a:pPr marL="73025" marR="5080" indent="-73025">
              <a:lnSpc>
                <a:spcPct val="100000"/>
              </a:lnSpc>
              <a:buChar char="-"/>
              <a:tabLst>
                <a:tab pos="73025" algn="l"/>
              </a:tabLst>
            </a:pPr>
            <a:r>
              <a:rPr dirty="0" sz="800" spc="-120">
                <a:latin typeface="Arial Black"/>
                <a:cs typeface="Arial Black"/>
              </a:rPr>
              <a:t>Kelompok </a:t>
            </a:r>
            <a:r>
              <a:rPr dirty="0" sz="800" spc="-110">
                <a:latin typeface="Arial Black"/>
                <a:cs typeface="Arial Black"/>
              </a:rPr>
              <a:t>marginal </a:t>
            </a:r>
            <a:r>
              <a:rPr dirty="0" sz="800" spc="-125">
                <a:latin typeface="Arial Black"/>
                <a:cs typeface="Arial Black"/>
              </a:rPr>
              <a:t>atas </a:t>
            </a:r>
            <a:r>
              <a:rPr dirty="0" sz="800" spc="-105">
                <a:latin typeface="Arial Black"/>
                <a:cs typeface="Arial Black"/>
              </a:rPr>
              <a:t>etnis, tempat  </a:t>
            </a:r>
            <a:r>
              <a:rPr dirty="0" sz="800" spc="-95">
                <a:latin typeface="Arial Black"/>
                <a:cs typeface="Arial Black"/>
              </a:rPr>
              <a:t>tinggal, </a:t>
            </a:r>
            <a:r>
              <a:rPr dirty="0" sz="800" spc="-120">
                <a:latin typeface="Arial Black"/>
                <a:cs typeface="Arial Black"/>
              </a:rPr>
              <a:t>kepercayaan, </a:t>
            </a:r>
            <a:r>
              <a:rPr dirty="0" sz="800" spc="-125">
                <a:latin typeface="Arial Black"/>
                <a:cs typeface="Arial Black"/>
              </a:rPr>
              <a:t>bahasa, </a:t>
            </a:r>
            <a:r>
              <a:rPr dirty="0" sz="800" spc="-110">
                <a:latin typeface="Arial Black"/>
                <a:cs typeface="Arial Black"/>
              </a:rPr>
              <a:t>dan pemilikan  tanah</a:t>
            </a:r>
            <a:endParaRPr sz="800">
              <a:latin typeface="Arial Black"/>
              <a:cs typeface="Arial Black"/>
            </a:endParaRPr>
          </a:p>
          <a:p>
            <a:pPr marL="72390" indent="-60325">
              <a:lnSpc>
                <a:spcPct val="100000"/>
              </a:lnSpc>
              <a:buChar char="-"/>
              <a:tabLst>
                <a:tab pos="73025" algn="l"/>
              </a:tabLst>
            </a:pPr>
            <a:r>
              <a:rPr dirty="0" sz="800" spc="-105">
                <a:latin typeface="Arial Black"/>
                <a:cs typeface="Arial Black"/>
              </a:rPr>
              <a:t>Warga </a:t>
            </a:r>
            <a:r>
              <a:rPr dirty="0" sz="800" spc="-114">
                <a:latin typeface="Arial Black"/>
                <a:cs typeface="Arial Black"/>
              </a:rPr>
              <a:t>negara </a:t>
            </a:r>
            <a:r>
              <a:rPr dirty="0" sz="800" spc="-120">
                <a:latin typeface="Arial Black"/>
                <a:cs typeface="Arial Black"/>
              </a:rPr>
              <a:t>tak</a:t>
            </a:r>
            <a:r>
              <a:rPr dirty="0" sz="800" spc="-15">
                <a:latin typeface="Arial Black"/>
                <a:cs typeface="Arial Black"/>
              </a:rPr>
              <a:t> </a:t>
            </a:r>
            <a:r>
              <a:rPr dirty="0" sz="800" spc="-105">
                <a:latin typeface="Arial Black"/>
                <a:cs typeface="Arial Black"/>
              </a:rPr>
              <a:t>tercatat</a:t>
            </a:r>
            <a:endParaRPr sz="800">
              <a:latin typeface="Arial Black"/>
              <a:cs typeface="Arial Black"/>
            </a:endParaRPr>
          </a:p>
          <a:p>
            <a:pPr marL="72390" indent="-60325">
              <a:lnSpc>
                <a:spcPct val="100000"/>
              </a:lnSpc>
              <a:buChar char="-"/>
              <a:tabLst>
                <a:tab pos="73025" algn="l"/>
              </a:tabLst>
            </a:pPr>
            <a:r>
              <a:rPr dirty="0" sz="800" spc="-110">
                <a:latin typeface="Arial Black"/>
                <a:cs typeface="Arial Black"/>
              </a:rPr>
              <a:t>Orang dengan</a:t>
            </a:r>
            <a:r>
              <a:rPr dirty="0" sz="800" spc="-45">
                <a:latin typeface="Arial Black"/>
                <a:cs typeface="Arial Black"/>
              </a:rPr>
              <a:t> </a:t>
            </a:r>
            <a:r>
              <a:rPr dirty="0" sz="800" spc="-105">
                <a:latin typeface="Arial Black"/>
                <a:cs typeface="Arial Black"/>
              </a:rPr>
              <a:t>disabilitas</a:t>
            </a:r>
            <a:endParaRPr sz="800">
              <a:latin typeface="Arial Black"/>
              <a:cs typeface="Arial Black"/>
            </a:endParaRPr>
          </a:p>
          <a:p>
            <a:pPr marL="72390" indent="-60325">
              <a:lnSpc>
                <a:spcPct val="100000"/>
              </a:lnSpc>
              <a:buChar char="-"/>
              <a:tabLst>
                <a:tab pos="73025" algn="l"/>
              </a:tabLst>
            </a:pPr>
            <a:r>
              <a:rPr dirty="0" sz="800" spc="-110">
                <a:latin typeface="Arial Black"/>
                <a:cs typeface="Arial Black"/>
              </a:rPr>
              <a:t>Orang yang </a:t>
            </a:r>
            <a:r>
              <a:rPr dirty="0" sz="800" spc="-90">
                <a:latin typeface="Arial Black"/>
                <a:cs typeface="Arial Black"/>
              </a:rPr>
              <a:t>hidup </a:t>
            </a:r>
            <a:r>
              <a:rPr dirty="0" sz="800" spc="-80">
                <a:latin typeface="Arial Black"/>
                <a:cs typeface="Arial Black"/>
              </a:rPr>
              <a:t>di </a:t>
            </a:r>
            <a:r>
              <a:rPr dirty="0" sz="800" spc="-114">
                <a:latin typeface="Arial Black"/>
                <a:cs typeface="Arial Black"/>
              </a:rPr>
              <a:t>daerah</a:t>
            </a:r>
            <a:r>
              <a:rPr dirty="0" sz="800">
                <a:latin typeface="Arial Black"/>
                <a:cs typeface="Arial Black"/>
              </a:rPr>
              <a:t> </a:t>
            </a:r>
            <a:r>
              <a:rPr dirty="0" sz="800" spc="-100">
                <a:latin typeface="Arial Black"/>
                <a:cs typeface="Arial Black"/>
              </a:rPr>
              <a:t>terpencil</a:t>
            </a:r>
            <a:endParaRPr sz="800">
              <a:latin typeface="Arial Black"/>
              <a:cs typeface="Arial Black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4270966" y="3699692"/>
            <a:ext cx="2063114" cy="988060"/>
          </a:xfrm>
          <a:custGeom>
            <a:avLst/>
            <a:gdLst/>
            <a:ahLst/>
            <a:cxnLst/>
            <a:rect l="l" t="t" r="r" b="b"/>
            <a:pathLst>
              <a:path w="2063114" h="988060">
                <a:moveTo>
                  <a:pt x="1897896" y="987598"/>
                </a:moveTo>
                <a:lnTo>
                  <a:pt x="164599" y="987598"/>
                </a:lnTo>
                <a:lnTo>
                  <a:pt x="120844" y="981717"/>
                </a:lnTo>
                <a:lnTo>
                  <a:pt x="81525" y="965123"/>
                </a:lnTo>
                <a:lnTo>
                  <a:pt x="48212" y="939382"/>
                </a:lnTo>
                <a:lnTo>
                  <a:pt x="22474" y="906064"/>
                </a:lnTo>
                <a:lnTo>
                  <a:pt x="5880" y="866738"/>
                </a:lnTo>
                <a:lnTo>
                  <a:pt x="0" y="822973"/>
                </a:lnTo>
                <a:lnTo>
                  <a:pt x="0" y="164599"/>
                </a:lnTo>
                <a:lnTo>
                  <a:pt x="5880" y="120835"/>
                </a:lnTo>
                <a:lnTo>
                  <a:pt x="22474" y="81514"/>
                </a:lnTo>
                <a:lnTo>
                  <a:pt x="48212" y="48203"/>
                </a:lnTo>
                <a:lnTo>
                  <a:pt x="81525" y="22468"/>
                </a:lnTo>
                <a:lnTo>
                  <a:pt x="120844" y="5878"/>
                </a:lnTo>
                <a:lnTo>
                  <a:pt x="164599" y="0"/>
                </a:lnTo>
                <a:lnTo>
                  <a:pt x="1897896" y="0"/>
                </a:lnTo>
                <a:lnTo>
                  <a:pt x="1960886" y="12521"/>
                </a:lnTo>
                <a:lnTo>
                  <a:pt x="2014295" y="48199"/>
                </a:lnTo>
                <a:lnTo>
                  <a:pt x="2049964" y="101599"/>
                </a:lnTo>
                <a:lnTo>
                  <a:pt x="2062495" y="164599"/>
                </a:lnTo>
                <a:lnTo>
                  <a:pt x="2062495" y="822973"/>
                </a:lnTo>
                <a:lnTo>
                  <a:pt x="2056615" y="866738"/>
                </a:lnTo>
                <a:lnTo>
                  <a:pt x="2040021" y="906064"/>
                </a:lnTo>
                <a:lnTo>
                  <a:pt x="2014283" y="939382"/>
                </a:lnTo>
                <a:lnTo>
                  <a:pt x="1980970" y="965123"/>
                </a:lnTo>
                <a:lnTo>
                  <a:pt x="1941651" y="981717"/>
                </a:lnTo>
                <a:lnTo>
                  <a:pt x="1897896" y="987598"/>
                </a:lnTo>
                <a:close/>
              </a:path>
            </a:pathLst>
          </a:custGeom>
          <a:solidFill>
            <a:srgbClr val="FF9E9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4270966" y="3284468"/>
            <a:ext cx="1983105" cy="339090"/>
          </a:xfrm>
          <a:custGeom>
            <a:avLst/>
            <a:gdLst/>
            <a:ahLst/>
            <a:cxnLst/>
            <a:rect l="l" t="t" r="r" b="b"/>
            <a:pathLst>
              <a:path w="1983104" h="339089">
                <a:moveTo>
                  <a:pt x="1926546" y="338699"/>
                </a:moveTo>
                <a:lnTo>
                  <a:pt x="56449" y="338699"/>
                </a:lnTo>
                <a:lnTo>
                  <a:pt x="34477" y="334262"/>
                </a:lnTo>
                <a:lnTo>
                  <a:pt x="16534" y="322164"/>
                </a:lnTo>
                <a:lnTo>
                  <a:pt x="4436" y="304221"/>
                </a:lnTo>
                <a:lnTo>
                  <a:pt x="0" y="282249"/>
                </a:lnTo>
                <a:lnTo>
                  <a:pt x="0" y="56449"/>
                </a:lnTo>
                <a:lnTo>
                  <a:pt x="4436" y="34477"/>
                </a:lnTo>
                <a:lnTo>
                  <a:pt x="16534" y="16534"/>
                </a:lnTo>
                <a:lnTo>
                  <a:pt x="34477" y="4436"/>
                </a:lnTo>
                <a:lnTo>
                  <a:pt x="56449" y="0"/>
                </a:lnTo>
                <a:lnTo>
                  <a:pt x="1926546" y="0"/>
                </a:lnTo>
                <a:lnTo>
                  <a:pt x="1966471" y="16524"/>
                </a:lnTo>
                <a:lnTo>
                  <a:pt x="1982996" y="56449"/>
                </a:lnTo>
                <a:lnTo>
                  <a:pt x="1982996" y="282249"/>
                </a:lnTo>
                <a:lnTo>
                  <a:pt x="1978559" y="304221"/>
                </a:lnTo>
                <a:lnTo>
                  <a:pt x="1966461" y="322164"/>
                </a:lnTo>
                <a:lnTo>
                  <a:pt x="1948518" y="334262"/>
                </a:lnTo>
                <a:lnTo>
                  <a:pt x="1926546" y="338699"/>
                </a:lnTo>
                <a:close/>
              </a:path>
            </a:pathLst>
          </a:custGeom>
          <a:solidFill>
            <a:srgbClr val="FF9E9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6436436" y="3284468"/>
            <a:ext cx="2215515" cy="339090"/>
          </a:xfrm>
          <a:custGeom>
            <a:avLst/>
            <a:gdLst/>
            <a:ahLst/>
            <a:cxnLst/>
            <a:rect l="l" t="t" r="r" b="b"/>
            <a:pathLst>
              <a:path w="2215515" h="339089">
                <a:moveTo>
                  <a:pt x="2159045" y="338699"/>
                </a:moveTo>
                <a:lnTo>
                  <a:pt x="56449" y="338699"/>
                </a:lnTo>
                <a:lnTo>
                  <a:pt x="34477" y="334262"/>
                </a:lnTo>
                <a:lnTo>
                  <a:pt x="16534" y="322164"/>
                </a:lnTo>
                <a:lnTo>
                  <a:pt x="4436" y="304221"/>
                </a:lnTo>
                <a:lnTo>
                  <a:pt x="0" y="282249"/>
                </a:lnTo>
                <a:lnTo>
                  <a:pt x="0" y="56449"/>
                </a:lnTo>
                <a:lnTo>
                  <a:pt x="4436" y="34477"/>
                </a:lnTo>
                <a:lnTo>
                  <a:pt x="16534" y="16534"/>
                </a:lnTo>
                <a:lnTo>
                  <a:pt x="34477" y="4436"/>
                </a:lnTo>
                <a:lnTo>
                  <a:pt x="56449" y="0"/>
                </a:lnTo>
                <a:lnTo>
                  <a:pt x="2159045" y="0"/>
                </a:lnTo>
                <a:lnTo>
                  <a:pt x="2198970" y="16524"/>
                </a:lnTo>
                <a:lnTo>
                  <a:pt x="2215495" y="56449"/>
                </a:lnTo>
                <a:lnTo>
                  <a:pt x="2215495" y="282249"/>
                </a:lnTo>
                <a:lnTo>
                  <a:pt x="2211059" y="304221"/>
                </a:lnTo>
                <a:lnTo>
                  <a:pt x="2198961" y="322164"/>
                </a:lnTo>
                <a:lnTo>
                  <a:pt x="2181017" y="334262"/>
                </a:lnTo>
                <a:lnTo>
                  <a:pt x="2159045" y="338699"/>
                </a:lnTo>
                <a:close/>
              </a:path>
            </a:pathLst>
          </a:custGeom>
          <a:solidFill>
            <a:srgbClr val="E999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 txBox="1"/>
          <p:nvPr/>
        </p:nvSpPr>
        <p:spPr>
          <a:xfrm>
            <a:off x="6900548" y="3359842"/>
            <a:ext cx="128778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30" b="1">
                <a:latin typeface="Arial"/>
                <a:cs typeface="Arial"/>
              </a:rPr>
              <a:t>Kelompok </a:t>
            </a:r>
            <a:r>
              <a:rPr dirty="0" sz="1000" spc="-40" b="1">
                <a:latin typeface="Arial"/>
                <a:cs typeface="Arial"/>
              </a:rPr>
              <a:t>Tak</a:t>
            </a:r>
            <a:r>
              <a:rPr dirty="0" sz="1000" spc="-85" b="1">
                <a:latin typeface="Arial"/>
                <a:cs typeface="Arial"/>
              </a:rPr>
              <a:t> </a:t>
            </a:r>
            <a:r>
              <a:rPr dirty="0" sz="1000" spc="-30" b="1">
                <a:latin typeface="Arial"/>
                <a:cs typeface="Arial"/>
              </a:rPr>
              <a:t>Rentan</a:t>
            </a:r>
            <a:endParaRPr sz="10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753983" y="3356473"/>
            <a:ext cx="105219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30" b="1">
                <a:latin typeface="Arial"/>
                <a:cs typeface="Arial"/>
              </a:rPr>
              <a:t>Kelompok</a:t>
            </a:r>
            <a:r>
              <a:rPr dirty="0" sz="1000" spc="-80" b="1">
                <a:latin typeface="Arial"/>
                <a:cs typeface="Arial"/>
              </a:rPr>
              <a:t> </a:t>
            </a:r>
            <a:r>
              <a:rPr dirty="0" sz="1000" spc="-30" b="1">
                <a:latin typeface="Arial"/>
                <a:cs typeface="Arial"/>
              </a:rPr>
              <a:t>Rentan</a:t>
            </a:r>
            <a:endParaRPr sz="10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548089" y="3880677"/>
            <a:ext cx="143954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buChar char="−"/>
              <a:tabLst>
                <a:tab pos="93980" algn="l"/>
              </a:tabLst>
            </a:pPr>
            <a:r>
              <a:rPr dirty="0" sz="800" spc="-110">
                <a:latin typeface="Arial Black"/>
                <a:cs typeface="Arial Black"/>
              </a:rPr>
              <a:t>Orang yang </a:t>
            </a:r>
            <a:r>
              <a:rPr dirty="0" sz="800" spc="-90">
                <a:latin typeface="Arial Black"/>
                <a:cs typeface="Arial Black"/>
              </a:rPr>
              <a:t>hidup </a:t>
            </a:r>
            <a:r>
              <a:rPr dirty="0" sz="800" spc="-80">
                <a:latin typeface="Arial Black"/>
                <a:cs typeface="Arial Black"/>
              </a:rPr>
              <a:t>di </a:t>
            </a:r>
            <a:r>
              <a:rPr dirty="0" sz="800" spc="-125">
                <a:latin typeface="Arial Black"/>
                <a:cs typeface="Arial Black"/>
              </a:rPr>
              <a:t>area </a:t>
            </a:r>
            <a:r>
              <a:rPr dirty="0" sz="800" spc="-105">
                <a:latin typeface="Arial Black"/>
                <a:cs typeface="Arial Black"/>
              </a:rPr>
              <a:t>tidak  </a:t>
            </a:r>
            <a:r>
              <a:rPr dirty="0" sz="800" spc="-114">
                <a:latin typeface="Arial Black"/>
                <a:cs typeface="Arial Black"/>
              </a:rPr>
              <a:t>terdampak </a:t>
            </a:r>
            <a:r>
              <a:rPr dirty="0" sz="800" spc="-120">
                <a:latin typeface="Arial Black"/>
                <a:cs typeface="Arial Black"/>
              </a:rPr>
              <a:t>bencana</a:t>
            </a:r>
            <a:r>
              <a:rPr dirty="0" sz="800" spc="-45">
                <a:latin typeface="Arial Black"/>
                <a:cs typeface="Arial Black"/>
              </a:rPr>
              <a:t> </a:t>
            </a:r>
            <a:r>
              <a:rPr dirty="0" sz="800" spc="-130">
                <a:latin typeface="Arial Black"/>
                <a:cs typeface="Arial Black"/>
              </a:rPr>
              <a:t>alam</a:t>
            </a:r>
            <a:endParaRPr sz="800">
              <a:latin typeface="Arial Black"/>
              <a:cs typeface="Arial Black"/>
            </a:endParaRPr>
          </a:p>
          <a:p>
            <a:pPr marL="93345" indent="-81280">
              <a:lnSpc>
                <a:spcPct val="100000"/>
              </a:lnSpc>
              <a:buChar char="−"/>
              <a:tabLst>
                <a:tab pos="93980" algn="l"/>
              </a:tabLst>
            </a:pPr>
            <a:r>
              <a:rPr dirty="0" sz="800" spc="-110">
                <a:latin typeface="Arial Black"/>
                <a:cs typeface="Arial Black"/>
              </a:rPr>
              <a:t>Orang</a:t>
            </a:r>
            <a:r>
              <a:rPr dirty="0" sz="800" spc="-80">
                <a:latin typeface="Arial Black"/>
                <a:cs typeface="Arial Black"/>
              </a:rPr>
              <a:t> </a:t>
            </a:r>
            <a:r>
              <a:rPr dirty="0" sz="800" spc="-130">
                <a:latin typeface="Arial Black"/>
                <a:cs typeface="Arial Black"/>
              </a:rPr>
              <a:t>dewasa</a:t>
            </a:r>
            <a:endParaRPr sz="800">
              <a:latin typeface="Arial Black"/>
              <a:cs typeface="Arial Black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6460261" y="3696592"/>
            <a:ext cx="2169160" cy="988060"/>
          </a:xfrm>
          <a:custGeom>
            <a:avLst/>
            <a:gdLst/>
            <a:ahLst/>
            <a:cxnLst/>
            <a:rect l="l" t="t" r="r" b="b"/>
            <a:pathLst>
              <a:path w="2169159" h="988060">
                <a:moveTo>
                  <a:pt x="2004095" y="987598"/>
                </a:moveTo>
                <a:lnTo>
                  <a:pt x="164599" y="987598"/>
                </a:lnTo>
                <a:lnTo>
                  <a:pt x="120844" y="981717"/>
                </a:lnTo>
                <a:lnTo>
                  <a:pt x="81525" y="965123"/>
                </a:lnTo>
                <a:lnTo>
                  <a:pt x="48212" y="939385"/>
                </a:lnTo>
                <a:lnTo>
                  <a:pt x="22474" y="906072"/>
                </a:lnTo>
                <a:lnTo>
                  <a:pt x="5880" y="866753"/>
                </a:lnTo>
                <a:lnTo>
                  <a:pt x="0" y="822998"/>
                </a:lnTo>
                <a:lnTo>
                  <a:pt x="0" y="164599"/>
                </a:lnTo>
                <a:lnTo>
                  <a:pt x="5880" y="120844"/>
                </a:lnTo>
                <a:lnTo>
                  <a:pt x="22474" y="81525"/>
                </a:lnTo>
                <a:lnTo>
                  <a:pt x="48212" y="48212"/>
                </a:lnTo>
                <a:lnTo>
                  <a:pt x="81525" y="22474"/>
                </a:lnTo>
                <a:lnTo>
                  <a:pt x="120844" y="5880"/>
                </a:lnTo>
                <a:lnTo>
                  <a:pt x="164599" y="0"/>
                </a:lnTo>
                <a:lnTo>
                  <a:pt x="2004095" y="0"/>
                </a:lnTo>
                <a:lnTo>
                  <a:pt x="2067086" y="12531"/>
                </a:lnTo>
                <a:lnTo>
                  <a:pt x="2120495" y="48199"/>
                </a:lnTo>
                <a:lnTo>
                  <a:pt x="2156164" y="101609"/>
                </a:lnTo>
                <a:lnTo>
                  <a:pt x="2168695" y="164599"/>
                </a:lnTo>
                <a:lnTo>
                  <a:pt x="2168695" y="822998"/>
                </a:lnTo>
                <a:lnTo>
                  <a:pt x="2162815" y="866753"/>
                </a:lnTo>
                <a:lnTo>
                  <a:pt x="2146221" y="906072"/>
                </a:lnTo>
                <a:lnTo>
                  <a:pt x="2120483" y="939385"/>
                </a:lnTo>
                <a:lnTo>
                  <a:pt x="2087169" y="965123"/>
                </a:lnTo>
                <a:lnTo>
                  <a:pt x="2047850" y="981717"/>
                </a:lnTo>
                <a:lnTo>
                  <a:pt x="2004095" y="987598"/>
                </a:lnTo>
                <a:close/>
              </a:path>
            </a:pathLst>
          </a:custGeom>
          <a:solidFill>
            <a:srgbClr val="E999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 txBox="1"/>
          <p:nvPr/>
        </p:nvSpPr>
        <p:spPr>
          <a:xfrm>
            <a:off x="6776830" y="3838957"/>
            <a:ext cx="1384300" cy="635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191135">
              <a:lnSpc>
                <a:spcPct val="100000"/>
              </a:lnSpc>
              <a:spcBef>
                <a:spcPts val="100"/>
              </a:spcBef>
              <a:buChar char="−"/>
              <a:tabLst>
                <a:tab pos="93980" algn="l"/>
              </a:tabLst>
            </a:pPr>
            <a:r>
              <a:rPr dirty="0" sz="800" spc="-110">
                <a:latin typeface="Arial Black"/>
                <a:cs typeface="Arial Black"/>
              </a:rPr>
              <a:t>Orang yang </a:t>
            </a:r>
            <a:r>
              <a:rPr dirty="0" sz="800" spc="-90">
                <a:latin typeface="Arial Black"/>
                <a:cs typeface="Arial Black"/>
              </a:rPr>
              <a:t>hidup </a:t>
            </a:r>
            <a:r>
              <a:rPr dirty="0" sz="800" spc="-80">
                <a:latin typeface="Arial Black"/>
                <a:cs typeface="Arial Black"/>
              </a:rPr>
              <a:t>di </a:t>
            </a:r>
            <a:r>
              <a:rPr dirty="0" sz="800" spc="-125">
                <a:latin typeface="Arial Black"/>
                <a:cs typeface="Arial Black"/>
              </a:rPr>
              <a:t>area  </a:t>
            </a:r>
            <a:r>
              <a:rPr dirty="0" sz="800" spc="-114">
                <a:latin typeface="Arial Black"/>
                <a:cs typeface="Arial Black"/>
              </a:rPr>
              <a:t>terdampak </a:t>
            </a:r>
            <a:r>
              <a:rPr dirty="0" sz="800" spc="-120">
                <a:latin typeface="Arial Black"/>
                <a:cs typeface="Arial Black"/>
              </a:rPr>
              <a:t>bencana</a:t>
            </a:r>
            <a:r>
              <a:rPr dirty="0" sz="800" spc="-55">
                <a:latin typeface="Arial Black"/>
                <a:cs typeface="Arial Black"/>
              </a:rPr>
              <a:t> </a:t>
            </a:r>
            <a:r>
              <a:rPr dirty="0" sz="800" spc="-130">
                <a:latin typeface="Arial Black"/>
                <a:cs typeface="Arial Black"/>
              </a:rPr>
              <a:t>alam</a:t>
            </a:r>
            <a:endParaRPr sz="800">
              <a:latin typeface="Arial Black"/>
              <a:cs typeface="Arial Black"/>
            </a:endParaRPr>
          </a:p>
          <a:p>
            <a:pPr marL="93345" indent="-81280">
              <a:lnSpc>
                <a:spcPct val="100000"/>
              </a:lnSpc>
              <a:buChar char="−"/>
              <a:tabLst>
                <a:tab pos="93980" algn="l"/>
              </a:tabLst>
            </a:pPr>
            <a:r>
              <a:rPr dirty="0" sz="800" spc="-110">
                <a:latin typeface="Arial Black"/>
                <a:cs typeface="Arial Black"/>
              </a:rPr>
              <a:t>Orang dengan </a:t>
            </a:r>
            <a:r>
              <a:rPr dirty="0" sz="800" spc="-130">
                <a:latin typeface="Arial Black"/>
                <a:cs typeface="Arial Black"/>
              </a:rPr>
              <a:t>HIV </a:t>
            </a:r>
            <a:r>
              <a:rPr dirty="0" sz="800" spc="-110">
                <a:latin typeface="Arial Black"/>
                <a:cs typeface="Arial Black"/>
              </a:rPr>
              <a:t>dan</a:t>
            </a:r>
            <a:r>
              <a:rPr dirty="0" sz="800" spc="-105">
                <a:latin typeface="Arial Black"/>
                <a:cs typeface="Arial Black"/>
              </a:rPr>
              <a:t> </a:t>
            </a:r>
            <a:r>
              <a:rPr dirty="0" sz="800" spc="-120">
                <a:latin typeface="Arial Black"/>
                <a:cs typeface="Arial Black"/>
              </a:rPr>
              <a:t>AIDS</a:t>
            </a:r>
            <a:endParaRPr sz="800">
              <a:latin typeface="Arial Black"/>
              <a:cs typeface="Arial Black"/>
            </a:endParaRPr>
          </a:p>
          <a:p>
            <a:pPr marL="93345" indent="-81280">
              <a:lnSpc>
                <a:spcPct val="100000"/>
              </a:lnSpc>
              <a:buChar char="−"/>
              <a:tabLst>
                <a:tab pos="93980" algn="l"/>
              </a:tabLst>
            </a:pPr>
            <a:r>
              <a:rPr dirty="0" sz="800" spc="-125">
                <a:latin typeface="Arial Black"/>
                <a:cs typeface="Arial Black"/>
              </a:rPr>
              <a:t>Pekerja</a:t>
            </a:r>
            <a:r>
              <a:rPr dirty="0" sz="800" spc="-80">
                <a:latin typeface="Arial Black"/>
                <a:cs typeface="Arial Black"/>
              </a:rPr>
              <a:t> </a:t>
            </a:r>
            <a:r>
              <a:rPr dirty="0" sz="800" spc="-150">
                <a:latin typeface="Arial Black"/>
                <a:cs typeface="Arial Black"/>
              </a:rPr>
              <a:t>seks</a:t>
            </a:r>
            <a:endParaRPr sz="800">
              <a:latin typeface="Arial Black"/>
              <a:cs typeface="Arial Black"/>
            </a:endParaRPr>
          </a:p>
          <a:p>
            <a:pPr marL="93345" indent="-81280">
              <a:lnSpc>
                <a:spcPct val="100000"/>
              </a:lnSpc>
              <a:buChar char="−"/>
              <a:tabLst>
                <a:tab pos="93980" algn="l"/>
              </a:tabLst>
            </a:pPr>
            <a:r>
              <a:rPr dirty="0" sz="800" spc="-114">
                <a:latin typeface="Arial Black"/>
                <a:cs typeface="Arial Black"/>
              </a:rPr>
              <a:t>Anak-anak, </a:t>
            </a:r>
            <a:r>
              <a:rPr dirty="0" sz="800" spc="-120">
                <a:latin typeface="Arial Black"/>
                <a:cs typeface="Arial Black"/>
              </a:rPr>
              <a:t>remaja, </a:t>
            </a:r>
            <a:r>
              <a:rPr dirty="0" sz="800" spc="-110">
                <a:latin typeface="Arial Black"/>
                <a:cs typeface="Arial Black"/>
              </a:rPr>
              <a:t>dan</a:t>
            </a:r>
            <a:r>
              <a:rPr dirty="0" sz="800" spc="15">
                <a:latin typeface="Arial Black"/>
                <a:cs typeface="Arial Black"/>
              </a:rPr>
              <a:t> </a:t>
            </a:r>
            <a:r>
              <a:rPr dirty="0" sz="800" spc="-120">
                <a:latin typeface="Arial Black"/>
                <a:cs typeface="Arial Black"/>
              </a:rPr>
              <a:t>lansia</a:t>
            </a:r>
            <a:endParaRPr sz="800">
              <a:latin typeface="Arial Black"/>
              <a:cs typeface="Arial Black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30048" y="2011713"/>
            <a:ext cx="3199130" cy="2479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6364" marR="5080" indent="-114300">
              <a:lnSpc>
                <a:spcPct val="114999"/>
              </a:lnSpc>
              <a:spcBef>
                <a:spcPts val="100"/>
              </a:spcBef>
              <a:buAutoNum type="arabicParenR" startAt="12"/>
              <a:tabLst>
                <a:tab pos="187325" algn="l"/>
                <a:tab pos="618490" algn="l"/>
              </a:tabLst>
            </a:pPr>
            <a:r>
              <a:rPr dirty="0" sz="1000" spc="-135">
                <a:latin typeface="Arial Black"/>
                <a:cs typeface="Arial Black"/>
              </a:rPr>
              <a:t>Guru </a:t>
            </a:r>
            <a:r>
              <a:rPr dirty="0" sz="1000" spc="-155">
                <a:latin typeface="Arial Black"/>
                <a:cs typeface="Arial Black"/>
              </a:rPr>
              <a:t>menanyakan </a:t>
            </a:r>
            <a:r>
              <a:rPr dirty="0" sz="1000" spc="-145">
                <a:latin typeface="Arial Black"/>
                <a:cs typeface="Arial Black"/>
              </a:rPr>
              <a:t>kembali </a:t>
            </a:r>
            <a:r>
              <a:rPr dirty="0" sz="1000" spc="-130">
                <a:latin typeface="Arial Black"/>
                <a:cs typeface="Arial Black"/>
              </a:rPr>
              <a:t>pertanyaan-pertanyaan  </a:t>
            </a:r>
            <a:r>
              <a:rPr dirty="0" sz="1000" spc="-140">
                <a:latin typeface="Arial Black"/>
                <a:cs typeface="Arial Black"/>
              </a:rPr>
              <a:t>pada </a:t>
            </a:r>
            <a:r>
              <a:rPr dirty="0" sz="1000" spc="-130">
                <a:latin typeface="Arial Black"/>
                <a:cs typeface="Arial Black"/>
              </a:rPr>
              <a:t>nomor </a:t>
            </a:r>
            <a:r>
              <a:rPr dirty="0" sz="1000" spc="-145">
                <a:latin typeface="Arial Black"/>
                <a:cs typeface="Arial Black"/>
              </a:rPr>
              <a:t>6 </a:t>
            </a:r>
            <a:r>
              <a:rPr dirty="0" sz="1000" spc="-150">
                <a:latin typeface="Arial Black"/>
                <a:cs typeface="Arial Black"/>
              </a:rPr>
              <a:t>kepada </a:t>
            </a:r>
            <a:r>
              <a:rPr dirty="0" sz="1000" spc="-135">
                <a:latin typeface="Arial Black"/>
                <a:cs typeface="Arial Black"/>
              </a:rPr>
              <a:t>setiap </a:t>
            </a:r>
            <a:r>
              <a:rPr dirty="0" sz="1000" spc="-140">
                <a:latin typeface="Arial Black"/>
                <a:cs typeface="Arial Black"/>
              </a:rPr>
              <a:t>perwakilan </a:t>
            </a:r>
            <a:r>
              <a:rPr dirty="0" sz="1000" spc="-130">
                <a:latin typeface="Arial Black"/>
                <a:cs typeface="Arial Black"/>
              </a:rPr>
              <a:t>nomor peran,  </a:t>
            </a:r>
            <a:r>
              <a:rPr dirty="0" sz="1000" spc="-114">
                <a:latin typeface="Arial Black"/>
                <a:cs typeface="Arial Black"/>
              </a:rPr>
              <a:t>(guru </a:t>
            </a:r>
            <a:r>
              <a:rPr dirty="0" sz="1000" spc="-155">
                <a:latin typeface="Arial Black"/>
                <a:cs typeface="Arial Black"/>
              </a:rPr>
              <a:t>menanyakan “Apakah </a:t>
            </a:r>
            <a:r>
              <a:rPr dirty="0" sz="1000" spc="-170">
                <a:latin typeface="Arial Black"/>
                <a:cs typeface="Arial Black"/>
              </a:rPr>
              <a:t>kamu </a:t>
            </a:r>
            <a:r>
              <a:rPr dirty="0" sz="1000" spc="-125">
                <a:latin typeface="Arial Black"/>
                <a:cs typeface="Arial Black"/>
              </a:rPr>
              <a:t>dapat </a:t>
            </a:r>
            <a:r>
              <a:rPr dirty="0" sz="1000" spc="-130">
                <a:latin typeface="Arial Black"/>
                <a:cs typeface="Arial Black"/>
              </a:rPr>
              <a:t>beribadah  </a:t>
            </a:r>
            <a:r>
              <a:rPr dirty="0" sz="1000" spc="-135">
                <a:latin typeface="Arial Black"/>
                <a:cs typeface="Arial Black"/>
              </a:rPr>
              <a:t>tanpa	</a:t>
            </a:r>
            <a:r>
              <a:rPr dirty="0" sz="1000" spc="-145">
                <a:latin typeface="Arial Black"/>
                <a:cs typeface="Arial Black"/>
              </a:rPr>
              <a:t>gangguan?” </a:t>
            </a:r>
            <a:r>
              <a:rPr dirty="0" sz="1000" spc="-150">
                <a:latin typeface="Arial Black"/>
                <a:cs typeface="Arial Black"/>
              </a:rPr>
              <a:t>kepada </a:t>
            </a:r>
            <a:r>
              <a:rPr dirty="0" sz="1000" spc="-135">
                <a:latin typeface="Arial Black"/>
                <a:cs typeface="Arial Black"/>
              </a:rPr>
              <a:t>peran  </a:t>
            </a:r>
            <a:r>
              <a:rPr dirty="0" sz="1000" spc="-130">
                <a:latin typeface="Arial Black"/>
                <a:cs typeface="Arial Black"/>
              </a:rPr>
              <a:t>nomor </a:t>
            </a:r>
            <a:r>
              <a:rPr dirty="0" sz="1000" spc="-145">
                <a:latin typeface="Arial Black"/>
                <a:cs typeface="Arial Black"/>
              </a:rPr>
              <a:t>1-6, </a:t>
            </a:r>
            <a:r>
              <a:rPr dirty="0" sz="1000" spc="-150">
                <a:latin typeface="Arial Black"/>
                <a:cs typeface="Arial Black"/>
              </a:rPr>
              <a:t>agar  </a:t>
            </a:r>
            <a:r>
              <a:rPr dirty="0" sz="1000" spc="-140">
                <a:latin typeface="Arial Black"/>
                <a:cs typeface="Arial Black"/>
              </a:rPr>
              <a:t>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60">
                <a:latin typeface="Arial Black"/>
                <a:cs typeface="Arial Black"/>
              </a:rPr>
              <a:t>memahami </a:t>
            </a:r>
            <a:r>
              <a:rPr dirty="0" sz="1000" spc="-135">
                <a:latin typeface="Arial Black"/>
                <a:cs typeface="Arial Black"/>
              </a:rPr>
              <a:t>perbedaan </a:t>
            </a:r>
            <a:r>
              <a:rPr dirty="0" sz="1000" spc="-140">
                <a:latin typeface="Arial Black"/>
                <a:cs typeface="Arial Black"/>
              </a:rPr>
              <a:t>situasi </a:t>
            </a:r>
            <a:r>
              <a:rPr dirty="0" sz="1000" spc="-135">
                <a:latin typeface="Arial Black"/>
                <a:cs typeface="Arial Black"/>
              </a:rPr>
              <a:t>yang dialami  </a:t>
            </a:r>
            <a:r>
              <a:rPr dirty="0" sz="1000" spc="-120">
                <a:latin typeface="Arial Black"/>
                <a:cs typeface="Arial Black"/>
              </a:rPr>
              <a:t>oleh </a:t>
            </a:r>
            <a:r>
              <a:rPr dirty="0" sz="1000" spc="-140">
                <a:latin typeface="Arial Black"/>
                <a:cs typeface="Arial Black"/>
              </a:rPr>
              <a:t>masing-masing peran. </a:t>
            </a:r>
            <a:r>
              <a:rPr dirty="0" sz="1000" spc="-135">
                <a:latin typeface="Arial Black"/>
                <a:cs typeface="Arial Black"/>
              </a:rPr>
              <a:t>Guru  </a:t>
            </a:r>
            <a:r>
              <a:rPr dirty="0" sz="1000" spc="-125">
                <a:latin typeface="Arial Black"/>
                <a:cs typeface="Arial Black"/>
              </a:rPr>
              <a:t>dapat </a:t>
            </a:r>
            <a:r>
              <a:rPr dirty="0" sz="1000" spc="-150">
                <a:latin typeface="Arial Black"/>
                <a:cs typeface="Arial Black"/>
              </a:rPr>
              <a:t>mengajukan  </a:t>
            </a:r>
            <a:r>
              <a:rPr dirty="0" sz="1000" spc="-135">
                <a:latin typeface="Arial Black"/>
                <a:cs typeface="Arial Black"/>
              </a:rPr>
              <a:t>pertanyaan refleksi </a:t>
            </a:r>
            <a:r>
              <a:rPr dirty="0" sz="1000" spc="-130">
                <a:latin typeface="Arial Black"/>
                <a:cs typeface="Arial Black"/>
              </a:rPr>
              <a:t>seperti </a:t>
            </a:r>
            <a:r>
              <a:rPr dirty="0" sz="1000" spc="-150">
                <a:latin typeface="Arial Black"/>
                <a:cs typeface="Arial Black"/>
              </a:rPr>
              <a:t>bagaimana </a:t>
            </a:r>
            <a:r>
              <a:rPr dirty="0" sz="1000" spc="-155">
                <a:latin typeface="Arial Black"/>
                <a:cs typeface="Arial Black"/>
              </a:rPr>
              <a:t>perasaan mereka,  </a:t>
            </a:r>
            <a:r>
              <a:rPr dirty="0" sz="1000" spc="-135">
                <a:latin typeface="Arial Black"/>
                <a:cs typeface="Arial Black"/>
              </a:rPr>
              <a:t>dan </a:t>
            </a:r>
            <a:r>
              <a:rPr dirty="0" sz="1000" spc="-150">
                <a:latin typeface="Arial Black"/>
                <a:cs typeface="Arial Black"/>
              </a:rPr>
              <a:t>mengapa </a:t>
            </a:r>
            <a:r>
              <a:rPr dirty="0" sz="1000" spc="-160">
                <a:latin typeface="Arial Black"/>
                <a:cs typeface="Arial Black"/>
              </a:rPr>
              <a:t>mereka </a:t>
            </a:r>
            <a:r>
              <a:rPr dirty="0" sz="1000" spc="-145">
                <a:latin typeface="Arial Black"/>
                <a:cs typeface="Arial Black"/>
              </a:rPr>
              <a:t>mendapatkan </a:t>
            </a:r>
            <a:r>
              <a:rPr dirty="0" sz="1000" spc="-155">
                <a:latin typeface="Arial Black"/>
                <a:cs typeface="Arial Black"/>
              </a:rPr>
              <a:t>skor</a:t>
            </a:r>
            <a:r>
              <a:rPr dirty="0" sz="1000" spc="-35">
                <a:latin typeface="Arial Black"/>
                <a:cs typeface="Arial Black"/>
              </a:rPr>
              <a:t> </a:t>
            </a:r>
            <a:r>
              <a:rPr dirty="0" sz="1000" spc="-130">
                <a:latin typeface="Arial Black"/>
                <a:cs typeface="Arial Black"/>
              </a:rPr>
              <a:t>tersebut.</a:t>
            </a:r>
            <a:endParaRPr sz="1000">
              <a:latin typeface="Arial Black"/>
              <a:cs typeface="Arial Black"/>
            </a:endParaRPr>
          </a:p>
          <a:p>
            <a:pPr marL="105410" marR="20320" indent="-93345">
              <a:lnSpc>
                <a:spcPct val="114999"/>
              </a:lnSpc>
              <a:buAutoNum type="arabicParenR" startAt="12"/>
              <a:tabLst>
                <a:tab pos="183515" algn="l"/>
              </a:tabLst>
            </a:pPr>
            <a:r>
              <a:rPr dirty="0" sz="1000" spc="-135">
                <a:latin typeface="Arial Black"/>
                <a:cs typeface="Arial Black"/>
              </a:rPr>
              <a:t>Guru </a:t>
            </a:r>
            <a:r>
              <a:rPr dirty="0" sz="1000" spc="-155">
                <a:latin typeface="Arial Black"/>
                <a:cs typeface="Arial Black"/>
              </a:rPr>
              <a:t>menjelaskan </a:t>
            </a:r>
            <a:r>
              <a:rPr dirty="0" sz="1000" spc="-140">
                <a:latin typeface="Arial Black"/>
                <a:cs typeface="Arial Black"/>
              </a:rPr>
              <a:t>mengenai </a:t>
            </a:r>
            <a:r>
              <a:rPr dirty="0" sz="1000" spc="-165">
                <a:latin typeface="Arial Black"/>
                <a:cs typeface="Arial Black"/>
              </a:rPr>
              <a:t>hak </a:t>
            </a:r>
            <a:r>
              <a:rPr dirty="0" sz="1000" spc="-145">
                <a:latin typeface="Arial Black"/>
                <a:cs typeface="Arial Black"/>
              </a:rPr>
              <a:t>istimewa </a:t>
            </a:r>
            <a:r>
              <a:rPr dirty="0" sz="1000" spc="-135">
                <a:latin typeface="Arial Black"/>
                <a:cs typeface="Arial Black"/>
              </a:rPr>
              <a:t>yang </a:t>
            </a:r>
            <a:r>
              <a:rPr dirty="0" sz="1000" spc="-125">
                <a:latin typeface="Arial Black"/>
                <a:cs typeface="Arial Black"/>
              </a:rPr>
              <a:t>dimiliki  </a:t>
            </a:r>
            <a:r>
              <a:rPr dirty="0" sz="1000" spc="-120">
                <a:latin typeface="Arial Black"/>
                <a:cs typeface="Arial Black"/>
              </a:rPr>
              <a:t>oleh </a:t>
            </a:r>
            <a:r>
              <a:rPr dirty="0" sz="1000" spc="-145">
                <a:latin typeface="Arial Black"/>
                <a:cs typeface="Arial Black"/>
              </a:rPr>
              <a:t>sebuah </a:t>
            </a:r>
            <a:r>
              <a:rPr dirty="0" sz="1000" spc="-110">
                <a:latin typeface="Arial Black"/>
                <a:cs typeface="Arial Black"/>
              </a:rPr>
              <a:t>individu </a:t>
            </a:r>
            <a:r>
              <a:rPr dirty="0" sz="1000" spc="-140">
                <a:latin typeface="Arial Black"/>
                <a:cs typeface="Arial Black"/>
              </a:rPr>
              <a:t>atau kelompok, </a:t>
            </a:r>
            <a:r>
              <a:rPr dirty="0" sz="1000" spc="-125">
                <a:latin typeface="Arial Black"/>
                <a:cs typeface="Arial Black"/>
              </a:rPr>
              <a:t>dapat </a:t>
            </a:r>
            <a:r>
              <a:rPr dirty="0" sz="1000" spc="-145">
                <a:latin typeface="Arial Black"/>
                <a:cs typeface="Arial Black"/>
              </a:rPr>
              <a:t>berdampak  </a:t>
            </a:r>
            <a:r>
              <a:rPr dirty="0" sz="1000" spc="-140">
                <a:latin typeface="Arial Black"/>
                <a:cs typeface="Arial Black"/>
              </a:rPr>
              <a:t>pada </a:t>
            </a:r>
            <a:r>
              <a:rPr dirty="0" sz="1000" spc="-135">
                <a:latin typeface="Arial Black"/>
                <a:cs typeface="Arial Black"/>
              </a:rPr>
              <a:t>partisipasi </a:t>
            </a:r>
            <a:r>
              <a:rPr dirty="0" sz="1000" spc="-110">
                <a:latin typeface="Arial Black"/>
                <a:cs typeface="Arial Black"/>
              </a:rPr>
              <a:t>individu </a:t>
            </a:r>
            <a:r>
              <a:rPr dirty="0" sz="1000" spc="-150">
                <a:latin typeface="Arial Black"/>
                <a:cs typeface="Arial Black"/>
              </a:rPr>
              <a:t>dalam</a:t>
            </a:r>
            <a:r>
              <a:rPr dirty="0" sz="1000" spc="25">
                <a:latin typeface="Arial Black"/>
                <a:cs typeface="Arial Black"/>
              </a:rPr>
              <a:t> </a:t>
            </a:r>
            <a:r>
              <a:rPr dirty="0" sz="1000" spc="-145">
                <a:latin typeface="Arial Black"/>
                <a:cs typeface="Arial Black"/>
              </a:rPr>
              <a:t>kelompok.</a:t>
            </a:r>
            <a:endParaRPr sz="1000">
              <a:latin typeface="Arial Black"/>
              <a:cs typeface="Arial Black"/>
            </a:endParaRPr>
          </a:p>
          <a:p>
            <a:pPr marL="136525" marR="55244" indent="-124460">
              <a:lnSpc>
                <a:spcPct val="114999"/>
              </a:lnSpc>
              <a:buAutoNum type="arabicParenR" startAt="12"/>
              <a:tabLst>
                <a:tab pos="193040" algn="l"/>
              </a:tabLst>
            </a:pPr>
            <a:r>
              <a:rPr dirty="0" sz="1000" spc="-135">
                <a:latin typeface="Arial Black"/>
                <a:cs typeface="Arial Black"/>
              </a:rPr>
              <a:t>Guru </a:t>
            </a:r>
            <a:r>
              <a:rPr dirty="0" sz="1000" spc="-155">
                <a:latin typeface="Arial Black"/>
                <a:cs typeface="Arial Black"/>
              </a:rPr>
              <a:t>menjelaskan </a:t>
            </a:r>
            <a:r>
              <a:rPr dirty="0" sz="1000" spc="-150">
                <a:latin typeface="Arial Black"/>
                <a:cs typeface="Arial Black"/>
              </a:rPr>
              <a:t>bahwa </a:t>
            </a:r>
            <a:r>
              <a:rPr dirty="0" sz="1000" spc="-120">
                <a:latin typeface="Arial Black"/>
                <a:cs typeface="Arial Black"/>
              </a:rPr>
              <a:t>peran-peran </a:t>
            </a:r>
            <a:r>
              <a:rPr dirty="0" sz="1000" spc="-135">
                <a:latin typeface="Arial Black"/>
                <a:cs typeface="Arial Black"/>
              </a:rPr>
              <a:t>yang </a:t>
            </a:r>
            <a:r>
              <a:rPr dirty="0" sz="1000" spc="-145">
                <a:latin typeface="Arial Black"/>
                <a:cs typeface="Arial Black"/>
              </a:rPr>
              <a:t>dimainkan  </a:t>
            </a:r>
            <a:r>
              <a:rPr dirty="0" sz="1000" spc="-125">
                <a:latin typeface="Arial Black"/>
                <a:cs typeface="Arial Black"/>
              </a:rPr>
              <a:t>tersebut </a:t>
            </a:r>
            <a:r>
              <a:rPr dirty="0" sz="1000" spc="-135">
                <a:latin typeface="Arial Black"/>
                <a:cs typeface="Arial Black"/>
              </a:rPr>
              <a:t>berada </a:t>
            </a:r>
            <a:r>
              <a:rPr dirty="0" sz="1000" spc="-150">
                <a:latin typeface="Arial Black"/>
                <a:cs typeface="Arial Black"/>
              </a:rPr>
              <a:t>dalam </a:t>
            </a:r>
            <a:r>
              <a:rPr dirty="0" sz="1000" spc="-140">
                <a:latin typeface="Arial Black"/>
                <a:cs typeface="Arial Black"/>
              </a:rPr>
              <a:t>kelompok marginal  </a:t>
            </a:r>
            <a:r>
              <a:rPr dirty="0" sz="1000" spc="-125">
                <a:latin typeface="Arial Black"/>
                <a:cs typeface="Arial Black"/>
              </a:rPr>
              <a:t>(terpinggirkan)dan </a:t>
            </a:r>
            <a:r>
              <a:rPr dirty="0" sz="1000" spc="-140">
                <a:latin typeface="Arial Black"/>
                <a:cs typeface="Arial Black"/>
              </a:rPr>
              <a:t>kelompok</a:t>
            </a:r>
            <a:r>
              <a:rPr dirty="0" sz="1000" spc="-55">
                <a:latin typeface="Arial Black"/>
                <a:cs typeface="Arial Black"/>
              </a:rPr>
              <a:t> </a:t>
            </a:r>
            <a:r>
              <a:rPr dirty="0" sz="1000" spc="-135">
                <a:latin typeface="Arial Black"/>
                <a:cs typeface="Arial Black"/>
              </a:rPr>
              <a:t>rentan.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278325" y="476495"/>
            <a:ext cx="4395470" cy="62357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85"/>
              </a:spcBef>
            </a:pPr>
            <a:r>
              <a:rPr dirty="0" sz="1300" spc="-40" b="1">
                <a:solidFill>
                  <a:srgbClr val="741A46"/>
                </a:solidFill>
                <a:latin typeface="Arial"/>
                <a:cs typeface="Arial"/>
              </a:rPr>
              <a:t>Teori </a:t>
            </a:r>
            <a:r>
              <a:rPr dirty="0" sz="1300" spc="-25" b="1">
                <a:solidFill>
                  <a:srgbClr val="741A46"/>
                </a:solidFill>
                <a:latin typeface="Arial"/>
                <a:cs typeface="Arial"/>
              </a:rPr>
              <a:t>Inklusi </a:t>
            </a:r>
            <a:r>
              <a:rPr dirty="0" sz="1300" spc="-40" b="1">
                <a:solidFill>
                  <a:srgbClr val="741A46"/>
                </a:solidFill>
                <a:latin typeface="Arial"/>
                <a:cs typeface="Arial"/>
              </a:rPr>
              <a:t>sosial </a:t>
            </a:r>
            <a:r>
              <a:rPr dirty="0" sz="1300" spc="-20" b="1">
                <a:solidFill>
                  <a:srgbClr val="741A46"/>
                </a:solidFill>
                <a:latin typeface="Arial"/>
                <a:cs typeface="Arial"/>
              </a:rPr>
              <a:t>dan Pengenalan </a:t>
            </a:r>
            <a:r>
              <a:rPr dirty="0" sz="1300" spc="-10" b="1">
                <a:solidFill>
                  <a:srgbClr val="741A46"/>
                </a:solidFill>
                <a:latin typeface="Arial"/>
                <a:cs typeface="Arial"/>
              </a:rPr>
              <a:t>Dengan </a:t>
            </a:r>
            <a:r>
              <a:rPr dirty="0" sz="1300" spc="-25" b="1">
                <a:solidFill>
                  <a:srgbClr val="741A46"/>
                </a:solidFill>
                <a:latin typeface="Arial"/>
                <a:cs typeface="Arial"/>
              </a:rPr>
              <a:t>Keragaman  Individu </a:t>
            </a:r>
            <a:r>
              <a:rPr dirty="0" sz="1300" spc="-20" b="1">
                <a:solidFill>
                  <a:srgbClr val="741A46"/>
                </a:solidFill>
                <a:latin typeface="Arial"/>
                <a:cs typeface="Arial"/>
              </a:rPr>
              <a:t>dan </a:t>
            </a:r>
            <a:r>
              <a:rPr dirty="0" sz="1300" spc="-25" b="1">
                <a:solidFill>
                  <a:srgbClr val="741A46"/>
                </a:solidFill>
                <a:latin typeface="Arial"/>
                <a:cs typeface="Arial"/>
              </a:rPr>
              <a:t>Peran Individu </a:t>
            </a:r>
            <a:r>
              <a:rPr dirty="0" sz="1300" spc="10" b="1">
                <a:solidFill>
                  <a:srgbClr val="741A46"/>
                </a:solidFill>
                <a:latin typeface="Arial"/>
                <a:cs typeface="Arial"/>
              </a:rPr>
              <a:t>Dalam </a:t>
            </a:r>
            <a:r>
              <a:rPr dirty="0" sz="1300" spc="-25" b="1">
                <a:solidFill>
                  <a:srgbClr val="741A46"/>
                </a:solidFill>
                <a:latin typeface="Arial"/>
                <a:cs typeface="Arial"/>
              </a:rPr>
              <a:t>Demokrasi (Kelompok  </a:t>
            </a:r>
            <a:r>
              <a:rPr dirty="0" sz="1300" spc="-5" b="1">
                <a:solidFill>
                  <a:srgbClr val="741A46"/>
                </a:solidFill>
                <a:latin typeface="Arial"/>
                <a:cs typeface="Arial"/>
              </a:rPr>
              <a:t>Marginal </a:t>
            </a:r>
            <a:r>
              <a:rPr dirty="0" sz="1300" spc="-20" b="1">
                <a:solidFill>
                  <a:srgbClr val="741A46"/>
                </a:solidFill>
                <a:latin typeface="Arial"/>
                <a:cs typeface="Arial"/>
              </a:rPr>
              <a:t>dan </a:t>
            </a:r>
            <a:r>
              <a:rPr dirty="0" sz="1300" spc="-10" b="1">
                <a:solidFill>
                  <a:srgbClr val="741A46"/>
                </a:solidFill>
                <a:latin typeface="Arial"/>
                <a:cs typeface="Arial"/>
              </a:rPr>
              <a:t>Rentan)</a:t>
            </a:r>
            <a:endParaRPr sz="13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8498" y="189497"/>
            <a:ext cx="993775" cy="996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55"/>
              </a:lnSpc>
            </a:pPr>
            <a:r>
              <a:rPr dirty="0" sz="700" spc="45" b="1">
                <a:latin typeface="Comfortaa"/>
                <a:cs typeface="Comfortaa"/>
              </a:rPr>
              <a:t>Bhinneka </a:t>
            </a:r>
            <a:r>
              <a:rPr dirty="0" sz="700" spc="25" b="1">
                <a:latin typeface="Comfortaa"/>
                <a:cs typeface="Comfortaa"/>
              </a:rPr>
              <a:t>Tunggal</a:t>
            </a:r>
            <a:r>
              <a:rPr dirty="0" sz="700" spc="-114" b="1">
                <a:latin typeface="Comfortaa"/>
                <a:cs typeface="Comfortaa"/>
              </a:rPr>
              <a:t> </a:t>
            </a:r>
            <a:r>
              <a:rPr dirty="0" sz="700" spc="20" b="1">
                <a:latin typeface="Comfortaa"/>
                <a:cs typeface="Comfortaa"/>
              </a:rPr>
              <a:t>Ika</a:t>
            </a:r>
            <a:endParaRPr sz="700">
              <a:latin typeface="Comfortaa"/>
              <a:cs typeface="Comforta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42569" y="185512"/>
            <a:ext cx="114972" cy="1149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982212" y="499549"/>
            <a:ext cx="0" cy="758825"/>
          </a:xfrm>
          <a:custGeom>
            <a:avLst/>
            <a:gdLst/>
            <a:ahLst/>
            <a:cxnLst/>
            <a:rect l="l" t="t" r="r" b="b"/>
            <a:pathLst>
              <a:path w="0" h="758825">
                <a:moveTo>
                  <a:pt x="0" y="0"/>
                </a:moveTo>
                <a:lnTo>
                  <a:pt x="0" y="758398"/>
                </a:lnTo>
              </a:path>
            </a:pathLst>
          </a:custGeom>
          <a:ln w="19049">
            <a:solidFill>
              <a:srgbClr val="595959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5" name="object 5"/>
          <p:cNvGrpSpPr/>
          <p:nvPr/>
        </p:nvGrpSpPr>
        <p:grpSpPr>
          <a:xfrm>
            <a:off x="0" y="466294"/>
            <a:ext cx="1068705" cy="678815"/>
            <a:chOff x="0" y="466294"/>
            <a:chExt cx="1068705" cy="678815"/>
          </a:xfrm>
        </p:grpSpPr>
        <p:sp>
          <p:nvSpPr>
            <p:cNvPr id="6" name="object 6"/>
            <p:cNvSpPr/>
            <p:nvPr/>
          </p:nvSpPr>
          <p:spPr>
            <a:xfrm>
              <a:off x="0" y="466294"/>
              <a:ext cx="1068705" cy="678815"/>
            </a:xfrm>
            <a:custGeom>
              <a:avLst/>
              <a:gdLst/>
              <a:ahLst/>
              <a:cxnLst/>
              <a:rect l="l" t="t" r="r" b="b"/>
              <a:pathLst>
                <a:path w="1068705" h="678815">
                  <a:moveTo>
                    <a:pt x="1064074" y="289319"/>
                  </a:moveTo>
                  <a:lnTo>
                    <a:pt x="61539" y="289319"/>
                  </a:lnTo>
                  <a:lnTo>
                    <a:pt x="95289" y="287631"/>
                  </a:lnTo>
                  <a:lnTo>
                    <a:pt x="175883" y="282394"/>
                  </a:lnTo>
                  <a:lnTo>
                    <a:pt x="239135" y="277216"/>
                  </a:lnTo>
                  <a:lnTo>
                    <a:pt x="398519" y="262494"/>
                  </a:lnTo>
                  <a:lnTo>
                    <a:pt x="402009" y="248644"/>
                  </a:lnTo>
                  <a:lnTo>
                    <a:pt x="410621" y="220889"/>
                  </a:lnTo>
                  <a:lnTo>
                    <a:pt x="427961" y="181902"/>
                  </a:lnTo>
                  <a:lnTo>
                    <a:pt x="449609" y="146404"/>
                  </a:lnTo>
                  <a:lnTo>
                    <a:pt x="475619" y="113469"/>
                  </a:lnTo>
                  <a:lnTo>
                    <a:pt x="505936" y="84024"/>
                  </a:lnTo>
                  <a:lnTo>
                    <a:pt x="516353" y="74482"/>
                  </a:lnTo>
                  <a:lnTo>
                    <a:pt x="550976" y="50274"/>
                  </a:lnTo>
                  <a:lnTo>
                    <a:pt x="588218" y="30314"/>
                  </a:lnTo>
                  <a:lnTo>
                    <a:pt x="641926" y="11287"/>
                  </a:lnTo>
                  <a:lnTo>
                    <a:pt x="684406" y="2617"/>
                  </a:lnTo>
                  <a:lnTo>
                    <a:pt x="713851" y="0"/>
                  </a:lnTo>
                  <a:lnTo>
                    <a:pt x="746786" y="0"/>
                  </a:lnTo>
                  <a:lnTo>
                    <a:pt x="813470" y="10414"/>
                  </a:lnTo>
                  <a:lnTo>
                    <a:pt x="861128" y="26882"/>
                  </a:lnTo>
                  <a:lnTo>
                    <a:pt x="918270" y="58072"/>
                  </a:lnTo>
                  <a:lnTo>
                    <a:pt x="957258" y="88389"/>
                  </a:lnTo>
                  <a:lnTo>
                    <a:pt x="990195" y="123012"/>
                  </a:lnTo>
                  <a:lnTo>
                    <a:pt x="1018765" y="162872"/>
                  </a:lnTo>
                  <a:lnTo>
                    <a:pt x="1041285" y="207039"/>
                  </a:lnTo>
                  <a:lnTo>
                    <a:pt x="1057752" y="254696"/>
                  </a:lnTo>
                  <a:lnTo>
                    <a:pt x="1061245" y="270291"/>
                  </a:lnTo>
                  <a:lnTo>
                    <a:pt x="1064074" y="289319"/>
                  </a:lnTo>
                  <a:close/>
                </a:path>
                <a:path w="1068705" h="678815">
                  <a:moveTo>
                    <a:pt x="0" y="403516"/>
                  </a:moveTo>
                  <a:lnTo>
                    <a:pt x="0" y="288605"/>
                  </a:lnTo>
                  <a:lnTo>
                    <a:pt x="15627" y="289319"/>
                  </a:lnTo>
                  <a:lnTo>
                    <a:pt x="1064074" y="289319"/>
                  </a:lnTo>
                  <a:lnTo>
                    <a:pt x="1066422" y="304041"/>
                  </a:lnTo>
                  <a:lnTo>
                    <a:pt x="1068170" y="338724"/>
                  </a:lnTo>
                  <a:lnTo>
                    <a:pt x="1067295" y="356936"/>
                  </a:lnTo>
                  <a:lnTo>
                    <a:pt x="1066422" y="373346"/>
                  </a:lnTo>
                  <a:lnTo>
                    <a:pt x="1063805" y="390686"/>
                  </a:lnTo>
                  <a:lnTo>
                    <a:pt x="1061914" y="402849"/>
                  </a:lnTo>
                  <a:lnTo>
                    <a:pt x="15627" y="402849"/>
                  </a:lnTo>
                  <a:lnTo>
                    <a:pt x="0" y="403516"/>
                  </a:lnTo>
                  <a:close/>
                </a:path>
                <a:path w="1068705" h="678815">
                  <a:moveTo>
                    <a:pt x="728571" y="678321"/>
                  </a:moveTo>
                  <a:lnTo>
                    <a:pt x="714723" y="678321"/>
                  </a:lnTo>
                  <a:lnTo>
                    <a:pt x="700001" y="677448"/>
                  </a:lnTo>
                  <a:lnTo>
                    <a:pt x="686093" y="675701"/>
                  </a:lnTo>
                  <a:lnTo>
                    <a:pt x="644546" y="667903"/>
                  </a:lnTo>
                  <a:lnTo>
                    <a:pt x="630696" y="663598"/>
                  </a:lnTo>
                  <a:lnTo>
                    <a:pt x="617661" y="660106"/>
                  </a:lnTo>
                  <a:lnTo>
                    <a:pt x="568316" y="637586"/>
                  </a:lnTo>
                  <a:lnTo>
                    <a:pt x="522403" y="608143"/>
                  </a:lnTo>
                  <a:lnTo>
                    <a:pt x="473001" y="562231"/>
                  </a:lnTo>
                  <a:lnTo>
                    <a:pt x="456534" y="540583"/>
                  </a:lnTo>
                  <a:lnTo>
                    <a:pt x="448736" y="530168"/>
                  </a:lnTo>
                  <a:lnTo>
                    <a:pt x="415859" y="470406"/>
                  </a:lnTo>
                  <a:lnTo>
                    <a:pt x="402824" y="431419"/>
                  </a:lnTo>
                  <a:lnTo>
                    <a:pt x="309311" y="421876"/>
                  </a:lnTo>
                  <a:lnTo>
                    <a:pt x="169831" y="409774"/>
                  </a:lnTo>
                  <a:lnTo>
                    <a:pt x="92729" y="404536"/>
                  </a:lnTo>
                  <a:lnTo>
                    <a:pt x="34655" y="402849"/>
                  </a:lnTo>
                  <a:lnTo>
                    <a:pt x="1061914" y="402849"/>
                  </a:lnTo>
                  <a:lnTo>
                    <a:pt x="1052575" y="440089"/>
                  </a:lnTo>
                  <a:lnTo>
                    <a:pt x="1027435" y="500724"/>
                  </a:lnTo>
                  <a:lnTo>
                    <a:pt x="1000553" y="542271"/>
                  </a:lnTo>
                  <a:lnTo>
                    <a:pt x="990195" y="554433"/>
                  </a:lnTo>
                  <a:lnTo>
                    <a:pt x="979778" y="567411"/>
                  </a:lnTo>
                  <a:lnTo>
                    <a:pt x="944283" y="601218"/>
                  </a:lnTo>
                  <a:lnTo>
                    <a:pt x="890573" y="637586"/>
                  </a:lnTo>
                  <a:lnTo>
                    <a:pt x="845533" y="657488"/>
                  </a:lnTo>
                  <a:lnTo>
                    <a:pt x="797003" y="671396"/>
                  </a:lnTo>
                  <a:lnTo>
                    <a:pt x="763195" y="676573"/>
                  </a:lnTo>
                  <a:lnTo>
                    <a:pt x="728571" y="6783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474536" y="536343"/>
              <a:ext cx="521334" cy="521334"/>
            </a:xfrm>
            <a:custGeom>
              <a:avLst/>
              <a:gdLst/>
              <a:ahLst/>
              <a:cxnLst/>
              <a:rect l="l" t="t" r="r" b="b"/>
              <a:pathLst>
                <a:path w="521334" h="521334">
                  <a:moveTo>
                    <a:pt x="260394" y="520788"/>
                  </a:moveTo>
                  <a:lnTo>
                    <a:pt x="213588" y="516593"/>
                  </a:lnTo>
                  <a:lnTo>
                    <a:pt x="169534" y="504498"/>
                  </a:lnTo>
                  <a:lnTo>
                    <a:pt x="128968" y="485237"/>
                  </a:lnTo>
                  <a:lnTo>
                    <a:pt x="92625" y="459547"/>
                  </a:lnTo>
                  <a:lnTo>
                    <a:pt x="61241" y="428163"/>
                  </a:lnTo>
                  <a:lnTo>
                    <a:pt x="35551" y="391820"/>
                  </a:lnTo>
                  <a:lnTo>
                    <a:pt x="16290" y="351254"/>
                  </a:lnTo>
                  <a:lnTo>
                    <a:pt x="4195" y="307200"/>
                  </a:lnTo>
                  <a:lnTo>
                    <a:pt x="0" y="260394"/>
                  </a:lnTo>
                  <a:lnTo>
                    <a:pt x="4195" y="213588"/>
                  </a:lnTo>
                  <a:lnTo>
                    <a:pt x="16290" y="169534"/>
                  </a:lnTo>
                  <a:lnTo>
                    <a:pt x="35551" y="128968"/>
                  </a:lnTo>
                  <a:lnTo>
                    <a:pt x="61241" y="92625"/>
                  </a:lnTo>
                  <a:lnTo>
                    <a:pt x="92625" y="61241"/>
                  </a:lnTo>
                  <a:lnTo>
                    <a:pt x="128968" y="35551"/>
                  </a:lnTo>
                  <a:lnTo>
                    <a:pt x="169534" y="16290"/>
                  </a:lnTo>
                  <a:lnTo>
                    <a:pt x="213588" y="4195"/>
                  </a:lnTo>
                  <a:lnTo>
                    <a:pt x="260394" y="0"/>
                  </a:lnTo>
                  <a:lnTo>
                    <a:pt x="311431" y="5049"/>
                  </a:lnTo>
                  <a:lnTo>
                    <a:pt x="360042" y="19820"/>
                  </a:lnTo>
                  <a:lnTo>
                    <a:pt x="404861" y="43748"/>
                  </a:lnTo>
                  <a:lnTo>
                    <a:pt x="444521" y="76267"/>
                  </a:lnTo>
                  <a:lnTo>
                    <a:pt x="477039" y="115926"/>
                  </a:lnTo>
                  <a:lnTo>
                    <a:pt x="500967" y="160744"/>
                  </a:lnTo>
                  <a:lnTo>
                    <a:pt x="515739" y="209355"/>
                  </a:lnTo>
                  <a:lnTo>
                    <a:pt x="520788" y="260394"/>
                  </a:lnTo>
                  <a:lnTo>
                    <a:pt x="516593" y="307200"/>
                  </a:lnTo>
                  <a:lnTo>
                    <a:pt x="504498" y="351254"/>
                  </a:lnTo>
                  <a:lnTo>
                    <a:pt x="485237" y="391820"/>
                  </a:lnTo>
                  <a:lnTo>
                    <a:pt x="459547" y="428163"/>
                  </a:lnTo>
                  <a:lnTo>
                    <a:pt x="428163" y="459547"/>
                  </a:lnTo>
                  <a:lnTo>
                    <a:pt x="391820" y="485237"/>
                  </a:lnTo>
                  <a:lnTo>
                    <a:pt x="351254" y="504498"/>
                  </a:lnTo>
                  <a:lnTo>
                    <a:pt x="307200" y="516593"/>
                  </a:lnTo>
                  <a:lnTo>
                    <a:pt x="260394" y="520788"/>
                  </a:lnTo>
                  <a:close/>
                </a:path>
              </a:pathLst>
            </a:custGeom>
            <a:solidFill>
              <a:srgbClr val="DD7E6B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653764" y="636781"/>
            <a:ext cx="16256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90" b="1">
                <a:solidFill>
                  <a:srgbClr val="FFFFFF"/>
                </a:solidFill>
                <a:latin typeface="Comfortaa"/>
                <a:cs typeface="Comfortaa"/>
              </a:rPr>
              <a:t>3</a:t>
            </a:r>
            <a:endParaRPr sz="1800">
              <a:latin typeface="Comfortaa"/>
              <a:cs typeface="Comforta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88499" y="1217135"/>
            <a:ext cx="8427720" cy="81915"/>
            <a:chOff x="388499" y="1217135"/>
            <a:chExt cx="8427720" cy="81915"/>
          </a:xfrm>
        </p:grpSpPr>
        <p:sp>
          <p:nvSpPr>
            <p:cNvPr id="10" name="object 10"/>
            <p:cNvSpPr/>
            <p:nvPr/>
          </p:nvSpPr>
          <p:spPr>
            <a:xfrm>
              <a:off x="460699" y="1257997"/>
              <a:ext cx="8283575" cy="0"/>
            </a:xfrm>
            <a:custGeom>
              <a:avLst/>
              <a:gdLst/>
              <a:ahLst/>
              <a:cxnLst/>
              <a:rect l="l" t="t" r="r" b="b"/>
              <a:pathLst>
                <a:path w="8283575" h="0">
                  <a:moveTo>
                    <a:pt x="8283183" y="0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8734357" y="1217135"/>
              <a:ext cx="81724" cy="8172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388499" y="1217135"/>
              <a:ext cx="81724" cy="817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/>
          <p:nvPr/>
        </p:nvSpPr>
        <p:spPr>
          <a:xfrm>
            <a:off x="647523" y="1512746"/>
            <a:ext cx="1536065" cy="342900"/>
          </a:xfrm>
          <a:custGeom>
            <a:avLst/>
            <a:gdLst/>
            <a:ahLst/>
            <a:cxnLst/>
            <a:rect l="l" t="t" r="r" b="b"/>
            <a:pathLst>
              <a:path w="1536064" h="342900">
                <a:moveTo>
                  <a:pt x="1478644" y="342299"/>
                </a:moveTo>
                <a:lnTo>
                  <a:pt x="57049" y="342299"/>
                </a:lnTo>
                <a:lnTo>
                  <a:pt x="34843" y="337815"/>
                </a:lnTo>
                <a:lnTo>
                  <a:pt x="16709" y="325589"/>
                </a:lnTo>
                <a:lnTo>
                  <a:pt x="4483" y="307454"/>
                </a:lnTo>
                <a:lnTo>
                  <a:pt x="0" y="285246"/>
                </a:lnTo>
                <a:lnTo>
                  <a:pt x="0" y="57049"/>
                </a:lnTo>
                <a:lnTo>
                  <a:pt x="4483" y="34843"/>
                </a:lnTo>
                <a:lnTo>
                  <a:pt x="16709" y="16709"/>
                </a:lnTo>
                <a:lnTo>
                  <a:pt x="34843" y="4483"/>
                </a:lnTo>
                <a:lnTo>
                  <a:pt x="57049" y="0"/>
                </a:lnTo>
                <a:lnTo>
                  <a:pt x="1478644" y="0"/>
                </a:lnTo>
                <a:lnTo>
                  <a:pt x="1518986" y="16709"/>
                </a:lnTo>
                <a:lnTo>
                  <a:pt x="1535696" y="57049"/>
                </a:lnTo>
                <a:lnTo>
                  <a:pt x="1535696" y="285246"/>
                </a:lnTo>
                <a:lnTo>
                  <a:pt x="1531213" y="307454"/>
                </a:lnTo>
                <a:lnTo>
                  <a:pt x="1518986" y="325589"/>
                </a:lnTo>
                <a:lnTo>
                  <a:pt x="1500852" y="337815"/>
                </a:lnTo>
                <a:lnTo>
                  <a:pt x="1478644" y="342299"/>
                </a:lnTo>
                <a:close/>
              </a:path>
            </a:pathLst>
          </a:custGeom>
          <a:solidFill>
            <a:srgbClr val="627E8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923122" y="1542421"/>
            <a:ext cx="993775" cy="2235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300" spc="-55" b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300" spc="-5" b="1">
                <a:solidFill>
                  <a:srgbClr val="FFFFFF"/>
                </a:solidFill>
                <a:latin typeface="Arial"/>
                <a:cs typeface="Arial"/>
              </a:rPr>
              <a:t>ela</a:t>
            </a:r>
            <a:r>
              <a:rPr dirty="0" sz="1300" spc="-20" b="1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dirty="0" sz="1300" spc="-35" b="1">
                <a:solidFill>
                  <a:srgbClr val="FFFFFF"/>
                </a:solidFill>
                <a:latin typeface="Arial"/>
                <a:cs typeface="Arial"/>
              </a:rPr>
              <a:t>sanaan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682084" y="176444"/>
            <a:ext cx="1011555" cy="132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 spc="25" b="1">
                <a:latin typeface="Comfortaa"/>
                <a:cs typeface="Comfortaa"/>
              </a:rPr>
              <a:t>Tahapan</a:t>
            </a:r>
            <a:r>
              <a:rPr dirty="0" sz="700" spc="-45" b="1">
                <a:latin typeface="Comfortaa"/>
                <a:cs typeface="Comfortaa"/>
              </a:rPr>
              <a:t> </a:t>
            </a:r>
            <a:r>
              <a:rPr dirty="0" sz="700" spc="35" b="1">
                <a:latin typeface="Comfortaa"/>
                <a:cs typeface="Comfortaa"/>
              </a:rPr>
              <a:t>Pengenalan</a:t>
            </a:r>
            <a:endParaRPr sz="700">
              <a:latin typeface="Comfortaa"/>
              <a:cs typeface="Comfortaa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8774857" y="198899"/>
            <a:ext cx="101699" cy="1016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6303133" y="492350"/>
            <a:ext cx="2092325" cy="520700"/>
          </a:xfrm>
          <a:prstGeom prst="rect">
            <a:avLst/>
          </a:prstGeom>
        </p:spPr>
        <p:txBody>
          <a:bodyPr wrap="square" lIns="0" tIns="927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30"/>
              </a:spcBef>
            </a:pPr>
            <a:r>
              <a:rPr dirty="0" sz="1100" spc="-120" b="1">
                <a:latin typeface="Verdana"/>
                <a:cs typeface="Verdana"/>
              </a:rPr>
              <a:t>Kegiatan:</a:t>
            </a:r>
            <a:endParaRPr sz="11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630"/>
              </a:spcBef>
            </a:pPr>
            <a:r>
              <a:rPr dirty="0" sz="1100" spc="-120" b="1">
                <a:latin typeface="Verdana"/>
                <a:cs typeface="Verdana"/>
              </a:rPr>
              <a:t>Bermain </a:t>
            </a:r>
            <a:r>
              <a:rPr dirty="0" sz="1100" spc="-125" b="1">
                <a:latin typeface="Verdana"/>
                <a:cs typeface="Verdana"/>
              </a:rPr>
              <a:t>Peran </a:t>
            </a:r>
            <a:r>
              <a:rPr dirty="0" sz="1100" spc="-135" b="1">
                <a:latin typeface="Verdana"/>
                <a:cs typeface="Verdana"/>
              </a:rPr>
              <a:t>“Jalan</a:t>
            </a:r>
            <a:r>
              <a:rPr dirty="0" sz="1100" spc="-50" b="1">
                <a:latin typeface="Verdana"/>
                <a:cs typeface="Verdana"/>
              </a:rPr>
              <a:t> </a:t>
            </a:r>
            <a:r>
              <a:rPr dirty="0" sz="1100" spc="-110" b="1">
                <a:latin typeface="Verdana"/>
                <a:cs typeface="Verdana"/>
              </a:rPr>
              <a:t>Privilese”</a:t>
            </a:r>
            <a:endParaRPr sz="1100">
              <a:latin typeface="Verdana"/>
              <a:cs typeface="Verdana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39974" y="0"/>
            <a:ext cx="1646555" cy="406400"/>
            <a:chOff x="39974" y="0"/>
            <a:chExt cx="1646555" cy="406400"/>
          </a:xfrm>
        </p:grpSpPr>
        <p:sp>
          <p:nvSpPr>
            <p:cNvPr id="19" name="object 19"/>
            <p:cNvSpPr/>
            <p:nvPr/>
          </p:nvSpPr>
          <p:spPr>
            <a:xfrm>
              <a:off x="39974" y="0"/>
              <a:ext cx="1646246" cy="40604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668548" y="115849"/>
              <a:ext cx="876300" cy="276225"/>
            </a:xfrm>
            <a:custGeom>
              <a:avLst/>
              <a:gdLst/>
              <a:ahLst/>
              <a:cxnLst/>
              <a:rect l="l" t="t" r="r" b="b"/>
              <a:pathLst>
                <a:path w="876300" h="276225">
                  <a:moveTo>
                    <a:pt x="829698" y="275999"/>
                  </a:moveTo>
                  <a:lnTo>
                    <a:pt x="45999" y="275999"/>
                  </a:lnTo>
                  <a:lnTo>
                    <a:pt x="28094" y="272384"/>
                  </a:lnTo>
                  <a:lnTo>
                    <a:pt x="13473" y="262526"/>
                  </a:lnTo>
                  <a:lnTo>
                    <a:pt x="3614" y="247904"/>
                  </a:lnTo>
                  <a:lnTo>
                    <a:pt x="0" y="229999"/>
                  </a:lnTo>
                  <a:lnTo>
                    <a:pt x="0" y="46000"/>
                  </a:lnTo>
                  <a:lnTo>
                    <a:pt x="3614" y="28095"/>
                  </a:lnTo>
                  <a:lnTo>
                    <a:pt x="13473" y="13473"/>
                  </a:lnTo>
                  <a:lnTo>
                    <a:pt x="28094" y="3614"/>
                  </a:lnTo>
                  <a:lnTo>
                    <a:pt x="45999" y="0"/>
                  </a:lnTo>
                  <a:lnTo>
                    <a:pt x="829698" y="0"/>
                  </a:lnTo>
                  <a:lnTo>
                    <a:pt x="867969" y="20479"/>
                  </a:lnTo>
                  <a:lnTo>
                    <a:pt x="875698" y="46000"/>
                  </a:lnTo>
                  <a:lnTo>
                    <a:pt x="875698" y="229999"/>
                  </a:lnTo>
                  <a:lnTo>
                    <a:pt x="872083" y="247904"/>
                  </a:lnTo>
                  <a:lnTo>
                    <a:pt x="862225" y="262526"/>
                  </a:lnTo>
                  <a:lnTo>
                    <a:pt x="847603" y="272384"/>
                  </a:lnTo>
                  <a:lnTo>
                    <a:pt x="829698" y="275999"/>
                  </a:lnTo>
                  <a:close/>
                </a:path>
              </a:pathLst>
            </a:custGeom>
            <a:solidFill>
              <a:srgbClr val="D8E9D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1" name="object 21"/>
          <p:cNvSpPr txBox="1"/>
          <p:nvPr/>
        </p:nvSpPr>
        <p:spPr>
          <a:xfrm>
            <a:off x="595473" y="108610"/>
            <a:ext cx="80962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Arial"/>
                <a:cs typeface="Arial"/>
              </a:rPr>
              <a:t>Suara</a:t>
            </a:r>
            <a:r>
              <a:rPr dirty="0" sz="800" spc="-60">
                <a:latin typeface="Arial"/>
                <a:cs typeface="Arial"/>
              </a:rPr>
              <a:t> </a:t>
            </a:r>
            <a:r>
              <a:rPr dirty="0" sz="800" spc="-5">
                <a:latin typeface="Arial"/>
                <a:cs typeface="Arial"/>
              </a:rPr>
              <a:t>Demokrasi</a:t>
            </a:r>
            <a:endParaRPr sz="8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86024" y="2050120"/>
            <a:ext cx="5231765" cy="2479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83515" marR="300355" indent="-171450">
              <a:lnSpc>
                <a:spcPct val="114999"/>
              </a:lnSpc>
              <a:spcBef>
                <a:spcPts val="100"/>
              </a:spcBef>
            </a:pPr>
            <a:r>
              <a:rPr dirty="0" sz="1000" spc="-190">
                <a:latin typeface="Arial Black"/>
                <a:cs typeface="Arial Black"/>
              </a:rPr>
              <a:t>15.) </a:t>
            </a:r>
            <a:r>
              <a:rPr dirty="0" sz="1000" spc="-150">
                <a:latin typeface="Arial Black"/>
                <a:cs typeface="Arial Black"/>
              </a:rPr>
              <a:t>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60">
                <a:latin typeface="Arial Black"/>
                <a:cs typeface="Arial Black"/>
              </a:rPr>
              <a:t>melakukan </a:t>
            </a:r>
            <a:r>
              <a:rPr dirty="0" sz="1000" spc="-130">
                <a:latin typeface="Arial Black"/>
                <a:cs typeface="Arial Black"/>
              </a:rPr>
              <a:t>riset mandiri </a:t>
            </a:r>
            <a:r>
              <a:rPr dirty="0" sz="1000" spc="-125">
                <a:latin typeface="Arial Black"/>
                <a:cs typeface="Arial Black"/>
              </a:rPr>
              <a:t>tentang </a:t>
            </a:r>
            <a:r>
              <a:rPr dirty="0" sz="1000" spc="-140">
                <a:latin typeface="Arial Black"/>
                <a:cs typeface="Arial Black"/>
              </a:rPr>
              <a:t>kelompok marginal </a:t>
            </a:r>
            <a:r>
              <a:rPr dirty="0" sz="1000" spc="-135">
                <a:latin typeface="Arial Black"/>
                <a:cs typeface="Arial Black"/>
              </a:rPr>
              <a:t>dan </a:t>
            </a:r>
            <a:r>
              <a:rPr dirty="0" sz="1000" spc="-140">
                <a:latin typeface="Arial Black"/>
                <a:cs typeface="Arial Black"/>
              </a:rPr>
              <a:t>kelompok  </a:t>
            </a:r>
            <a:r>
              <a:rPr dirty="0" sz="1000" spc="-130">
                <a:latin typeface="Arial Black"/>
                <a:cs typeface="Arial Black"/>
              </a:rPr>
              <a:t>rentan </a:t>
            </a:r>
            <a:r>
              <a:rPr dirty="0" sz="1000" spc="-100">
                <a:latin typeface="Arial Black"/>
                <a:cs typeface="Arial Black"/>
              </a:rPr>
              <a:t>di </a:t>
            </a:r>
            <a:r>
              <a:rPr dirty="0" sz="1000" spc="-140">
                <a:latin typeface="Arial Black"/>
                <a:cs typeface="Arial Black"/>
              </a:rPr>
              <a:t>Indonesia. Format </a:t>
            </a:r>
            <a:r>
              <a:rPr dirty="0" sz="1000" spc="-130">
                <a:latin typeface="Arial Black"/>
                <a:cs typeface="Arial Black"/>
              </a:rPr>
              <a:t>untuk riset </a:t>
            </a:r>
            <a:r>
              <a:rPr dirty="0" sz="1000" spc="-125">
                <a:latin typeface="Arial Black"/>
                <a:cs typeface="Arial Black"/>
              </a:rPr>
              <a:t>ditentukan </a:t>
            </a:r>
            <a:r>
              <a:rPr dirty="0" sz="1000" spc="-120">
                <a:latin typeface="Arial Black"/>
                <a:cs typeface="Arial Black"/>
              </a:rPr>
              <a:t>oleh guru, </a:t>
            </a:r>
            <a:r>
              <a:rPr dirty="0" sz="1000" spc="-150">
                <a:latin typeface="Arial Black"/>
                <a:cs typeface="Arial Black"/>
              </a:rPr>
              <a:t>misalnya </a:t>
            </a:r>
            <a:r>
              <a:rPr dirty="0" sz="1000" spc="-125">
                <a:latin typeface="Arial Black"/>
                <a:cs typeface="Arial Black"/>
              </a:rPr>
              <a:t>tentang </a:t>
            </a:r>
            <a:r>
              <a:rPr dirty="0" sz="1000" spc="-165">
                <a:latin typeface="Arial Black"/>
                <a:cs typeface="Arial Black"/>
              </a:rPr>
              <a:t>hak </a:t>
            </a:r>
            <a:r>
              <a:rPr dirty="0" sz="1000" spc="-135">
                <a:latin typeface="Arial Black"/>
                <a:cs typeface="Arial Black"/>
              </a:rPr>
              <a:t>dan  </a:t>
            </a:r>
            <a:r>
              <a:rPr dirty="0" sz="1000" spc="-140">
                <a:latin typeface="Arial Black"/>
                <a:cs typeface="Arial Black"/>
              </a:rPr>
              <a:t>kewajiban, </a:t>
            </a:r>
            <a:r>
              <a:rPr dirty="0" sz="1000" spc="-135">
                <a:latin typeface="Arial Black"/>
                <a:cs typeface="Arial Black"/>
              </a:rPr>
              <a:t>peran </a:t>
            </a:r>
            <a:r>
              <a:rPr dirty="0" sz="1000" spc="-100">
                <a:latin typeface="Arial Black"/>
                <a:cs typeface="Arial Black"/>
              </a:rPr>
              <a:t>di </a:t>
            </a:r>
            <a:r>
              <a:rPr dirty="0" sz="1000" spc="-160">
                <a:latin typeface="Arial Black"/>
                <a:cs typeface="Arial Black"/>
              </a:rPr>
              <a:t>masyarakat. </a:t>
            </a:r>
            <a:r>
              <a:rPr dirty="0" sz="1000" spc="-155">
                <a:latin typeface="Arial Black"/>
                <a:cs typeface="Arial Black"/>
              </a:rPr>
              <a:t>Hasil </a:t>
            </a:r>
            <a:r>
              <a:rPr dirty="0" sz="1000" spc="-130">
                <a:latin typeface="Arial Black"/>
                <a:cs typeface="Arial Black"/>
              </a:rPr>
              <a:t>riset dituliskan </a:t>
            </a:r>
            <a:r>
              <a:rPr dirty="0" sz="1000" spc="-150">
                <a:latin typeface="Arial Black"/>
                <a:cs typeface="Arial Black"/>
              </a:rPr>
              <a:t>dalam </a:t>
            </a:r>
            <a:r>
              <a:rPr dirty="0" sz="1000" spc="-130">
                <a:latin typeface="Arial Black"/>
                <a:cs typeface="Arial Black"/>
              </a:rPr>
              <a:t>bentuk laporan </a:t>
            </a:r>
            <a:r>
              <a:rPr dirty="0" sz="1000" spc="-145">
                <a:latin typeface="Arial Black"/>
                <a:cs typeface="Arial Black"/>
              </a:rPr>
              <a:t>singkat </a:t>
            </a:r>
            <a:r>
              <a:rPr dirty="0" sz="1000" spc="-140">
                <a:latin typeface="Arial Black"/>
                <a:cs typeface="Arial Black"/>
              </a:rPr>
              <a:t>atau  presentasi </a:t>
            </a:r>
            <a:r>
              <a:rPr dirty="0" sz="1000" spc="-135">
                <a:latin typeface="Arial Black"/>
                <a:cs typeface="Arial Black"/>
              </a:rPr>
              <a:t>visual </a:t>
            </a:r>
            <a:r>
              <a:rPr dirty="0" sz="1000" spc="-150">
                <a:latin typeface="Arial Black"/>
                <a:cs typeface="Arial Black"/>
              </a:rPr>
              <a:t>dalam </a:t>
            </a:r>
            <a:r>
              <a:rPr dirty="0" sz="1000" spc="-130">
                <a:latin typeface="Arial Black"/>
                <a:cs typeface="Arial Black"/>
              </a:rPr>
              <a:t>bentuk </a:t>
            </a:r>
            <a:r>
              <a:rPr dirty="0" sz="1000" spc="-125">
                <a:latin typeface="Arial Black"/>
                <a:cs typeface="Arial Black"/>
              </a:rPr>
              <a:t>peta </a:t>
            </a:r>
            <a:r>
              <a:rPr dirty="0" sz="1000" spc="-130">
                <a:latin typeface="Arial Black"/>
                <a:cs typeface="Arial Black"/>
              </a:rPr>
              <a:t>pikiran, </a:t>
            </a:r>
            <a:r>
              <a:rPr dirty="0" sz="1000" spc="-125">
                <a:latin typeface="Arial Black"/>
                <a:cs typeface="Arial Black"/>
              </a:rPr>
              <a:t>guntingan </a:t>
            </a:r>
            <a:r>
              <a:rPr dirty="0" sz="1000" spc="-130">
                <a:latin typeface="Arial Black"/>
                <a:cs typeface="Arial Black"/>
              </a:rPr>
              <a:t>artikel </a:t>
            </a:r>
            <a:r>
              <a:rPr dirty="0" sz="1000" spc="-135">
                <a:latin typeface="Arial Black"/>
                <a:cs typeface="Arial Black"/>
              </a:rPr>
              <a:t>dan</a:t>
            </a:r>
            <a:r>
              <a:rPr dirty="0" sz="1000" spc="-100">
                <a:latin typeface="Arial Black"/>
                <a:cs typeface="Arial Black"/>
              </a:rPr>
              <a:t> </a:t>
            </a:r>
            <a:r>
              <a:rPr dirty="0" sz="1000" spc="-150">
                <a:latin typeface="Arial Black"/>
                <a:cs typeface="Arial Black"/>
              </a:rPr>
              <a:t>sebagainya.</a:t>
            </a:r>
            <a:endParaRPr sz="1000">
              <a:latin typeface="Arial Black"/>
              <a:cs typeface="Arial Black"/>
            </a:endParaRPr>
          </a:p>
          <a:p>
            <a:pPr marL="183515" marR="5080" indent="-171450">
              <a:lnSpc>
                <a:spcPct val="114999"/>
              </a:lnSpc>
            </a:pPr>
            <a:r>
              <a:rPr dirty="0" sz="1000" spc="-185">
                <a:latin typeface="Arial Black"/>
                <a:cs typeface="Arial Black"/>
              </a:rPr>
              <a:t>16.) </a:t>
            </a:r>
            <a:r>
              <a:rPr dirty="0" sz="1000" spc="-130">
                <a:latin typeface="Arial Black"/>
                <a:cs typeface="Arial Black"/>
              </a:rPr>
              <a:t>Dari </a:t>
            </a:r>
            <a:r>
              <a:rPr dirty="0" sz="1000" spc="-140">
                <a:latin typeface="Arial Black"/>
                <a:cs typeface="Arial Black"/>
              </a:rPr>
              <a:t>permainan </a:t>
            </a:r>
            <a:r>
              <a:rPr dirty="0" sz="1000" spc="-110">
                <a:latin typeface="Arial Black"/>
                <a:cs typeface="Arial Black"/>
              </a:rPr>
              <a:t>ini, </a:t>
            </a:r>
            <a:r>
              <a:rPr dirty="0" sz="1000" spc="-150">
                <a:latin typeface="Arial Black"/>
                <a:cs typeface="Arial Black"/>
              </a:rPr>
              <a:t>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40">
                <a:latin typeface="Arial Black"/>
                <a:cs typeface="Arial Black"/>
              </a:rPr>
              <a:t>diharapkan </a:t>
            </a:r>
            <a:r>
              <a:rPr dirty="0" sz="1000" spc="-160">
                <a:latin typeface="Arial Black"/>
                <a:cs typeface="Arial Black"/>
              </a:rPr>
              <a:t>memahami </a:t>
            </a:r>
            <a:r>
              <a:rPr dirty="0" sz="1000" spc="-150">
                <a:latin typeface="Arial Black"/>
                <a:cs typeface="Arial Black"/>
              </a:rPr>
              <a:t>bahwa </a:t>
            </a:r>
            <a:r>
              <a:rPr dirty="0" sz="1000" spc="-135">
                <a:latin typeface="Arial Black"/>
                <a:cs typeface="Arial Black"/>
              </a:rPr>
              <a:t>kita </a:t>
            </a:r>
            <a:r>
              <a:rPr dirty="0" sz="1000" spc="-140">
                <a:latin typeface="Arial Black"/>
                <a:cs typeface="Arial Black"/>
              </a:rPr>
              <a:t>memiliki </a:t>
            </a:r>
            <a:r>
              <a:rPr dirty="0" sz="1000" spc="-125">
                <a:latin typeface="Arial Black"/>
                <a:cs typeface="Arial Black"/>
              </a:rPr>
              <a:t>privilese  </a:t>
            </a:r>
            <a:r>
              <a:rPr dirty="0" sz="1000" spc="-114">
                <a:latin typeface="Arial Black"/>
                <a:cs typeface="Arial Black"/>
              </a:rPr>
              <a:t>tertentu </a:t>
            </a:r>
            <a:r>
              <a:rPr dirty="0" sz="1000" spc="-135">
                <a:latin typeface="Arial Black"/>
                <a:cs typeface="Arial Black"/>
              </a:rPr>
              <a:t>yang </a:t>
            </a:r>
            <a:r>
              <a:rPr dirty="0" sz="1000" spc="-140">
                <a:latin typeface="Arial Black"/>
                <a:cs typeface="Arial Black"/>
              </a:rPr>
              <a:t>pada </a:t>
            </a:r>
            <a:r>
              <a:rPr dirty="0" sz="1000" spc="-145">
                <a:latin typeface="Arial Black"/>
                <a:cs typeface="Arial Black"/>
              </a:rPr>
              <a:t>akhirnya menentukan </a:t>
            </a:r>
            <a:r>
              <a:rPr dirty="0" sz="1000" spc="-160">
                <a:latin typeface="Arial Black"/>
                <a:cs typeface="Arial Black"/>
              </a:rPr>
              <a:t>apakah </a:t>
            </a:r>
            <a:r>
              <a:rPr dirty="0" sz="1000" spc="-135">
                <a:latin typeface="Arial Black"/>
                <a:cs typeface="Arial Black"/>
              </a:rPr>
              <a:t>kita </a:t>
            </a:r>
            <a:r>
              <a:rPr dirty="0" sz="1000" spc="-125">
                <a:latin typeface="Arial Black"/>
                <a:cs typeface="Arial Black"/>
              </a:rPr>
              <a:t>dapat </a:t>
            </a:r>
            <a:r>
              <a:rPr dirty="0" sz="1000" spc="-145">
                <a:latin typeface="Arial Black"/>
                <a:cs typeface="Arial Black"/>
              </a:rPr>
              <a:t>menikmati </a:t>
            </a:r>
            <a:r>
              <a:rPr dirty="0" sz="1000" spc="-135">
                <a:latin typeface="Arial Black"/>
                <a:cs typeface="Arial Black"/>
              </a:rPr>
              <a:t>fasilitas dengan baik,  </a:t>
            </a:r>
            <a:r>
              <a:rPr dirty="0" sz="1000" spc="-140">
                <a:latin typeface="Arial Black"/>
                <a:cs typeface="Arial Black"/>
              </a:rPr>
              <a:t>atau </a:t>
            </a:r>
            <a:r>
              <a:rPr dirty="0" sz="1000" spc="-130">
                <a:latin typeface="Arial Black"/>
                <a:cs typeface="Arial Black"/>
              </a:rPr>
              <a:t>justru terhambat </a:t>
            </a:r>
            <a:r>
              <a:rPr dirty="0" sz="1000" spc="-160">
                <a:latin typeface="Arial Black"/>
                <a:cs typeface="Arial Black"/>
              </a:rPr>
              <a:t>atas </a:t>
            </a:r>
            <a:r>
              <a:rPr dirty="0" sz="1000" spc="-155">
                <a:latin typeface="Arial Black"/>
                <a:cs typeface="Arial Black"/>
              </a:rPr>
              <a:t>keadaan </a:t>
            </a:r>
            <a:r>
              <a:rPr dirty="0" sz="1000" spc="-114">
                <a:latin typeface="Arial Black"/>
                <a:cs typeface="Arial Black"/>
              </a:rPr>
              <a:t>tertentu </a:t>
            </a:r>
            <a:r>
              <a:rPr dirty="0" sz="1000" spc="-135">
                <a:latin typeface="Arial Black"/>
                <a:cs typeface="Arial Black"/>
              </a:rPr>
              <a:t>yang </a:t>
            </a:r>
            <a:r>
              <a:rPr dirty="0" sz="1000" spc="-145">
                <a:latin typeface="Arial Black"/>
                <a:cs typeface="Arial Black"/>
              </a:rPr>
              <a:t>melekat </a:t>
            </a:r>
            <a:r>
              <a:rPr dirty="0" sz="1000" spc="-140">
                <a:latin typeface="Arial Black"/>
                <a:cs typeface="Arial Black"/>
              </a:rPr>
              <a:t>pada </a:t>
            </a:r>
            <a:r>
              <a:rPr dirty="0" sz="1000" spc="-105">
                <a:latin typeface="Arial Black"/>
                <a:cs typeface="Arial Black"/>
              </a:rPr>
              <a:t>diri </a:t>
            </a:r>
            <a:r>
              <a:rPr dirty="0" sz="1000" spc="-145">
                <a:latin typeface="Arial Black"/>
                <a:cs typeface="Arial Black"/>
              </a:rPr>
              <a:t>kita. </a:t>
            </a:r>
            <a:r>
              <a:rPr dirty="0" sz="1000" spc="-170">
                <a:latin typeface="Arial Black"/>
                <a:cs typeface="Arial Black"/>
              </a:rPr>
              <a:t>Keadaan  </a:t>
            </a:r>
            <a:r>
              <a:rPr dirty="0" sz="1000" spc="-140">
                <a:latin typeface="Arial Black"/>
                <a:cs typeface="Arial Black"/>
              </a:rPr>
              <a:t>menguntungkan </a:t>
            </a:r>
            <a:r>
              <a:rPr dirty="0" sz="1000" spc="-135">
                <a:latin typeface="Arial Black"/>
                <a:cs typeface="Arial Black"/>
              </a:rPr>
              <a:t>yang kita </a:t>
            </a:r>
            <a:r>
              <a:rPr dirty="0" sz="1000" spc="-130">
                <a:latin typeface="Arial Black"/>
                <a:cs typeface="Arial Black"/>
              </a:rPr>
              <a:t>miliki </a:t>
            </a:r>
            <a:r>
              <a:rPr dirty="0" sz="1000" spc="-125">
                <a:latin typeface="Arial Black"/>
                <a:cs typeface="Arial Black"/>
              </a:rPr>
              <a:t>disebut </a:t>
            </a:r>
            <a:r>
              <a:rPr dirty="0" sz="1000" spc="-145">
                <a:latin typeface="Arial Black"/>
                <a:cs typeface="Arial Black"/>
              </a:rPr>
              <a:t>sebagai </a:t>
            </a:r>
            <a:r>
              <a:rPr dirty="0" sz="1000" spc="-125">
                <a:latin typeface="Arial Black"/>
                <a:cs typeface="Arial Black"/>
              </a:rPr>
              <a:t>privilese, </a:t>
            </a:r>
            <a:r>
              <a:rPr dirty="0" sz="1000" spc="-135">
                <a:latin typeface="Arial Black"/>
                <a:cs typeface="Arial Black"/>
              </a:rPr>
              <a:t>yang </a:t>
            </a:r>
            <a:r>
              <a:rPr dirty="0" sz="1000" spc="-125">
                <a:latin typeface="Arial Black"/>
                <a:cs typeface="Arial Black"/>
              </a:rPr>
              <a:t>didefinisikan </a:t>
            </a:r>
            <a:r>
              <a:rPr dirty="0" sz="1000" spc="-145">
                <a:latin typeface="Arial Black"/>
                <a:cs typeface="Arial Black"/>
              </a:rPr>
              <a:t>sebagai  </a:t>
            </a:r>
            <a:r>
              <a:rPr dirty="0" sz="1000" spc="-135">
                <a:latin typeface="Arial Black"/>
                <a:cs typeface="Arial Black"/>
              </a:rPr>
              <a:t>keuntungan yang </a:t>
            </a:r>
            <a:r>
              <a:rPr dirty="0" sz="1000" spc="-145">
                <a:latin typeface="Arial Black"/>
                <a:cs typeface="Arial Black"/>
              </a:rPr>
              <a:t>hanya </a:t>
            </a:r>
            <a:r>
              <a:rPr dirty="0" sz="1000" spc="-125">
                <a:latin typeface="Arial Black"/>
                <a:cs typeface="Arial Black"/>
              </a:rPr>
              <a:t>dimiliki </a:t>
            </a:r>
            <a:r>
              <a:rPr dirty="0" sz="1000" spc="-120">
                <a:latin typeface="Arial Black"/>
                <a:cs typeface="Arial Black"/>
              </a:rPr>
              <a:t>oleh </a:t>
            </a:r>
            <a:r>
              <a:rPr dirty="0" sz="1000" spc="-145">
                <a:latin typeface="Arial Black"/>
                <a:cs typeface="Arial Black"/>
              </a:rPr>
              <a:t>satu </a:t>
            </a:r>
            <a:r>
              <a:rPr dirty="0" sz="1000" spc="-130">
                <a:latin typeface="Arial Black"/>
                <a:cs typeface="Arial Black"/>
              </a:rPr>
              <a:t>orang </a:t>
            </a:r>
            <a:r>
              <a:rPr dirty="0" sz="1000" spc="-140">
                <a:latin typeface="Arial Black"/>
                <a:cs typeface="Arial Black"/>
              </a:rPr>
              <a:t>atau </a:t>
            </a:r>
            <a:r>
              <a:rPr dirty="0" sz="1000" spc="-150">
                <a:latin typeface="Arial Black"/>
                <a:cs typeface="Arial Black"/>
              </a:rPr>
              <a:t>sekelompok </a:t>
            </a:r>
            <a:r>
              <a:rPr dirty="0" sz="1000" spc="-130">
                <a:latin typeface="Arial Black"/>
                <a:cs typeface="Arial Black"/>
              </a:rPr>
              <a:t>orang, </a:t>
            </a:r>
            <a:r>
              <a:rPr dirty="0" sz="1000" spc="-150">
                <a:latin typeface="Arial Black"/>
                <a:cs typeface="Arial Black"/>
              </a:rPr>
              <a:t>biasanya </a:t>
            </a:r>
            <a:r>
              <a:rPr dirty="0" sz="1000" spc="-155">
                <a:latin typeface="Arial Black"/>
                <a:cs typeface="Arial Black"/>
              </a:rPr>
              <a:t>karena  </a:t>
            </a:r>
            <a:r>
              <a:rPr dirty="0" sz="1000" spc="-140">
                <a:latin typeface="Arial Black"/>
                <a:cs typeface="Arial Black"/>
              </a:rPr>
              <a:t>posisinya atau </a:t>
            </a:r>
            <a:r>
              <a:rPr dirty="0" sz="1000" spc="-155">
                <a:latin typeface="Arial Black"/>
                <a:cs typeface="Arial Black"/>
              </a:rPr>
              <a:t>karena </a:t>
            </a:r>
            <a:r>
              <a:rPr dirty="0" sz="1000" spc="-160">
                <a:latin typeface="Arial Black"/>
                <a:cs typeface="Arial Black"/>
              </a:rPr>
              <a:t>mereka </a:t>
            </a:r>
            <a:r>
              <a:rPr dirty="0" sz="1000" spc="-155">
                <a:latin typeface="Arial Black"/>
                <a:cs typeface="Arial Black"/>
              </a:rPr>
              <a:t>kaya; </a:t>
            </a:r>
            <a:r>
              <a:rPr dirty="0" sz="1000" spc="-135">
                <a:latin typeface="Arial Black"/>
                <a:cs typeface="Arial Black"/>
              </a:rPr>
              <a:t>keuntungan </a:t>
            </a:r>
            <a:r>
              <a:rPr dirty="0" sz="1000" spc="-140">
                <a:latin typeface="Arial Black"/>
                <a:cs typeface="Arial Black"/>
              </a:rPr>
              <a:t>atau </a:t>
            </a:r>
            <a:r>
              <a:rPr dirty="0" sz="1000" spc="-120">
                <a:latin typeface="Arial Black"/>
                <a:cs typeface="Arial Black"/>
              </a:rPr>
              <a:t>otoritas </a:t>
            </a:r>
            <a:r>
              <a:rPr dirty="0" sz="1000" spc="-165">
                <a:latin typeface="Arial Black"/>
                <a:cs typeface="Arial Black"/>
              </a:rPr>
              <a:t>khusus </a:t>
            </a:r>
            <a:r>
              <a:rPr dirty="0" sz="1000" spc="-135">
                <a:latin typeface="Arial Black"/>
                <a:cs typeface="Arial Black"/>
              </a:rPr>
              <a:t>yang </a:t>
            </a:r>
            <a:r>
              <a:rPr dirty="0" sz="1000" spc="-125">
                <a:latin typeface="Arial Black"/>
                <a:cs typeface="Arial Black"/>
              </a:rPr>
              <a:t>dimiliki </a:t>
            </a:r>
            <a:r>
              <a:rPr dirty="0" sz="1000" spc="-120">
                <a:latin typeface="Arial Black"/>
                <a:cs typeface="Arial Black"/>
              </a:rPr>
              <a:t>oleh </a:t>
            </a:r>
            <a:r>
              <a:rPr dirty="0" sz="1000" spc="-130">
                <a:latin typeface="Arial Black"/>
                <a:cs typeface="Arial Black"/>
              </a:rPr>
              <a:t>orang  </a:t>
            </a:r>
            <a:r>
              <a:rPr dirty="0" sz="1000" spc="-140">
                <a:latin typeface="Arial Black"/>
                <a:cs typeface="Arial Black"/>
              </a:rPr>
              <a:t>atau kelompok </a:t>
            </a:r>
            <a:r>
              <a:rPr dirty="0" sz="1000" spc="-120">
                <a:latin typeface="Arial Black"/>
                <a:cs typeface="Arial Black"/>
              </a:rPr>
              <a:t>tertentu. </a:t>
            </a:r>
            <a:r>
              <a:rPr dirty="0" sz="1000" spc="-135">
                <a:latin typeface="Arial Black"/>
                <a:cs typeface="Arial Black"/>
              </a:rPr>
              <a:t>Privilese </a:t>
            </a:r>
            <a:r>
              <a:rPr dirty="0" sz="1000" spc="-110">
                <a:latin typeface="Arial Black"/>
                <a:cs typeface="Arial Black"/>
              </a:rPr>
              <a:t>ini </a:t>
            </a:r>
            <a:r>
              <a:rPr dirty="0" sz="1000" spc="-150">
                <a:latin typeface="Arial Black"/>
                <a:cs typeface="Arial Black"/>
              </a:rPr>
              <a:t>menggambarkan </a:t>
            </a:r>
            <a:r>
              <a:rPr dirty="0" sz="1000" spc="-135">
                <a:latin typeface="Arial Black"/>
                <a:cs typeface="Arial Black"/>
              </a:rPr>
              <a:t>kelebihan yang </a:t>
            </a:r>
            <a:r>
              <a:rPr dirty="0" sz="1000" spc="-125">
                <a:latin typeface="Arial Black"/>
                <a:cs typeface="Arial Black"/>
              </a:rPr>
              <a:t>dimiliki </a:t>
            </a:r>
            <a:r>
              <a:rPr dirty="0" sz="1000" spc="-130">
                <a:latin typeface="Arial Black"/>
                <a:cs typeface="Arial Black"/>
              </a:rPr>
              <a:t>orang, </a:t>
            </a:r>
            <a:r>
              <a:rPr dirty="0" sz="1000" spc="-140">
                <a:latin typeface="Arial Black"/>
                <a:cs typeface="Arial Black"/>
              </a:rPr>
              <a:t>atau  </a:t>
            </a:r>
            <a:r>
              <a:rPr dirty="0" sz="1000" spc="-150">
                <a:latin typeface="Arial Black"/>
                <a:cs typeface="Arial Black"/>
              </a:rPr>
              <a:t>bahkan </a:t>
            </a:r>
            <a:r>
              <a:rPr dirty="0" sz="1000" spc="-130">
                <a:latin typeface="Arial Black"/>
                <a:cs typeface="Arial Black"/>
              </a:rPr>
              <a:t>kita, </a:t>
            </a:r>
            <a:r>
              <a:rPr dirty="0" sz="1000" spc="-135">
                <a:latin typeface="Arial Black"/>
                <a:cs typeface="Arial Black"/>
              </a:rPr>
              <a:t>yang </a:t>
            </a:r>
            <a:r>
              <a:rPr dirty="0" sz="1000" spc="-130">
                <a:latin typeface="Arial Black"/>
                <a:cs typeface="Arial Black"/>
              </a:rPr>
              <a:t>tidak </a:t>
            </a:r>
            <a:r>
              <a:rPr dirty="0" sz="1000" spc="-135">
                <a:latin typeface="Arial Black"/>
                <a:cs typeface="Arial Black"/>
              </a:rPr>
              <a:t>sering terpikirkan </a:t>
            </a:r>
            <a:r>
              <a:rPr dirty="0" sz="1000" spc="-155">
                <a:latin typeface="Arial Black"/>
                <a:cs typeface="Arial Black"/>
              </a:rPr>
              <a:t>karena </a:t>
            </a:r>
            <a:r>
              <a:rPr dirty="0" sz="1000" spc="-135">
                <a:latin typeface="Arial Black"/>
                <a:cs typeface="Arial Black"/>
              </a:rPr>
              <a:t>kita </a:t>
            </a:r>
            <a:r>
              <a:rPr dirty="0" sz="1000" spc="-130">
                <a:latin typeface="Arial Black"/>
                <a:cs typeface="Arial Black"/>
              </a:rPr>
              <a:t>tidak </a:t>
            </a:r>
            <a:r>
              <a:rPr dirty="0" sz="1000" spc="-135">
                <a:latin typeface="Arial Black"/>
                <a:cs typeface="Arial Black"/>
              </a:rPr>
              <a:t>pernah </a:t>
            </a:r>
            <a:r>
              <a:rPr dirty="0" sz="1000" spc="-145">
                <a:latin typeface="Arial Black"/>
                <a:cs typeface="Arial Black"/>
              </a:rPr>
              <a:t>mengalami </a:t>
            </a:r>
            <a:r>
              <a:rPr dirty="0" sz="1000" spc="-150">
                <a:latin typeface="Arial Black"/>
                <a:cs typeface="Arial Black"/>
              </a:rPr>
              <a:t>sisi </a:t>
            </a:r>
            <a:r>
              <a:rPr dirty="0" sz="1000" spc="-130">
                <a:latin typeface="Arial Black"/>
                <a:cs typeface="Arial Black"/>
              </a:rPr>
              <a:t>tertindas.  (Cambridge Dictionary. </a:t>
            </a:r>
            <a:r>
              <a:rPr dirty="0" sz="1000" spc="-135">
                <a:latin typeface="Arial Black"/>
                <a:cs typeface="Arial Black"/>
              </a:rPr>
              <a:t>(2020). </a:t>
            </a:r>
            <a:r>
              <a:rPr dirty="0" sz="1000" spc="-130">
                <a:latin typeface="Arial Black"/>
                <a:cs typeface="Arial Black"/>
              </a:rPr>
              <a:t>Privilege. </a:t>
            </a:r>
            <a:r>
              <a:rPr dirty="0" sz="1000" spc="-135">
                <a:latin typeface="Arial Black"/>
                <a:cs typeface="Arial Black"/>
              </a:rPr>
              <a:t>Cambridge </a:t>
            </a:r>
            <a:r>
              <a:rPr dirty="0" sz="1000" spc="-130">
                <a:latin typeface="Arial Black"/>
                <a:cs typeface="Arial Black"/>
              </a:rPr>
              <a:t>University </a:t>
            </a:r>
            <a:r>
              <a:rPr dirty="0" sz="1000" spc="-170">
                <a:latin typeface="Arial Black"/>
                <a:cs typeface="Arial Black"/>
              </a:rPr>
              <a:t>Press. </a:t>
            </a:r>
            <a:r>
              <a:rPr dirty="0" sz="1000" spc="-165">
                <a:latin typeface="Arial Black"/>
                <a:cs typeface="Arial Black"/>
              </a:rPr>
              <a:t>Diakses </a:t>
            </a:r>
            <a:r>
              <a:rPr dirty="0" sz="1000" spc="-120">
                <a:latin typeface="Arial Black"/>
                <a:cs typeface="Arial Black"/>
              </a:rPr>
              <a:t>dari:  </a:t>
            </a:r>
            <a:r>
              <a:rPr dirty="0" sz="1000" spc="-105">
                <a:latin typeface="Arial Black"/>
                <a:cs typeface="Arial Black"/>
              </a:rPr>
              <a:t>https://dictionary.cambridge.org/dictionary/english/privilege </a:t>
            </a:r>
            <a:r>
              <a:rPr dirty="0" sz="1000" spc="-140">
                <a:latin typeface="Arial Black"/>
                <a:cs typeface="Arial Black"/>
              </a:rPr>
              <a:t>pada </a:t>
            </a:r>
            <a:r>
              <a:rPr dirty="0" sz="1000" spc="-160">
                <a:latin typeface="Arial Black"/>
                <a:cs typeface="Arial Black"/>
              </a:rPr>
              <a:t>5 </a:t>
            </a:r>
            <a:r>
              <a:rPr dirty="0" sz="1000" spc="-140">
                <a:latin typeface="Arial Black"/>
                <a:cs typeface="Arial Black"/>
              </a:rPr>
              <a:t>Agustus</a:t>
            </a:r>
            <a:r>
              <a:rPr dirty="0" sz="1000" spc="-130">
                <a:latin typeface="Arial Black"/>
                <a:cs typeface="Arial Black"/>
              </a:rPr>
              <a:t> </a:t>
            </a:r>
            <a:r>
              <a:rPr dirty="0" sz="1000" spc="-140">
                <a:latin typeface="Arial Black"/>
                <a:cs typeface="Arial Black"/>
              </a:rPr>
              <a:t>2020).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278325" y="476495"/>
            <a:ext cx="4395470" cy="62357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85"/>
              </a:spcBef>
            </a:pPr>
            <a:r>
              <a:rPr dirty="0" sz="1300" spc="-40" b="1">
                <a:solidFill>
                  <a:srgbClr val="741A46"/>
                </a:solidFill>
                <a:latin typeface="Arial"/>
                <a:cs typeface="Arial"/>
              </a:rPr>
              <a:t>Teori </a:t>
            </a:r>
            <a:r>
              <a:rPr dirty="0" sz="1300" spc="-25" b="1">
                <a:solidFill>
                  <a:srgbClr val="741A46"/>
                </a:solidFill>
                <a:latin typeface="Arial"/>
                <a:cs typeface="Arial"/>
              </a:rPr>
              <a:t>Inklusi </a:t>
            </a:r>
            <a:r>
              <a:rPr dirty="0" sz="1300" spc="-40" b="1">
                <a:solidFill>
                  <a:srgbClr val="741A46"/>
                </a:solidFill>
                <a:latin typeface="Arial"/>
                <a:cs typeface="Arial"/>
              </a:rPr>
              <a:t>sosial </a:t>
            </a:r>
            <a:r>
              <a:rPr dirty="0" sz="1300" spc="-20" b="1">
                <a:solidFill>
                  <a:srgbClr val="741A46"/>
                </a:solidFill>
                <a:latin typeface="Arial"/>
                <a:cs typeface="Arial"/>
              </a:rPr>
              <a:t>dan Pengenalan </a:t>
            </a:r>
            <a:r>
              <a:rPr dirty="0" sz="1300" spc="-10" b="1">
                <a:solidFill>
                  <a:srgbClr val="741A46"/>
                </a:solidFill>
                <a:latin typeface="Arial"/>
                <a:cs typeface="Arial"/>
              </a:rPr>
              <a:t>Dengan </a:t>
            </a:r>
            <a:r>
              <a:rPr dirty="0" sz="1300" spc="-25" b="1">
                <a:solidFill>
                  <a:srgbClr val="741A46"/>
                </a:solidFill>
                <a:latin typeface="Arial"/>
                <a:cs typeface="Arial"/>
              </a:rPr>
              <a:t>Keragaman  Individu </a:t>
            </a:r>
            <a:r>
              <a:rPr dirty="0" sz="1300" spc="-20" b="1">
                <a:solidFill>
                  <a:srgbClr val="741A46"/>
                </a:solidFill>
                <a:latin typeface="Arial"/>
                <a:cs typeface="Arial"/>
              </a:rPr>
              <a:t>dan </a:t>
            </a:r>
            <a:r>
              <a:rPr dirty="0" sz="1300" spc="-25" b="1">
                <a:solidFill>
                  <a:srgbClr val="741A46"/>
                </a:solidFill>
                <a:latin typeface="Arial"/>
                <a:cs typeface="Arial"/>
              </a:rPr>
              <a:t>Peran Individu </a:t>
            </a:r>
            <a:r>
              <a:rPr dirty="0" sz="1300" spc="10" b="1">
                <a:solidFill>
                  <a:srgbClr val="741A46"/>
                </a:solidFill>
                <a:latin typeface="Arial"/>
                <a:cs typeface="Arial"/>
              </a:rPr>
              <a:t>Dalam </a:t>
            </a:r>
            <a:r>
              <a:rPr dirty="0" sz="1300" spc="-25" b="1">
                <a:solidFill>
                  <a:srgbClr val="741A46"/>
                </a:solidFill>
                <a:latin typeface="Arial"/>
                <a:cs typeface="Arial"/>
              </a:rPr>
              <a:t>Demokrasi (Kelompok  </a:t>
            </a:r>
            <a:r>
              <a:rPr dirty="0" sz="1300" spc="-5" b="1">
                <a:solidFill>
                  <a:srgbClr val="741A46"/>
                </a:solidFill>
                <a:latin typeface="Arial"/>
                <a:cs typeface="Arial"/>
              </a:rPr>
              <a:t>Marginal </a:t>
            </a:r>
            <a:r>
              <a:rPr dirty="0" sz="1300" spc="-20" b="1">
                <a:solidFill>
                  <a:srgbClr val="741A46"/>
                </a:solidFill>
                <a:latin typeface="Arial"/>
                <a:cs typeface="Arial"/>
              </a:rPr>
              <a:t>dan </a:t>
            </a:r>
            <a:r>
              <a:rPr dirty="0" sz="1300" spc="-10" b="1">
                <a:solidFill>
                  <a:srgbClr val="741A46"/>
                </a:solidFill>
                <a:latin typeface="Arial"/>
                <a:cs typeface="Arial"/>
              </a:rPr>
              <a:t>Rentan)</a:t>
            </a:r>
            <a:endParaRPr sz="13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8498" y="189497"/>
            <a:ext cx="993775" cy="996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55"/>
              </a:lnSpc>
            </a:pPr>
            <a:r>
              <a:rPr dirty="0" sz="700" spc="45" b="1">
                <a:latin typeface="Comfortaa"/>
                <a:cs typeface="Comfortaa"/>
              </a:rPr>
              <a:t>Bhinneka </a:t>
            </a:r>
            <a:r>
              <a:rPr dirty="0" sz="700" spc="25" b="1">
                <a:latin typeface="Comfortaa"/>
                <a:cs typeface="Comfortaa"/>
              </a:rPr>
              <a:t>Tunggal</a:t>
            </a:r>
            <a:r>
              <a:rPr dirty="0" sz="700" spc="-114" b="1">
                <a:latin typeface="Comfortaa"/>
                <a:cs typeface="Comfortaa"/>
              </a:rPr>
              <a:t> </a:t>
            </a:r>
            <a:r>
              <a:rPr dirty="0" sz="700" spc="20" b="1">
                <a:latin typeface="Comfortaa"/>
                <a:cs typeface="Comfortaa"/>
              </a:rPr>
              <a:t>Ika</a:t>
            </a:r>
            <a:endParaRPr sz="700">
              <a:latin typeface="Comfortaa"/>
              <a:cs typeface="Comforta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42569" y="185512"/>
            <a:ext cx="114972" cy="1149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69374" y="1423697"/>
            <a:ext cx="4857115" cy="480059"/>
          </a:xfrm>
          <a:custGeom>
            <a:avLst/>
            <a:gdLst/>
            <a:ahLst/>
            <a:cxnLst/>
            <a:rect l="l" t="t" r="r" b="b"/>
            <a:pathLst>
              <a:path w="4857115" h="480060">
                <a:moveTo>
                  <a:pt x="0" y="43134"/>
                </a:moveTo>
                <a:lnTo>
                  <a:pt x="3389" y="26344"/>
                </a:lnTo>
                <a:lnTo>
                  <a:pt x="12634" y="12634"/>
                </a:lnTo>
                <a:lnTo>
                  <a:pt x="26344" y="3389"/>
                </a:lnTo>
                <a:lnTo>
                  <a:pt x="43134" y="0"/>
                </a:lnTo>
                <a:lnTo>
                  <a:pt x="4813565" y="0"/>
                </a:lnTo>
                <a:lnTo>
                  <a:pt x="4849444" y="19203"/>
                </a:lnTo>
                <a:lnTo>
                  <a:pt x="4856690" y="43134"/>
                </a:lnTo>
                <a:lnTo>
                  <a:pt x="4856690" y="436564"/>
                </a:lnTo>
                <a:lnTo>
                  <a:pt x="4853302" y="453354"/>
                </a:lnTo>
                <a:lnTo>
                  <a:pt x="4844062" y="467064"/>
                </a:lnTo>
                <a:lnTo>
                  <a:pt x="4830354" y="476309"/>
                </a:lnTo>
                <a:lnTo>
                  <a:pt x="4813565" y="479699"/>
                </a:lnTo>
                <a:lnTo>
                  <a:pt x="43134" y="479699"/>
                </a:lnTo>
                <a:lnTo>
                  <a:pt x="26344" y="476309"/>
                </a:lnTo>
                <a:lnTo>
                  <a:pt x="12634" y="467064"/>
                </a:lnTo>
                <a:lnTo>
                  <a:pt x="3389" y="453354"/>
                </a:lnTo>
                <a:lnTo>
                  <a:pt x="0" y="436564"/>
                </a:lnTo>
                <a:lnTo>
                  <a:pt x="0" y="43134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278325" y="570728"/>
            <a:ext cx="402018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500" spc="-15" b="1">
                <a:solidFill>
                  <a:srgbClr val="741A46"/>
                </a:solidFill>
                <a:latin typeface="Arial"/>
                <a:cs typeface="Arial"/>
              </a:rPr>
              <a:t>Anak </a:t>
            </a:r>
            <a:r>
              <a:rPr dirty="0" sz="1500" spc="-10" b="1">
                <a:solidFill>
                  <a:srgbClr val="741A46"/>
                </a:solidFill>
                <a:latin typeface="Arial"/>
                <a:cs typeface="Arial"/>
              </a:rPr>
              <a:t>Muda </a:t>
            </a:r>
            <a:r>
              <a:rPr dirty="0" sz="1500" spc="-25" b="1">
                <a:solidFill>
                  <a:srgbClr val="741A46"/>
                </a:solidFill>
                <a:latin typeface="Arial"/>
                <a:cs typeface="Arial"/>
              </a:rPr>
              <a:t>Sebagai </a:t>
            </a:r>
            <a:r>
              <a:rPr dirty="0" sz="1500" spc="-35" b="1">
                <a:solidFill>
                  <a:srgbClr val="741A46"/>
                </a:solidFill>
                <a:latin typeface="Arial"/>
                <a:cs typeface="Arial"/>
              </a:rPr>
              <a:t>Kelompok </a:t>
            </a:r>
            <a:r>
              <a:rPr dirty="0" sz="1500" spc="-20" b="1">
                <a:solidFill>
                  <a:srgbClr val="741A46"/>
                </a:solidFill>
                <a:latin typeface="Arial"/>
                <a:cs typeface="Arial"/>
              </a:rPr>
              <a:t>Rentan </a:t>
            </a:r>
            <a:r>
              <a:rPr dirty="0" sz="1500" b="1">
                <a:solidFill>
                  <a:srgbClr val="741A46"/>
                </a:solidFill>
                <a:latin typeface="Arial"/>
                <a:cs typeface="Arial"/>
              </a:rPr>
              <a:t>dalam  </a:t>
            </a:r>
            <a:r>
              <a:rPr dirty="0" sz="1500" spc="-25" b="1">
                <a:solidFill>
                  <a:srgbClr val="741A46"/>
                </a:solidFill>
                <a:latin typeface="Arial"/>
                <a:cs typeface="Arial"/>
              </a:rPr>
              <a:t>Demokrasi dan </a:t>
            </a:r>
            <a:r>
              <a:rPr dirty="0" sz="1500" spc="-45" b="1">
                <a:solidFill>
                  <a:srgbClr val="741A46"/>
                </a:solidFill>
                <a:latin typeface="Arial"/>
                <a:cs typeface="Arial"/>
              </a:rPr>
              <a:t>Diskusi</a:t>
            </a:r>
            <a:r>
              <a:rPr dirty="0" sz="1500" b="1">
                <a:solidFill>
                  <a:srgbClr val="741A46"/>
                </a:solidFill>
                <a:latin typeface="Arial"/>
                <a:cs typeface="Arial"/>
              </a:rPr>
              <a:t> </a:t>
            </a:r>
            <a:r>
              <a:rPr dirty="0" sz="1500" spc="-30" b="1">
                <a:solidFill>
                  <a:srgbClr val="741A46"/>
                </a:solidFill>
                <a:latin typeface="Arial"/>
                <a:cs typeface="Arial"/>
              </a:rPr>
              <a:t>Kritis</a:t>
            </a:r>
            <a:endParaRPr sz="15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88499" y="499549"/>
            <a:ext cx="8427720" cy="799465"/>
            <a:chOff x="388499" y="499549"/>
            <a:chExt cx="8427720" cy="799465"/>
          </a:xfrm>
        </p:grpSpPr>
        <p:sp>
          <p:nvSpPr>
            <p:cNvPr id="7" name="object 7"/>
            <p:cNvSpPr/>
            <p:nvPr/>
          </p:nvSpPr>
          <p:spPr>
            <a:xfrm>
              <a:off x="460699" y="499549"/>
              <a:ext cx="8283575" cy="758825"/>
            </a:xfrm>
            <a:custGeom>
              <a:avLst/>
              <a:gdLst/>
              <a:ahLst/>
              <a:cxnLst/>
              <a:rect l="l" t="t" r="r" b="b"/>
              <a:pathLst>
                <a:path w="8283575" h="758825">
                  <a:moveTo>
                    <a:pt x="5521513" y="0"/>
                  </a:moveTo>
                  <a:lnTo>
                    <a:pt x="5521513" y="758398"/>
                  </a:lnTo>
                </a:path>
                <a:path w="8283575" h="758825">
                  <a:moveTo>
                    <a:pt x="8283183" y="758448"/>
                  </a:moveTo>
                  <a:lnTo>
                    <a:pt x="0" y="758448"/>
                  </a:lnTo>
                </a:path>
              </a:pathLst>
            </a:custGeom>
            <a:ln w="19049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8734357" y="1217135"/>
              <a:ext cx="81724" cy="8172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88499" y="1217135"/>
              <a:ext cx="81724" cy="817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/>
          <p:nvPr/>
        </p:nvSpPr>
        <p:spPr>
          <a:xfrm>
            <a:off x="6303133" y="450768"/>
            <a:ext cx="2067560" cy="711200"/>
          </a:xfrm>
          <a:prstGeom prst="rect">
            <a:avLst/>
          </a:prstGeom>
        </p:spPr>
        <p:txBody>
          <a:bodyPr wrap="square" lIns="0" tIns="317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dirty="0" sz="1000" spc="-110" b="1">
                <a:latin typeface="Verdana"/>
                <a:cs typeface="Verdana"/>
              </a:rPr>
              <a:t>Kegiatan:</a:t>
            </a:r>
            <a:endParaRPr sz="1000">
              <a:latin typeface="Verdana"/>
              <a:cs typeface="Verdana"/>
            </a:endParaRPr>
          </a:p>
          <a:p>
            <a:pPr marL="12700" marR="5080">
              <a:lnSpc>
                <a:spcPct val="112500"/>
              </a:lnSpc>
            </a:pPr>
            <a:r>
              <a:rPr dirty="0" sz="1000" spc="-110" b="1">
                <a:latin typeface="Verdana"/>
                <a:cs typeface="Verdana"/>
              </a:rPr>
              <a:t>Presentasi </a:t>
            </a:r>
            <a:r>
              <a:rPr dirty="0" sz="1000" spc="-105" b="1">
                <a:latin typeface="Verdana"/>
                <a:cs typeface="Verdana"/>
              </a:rPr>
              <a:t>dan </a:t>
            </a:r>
            <a:r>
              <a:rPr dirty="0" sz="1000" spc="-110" b="1">
                <a:latin typeface="Verdana"/>
                <a:cs typeface="Verdana"/>
              </a:rPr>
              <a:t>Diskusi kritis: </a:t>
            </a:r>
            <a:r>
              <a:rPr dirty="0" sz="1000" spc="-114" b="1">
                <a:latin typeface="Verdana"/>
                <a:cs typeface="Verdana"/>
              </a:rPr>
              <a:t>Anak  </a:t>
            </a:r>
            <a:r>
              <a:rPr dirty="0" sz="1000" spc="-120" b="1">
                <a:latin typeface="Verdana"/>
                <a:cs typeface="Verdana"/>
              </a:rPr>
              <a:t>muda </a:t>
            </a:r>
            <a:r>
              <a:rPr dirty="0" sz="1000" spc="-105" b="1">
                <a:latin typeface="Verdana"/>
                <a:cs typeface="Verdana"/>
              </a:rPr>
              <a:t>sebagai </a:t>
            </a:r>
            <a:r>
              <a:rPr dirty="0" sz="1000" spc="-95" b="1">
                <a:latin typeface="Verdana"/>
                <a:cs typeface="Verdana"/>
              </a:rPr>
              <a:t>Kelompok </a:t>
            </a:r>
            <a:r>
              <a:rPr dirty="0" sz="1000" spc="-105" b="1">
                <a:latin typeface="Verdana"/>
                <a:cs typeface="Verdana"/>
              </a:rPr>
              <a:t>Rentan  </a:t>
            </a:r>
            <a:r>
              <a:rPr dirty="0" sz="1000" spc="-90" b="1">
                <a:latin typeface="Verdana"/>
                <a:cs typeface="Verdana"/>
              </a:rPr>
              <a:t>dalam</a:t>
            </a:r>
            <a:r>
              <a:rPr dirty="0" sz="1000" spc="-85" b="1">
                <a:latin typeface="Verdana"/>
                <a:cs typeface="Verdana"/>
              </a:rPr>
              <a:t> </a:t>
            </a:r>
            <a:r>
              <a:rPr dirty="0" sz="1000" spc="-110" b="1">
                <a:latin typeface="Verdana"/>
                <a:cs typeface="Verdana"/>
              </a:rPr>
              <a:t>Demokrasi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297664" y="1423697"/>
            <a:ext cx="3518535" cy="858519"/>
          </a:xfrm>
          <a:custGeom>
            <a:avLst/>
            <a:gdLst/>
            <a:ahLst/>
            <a:cxnLst/>
            <a:rect l="l" t="t" r="r" b="b"/>
            <a:pathLst>
              <a:path w="3518534" h="858519">
                <a:moveTo>
                  <a:pt x="3463443" y="857998"/>
                </a:moveTo>
                <a:lnTo>
                  <a:pt x="54949" y="857998"/>
                </a:lnTo>
                <a:lnTo>
                  <a:pt x="33560" y="853680"/>
                </a:lnTo>
                <a:lnTo>
                  <a:pt x="16093" y="841907"/>
                </a:lnTo>
                <a:lnTo>
                  <a:pt x="4317" y="824444"/>
                </a:lnTo>
                <a:lnTo>
                  <a:pt x="0" y="803060"/>
                </a:lnTo>
                <a:lnTo>
                  <a:pt x="0" y="54937"/>
                </a:lnTo>
                <a:lnTo>
                  <a:pt x="4317" y="33553"/>
                </a:lnTo>
                <a:lnTo>
                  <a:pt x="16095" y="16089"/>
                </a:lnTo>
                <a:lnTo>
                  <a:pt x="33560" y="4317"/>
                </a:lnTo>
                <a:lnTo>
                  <a:pt x="54949" y="0"/>
                </a:lnTo>
                <a:lnTo>
                  <a:pt x="3463443" y="0"/>
                </a:lnTo>
                <a:lnTo>
                  <a:pt x="3502294" y="16091"/>
                </a:lnTo>
                <a:lnTo>
                  <a:pt x="3518393" y="54937"/>
                </a:lnTo>
                <a:lnTo>
                  <a:pt x="3518393" y="803060"/>
                </a:lnTo>
                <a:lnTo>
                  <a:pt x="3514075" y="824444"/>
                </a:lnTo>
                <a:lnTo>
                  <a:pt x="3502299" y="841907"/>
                </a:lnTo>
                <a:lnTo>
                  <a:pt x="3484832" y="853680"/>
                </a:lnTo>
                <a:lnTo>
                  <a:pt x="3463443" y="857998"/>
                </a:lnTo>
                <a:close/>
              </a:path>
            </a:pathLst>
          </a:custGeom>
          <a:solidFill>
            <a:srgbClr val="F9CA9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5467288" y="1561528"/>
            <a:ext cx="2760345" cy="5511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dirty="0" sz="1000" spc="-150">
                <a:latin typeface="Arial Black"/>
                <a:cs typeface="Arial Black"/>
              </a:rPr>
              <a:t>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50">
                <a:latin typeface="Arial Black"/>
                <a:cs typeface="Arial Black"/>
              </a:rPr>
              <a:t>mempresentasikan </a:t>
            </a:r>
            <a:r>
              <a:rPr dirty="0" sz="1000" spc="-145">
                <a:latin typeface="Arial Black"/>
                <a:cs typeface="Arial Black"/>
              </a:rPr>
              <a:t>hasil </a:t>
            </a:r>
            <a:r>
              <a:rPr dirty="0" sz="1000" spc="-130">
                <a:latin typeface="Arial Black"/>
                <a:cs typeface="Arial Black"/>
              </a:rPr>
              <a:t>riset mandiri  </a:t>
            </a:r>
            <a:r>
              <a:rPr dirty="0" sz="1000" spc="-125">
                <a:latin typeface="Arial Black"/>
                <a:cs typeface="Arial Black"/>
              </a:rPr>
              <a:t>tentang </a:t>
            </a:r>
            <a:r>
              <a:rPr dirty="0" sz="1000" spc="-140">
                <a:latin typeface="Arial Black"/>
                <a:cs typeface="Arial Black"/>
              </a:rPr>
              <a:t>kelompok marginal </a:t>
            </a:r>
            <a:r>
              <a:rPr dirty="0" sz="1000" spc="-135">
                <a:latin typeface="Arial Black"/>
                <a:cs typeface="Arial Black"/>
              </a:rPr>
              <a:t>dan </a:t>
            </a:r>
            <a:r>
              <a:rPr dirty="0" sz="1000" spc="-140">
                <a:latin typeface="Arial Black"/>
                <a:cs typeface="Arial Black"/>
              </a:rPr>
              <a:t>kelompok </a:t>
            </a:r>
            <a:r>
              <a:rPr dirty="0" sz="1000" spc="-130">
                <a:latin typeface="Arial Black"/>
                <a:cs typeface="Arial Black"/>
              </a:rPr>
              <a:t>rentan  </a:t>
            </a:r>
            <a:r>
              <a:rPr dirty="0" sz="1000" spc="-100">
                <a:latin typeface="Arial Black"/>
                <a:cs typeface="Arial Black"/>
              </a:rPr>
              <a:t>di</a:t>
            </a:r>
            <a:r>
              <a:rPr dirty="0" sz="1000" spc="-95">
                <a:latin typeface="Arial Black"/>
                <a:cs typeface="Arial Black"/>
              </a:rPr>
              <a:t> </a:t>
            </a:r>
            <a:r>
              <a:rPr dirty="0" sz="1000" spc="-140">
                <a:latin typeface="Arial Black"/>
                <a:cs typeface="Arial Black"/>
              </a:rPr>
              <a:t>Indonesia.</a:t>
            </a:r>
            <a:endParaRPr sz="1000">
              <a:latin typeface="Arial Black"/>
              <a:cs typeface="Arial Black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0" y="466294"/>
            <a:ext cx="1068705" cy="678815"/>
            <a:chOff x="0" y="466294"/>
            <a:chExt cx="1068705" cy="678815"/>
          </a:xfrm>
        </p:grpSpPr>
        <p:sp>
          <p:nvSpPr>
            <p:cNvPr id="14" name="object 14"/>
            <p:cNvSpPr/>
            <p:nvPr/>
          </p:nvSpPr>
          <p:spPr>
            <a:xfrm>
              <a:off x="0" y="466294"/>
              <a:ext cx="1068705" cy="678815"/>
            </a:xfrm>
            <a:custGeom>
              <a:avLst/>
              <a:gdLst/>
              <a:ahLst/>
              <a:cxnLst/>
              <a:rect l="l" t="t" r="r" b="b"/>
              <a:pathLst>
                <a:path w="1068705" h="678815">
                  <a:moveTo>
                    <a:pt x="1064074" y="289319"/>
                  </a:moveTo>
                  <a:lnTo>
                    <a:pt x="61539" y="289319"/>
                  </a:lnTo>
                  <a:lnTo>
                    <a:pt x="95289" y="287631"/>
                  </a:lnTo>
                  <a:lnTo>
                    <a:pt x="175883" y="282394"/>
                  </a:lnTo>
                  <a:lnTo>
                    <a:pt x="239135" y="277216"/>
                  </a:lnTo>
                  <a:lnTo>
                    <a:pt x="398519" y="262494"/>
                  </a:lnTo>
                  <a:lnTo>
                    <a:pt x="402009" y="248644"/>
                  </a:lnTo>
                  <a:lnTo>
                    <a:pt x="410621" y="220889"/>
                  </a:lnTo>
                  <a:lnTo>
                    <a:pt x="427961" y="181902"/>
                  </a:lnTo>
                  <a:lnTo>
                    <a:pt x="449609" y="146404"/>
                  </a:lnTo>
                  <a:lnTo>
                    <a:pt x="475619" y="113469"/>
                  </a:lnTo>
                  <a:lnTo>
                    <a:pt x="505936" y="84024"/>
                  </a:lnTo>
                  <a:lnTo>
                    <a:pt x="516353" y="74482"/>
                  </a:lnTo>
                  <a:lnTo>
                    <a:pt x="550976" y="50274"/>
                  </a:lnTo>
                  <a:lnTo>
                    <a:pt x="588218" y="30314"/>
                  </a:lnTo>
                  <a:lnTo>
                    <a:pt x="641926" y="11287"/>
                  </a:lnTo>
                  <a:lnTo>
                    <a:pt x="684406" y="2617"/>
                  </a:lnTo>
                  <a:lnTo>
                    <a:pt x="713851" y="0"/>
                  </a:lnTo>
                  <a:lnTo>
                    <a:pt x="746786" y="0"/>
                  </a:lnTo>
                  <a:lnTo>
                    <a:pt x="813470" y="10414"/>
                  </a:lnTo>
                  <a:lnTo>
                    <a:pt x="861128" y="26882"/>
                  </a:lnTo>
                  <a:lnTo>
                    <a:pt x="918270" y="58072"/>
                  </a:lnTo>
                  <a:lnTo>
                    <a:pt x="957258" y="88389"/>
                  </a:lnTo>
                  <a:lnTo>
                    <a:pt x="990195" y="123012"/>
                  </a:lnTo>
                  <a:lnTo>
                    <a:pt x="1018765" y="162872"/>
                  </a:lnTo>
                  <a:lnTo>
                    <a:pt x="1041285" y="207039"/>
                  </a:lnTo>
                  <a:lnTo>
                    <a:pt x="1057752" y="254696"/>
                  </a:lnTo>
                  <a:lnTo>
                    <a:pt x="1061245" y="270291"/>
                  </a:lnTo>
                  <a:lnTo>
                    <a:pt x="1064074" y="289319"/>
                  </a:lnTo>
                  <a:close/>
                </a:path>
                <a:path w="1068705" h="678815">
                  <a:moveTo>
                    <a:pt x="0" y="403516"/>
                  </a:moveTo>
                  <a:lnTo>
                    <a:pt x="0" y="288605"/>
                  </a:lnTo>
                  <a:lnTo>
                    <a:pt x="15627" y="289319"/>
                  </a:lnTo>
                  <a:lnTo>
                    <a:pt x="1064074" y="289319"/>
                  </a:lnTo>
                  <a:lnTo>
                    <a:pt x="1066422" y="304041"/>
                  </a:lnTo>
                  <a:lnTo>
                    <a:pt x="1068170" y="338724"/>
                  </a:lnTo>
                  <a:lnTo>
                    <a:pt x="1067295" y="356936"/>
                  </a:lnTo>
                  <a:lnTo>
                    <a:pt x="1066422" y="373346"/>
                  </a:lnTo>
                  <a:lnTo>
                    <a:pt x="1063805" y="390686"/>
                  </a:lnTo>
                  <a:lnTo>
                    <a:pt x="1061914" y="402849"/>
                  </a:lnTo>
                  <a:lnTo>
                    <a:pt x="15627" y="402849"/>
                  </a:lnTo>
                  <a:lnTo>
                    <a:pt x="0" y="403516"/>
                  </a:lnTo>
                  <a:close/>
                </a:path>
                <a:path w="1068705" h="678815">
                  <a:moveTo>
                    <a:pt x="728571" y="678321"/>
                  </a:moveTo>
                  <a:lnTo>
                    <a:pt x="714723" y="678321"/>
                  </a:lnTo>
                  <a:lnTo>
                    <a:pt x="700001" y="677448"/>
                  </a:lnTo>
                  <a:lnTo>
                    <a:pt x="686093" y="675701"/>
                  </a:lnTo>
                  <a:lnTo>
                    <a:pt x="644546" y="667903"/>
                  </a:lnTo>
                  <a:lnTo>
                    <a:pt x="630696" y="663598"/>
                  </a:lnTo>
                  <a:lnTo>
                    <a:pt x="617661" y="660106"/>
                  </a:lnTo>
                  <a:lnTo>
                    <a:pt x="568316" y="637586"/>
                  </a:lnTo>
                  <a:lnTo>
                    <a:pt x="522403" y="608143"/>
                  </a:lnTo>
                  <a:lnTo>
                    <a:pt x="473001" y="562231"/>
                  </a:lnTo>
                  <a:lnTo>
                    <a:pt x="456534" y="540583"/>
                  </a:lnTo>
                  <a:lnTo>
                    <a:pt x="448736" y="530168"/>
                  </a:lnTo>
                  <a:lnTo>
                    <a:pt x="415859" y="470406"/>
                  </a:lnTo>
                  <a:lnTo>
                    <a:pt x="402824" y="431419"/>
                  </a:lnTo>
                  <a:lnTo>
                    <a:pt x="309311" y="421876"/>
                  </a:lnTo>
                  <a:lnTo>
                    <a:pt x="169831" y="409774"/>
                  </a:lnTo>
                  <a:lnTo>
                    <a:pt x="92729" y="404536"/>
                  </a:lnTo>
                  <a:lnTo>
                    <a:pt x="34655" y="402849"/>
                  </a:lnTo>
                  <a:lnTo>
                    <a:pt x="1061914" y="402849"/>
                  </a:lnTo>
                  <a:lnTo>
                    <a:pt x="1052575" y="440089"/>
                  </a:lnTo>
                  <a:lnTo>
                    <a:pt x="1027435" y="500724"/>
                  </a:lnTo>
                  <a:lnTo>
                    <a:pt x="1000553" y="542271"/>
                  </a:lnTo>
                  <a:lnTo>
                    <a:pt x="990195" y="554433"/>
                  </a:lnTo>
                  <a:lnTo>
                    <a:pt x="979778" y="567411"/>
                  </a:lnTo>
                  <a:lnTo>
                    <a:pt x="944283" y="601218"/>
                  </a:lnTo>
                  <a:lnTo>
                    <a:pt x="890573" y="637586"/>
                  </a:lnTo>
                  <a:lnTo>
                    <a:pt x="845533" y="657488"/>
                  </a:lnTo>
                  <a:lnTo>
                    <a:pt x="797003" y="671396"/>
                  </a:lnTo>
                  <a:lnTo>
                    <a:pt x="763195" y="676573"/>
                  </a:lnTo>
                  <a:lnTo>
                    <a:pt x="728571" y="6783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474536" y="536343"/>
              <a:ext cx="521334" cy="521334"/>
            </a:xfrm>
            <a:custGeom>
              <a:avLst/>
              <a:gdLst/>
              <a:ahLst/>
              <a:cxnLst/>
              <a:rect l="l" t="t" r="r" b="b"/>
              <a:pathLst>
                <a:path w="521334" h="521334">
                  <a:moveTo>
                    <a:pt x="260394" y="520788"/>
                  </a:moveTo>
                  <a:lnTo>
                    <a:pt x="213588" y="516593"/>
                  </a:lnTo>
                  <a:lnTo>
                    <a:pt x="169534" y="504498"/>
                  </a:lnTo>
                  <a:lnTo>
                    <a:pt x="128968" y="485237"/>
                  </a:lnTo>
                  <a:lnTo>
                    <a:pt x="92625" y="459547"/>
                  </a:lnTo>
                  <a:lnTo>
                    <a:pt x="61241" y="428163"/>
                  </a:lnTo>
                  <a:lnTo>
                    <a:pt x="35551" y="391820"/>
                  </a:lnTo>
                  <a:lnTo>
                    <a:pt x="16290" y="351254"/>
                  </a:lnTo>
                  <a:lnTo>
                    <a:pt x="4195" y="307200"/>
                  </a:lnTo>
                  <a:lnTo>
                    <a:pt x="0" y="260394"/>
                  </a:lnTo>
                  <a:lnTo>
                    <a:pt x="4195" y="213588"/>
                  </a:lnTo>
                  <a:lnTo>
                    <a:pt x="16290" y="169534"/>
                  </a:lnTo>
                  <a:lnTo>
                    <a:pt x="35551" y="128968"/>
                  </a:lnTo>
                  <a:lnTo>
                    <a:pt x="61241" y="92625"/>
                  </a:lnTo>
                  <a:lnTo>
                    <a:pt x="92625" y="61241"/>
                  </a:lnTo>
                  <a:lnTo>
                    <a:pt x="128968" y="35551"/>
                  </a:lnTo>
                  <a:lnTo>
                    <a:pt x="169534" y="16290"/>
                  </a:lnTo>
                  <a:lnTo>
                    <a:pt x="213588" y="4195"/>
                  </a:lnTo>
                  <a:lnTo>
                    <a:pt x="260394" y="0"/>
                  </a:lnTo>
                  <a:lnTo>
                    <a:pt x="311431" y="5049"/>
                  </a:lnTo>
                  <a:lnTo>
                    <a:pt x="360042" y="19820"/>
                  </a:lnTo>
                  <a:lnTo>
                    <a:pt x="404861" y="43748"/>
                  </a:lnTo>
                  <a:lnTo>
                    <a:pt x="444521" y="76267"/>
                  </a:lnTo>
                  <a:lnTo>
                    <a:pt x="477039" y="115926"/>
                  </a:lnTo>
                  <a:lnTo>
                    <a:pt x="500967" y="160744"/>
                  </a:lnTo>
                  <a:lnTo>
                    <a:pt x="515739" y="209355"/>
                  </a:lnTo>
                  <a:lnTo>
                    <a:pt x="520788" y="260394"/>
                  </a:lnTo>
                  <a:lnTo>
                    <a:pt x="516593" y="307200"/>
                  </a:lnTo>
                  <a:lnTo>
                    <a:pt x="504498" y="351254"/>
                  </a:lnTo>
                  <a:lnTo>
                    <a:pt x="485237" y="391820"/>
                  </a:lnTo>
                  <a:lnTo>
                    <a:pt x="459547" y="428163"/>
                  </a:lnTo>
                  <a:lnTo>
                    <a:pt x="428163" y="459547"/>
                  </a:lnTo>
                  <a:lnTo>
                    <a:pt x="391820" y="485237"/>
                  </a:lnTo>
                  <a:lnTo>
                    <a:pt x="351254" y="504498"/>
                  </a:lnTo>
                  <a:lnTo>
                    <a:pt x="307200" y="516593"/>
                  </a:lnTo>
                  <a:lnTo>
                    <a:pt x="260394" y="520788"/>
                  </a:lnTo>
                  <a:close/>
                </a:path>
              </a:pathLst>
            </a:custGeom>
            <a:solidFill>
              <a:srgbClr val="C17BA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/>
          <p:cNvSpPr txBox="1"/>
          <p:nvPr/>
        </p:nvSpPr>
        <p:spPr>
          <a:xfrm>
            <a:off x="647592" y="636781"/>
            <a:ext cx="17526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50" b="1">
                <a:solidFill>
                  <a:srgbClr val="FFFFFF"/>
                </a:solidFill>
                <a:latin typeface="Comfortaa"/>
                <a:cs typeface="Comfortaa"/>
              </a:rPr>
              <a:t>4</a:t>
            </a:r>
            <a:endParaRPr sz="1800">
              <a:latin typeface="Comfortaa"/>
              <a:cs typeface="Comforta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53999" y="1474282"/>
            <a:ext cx="1189355" cy="2813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065"/>
              </a:lnSpc>
              <a:spcBef>
                <a:spcPts val="100"/>
              </a:spcBef>
            </a:pPr>
            <a:r>
              <a:rPr dirty="0" sz="900" spc="-10" b="1">
                <a:latin typeface="Arial"/>
                <a:cs typeface="Arial"/>
              </a:rPr>
              <a:t>Waktu: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ts val="944"/>
              </a:lnSpc>
            </a:pPr>
            <a:r>
              <a:rPr dirty="0" sz="800" spc="-160">
                <a:latin typeface="Arial Black"/>
                <a:cs typeface="Arial Black"/>
              </a:rPr>
              <a:t>180 </a:t>
            </a:r>
            <a:r>
              <a:rPr dirty="0" sz="800" spc="-105">
                <a:latin typeface="Arial Black"/>
                <a:cs typeface="Arial Black"/>
              </a:rPr>
              <a:t>menit </a:t>
            </a:r>
            <a:r>
              <a:rPr dirty="0" sz="800" spc="-85">
                <a:latin typeface="Arial Black"/>
                <a:cs typeface="Arial Black"/>
              </a:rPr>
              <a:t>(4 </a:t>
            </a:r>
            <a:r>
              <a:rPr dirty="0" sz="800" spc="-125">
                <a:latin typeface="Arial Black"/>
                <a:cs typeface="Arial Black"/>
              </a:rPr>
              <a:t>jam</a:t>
            </a:r>
            <a:r>
              <a:rPr dirty="0" sz="800" spc="-105">
                <a:latin typeface="Arial Black"/>
                <a:cs typeface="Arial Black"/>
              </a:rPr>
              <a:t> pelajaran)</a:t>
            </a:r>
            <a:endParaRPr sz="800">
              <a:latin typeface="Arial Black"/>
              <a:cs typeface="Arial Black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122848" y="1481445"/>
            <a:ext cx="800100" cy="2851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30" b="1">
                <a:latin typeface="Arial"/>
                <a:cs typeface="Arial"/>
              </a:rPr>
              <a:t>Peralatan: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800" spc="-90">
                <a:latin typeface="Arial Black"/>
                <a:cs typeface="Arial Black"/>
              </a:rPr>
              <a:t>Laptop/Proyektor</a:t>
            </a:r>
            <a:endParaRPr sz="800">
              <a:latin typeface="Arial Black"/>
              <a:cs typeface="Arial Black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542565" y="1481445"/>
            <a:ext cx="63563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40" b="1">
                <a:latin typeface="Arial"/>
                <a:cs typeface="Arial"/>
              </a:rPr>
              <a:t>Peran</a:t>
            </a:r>
            <a:r>
              <a:rPr dirty="0" sz="900" spc="-80" b="1">
                <a:latin typeface="Arial"/>
                <a:cs typeface="Arial"/>
              </a:rPr>
              <a:t> </a:t>
            </a:r>
            <a:r>
              <a:rPr dirty="0" sz="900" spc="-40" b="1">
                <a:latin typeface="Arial"/>
                <a:cs typeface="Arial"/>
              </a:rPr>
              <a:t>Guru: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900" spc="-120">
                <a:latin typeface="Arial Black"/>
                <a:cs typeface="Arial Black"/>
              </a:rPr>
              <a:t>Fasilitator.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682084" y="176444"/>
            <a:ext cx="1011555" cy="132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 spc="25" b="1">
                <a:latin typeface="Comfortaa"/>
                <a:cs typeface="Comfortaa"/>
              </a:rPr>
              <a:t>Tahapan</a:t>
            </a:r>
            <a:r>
              <a:rPr dirty="0" sz="700" spc="-45" b="1">
                <a:latin typeface="Comfortaa"/>
                <a:cs typeface="Comfortaa"/>
              </a:rPr>
              <a:t> </a:t>
            </a:r>
            <a:r>
              <a:rPr dirty="0" sz="700" spc="35" b="1">
                <a:latin typeface="Comfortaa"/>
                <a:cs typeface="Comfortaa"/>
              </a:rPr>
              <a:t>Pengenalan</a:t>
            </a:r>
            <a:endParaRPr sz="700">
              <a:latin typeface="Comfortaa"/>
              <a:cs typeface="Comfortaa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774857" y="198899"/>
            <a:ext cx="101699" cy="1016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068172" y="2469047"/>
            <a:ext cx="3317143" cy="267444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23" name="object 23"/>
          <p:cNvGrpSpPr/>
          <p:nvPr/>
        </p:nvGrpSpPr>
        <p:grpSpPr>
          <a:xfrm>
            <a:off x="39974" y="0"/>
            <a:ext cx="1646555" cy="406400"/>
            <a:chOff x="39974" y="0"/>
            <a:chExt cx="1646555" cy="406400"/>
          </a:xfrm>
        </p:grpSpPr>
        <p:sp>
          <p:nvSpPr>
            <p:cNvPr id="24" name="object 24"/>
            <p:cNvSpPr/>
            <p:nvPr/>
          </p:nvSpPr>
          <p:spPr>
            <a:xfrm>
              <a:off x="39974" y="0"/>
              <a:ext cx="1646246" cy="40604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668548" y="115849"/>
              <a:ext cx="876300" cy="276225"/>
            </a:xfrm>
            <a:custGeom>
              <a:avLst/>
              <a:gdLst/>
              <a:ahLst/>
              <a:cxnLst/>
              <a:rect l="l" t="t" r="r" b="b"/>
              <a:pathLst>
                <a:path w="876300" h="276225">
                  <a:moveTo>
                    <a:pt x="829698" y="275999"/>
                  </a:moveTo>
                  <a:lnTo>
                    <a:pt x="45999" y="275999"/>
                  </a:lnTo>
                  <a:lnTo>
                    <a:pt x="28094" y="272384"/>
                  </a:lnTo>
                  <a:lnTo>
                    <a:pt x="13473" y="262526"/>
                  </a:lnTo>
                  <a:lnTo>
                    <a:pt x="3614" y="247904"/>
                  </a:lnTo>
                  <a:lnTo>
                    <a:pt x="0" y="229999"/>
                  </a:lnTo>
                  <a:lnTo>
                    <a:pt x="0" y="46000"/>
                  </a:lnTo>
                  <a:lnTo>
                    <a:pt x="3614" y="28095"/>
                  </a:lnTo>
                  <a:lnTo>
                    <a:pt x="13473" y="13473"/>
                  </a:lnTo>
                  <a:lnTo>
                    <a:pt x="28094" y="3614"/>
                  </a:lnTo>
                  <a:lnTo>
                    <a:pt x="45999" y="0"/>
                  </a:lnTo>
                  <a:lnTo>
                    <a:pt x="829698" y="0"/>
                  </a:lnTo>
                  <a:lnTo>
                    <a:pt x="867969" y="20479"/>
                  </a:lnTo>
                  <a:lnTo>
                    <a:pt x="875698" y="46000"/>
                  </a:lnTo>
                  <a:lnTo>
                    <a:pt x="875698" y="229999"/>
                  </a:lnTo>
                  <a:lnTo>
                    <a:pt x="872083" y="247904"/>
                  </a:lnTo>
                  <a:lnTo>
                    <a:pt x="862225" y="262526"/>
                  </a:lnTo>
                  <a:lnTo>
                    <a:pt x="847603" y="272384"/>
                  </a:lnTo>
                  <a:lnTo>
                    <a:pt x="829698" y="275999"/>
                  </a:lnTo>
                  <a:close/>
                </a:path>
              </a:pathLst>
            </a:custGeom>
            <a:solidFill>
              <a:srgbClr val="D8E9D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6" name="object 26"/>
          <p:cNvSpPr txBox="1"/>
          <p:nvPr/>
        </p:nvSpPr>
        <p:spPr>
          <a:xfrm>
            <a:off x="595473" y="108610"/>
            <a:ext cx="80962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Arial"/>
                <a:cs typeface="Arial"/>
              </a:rPr>
              <a:t>Suara</a:t>
            </a:r>
            <a:r>
              <a:rPr dirty="0" sz="800" spc="-60">
                <a:latin typeface="Arial"/>
                <a:cs typeface="Arial"/>
              </a:rPr>
              <a:t> </a:t>
            </a:r>
            <a:r>
              <a:rPr dirty="0" sz="800" spc="-5">
                <a:latin typeface="Arial"/>
                <a:cs typeface="Arial"/>
              </a:rPr>
              <a:t>Demokrasi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8498" y="189497"/>
            <a:ext cx="993775" cy="996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55"/>
              </a:lnSpc>
            </a:pPr>
            <a:r>
              <a:rPr dirty="0" sz="700" spc="45" b="1">
                <a:latin typeface="Comfortaa"/>
                <a:cs typeface="Comfortaa"/>
              </a:rPr>
              <a:t>Bhinneka </a:t>
            </a:r>
            <a:r>
              <a:rPr dirty="0" sz="700" spc="25" b="1">
                <a:latin typeface="Comfortaa"/>
                <a:cs typeface="Comfortaa"/>
              </a:rPr>
              <a:t>Tunggal</a:t>
            </a:r>
            <a:r>
              <a:rPr dirty="0" sz="700" spc="-114" b="1">
                <a:latin typeface="Comfortaa"/>
                <a:cs typeface="Comfortaa"/>
              </a:rPr>
              <a:t> </a:t>
            </a:r>
            <a:r>
              <a:rPr dirty="0" sz="700" spc="20" b="1">
                <a:latin typeface="Comfortaa"/>
                <a:cs typeface="Comfortaa"/>
              </a:rPr>
              <a:t>Ika</a:t>
            </a:r>
            <a:endParaRPr sz="700">
              <a:latin typeface="Comfortaa"/>
              <a:cs typeface="Comforta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42569" y="185512"/>
            <a:ext cx="114972" cy="1149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4" name="object 4"/>
          <p:cNvGrpSpPr/>
          <p:nvPr/>
        </p:nvGrpSpPr>
        <p:grpSpPr>
          <a:xfrm>
            <a:off x="0" y="466294"/>
            <a:ext cx="8816340" cy="833119"/>
            <a:chOff x="0" y="466294"/>
            <a:chExt cx="8816340" cy="833119"/>
          </a:xfrm>
        </p:grpSpPr>
        <p:sp>
          <p:nvSpPr>
            <p:cNvPr id="5" name="object 5"/>
            <p:cNvSpPr/>
            <p:nvPr/>
          </p:nvSpPr>
          <p:spPr>
            <a:xfrm>
              <a:off x="460699" y="499548"/>
              <a:ext cx="8283575" cy="758825"/>
            </a:xfrm>
            <a:custGeom>
              <a:avLst/>
              <a:gdLst/>
              <a:ahLst/>
              <a:cxnLst/>
              <a:rect l="l" t="t" r="r" b="b"/>
              <a:pathLst>
                <a:path w="8283575" h="758825">
                  <a:moveTo>
                    <a:pt x="5521513" y="0"/>
                  </a:moveTo>
                  <a:lnTo>
                    <a:pt x="5521513" y="758398"/>
                  </a:lnTo>
                </a:path>
                <a:path w="8283575" h="758825">
                  <a:moveTo>
                    <a:pt x="8283183" y="758448"/>
                  </a:moveTo>
                  <a:lnTo>
                    <a:pt x="0" y="758448"/>
                  </a:lnTo>
                </a:path>
              </a:pathLst>
            </a:custGeom>
            <a:ln w="19049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8734357" y="1217135"/>
              <a:ext cx="81724" cy="8172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88499" y="1217135"/>
              <a:ext cx="81724" cy="817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0" y="466294"/>
              <a:ext cx="1068705" cy="678815"/>
            </a:xfrm>
            <a:custGeom>
              <a:avLst/>
              <a:gdLst/>
              <a:ahLst/>
              <a:cxnLst/>
              <a:rect l="l" t="t" r="r" b="b"/>
              <a:pathLst>
                <a:path w="1068705" h="678815">
                  <a:moveTo>
                    <a:pt x="1064074" y="289319"/>
                  </a:moveTo>
                  <a:lnTo>
                    <a:pt x="61539" y="289319"/>
                  </a:lnTo>
                  <a:lnTo>
                    <a:pt x="95289" y="287631"/>
                  </a:lnTo>
                  <a:lnTo>
                    <a:pt x="175883" y="282394"/>
                  </a:lnTo>
                  <a:lnTo>
                    <a:pt x="239135" y="277216"/>
                  </a:lnTo>
                  <a:lnTo>
                    <a:pt x="398519" y="262494"/>
                  </a:lnTo>
                  <a:lnTo>
                    <a:pt x="402009" y="248644"/>
                  </a:lnTo>
                  <a:lnTo>
                    <a:pt x="410621" y="220889"/>
                  </a:lnTo>
                  <a:lnTo>
                    <a:pt x="427961" y="181902"/>
                  </a:lnTo>
                  <a:lnTo>
                    <a:pt x="449609" y="146404"/>
                  </a:lnTo>
                  <a:lnTo>
                    <a:pt x="475619" y="113469"/>
                  </a:lnTo>
                  <a:lnTo>
                    <a:pt x="505936" y="84024"/>
                  </a:lnTo>
                  <a:lnTo>
                    <a:pt x="516353" y="74482"/>
                  </a:lnTo>
                  <a:lnTo>
                    <a:pt x="550976" y="50274"/>
                  </a:lnTo>
                  <a:lnTo>
                    <a:pt x="588218" y="30314"/>
                  </a:lnTo>
                  <a:lnTo>
                    <a:pt x="641926" y="11287"/>
                  </a:lnTo>
                  <a:lnTo>
                    <a:pt x="684406" y="2617"/>
                  </a:lnTo>
                  <a:lnTo>
                    <a:pt x="713851" y="0"/>
                  </a:lnTo>
                  <a:lnTo>
                    <a:pt x="746786" y="0"/>
                  </a:lnTo>
                  <a:lnTo>
                    <a:pt x="813470" y="10414"/>
                  </a:lnTo>
                  <a:lnTo>
                    <a:pt x="861128" y="26882"/>
                  </a:lnTo>
                  <a:lnTo>
                    <a:pt x="918270" y="58072"/>
                  </a:lnTo>
                  <a:lnTo>
                    <a:pt x="957258" y="88389"/>
                  </a:lnTo>
                  <a:lnTo>
                    <a:pt x="990195" y="123012"/>
                  </a:lnTo>
                  <a:lnTo>
                    <a:pt x="1018765" y="162872"/>
                  </a:lnTo>
                  <a:lnTo>
                    <a:pt x="1041285" y="207039"/>
                  </a:lnTo>
                  <a:lnTo>
                    <a:pt x="1057752" y="254696"/>
                  </a:lnTo>
                  <a:lnTo>
                    <a:pt x="1061245" y="270291"/>
                  </a:lnTo>
                  <a:lnTo>
                    <a:pt x="1064074" y="289319"/>
                  </a:lnTo>
                  <a:close/>
                </a:path>
                <a:path w="1068705" h="678815">
                  <a:moveTo>
                    <a:pt x="0" y="403516"/>
                  </a:moveTo>
                  <a:lnTo>
                    <a:pt x="0" y="288605"/>
                  </a:lnTo>
                  <a:lnTo>
                    <a:pt x="15627" y="289319"/>
                  </a:lnTo>
                  <a:lnTo>
                    <a:pt x="1064074" y="289319"/>
                  </a:lnTo>
                  <a:lnTo>
                    <a:pt x="1066422" y="304041"/>
                  </a:lnTo>
                  <a:lnTo>
                    <a:pt x="1068170" y="338724"/>
                  </a:lnTo>
                  <a:lnTo>
                    <a:pt x="1067295" y="356936"/>
                  </a:lnTo>
                  <a:lnTo>
                    <a:pt x="1066422" y="373346"/>
                  </a:lnTo>
                  <a:lnTo>
                    <a:pt x="1063805" y="390686"/>
                  </a:lnTo>
                  <a:lnTo>
                    <a:pt x="1061914" y="402849"/>
                  </a:lnTo>
                  <a:lnTo>
                    <a:pt x="15627" y="402849"/>
                  </a:lnTo>
                  <a:lnTo>
                    <a:pt x="0" y="403516"/>
                  </a:lnTo>
                  <a:close/>
                </a:path>
                <a:path w="1068705" h="678815">
                  <a:moveTo>
                    <a:pt x="728571" y="678321"/>
                  </a:moveTo>
                  <a:lnTo>
                    <a:pt x="714723" y="678321"/>
                  </a:lnTo>
                  <a:lnTo>
                    <a:pt x="700001" y="677448"/>
                  </a:lnTo>
                  <a:lnTo>
                    <a:pt x="686093" y="675701"/>
                  </a:lnTo>
                  <a:lnTo>
                    <a:pt x="644546" y="667903"/>
                  </a:lnTo>
                  <a:lnTo>
                    <a:pt x="630696" y="663598"/>
                  </a:lnTo>
                  <a:lnTo>
                    <a:pt x="617661" y="660106"/>
                  </a:lnTo>
                  <a:lnTo>
                    <a:pt x="568316" y="637586"/>
                  </a:lnTo>
                  <a:lnTo>
                    <a:pt x="522403" y="608143"/>
                  </a:lnTo>
                  <a:lnTo>
                    <a:pt x="473001" y="562231"/>
                  </a:lnTo>
                  <a:lnTo>
                    <a:pt x="456534" y="540583"/>
                  </a:lnTo>
                  <a:lnTo>
                    <a:pt x="448736" y="530168"/>
                  </a:lnTo>
                  <a:lnTo>
                    <a:pt x="415859" y="470406"/>
                  </a:lnTo>
                  <a:lnTo>
                    <a:pt x="402824" y="431419"/>
                  </a:lnTo>
                  <a:lnTo>
                    <a:pt x="309311" y="421876"/>
                  </a:lnTo>
                  <a:lnTo>
                    <a:pt x="169831" y="409774"/>
                  </a:lnTo>
                  <a:lnTo>
                    <a:pt x="92729" y="404536"/>
                  </a:lnTo>
                  <a:lnTo>
                    <a:pt x="34655" y="402849"/>
                  </a:lnTo>
                  <a:lnTo>
                    <a:pt x="1061914" y="402849"/>
                  </a:lnTo>
                  <a:lnTo>
                    <a:pt x="1052575" y="440089"/>
                  </a:lnTo>
                  <a:lnTo>
                    <a:pt x="1027435" y="500724"/>
                  </a:lnTo>
                  <a:lnTo>
                    <a:pt x="1000553" y="542271"/>
                  </a:lnTo>
                  <a:lnTo>
                    <a:pt x="990195" y="554433"/>
                  </a:lnTo>
                  <a:lnTo>
                    <a:pt x="979778" y="567411"/>
                  </a:lnTo>
                  <a:lnTo>
                    <a:pt x="944283" y="601218"/>
                  </a:lnTo>
                  <a:lnTo>
                    <a:pt x="890573" y="637586"/>
                  </a:lnTo>
                  <a:lnTo>
                    <a:pt x="845533" y="657488"/>
                  </a:lnTo>
                  <a:lnTo>
                    <a:pt x="797003" y="671396"/>
                  </a:lnTo>
                  <a:lnTo>
                    <a:pt x="763195" y="676573"/>
                  </a:lnTo>
                  <a:lnTo>
                    <a:pt x="728571" y="6783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474536" y="536343"/>
              <a:ext cx="521334" cy="521334"/>
            </a:xfrm>
            <a:custGeom>
              <a:avLst/>
              <a:gdLst/>
              <a:ahLst/>
              <a:cxnLst/>
              <a:rect l="l" t="t" r="r" b="b"/>
              <a:pathLst>
                <a:path w="521334" h="521334">
                  <a:moveTo>
                    <a:pt x="260394" y="520788"/>
                  </a:moveTo>
                  <a:lnTo>
                    <a:pt x="213588" y="516593"/>
                  </a:lnTo>
                  <a:lnTo>
                    <a:pt x="169534" y="504498"/>
                  </a:lnTo>
                  <a:lnTo>
                    <a:pt x="128968" y="485237"/>
                  </a:lnTo>
                  <a:lnTo>
                    <a:pt x="92625" y="459547"/>
                  </a:lnTo>
                  <a:lnTo>
                    <a:pt x="61241" y="428163"/>
                  </a:lnTo>
                  <a:lnTo>
                    <a:pt x="35551" y="391820"/>
                  </a:lnTo>
                  <a:lnTo>
                    <a:pt x="16290" y="351254"/>
                  </a:lnTo>
                  <a:lnTo>
                    <a:pt x="4195" y="307200"/>
                  </a:lnTo>
                  <a:lnTo>
                    <a:pt x="0" y="260394"/>
                  </a:lnTo>
                  <a:lnTo>
                    <a:pt x="4195" y="213588"/>
                  </a:lnTo>
                  <a:lnTo>
                    <a:pt x="16290" y="169534"/>
                  </a:lnTo>
                  <a:lnTo>
                    <a:pt x="35551" y="128968"/>
                  </a:lnTo>
                  <a:lnTo>
                    <a:pt x="61241" y="92625"/>
                  </a:lnTo>
                  <a:lnTo>
                    <a:pt x="92625" y="61241"/>
                  </a:lnTo>
                  <a:lnTo>
                    <a:pt x="128968" y="35551"/>
                  </a:lnTo>
                  <a:lnTo>
                    <a:pt x="169534" y="16290"/>
                  </a:lnTo>
                  <a:lnTo>
                    <a:pt x="213588" y="4195"/>
                  </a:lnTo>
                  <a:lnTo>
                    <a:pt x="260394" y="0"/>
                  </a:lnTo>
                  <a:lnTo>
                    <a:pt x="311431" y="5049"/>
                  </a:lnTo>
                  <a:lnTo>
                    <a:pt x="360042" y="19820"/>
                  </a:lnTo>
                  <a:lnTo>
                    <a:pt x="404861" y="43748"/>
                  </a:lnTo>
                  <a:lnTo>
                    <a:pt x="444521" y="76267"/>
                  </a:lnTo>
                  <a:lnTo>
                    <a:pt x="477039" y="115926"/>
                  </a:lnTo>
                  <a:lnTo>
                    <a:pt x="500967" y="160744"/>
                  </a:lnTo>
                  <a:lnTo>
                    <a:pt x="515739" y="209355"/>
                  </a:lnTo>
                  <a:lnTo>
                    <a:pt x="520788" y="260394"/>
                  </a:lnTo>
                  <a:lnTo>
                    <a:pt x="516593" y="307200"/>
                  </a:lnTo>
                  <a:lnTo>
                    <a:pt x="504498" y="351254"/>
                  </a:lnTo>
                  <a:lnTo>
                    <a:pt x="485237" y="391820"/>
                  </a:lnTo>
                  <a:lnTo>
                    <a:pt x="459547" y="428163"/>
                  </a:lnTo>
                  <a:lnTo>
                    <a:pt x="428163" y="459547"/>
                  </a:lnTo>
                  <a:lnTo>
                    <a:pt x="391820" y="485237"/>
                  </a:lnTo>
                  <a:lnTo>
                    <a:pt x="351254" y="504498"/>
                  </a:lnTo>
                  <a:lnTo>
                    <a:pt x="307200" y="516593"/>
                  </a:lnTo>
                  <a:lnTo>
                    <a:pt x="260394" y="520788"/>
                  </a:lnTo>
                  <a:close/>
                </a:path>
              </a:pathLst>
            </a:custGeom>
            <a:solidFill>
              <a:srgbClr val="C17BA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/>
          <p:nvPr/>
        </p:nvSpPr>
        <p:spPr>
          <a:xfrm>
            <a:off x="7682084" y="176444"/>
            <a:ext cx="1011555" cy="132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 spc="25" b="1">
                <a:latin typeface="Comfortaa"/>
                <a:cs typeface="Comfortaa"/>
              </a:rPr>
              <a:t>Tahapan</a:t>
            </a:r>
            <a:r>
              <a:rPr dirty="0" sz="700" spc="-45" b="1">
                <a:latin typeface="Comfortaa"/>
                <a:cs typeface="Comfortaa"/>
              </a:rPr>
              <a:t> </a:t>
            </a:r>
            <a:r>
              <a:rPr dirty="0" sz="700" spc="35" b="1">
                <a:latin typeface="Comfortaa"/>
                <a:cs typeface="Comfortaa"/>
              </a:rPr>
              <a:t>Pengenalan</a:t>
            </a:r>
            <a:endParaRPr sz="700">
              <a:latin typeface="Comfortaa"/>
              <a:cs typeface="Comforta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774857" y="198899"/>
            <a:ext cx="101699" cy="1016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601298" y="1436547"/>
            <a:ext cx="1536065" cy="342900"/>
          </a:xfrm>
          <a:custGeom>
            <a:avLst/>
            <a:gdLst/>
            <a:ahLst/>
            <a:cxnLst/>
            <a:rect l="l" t="t" r="r" b="b"/>
            <a:pathLst>
              <a:path w="1536064" h="342900">
                <a:moveTo>
                  <a:pt x="1478644" y="342299"/>
                </a:moveTo>
                <a:lnTo>
                  <a:pt x="57049" y="342299"/>
                </a:lnTo>
                <a:lnTo>
                  <a:pt x="34843" y="337815"/>
                </a:lnTo>
                <a:lnTo>
                  <a:pt x="16709" y="325589"/>
                </a:lnTo>
                <a:lnTo>
                  <a:pt x="4483" y="307454"/>
                </a:lnTo>
                <a:lnTo>
                  <a:pt x="0" y="285246"/>
                </a:lnTo>
                <a:lnTo>
                  <a:pt x="0" y="57049"/>
                </a:lnTo>
                <a:lnTo>
                  <a:pt x="4483" y="34843"/>
                </a:lnTo>
                <a:lnTo>
                  <a:pt x="16709" y="16709"/>
                </a:lnTo>
                <a:lnTo>
                  <a:pt x="34843" y="4483"/>
                </a:lnTo>
                <a:lnTo>
                  <a:pt x="57049" y="0"/>
                </a:lnTo>
                <a:lnTo>
                  <a:pt x="1478644" y="0"/>
                </a:lnTo>
                <a:lnTo>
                  <a:pt x="1518986" y="16709"/>
                </a:lnTo>
                <a:lnTo>
                  <a:pt x="1535696" y="57049"/>
                </a:lnTo>
                <a:lnTo>
                  <a:pt x="1535696" y="285246"/>
                </a:lnTo>
                <a:lnTo>
                  <a:pt x="1531213" y="307454"/>
                </a:lnTo>
                <a:lnTo>
                  <a:pt x="1518986" y="325589"/>
                </a:lnTo>
                <a:lnTo>
                  <a:pt x="1500852" y="337815"/>
                </a:lnTo>
                <a:lnTo>
                  <a:pt x="1478644" y="342299"/>
                </a:lnTo>
                <a:close/>
              </a:path>
            </a:pathLst>
          </a:custGeom>
          <a:solidFill>
            <a:srgbClr val="A572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2667220" y="2992758"/>
            <a:ext cx="3580765" cy="20008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97155">
              <a:lnSpc>
                <a:spcPct val="114999"/>
              </a:lnSpc>
              <a:spcBef>
                <a:spcPts val="100"/>
              </a:spcBef>
              <a:buFont typeface="Arial"/>
              <a:buChar char="●"/>
              <a:tabLst>
                <a:tab pos="99060" algn="l"/>
              </a:tabLst>
            </a:pPr>
            <a:r>
              <a:rPr dirty="0" sz="800" spc="-130">
                <a:latin typeface="Arial Black"/>
                <a:cs typeface="Arial Black"/>
              </a:rPr>
              <a:t>Bagaimana </a:t>
            </a:r>
            <a:r>
              <a:rPr dirty="0" sz="800" spc="-110">
                <a:latin typeface="Arial Black"/>
                <a:cs typeface="Arial Black"/>
              </a:rPr>
              <a:t>menurutmu </a:t>
            </a:r>
            <a:r>
              <a:rPr dirty="0" sz="800" spc="-120">
                <a:latin typeface="Arial Black"/>
                <a:cs typeface="Arial Black"/>
              </a:rPr>
              <a:t>kebebasan </a:t>
            </a:r>
            <a:r>
              <a:rPr dirty="0" sz="800" spc="-100">
                <a:latin typeface="Arial Black"/>
                <a:cs typeface="Arial Black"/>
              </a:rPr>
              <a:t>berpendapat </a:t>
            </a:r>
            <a:r>
              <a:rPr dirty="0" sz="800" spc="-114">
                <a:latin typeface="Arial Black"/>
                <a:cs typeface="Arial Black"/>
              </a:rPr>
              <a:t>atau berekspresi </a:t>
            </a:r>
            <a:r>
              <a:rPr dirty="0" sz="800" spc="-80">
                <a:latin typeface="Arial Black"/>
                <a:cs typeface="Arial Black"/>
              </a:rPr>
              <a:t>di </a:t>
            </a:r>
            <a:r>
              <a:rPr dirty="0" sz="800" spc="-110">
                <a:latin typeface="Arial Black"/>
                <a:cs typeface="Arial Black"/>
              </a:rPr>
              <a:t>Indonesia  </a:t>
            </a:r>
            <a:r>
              <a:rPr dirty="0" sz="800" spc="-125">
                <a:latin typeface="Arial Black"/>
                <a:cs typeface="Arial Black"/>
              </a:rPr>
              <a:t>saat</a:t>
            </a:r>
            <a:r>
              <a:rPr dirty="0" sz="800" spc="-80">
                <a:latin typeface="Arial Black"/>
                <a:cs typeface="Arial Black"/>
              </a:rPr>
              <a:t> </a:t>
            </a:r>
            <a:r>
              <a:rPr dirty="0" sz="800" spc="-100">
                <a:latin typeface="Arial Black"/>
                <a:cs typeface="Arial Black"/>
              </a:rPr>
              <a:t>ini?</a:t>
            </a:r>
            <a:endParaRPr sz="800">
              <a:latin typeface="Arial Black"/>
              <a:cs typeface="Arial Black"/>
            </a:endParaRPr>
          </a:p>
          <a:p>
            <a:pPr marL="12700" marR="326390">
              <a:lnSpc>
                <a:spcPct val="114999"/>
              </a:lnSpc>
              <a:buFont typeface="Arial"/>
              <a:buChar char="●"/>
              <a:tabLst>
                <a:tab pos="99060" algn="l"/>
              </a:tabLst>
            </a:pPr>
            <a:r>
              <a:rPr dirty="0" sz="800" spc="-130">
                <a:latin typeface="Arial Black"/>
                <a:cs typeface="Arial Black"/>
              </a:rPr>
              <a:t>Bagaimana </a:t>
            </a:r>
            <a:r>
              <a:rPr dirty="0" sz="800" spc="-105">
                <a:latin typeface="Arial Black"/>
                <a:cs typeface="Arial Black"/>
              </a:rPr>
              <a:t>partisipasi </a:t>
            </a:r>
            <a:r>
              <a:rPr dirty="0" sz="800" spc="-135">
                <a:latin typeface="Arial Black"/>
                <a:cs typeface="Arial Black"/>
              </a:rPr>
              <a:t>anak </a:t>
            </a:r>
            <a:r>
              <a:rPr dirty="0" sz="800" spc="-120">
                <a:latin typeface="Arial Black"/>
                <a:cs typeface="Arial Black"/>
              </a:rPr>
              <a:t>muda dalam demokrasi </a:t>
            </a:r>
            <a:r>
              <a:rPr dirty="0" sz="800" spc="-125">
                <a:latin typeface="Arial Black"/>
                <a:cs typeface="Arial Black"/>
              </a:rPr>
              <a:t>saat </a:t>
            </a:r>
            <a:r>
              <a:rPr dirty="0" sz="800" spc="-90">
                <a:latin typeface="Arial Black"/>
                <a:cs typeface="Arial Black"/>
              </a:rPr>
              <a:t>ini </a:t>
            </a:r>
            <a:r>
              <a:rPr dirty="0" sz="800" spc="-105">
                <a:latin typeface="Arial Black"/>
                <a:cs typeface="Arial Black"/>
              </a:rPr>
              <a:t>dibandingkan  </a:t>
            </a:r>
            <a:r>
              <a:rPr dirty="0" sz="800" spc="-110">
                <a:latin typeface="Arial Black"/>
                <a:cs typeface="Arial Black"/>
              </a:rPr>
              <a:t>dengan </a:t>
            </a:r>
            <a:r>
              <a:rPr dirty="0" sz="800" spc="-120">
                <a:latin typeface="Arial Black"/>
                <a:cs typeface="Arial Black"/>
              </a:rPr>
              <a:t>era</a:t>
            </a:r>
            <a:r>
              <a:rPr dirty="0" sz="800" spc="-45">
                <a:latin typeface="Arial Black"/>
                <a:cs typeface="Arial Black"/>
              </a:rPr>
              <a:t> </a:t>
            </a:r>
            <a:r>
              <a:rPr dirty="0" sz="800" spc="-114">
                <a:latin typeface="Arial Black"/>
                <a:cs typeface="Arial Black"/>
              </a:rPr>
              <a:t>sebelumnya?</a:t>
            </a:r>
            <a:endParaRPr sz="800">
              <a:latin typeface="Arial Black"/>
              <a:cs typeface="Arial Black"/>
            </a:endParaRPr>
          </a:p>
          <a:p>
            <a:pPr marL="12700" marR="262890">
              <a:lnSpc>
                <a:spcPct val="114999"/>
              </a:lnSpc>
              <a:buFont typeface="Arial"/>
              <a:buChar char="●"/>
              <a:tabLst>
                <a:tab pos="99060" algn="l"/>
              </a:tabLst>
            </a:pPr>
            <a:r>
              <a:rPr dirty="0" sz="800" spc="-110">
                <a:latin typeface="Arial Black"/>
                <a:cs typeface="Arial Black"/>
              </a:rPr>
              <a:t>Apa </a:t>
            </a:r>
            <a:r>
              <a:rPr dirty="0" sz="800" spc="-100">
                <a:latin typeface="Arial Black"/>
                <a:cs typeface="Arial Black"/>
              </a:rPr>
              <a:t>stereotipe </a:t>
            </a:r>
            <a:r>
              <a:rPr dirty="0" sz="800" spc="-135">
                <a:latin typeface="Arial Black"/>
                <a:cs typeface="Arial Black"/>
              </a:rPr>
              <a:t>anak </a:t>
            </a:r>
            <a:r>
              <a:rPr dirty="0" sz="800" spc="-120">
                <a:latin typeface="Arial Black"/>
                <a:cs typeface="Arial Black"/>
              </a:rPr>
              <a:t>muda </a:t>
            </a:r>
            <a:r>
              <a:rPr dirty="0" sz="800" spc="-110">
                <a:latin typeface="Arial Black"/>
                <a:cs typeface="Arial Black"/>
              </a:rPr>
              <a:t>yang </a:t>
            </a:r>
            <a:r>
              <a:rPr dirty="0" sz="800" spc="-114">
                <a:latin typeface="Arial Black"/>
                <a:cs typeface="Arial Black"/>
              </a:rPr>
              <a:t>membuat </a:t>
            </a:r>
            <a:r>
              <a:rPr dirty="0" sz="800" spc="-120">
                <a:latin typeface="Arial Black"/>
                <a:cs typeface="Arial Black"/>
              </a:rPr>
              <a:t>kebebasannya </a:t>
            </a:r>
            <a:r>
              <a:rPr dirty="0" sz="800" spc="-114">
                <a:latin typeface="Arial Black"/>
                <a:cs typeface="Arial Black"/>
              </a:rPr>
              <a:t>berekspresi atau  </a:t>
            </a:r>
            <a:r>
              <a:rPr dirty="0" sz="800" spc="-100">
                <a:latin typeface="Arial Black"/>
                <a:cs typeface="Arial Black"/>
              </a:rPr>
              <a:t>berpendapat </a:t>
            </a:r>
            <a:r>
              <a:rPr dirty="0" sz="800" spc="-105">
                <a:latin typeface="Arial Black"/>
                <a:cs typeface="Arial Black"/>
              </a:rPr>
              <a:t>dibatasi </a:t>
            </a:r>
            <a:r>
              <a:rPr dirty="0" sz="800" spc="-114">
                <a:latin typeface="Arial Black"/>
                <a:cs typeface="Arial Black"/>
              </a:rPr>
              <a:t>atau </a:t>
            </a:r>
            <a:r>
              <a:rPr dirty="0" sz="800" spc="-80">
                <a:latin typeface="Arial Black"/>
                <a:cs typeface="Arial Black"/>
              </a:rPr>
              <a:t>di</a:t>
            </a:r>
            <a:r>
              <a:rPr dirty="0" sz="800" spc="15">
                <a:latin typeface="Arial Black"/>
                <a:cs typeface="Arial Black"/>
              </a:rPr>
              <a:t> </a:t>
            </a:r>
            <a:r>
              <a:rPr dirty="0" sz="800" spc="-114">
                <a:latin typeface="Arial Black"/>
                <a:cs typeface="Arial Black"/>
              </a:rPr>
              <a:t>diskriminasi?</a:t>
            </a:r>
            <a:endParaRPr sz="800">
              <a:latin typeface="Arial Black"/>
              <a:cs typeface="Arial Black"/>
            </a:endParaRPr>
          </a:p>
          <a:p>
            <a:pPr marL="98425" indent="-86360">
              <a:lnSpc>
                <a:spcPct val="100000"/>
              </a:lnSpc>
              <a:spcBef>
                <a:spcPts val="140"/>
              </a:spcBef>
              <a:buFont typeface="Arial"/>
              <a:buChar char="●"/>
              <a:tabLst>
                <a:tab pos="99060" algn="l"/>
              </a:tabLst>
            </a:pPr>
            <a:r>
              <a:rPr dirty="0" sz="800" spc="-110">
                <a:latin typeface="Arial Black"/>
                <a:cs typeface="Arial Black"/>
              </a:rPr>
              <a:t>Apa keuntungan </a:t>
            </a:r>
            <a:r>
              <a:rPr dirty="0" sz="800" spc="-114">
                <a:latin typeface="Arial Black"/>
                <a:cs typeface="Arial Black"/>
              </a:rPr>
              <a:t>jika </a:t>
            </a:r>
            <a:r>
              <a:rPr dirty="0" sz="800" spc="-135">
                <a:latin typeface="Arial Black"/>
                <a:cs typeface="Arial Black"/>
              </a:rPr>
              <a:t>anak </a:t>
            </a:r>
            <a:r>
              <a:rPr dirty="0" sz="800" spc="-120">
                <a:latin typeface="Arial Black"/>
                <a:cs typeface="Arial Black"/>
              </a:rPr>
              <a:t>muda </a:t>
            </a:r>
            <a:r>
              <a:rPr dirty="0" sz="800" spc="-105">
                <a:latin typeface="Arial Black"/>
                <a:cs typeface="Arial Black"/>
              </a:rPr>
              <a:t>berpartisipasi </a:t>
            </a:r>
            <a:r>
              <a:rPr dirty="0" sz="800" spc="-120">
                <a:latin typeface="Arial Black"/>
                <a:cs typeface="Arial Black"/>
              </a:rPr>
              <a:t>dalam</a:t>
            </a:r>
            <a:r>
              <a:rPr dirty="0" sz="800" spc="-105">
                <a:latin typeface="Arial Black"/>
                <a:cs typeface="Arial Black"/>
              </a:rPr>
              <a:t> </a:t>
            </a:r>
            <a:r>
              <a:rPr dirty="0" sz="800" spc="-120">
                <a:latin typeface="Arial Black"/>
                <a:cs typeface="Arial Black"/>
              </a:rPr>
              <a:t>demokrasi?</a:t>
            </a:r>
            <a:endParaRPr sz="800">
              <a:latin typeface="Arial Black"/>
              <a:cs typeface="Arial Black"/>
            </a:endParaRPr>
          </a:p>
          <a:p>
            <a:pPr marL="98425" indent="-86360">
              <a:lnSpc>
                <a:spcPct val="100000"/>
              </a:lnSpc>
              <a:spcBef>
                <a:spcPts val="145"/>
              </a:spcBef>
              <a:buFont typeface="Arial"/>
              <a:buChar char="●"/>
              <a:tabLst>
                <a:tab pos="99060" algn="l"/>
              </a:tabLst>
            </a:pPr>
            <a:r>
              <a:rPr dirty="0" sz="800" spc="-110">
                <a:latin typeface="Arial Black"/>
                <a:cs typeface="Arial Black"/>
              </a:rPr>
              <a:t>Mengapa </a:t>
            </a:r>
            <a:r>
              <a:rPr dirty="0" sz="800" spc="-135">
                <a:latin typeface="Arial Black"/>
                <a:cs typeface="Arial Black"/>
              </a:rPr>
              <a:t>anak </a:t>
            </a:r>
            <a:r>
              <a:rPr dirty="0" sz="800" spc="-120">
                <a:latin typeface="Arial Black"/>
                <a:cs typeface="Arial Black"/>
              </a:rPr>
              <a:t>muda harus </a:t>
            </a:r>
            <a:r>
              <a:rPr dirty="0" sz="800" spc="-105">
                <a:latin typeface="Arial Black"/>
                <a:cs typeface="Arial Black"/>
              </a:rPr>
              <a:t>berpartisipasi </a:t>
            </a:r>
            <a:r>
              <a:rPr dirty="0" sz="800" spc="-120">
                <a:latin typeface="Arial Black"/>
                <a:cs typeface="Arial Black"/>
              </a:rPr>
              <a:t>dalam</a:t>
            </a:r>
            <a:r>
              <a:rPr dirty="0" sz="800" spc="10">
                <a:latin typeface="Arial Black"/>
                <a:cs typeface="Arial Black"/>
              </a:rPr>
              <a:t> </a:t>
            </a:r>
            <a:r>
              <a:rPr dirty="0" sz="800" spc="-120">
                <a:latin typeface="Arial Black"/>
                <a:cs typeface="Arial Black"/>
              </a:rPr>
              <a:t>demokrasi?</a:t>
            </a:r>
            <a:endParaRPr sz="800">
              <a:latin typeface="Arial Black"/>
              <a:cs typeface="Arial Black"/>
            </a:endParaRPr>
          </a:p>
          <a:p>
            <a:pPr marL="12700" marR="434975">
              <a:lnSpc>
                <a:spcPct val="114999"/>
              </a:lnSpc>
              <a:buFont typeface="Arial"/>
              <a:buChar char="●"/>
              <a:tabLst>
                <a:tab pos="99060" algn="l"/>
              </a:tabLst>
            </a:pPr>
            <a:r>
              <a:rPr dirty="0" sz="800" spc="-110">
                <a:latin typeface="Arial Black"/>
                <a:cs typeface="Arial Black"/>
              </a:rPr>
              <a:t>Apa yang </a:t>
            </a:r>
            <a:r>
              <a:rPr dirty="0" sz="800" spc="-95">
                <a:latin typeface="Arial Black"/>
                <a:cs typeface="Arial Black"/>
              </a:rPr>
              <a:t>perlu </a:t>
            </a:r>
            <a:r>
              <a:rPr dirty="0" sz="800" spc="-114">
                <a:latin typeface="Arial Black"/>
                <a:cs typeface="Arial Black"/>
              </a:rPr>
              <a:t>dilakukan </a:t>
            </a:r>
            <a:r>
              <a:rPr dirty="0" sz="800" spc="-120">
                <a:latin typeface="Arial Black"/>
                <a:cs typeface="Arial Black"/>
              </a:rPr>
              <a:t>agar </a:t>
            </a:r>
            <a:r>
              <a:rPr dirty="0" sz="800" spc="-135">
                <a:latin typeface="Arial Black"/>
                <a:cs typeface="Arial Black"/>
              </a:rPr>
              <a:t>anak </a:t>
            </a:r>
            <a:r>
              <a:rPr dirty="0" sz="800" spc="-120">
                <a:latin typeface="Arial Black"/>
                <a:cs typeface="Arial Black"/>
              </a:rPr>
              <a:t>muda </a:t>
            </a:r>
            <a:r>
              <a:rPr dirty="0" sz="800" spc="-100">
                <a:latin typeface="Arial Black"/>
                <a:cs typeface="Arial Black"/>
              </a:rPr>
              <a:t>dapat </a:t>
            </a:r>
            <a:r>
              <a:rPr dirty="0" sz="800" spc="-105">
                <a:latin typeface="Arial Black"/>
                <a:cs typeface="Arial Black"/>
              </a:rPr>
              <a:t>berpartisipasi </a:t>
            </a:r>
            <a:r>
              <a:rPr dirty="0" sz="800" spc="-120">
                <a:latin typeface="Arial Black"/>
                <a:cs typeface="Arial Black"/>
              </a:rPr>
              <a:t>dalam  </a:t>
            </a:r>
            <a:r>
              <a:rPr dirty="0" sz="800" spc="-114">
                <a:latin typeface="Arial Black"/>
                <a:cs typeface="Arial Black"/>
              </a:rPr>
              <a:t>demokrasi,</a:t>
            </a:r>
            <a:r>
              <a:rPr dirty="0" sz="800" spc="-75">
                <a:latin typeface="Arial Black"/>
                <a:cs typeface="Arial Black"/>
              </a:rPr>
              <a:t> </a:t>
            </a:r>
            <a:r>
              <a:rPr dirty="0" sz="800" spc="-114">
                <a:latin typeface="Arial Black"/>
                <a:cs typeface="Arial Black"/>
              </a:rPr>
              <a:t>baik</a:t>
            </a:r>
            <a:r>
              <a:rPr dirty="0" sz="800" spc="-70">
                <a:latin typeface="Arial Black"/>
                <a:cs typeface="Arial Black"/>
              </a:rPr>
              <a:t> </a:t>
            </a:r>
            <a:r>
              <a:rPr dirty="0" sz="800" spc="-100">
                <a:latin typeface="Arial Black"/>
                <a:cs typeface="Arial Black"/>
              </a:rPr>
              <a:t>dari</a:t>
            </a:r>
            <a:r>
              <a:rPr dirty="0" sz="800" spc="-70">
                <a:latin typeface="Arial Black"/>
                <a:cs typeface="Arial Black"/>
              </a:rPr>
              <a:t> </a:t>
            </a:r>
            <a:r>
              <a:rPr dirty="0" sz="800" spc="-135">
                <a:latin typeface="Arial Black"/>
                <a:cs typeface="Arial Black"/>
              </a:rPr>
              <a:t>anak</a:t>
            </a:r>
            <a:r>
              <a:rPr dirty="0" sz="800" spc="-70">
                <a:latin typeface="Arial Black"/>
                <a:cs typeface="Arial Black"/>
              </a:rPr>
              <a:t> </a:t>
            </a:r>
            <a:r>
              <a:rPr dirty="0" sz="800" spc="-120">
                <a:latin typeface="Arial Black"/>
                <a:cs typeface="Arial Black"/>
              </a:rPr>
              <a:t>muda</a:t>
            </a:r>
            <a:r>
              <a:rPr dirty="0" sz="800" spc="-70">
                <a:latin typeface="Arial Black"/>
                <a:cs typeface="Arial Black"/>
              </a:rPr>
              <a:t> </a:t>
            </a:r>
            <a:r>
              <a:rPr dirty="0" sz="800" spc="-114">
                <a:latin typeface="Arial Black"/>
                <a:cs typeface="Arial Black"/>
              </a:rPr>
              <a:t>maupun</a:t>
            </a:r>
            <a:r>
              <a:rPr dirty="0" sz="800" spc="-70">
                <a:latin typeface="Arial Black"/>
                <a:cs typeface="Arial Black"/>
              </a:rPr>
              <a:t> </a:t>
            </a:r>
            <a:r>
              <a:rPr dirty="0" sz="800" spc="-100">
                <a:latin typeface="Arial Black"/>
                <a:cs typeface="Arial Black"/>
              </a:rPr>
              <a:t>dari</a:t>
            </a:r>
            <a:r>
              <a:rPr dirty="0" sz="800" spc="-70">
                <a:latin typeface="Arial Black"/>
                <a:cs typeface="Arial Black"/>
              </a:rPr>
              <a:t> </a:t>
            </a:r>
            <a:r>
              <a:rPr dirty="0" sz="800" spc="-105">
                <a:latin typeface="Arial Black"/>
                <a:cs typeface="Arial Black"/>
              </a:rPr>
              <a:t>pembuat</a:t>
            </a:r>
            <a:r>
              <a:rPr dirty="0" sz="800" spc="-70">
                <a:latin typeface="Arial Black"/>
                <a:cs typeface="Arial Black"/>
              </a:rPr>
              <a:t> </a:t>
            </a:r>
            <a:r>
              <a:rPr dirty="0" sz="800" spc="-120">
                <a:latin typeface="Arial Black"/>
                <a:cs typeface="Arial Black"/>
              </a:rPr>
              <a:t>kebijakan</a:t>
            </a:r>
            <a:r>
              <a:rPr dirty="0" sz="800" spc="-75">
                <a:latin typeface="Arial Black"/>
                <a:cs typeface="Arial Black"/>
              </a:rPr>
              <a:t> </a:t>
            </a:r>
            <a:r>
              <a:rPr dirty="0" sz="800" spc="-100">
                <a:latin typeface="Arial Black"/>
                <a:cs typeface="Arial Black"/>
              </a:rPr>
              <a:t>publik?</a:t>
            </a:r>
            <a:endParaRPr sz="80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</a:pPr>
            <a:endParaRPr sz="850">
              <a:latin typeface="Arial Black"/>
              <a:cs typeface="Arial Black"/>
            </a:endParaRPr>
          </a:p>
          <a:p>
            <a:pPr algn="just" marL="12700" marR="5080">
              <a:lnSpc>
                <a:spcPct val="114999"/>
              </a:lnSpc>
              <a:spcBef>
                <a:spcPts val="5"/>
              </a:spcBef>
            </a:pPr>
            <a:r>
              <a:rPr dirty="0" sz="800" spc="-130">
                <a:latin typeface="Arial Black"/>
                <a:cs typeface="Arial Black"/>
              </a:rPr>
              <a:t>Selama </a:t>
            </a:r>
            <a:r>
              <a:rPr dirty="0" sz="800" spc="-120">
                <a:latin typeface="Arial Black"/>
                <a:cs typeface="Arial Black"/>
              </a:rPr>
              <a:t>proses </a:t>
            </a:r>
            <a:r>
              <a:rPr dirty="0" sz="800" spc="-114">
                <a:latin typeface="Arial Black"/>
                <a:cs typeface="Arial Black"/>
              </a:rPr>
              <a:t>diskusi, </a:t>
            </a:r>
            <a:r>
              <a:rPr dirty="0" sz="800" spc="-100">
                <a:latin typeface="Arial Black"/>
                <a:cs typeface="Arial Black"/>
              </a:rPr>
              <a:t>guru </a:t>
            </a:r>
            <a:r>
              <a:rPr dirty="0" sz="800" spc="-110">
                <a:latin typeface="Arial Black"/>
                <a:cs typeface="Arial Black"/>
              </a:rPr>
              <a:t>menjadi  </a:t>
            </a:r>
            <a:r>
              <a:rPr dirty="0" sz="800" spc="-95">
                <a:latin typeface="Arial Black"/>
                <a:cs typeface="Arial Black"/>
              </a:rPr>
              <a:t>fasilitator </a:t>
            </a:r>
            <a:r>
              <a:rPr dirty="0" sz="800" spc="-120">
                <a:latin typeface="Arial Black"/>
                <a:cs typeface="Arial Black"/>
              </a:rPr>
              <a:t>agar diskusi </a:t>
            </a:r>
            <a:r>
              <a:rPr dirty="0" sz="800" spc="-110">
                <a:latin typeface="Arial Black"/>
                <a:cs typeface="Arial Black"/>
              </a:rPr>
              <a:t>terus  </a:t>
            </a:r>
            <a:r>
              <a:rPr dirty="0" sz="800" spc="-105">
                <a:latin typeface="Arial Black"/>
                <a:cs typeface="Arial Black"/>
              </a:rPr>
              <a:t>berjalan,  </a:t>
            </a:r>
            <a:r>
              <a:rPr dirty="0" sz="800" spc="-114">
                <a:latin typeface="Arial Black"/>
                <a:cs typeface="Arial Black"/>
              </a:rPr>
              <a:t>menguatkan </a:t>
            </a:r>
            <a:r>
              <a:rPr dirty="0" sz="800" spc="-105">
                <a:latin typeface="Arial Black"/>
                <a:cs typeface="Arial Black"/>
              </a:rPr>
              <a:t>murid </a:t>
            </a:r>
            <a:r>
              <a:rPr dirty="0" sz="800" spc="-120">
                <a:latin typeface="Arial Black"/>
                <a:cs typeface="Arial Black"/>
              </a:rPr>
              <a:t>bahwa </a:t>
            </a:r>
            <a:r>
              <a:rPr dirty="0" sz="800" spc="-105">
                <a:latin typeface="Arial Black"/>
                <a:cs typeface="Arial Black"/>
              </a:rPr>
              <a:t>tidak </a:t>
            </a:r>
            <a:r>
              <a:rPr dirty="0" sz="800" spc="-120">
                <a:latin typeface="Arial Black"/>
                <a:cs typeface="Arial Black"/>
              </a:rPr>
              <a:t>ada </a:t>
            </a:r>
            <a:r>
              <a:rPr dirty="0" sz="800" spc="-114">
                <a:latin typeface="Arial Black"/>
                <a:cs typeface="Arial Black"/>
              </a:rPr>
              <a:t>jawaban </a:t>
            </a:r>
            <a:r>
              <a:rPr dirty="0" sz="800" spc="-110">
                <a:latin typeface="Arial Black"/>
                <a:cs typeface="Arial Black"/>
              </a:rPr>
              <a:t>benar </a:t>
            </a:r>
            <a:r>
              <a:rPr dirty="0" sz="800" spc="-125">
                <a:latin typeface="Arial Black"/>
                <a:cs typeface="Arial Black"/>
              </a:rPr>
              <a:t>salah </a:t>
            </a:r>
            <a:r>
              <a:rPr dirty="0" sz="800" spc="-110">
                <a:latin typeface="Arial Black"/>
                <a:cs typeface="Arial Black"/>
              </a:rPr>
              <a:t>dan </a:t>
            </a:r>
            <a:r>
              <a:rPr dirty="0" sz="800" spc="-114">
                <a:latin typeface="Arial Black"/>
                <a:cs typeface="Arial Black"/>
              </a:rPr>
              <a:t>mendukung </a:t>
            </a:r>
            <a:r>
              <a:rPr dirty="0" sz="800" spc="-105">
                <a:latin typeface="Arial Black"/>
                <a:cs typeface="Arial Black"/>
              </a:rPr>
              <a:t>murid  untuk</a:t>
            </a:r>
            <a:r>
              <a:rPr dirty="0" sz="800" spc="-75">
                <a:latin typeface="Arial Black"/>
                <a:cs typeface="Arial Black"/>
              </a:rPr>
              <a:t> </a:t>
            </a:r>
            <a:r>
              <a:rPr dirty="0" sz="800" spc="-105">
                <a:latin typeface="Arial Black"/>
                <a:cs typeface="Arial Black"/>
              </a:rPr>
              <a:t>melihat</a:t>
            </a:r>
            <a:r>
              <a:rPr dirty="0" sz="800" spc="-75">
                <a:latin typeface="Arial Black"/>
                <a:cs typeface="Arial Black"/>
              </a:rPr>
              <a:t> </a:t>
            </a:r>
            <a:r>
              <a:rPr dirty="0" sz="800" spc="-114">
                <a:latin typeface="Arial Black"/>
                <a:cs typeface="Arial Black"/>
              </a:rPr>
              <a:t>kembali</a:t>
            </a:r>
            <a:r>
              <a:rPr dirty="0" sz="800" spc="-75">
                <a:latin typeface="Arial Black"/>
                <a:cs typeface="Arial Black"/>
              </a:rPr>
              <a:t> </a:t>
            </a:r>
            <a:r>
              <a:rPr dirty="0" sz="800" spc="-105">
                <a:latin typeface="Arial Black"/>
                <a:cs typeface="Arial Black"/>
              </a:rPr>
              <a:t>riset</a:t>
            </a:r>
            <a:r>
              <a:rPr dirty="0" sz="800" spc="-70">
                <a:latin typeface="Arial Black"/>
                <a:cs typeface="Arial Black"/>
              </a:rPr>
              <a:t> </a:t>
            </a:r>
            <a:r>
              <a:rPr dirty="0" sz="800" spc="-120">
                <a:latin typeface="Arial Black"/>
                <a:cs typeface="Arial Black"/>
              </a:rPr>
              <a:t>agar</a:t>
            </a:r>
            <a:r>
              <a:rPr dirty="0" sz="800" spc="-75">
                <a:latin typeface="Arial Black"/>
                <a:cs typeface="Arial Black"/>
              </a:rPr>
              <a:t> </a:t>
            </a:r>
            <a:r>
              <a:rPr dirty="0" sz="800" spc="-114">
                <a:latin typeface="Arial Black"/>
                <a:cs typeface="Arial Black"/>
              </a:rPr>
              <a:t>jawaban</a:t>
            </a:r>
            <a:r>
              <a:rPr dirty="0" sz="800" spc="-75">
                <a:latin typeface="Arial Black"/>
                <a:cs typeface="Arial Black"/>
              </a:rPr>
              <a:t> </a:t>
            </a:r>
            <a:r>
              <a:rPr dirty="0" sz="800" spc="-105">
                <a:latin typeface="Arial Black"/>
                <a:cs typeface="Arial Black"/>
              </a:rPr>
              <a:t>murid</a:t>
            </a:r>
            <a:r>
              <a:rPr dirty="0" sz="800" spc="-70">
                <a:latin typeface="Arial Black"/>
                <a:cs typeface="Arial Black"/>
              </a:rPr>
              <a:t> </a:t>
            </a:r>
            <a:r>
              <a:rPr dirty="0" sz="800" spc="-120">
                <a:latin typeface="Arial Black"/>
                <a:cs typeface="Arial Black"/>
              </a:rPr>
              <a:t>berdasarkan</a:t>
            </a:r>
            <a:r>
              <a:rPr dirty="0" sz="800" spc="-75">
                <a:latin typeface="Arial Black"/>
                <a:cs typeface="Arial Black"/>
              </a:rPr>
              <a:t> </a:t>
            </a:r>
            <a:r>
              <a:rPr dirty="0" sz="800" spc="-105">
                <a:latin typeface="Arial Black"/>
                <a:cs typeface="Arial Black"/>
              </a:rPr>
              <a:t>data</a:t>
            </a:r>
            <a:r>
              <a:rPr dirty="0" sz="800" spc="-75">
                <a:latin typeface="Arial Black"/>
                <a:cs typeface="Arial Black"/>
              </a:rPr>
              <a:t> </a:t>
            </a:r>
            <a:r>
              <a:rPr dirty="0" sz="800" spc="-110">
                <a:latin typeface="Arial Black"/>
                <a:cs typeface="Arial Black"/>
              </a:rPr>
              <a:t>yang</a:t>
            </a:r>
            <a:r>
              <a:rPr dirty="0" sz="800" spc="-70">
                <a:latin typeface="Arial Black"/>
                <a:cs typeface="Arial Black"/>
              </a:rPr>
              <a:t> </a:t>
            </a:r>
            <a:r>
              <a:rPr dirty="0" sz="800" spc="-125">
                <a:latin typeface="Arial Black"/>
                <a:cs typeface="Arial Black"/>
              </a:rPr>
              <a:t>ada.</a:t>
            </a:r>
            <a:endParaRPr sz="800">
              <a:latin typeface="Arial Black"/>
              <a:cs typeface="Arial Black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532519" y="1436547"/>
            <a:ext cx="1536065" cy="342900"/>
          </a:xfrm>
          <a:custGeom>
            <a:avLst/>
            <a:gdLst/>
            <a:ahLst/>
            <a:cxnLst/>
            <a:rect l="l" t="t" r="r" b="b"/>
            <a:pathLst>
              <a:path w="1536064" h="342900">
                <a:moveTo>
                  <a:pt x="1478647" y="342299"/>
                </a:moveTo>
                <a:lnTo>
                  <a:pt x="57049" y="342299"/>
                </a:lnTo>
                <a:lnTo>
                  <a:pt x="34846" y="337815"/>
                </a:lnTo>
                <a:lnTo>
                  <a:pt x="16712" y="325589"/>
                </a:lnTo>
                <a:lnTo>
                  <a:pt x="4484" y="307454"/>
                </a:lnTo>
                <a:lnTo>
                  <a:pt x="0" y="285246"/>
                </a:lnTo>
                <a:lnTo>
                  <a:pt x="0" y="57049"/>
                </a:lnTo>
                <a:lnTo>
                  <a:pt x="4484" y="34843"/>
                </a:lnTo>
                <a:lnTo>
                  <a:pt x="16712" y="16709"/>
                </a:lnTo>
                <a:lnTo>
                  <a:pt x="34846" y="4483"/>
                </a:lnTo>
                <a:lnTo>
                  <a:pt x="57049" y="0"/>
                </a:lnTo>
                <a:lnTo>
                  <a:pt x="1478647" y="0"/>
                </a:lnTo>
                <a:lnTo>
                  <a:pt x="1518996" y="16709"/>
                </a:lnTo>
                <a:lnTo>
                  <a:pt x="1535696" y="57049"/>
                </a:lnTo>
                <a:lnTo>
                  <a:pt x="1535696" y="285246"/>
                </a:lnTo>
                <a:lnTo>
                  <a:pt x="1531212" y="307454"/>
                </a:lnTo>
                <a:lnTo>
                  <a:pt x="1518984" y="325589"/>
                </a:lnTo>
                <a:lnTo>
                  <a:pt x="1500850" y="337815"/>
                </a:lnTo>
                <a:lnTo>
                  <a:pt x="1478647" y="342299"/>
                </a:lnTo>
                <a:close/>
              </a:path>
            </a:pathLst>
          </a:custGeom>
          <a:solidFill>
            <a:srgbClr val="627E8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2466644" y="1466222"/>
            <a:ext cx="3767454" cy="13995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3695">
              <a:lnSpc>
                <a:spcPct val="100000"/>
              </a:lnSpc>
              <a:spcBef>
                <a:spcPts val="100"/>
              </a:spcBef>
            </a:pPr>
            <a:r>
              <a:rPr dirty="0" sz="1300" spc="-25" b="1">
                <a:solidFill>
                  <a:srgbClr val="FFFFFF"/>
                </a:solidFill>
                <a:latin typeface="Arial"/>
                <a:cs typeface="Arial"/>
              </a:rPr>
              <a:t>Pelaksanaan</a:t>
            </a:r>
            <a:endParaRPr sz="13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450">
              <a:latin typeface="Arial"/>
              <a:cs typeface="Arial"/>
            </a:endParaRPr>
          </a:p>
          <a:p>
            <a:pPr marL="212725" indent="-179070">
              <a:lnSpc>
                <a:spcPct val="100000"/>
              </a:lnSpc>
              <a:buAutoNum type="arabicParenR"/>
              <a:tabLst>
                <a:tab pos="213360" algn="l"/>
              </a:tabLst>
            </a:pPr>
            <a:r>
              <a:rPr dirty="0" sz="800" spc="-110">
                <a:latin typeface="Arial Black"/>
                <a:cs typeface="Arial Black"/>
              </a:rPr>
              <a:t>Guru </a:t>
            </a:r>
            <a:r>
              <a:rPr dirty="0" sz="800" spc="-114">
                <a:latin typeface="Arial Black"/>
                <a:cs typeface="Arial Black"/>
              </a:rPr>
              <a:t>menentukan </a:t>
            </a:r>
            <a:r>
              <a:rPr dirty="0" sz="800" spc="-100">
                <a:latin typeface="Arial Black"/>
                <a:cs typeface="Arial Black"/>
              </a:rPr>
              <a:t>urutan</a:t>
            </a:r>
            <a:r>
              <a:rPr dirty="0" sz="800" spc="-5">
                <a:latin typeface="Arial Black"/>
                <a:cs typeface="Arial Black"/>
              </a:rPr>
              <a:t> </a:t>
            </a:r>
            <a:r>
              <a:rPr dirty="0" sz="800" spc="-114">
                <a:latin typeface="Arial Black"/>
                <a:cs typeface="Arial Black"/>
              </a:rPr>
              <a:t>presentasi</a:t>
            </a:r>
            <a:endParaRPr sz="800">
              <a:latin typeface="Arial Black"/>
              <a:cs typeface="Arial Black"/>
            </a:endParaRPr>
          </a:p>
          <a:p>
            <a:pPr marL="212725" marR="156210" indent="-196215">
              <a:lnSpc>
                <a:spcPct val="114999"/>
              </a:lnSpc>
              <a:buAutoNum type="arabicParenR"/>
              <a:tabLst>
                <a:tab pos="213360" algn="l"/>
              </a:tabLst>
            </a:pPr>
            <a:r>
              <a:rPr dirty="0" sz="800" spc="-110">
                <a:latin typeface="Arial Black"/>
                <a:cs typeface="Arial Black"/>
              </a:rPr>
              <a:t>Guru </a:t>
            </a:r>
            <a:r>
              <a:rPr dirty="0" sz="800" spc="-114">
                <a:latin typeface="Arial Black"/>
                <a:cs typeface="Arial Black"/>
              </a:rPr>
              <a:t>maupun </a:t>
            </a:r>
            <a:r>
              <a:rPr dirty="0" sz="800" spc="-110">
                <a:latin typeface="Arial Black"/>
                <a:cs typeface="Arial Black"/>
              </a:rPr>
              <a:t>peserta </a:t>
            </a:r>
            <a:r>
              <a:rPr dirty="0" sz="800" spc="-95">
                <a:latin typeface="Arial Black"/>
                <a:cs typeface="Arial Black"/>
              </a:rPr>
              <a:t>didik </a:t>
            </a:r>
            <a:r>
              <a:rPr dirty="0" sz="800" spc="-110">
                <a:latin typeface="Arial Black"/>
                <a:cs typeface="Arial Black"/>
              </a:rPr>
              <a:t>yang </a:t>
            </a:r>
            <a:r>
              <a:rPr dirty="0" sz="800" spc="-120">
                <a:latin typeface="Arial Black"/>
                <a:cs typeface="Arial Black"/>
              </a:rPr>
              <a:t>mendengarkan </a:t>
            </a:r>
            <a:r>
              <a:rPr dirty="0" sz="800" spc="-114">
                <a:latin typeface="Arial Black"/>
                <a:cs typeface="Arial Black"/>
              </a:rPr>
              <a:t>presentasi </a:t>
            </a:r>
            <a:r>
              <a:rPr dirty="0" sz="800" spc="-100">
                <a:latin typeface="Arial Black"/>
                <a:cs typeface="Arial Black"/>
              </a:rPr>
              <a:t>dapat </a:t>
            </a:r>
            <a:r>
              <a:rPr dirty="0" sz="800" spc="-120">
                <a:latin typeface="Arial Black"/>
                <a:cs typeface="Arial Black"/>
              </a:rPr>
              <a:t>mengajukan  </a:t>
            </a:r>
            <a:r>
              <a:rPr dirty="0" sz="800" spc="-110">
                <a:latin typeface="Arial Black"/>
                <a:cs typeface="Arial Black"/>
              </a:rPr>
              <a:t>pertanyaan </a:t>
            </a:r>
            <a:r>
              <a:rPr dirty="0" sz="800" spc="-114">
                <a:latin typeface="Arial Black"/>
                <a:cs typeface="Arial Black"/>
              </a:rPr>
              <a:t>atau </a:t>
            </a:r>
            <a:r>
              <a:rPr dirty="0" sz="800" spc="-120">
                <a:latin typeface="Arial Black"/>
                <a:cs typeface="Arial Black"/>
              </a:rPr>
              <a:t>memberikan </a:t>
            </a:r>
            <a:r>
              <a:rPr dirty="0" sz="800" spc="-114">
                <a:latin typeface="Arial Black"/>
                <a:cs typeface="Arial Black"/>
              </a:rPr>
              <a:t>umpan</a:t>
            </a:r>
            <a:r>
              <a:rPr dirty="0" sz="800" spc="-110">
                <a:latin typeface="Arial Black"/>
                <a:cs typeface="Arial Black"/>
              </a:rPr>
              <a:t> </a:t>
            </a:r>
            <a:r>
              <a:rPr dirty="0" sz="800" spc="-114">
                <a:latin typeface="Arial Black"/>
                <a:cs typeface="Arial Black"/>
              </a:rPr>
              <a:t>balik.</a:t>
            </a:r>
            <a:endParaRPr sz="800">
              <a:latin typeface="Arial Black"/>
              <a:cs typeface="Arial Black"/>
            </a:endParaRPr>
          </a:p>
          <a:p>
            <a:pPr marL="212725" marR="5080" indent="-193675">
              <a:lnSpc>
                <a:spcPct val="114999"/>
              </a:lnSpc>
              <a:buAutoNum type="arabicParenR"/>
              <a:tabLst>
                <a:tab pos="213360" algn="l"/>
              </a:tabLst>
            </a:pPr>
            <a:r>
              <a:rPr dirty="0" sz="800" spc="-114">
                <a:latin typeface="Arial Black"/>
                <a:cs typeface="Arial Black"/>
              </a:rPr>
              <a:t>Setelah </a:t>
            </a:r>
            <a:r>
              <a:rPr dirty="0" sz="800" spc="-110">
                <a:latin typeface="Arial Black"/>
                <a:cs typeface="Arial Black"/>
              </a:rPr>
              <a:t>peserta </a:t>
            </a:r>
            <a:r>
              <a:rPr dirty="0" sz="800" spc="-95">
                <a:latin typeface="Arial Black"/>
                <a:cs typeface="Arial Black"/>
              </a:rPr>
              <a:t>didik </a:t>
            </a:r>
            <a:r>
              <a:rPr dirty="0" sz="800" spc="-110">
                <a:latin typeface="Arial Black"/>
                <a:cs typeface="Arial Black"/>
              </a:rPr>
              <a:t>presentasi, </a:t>
            </a:r>
            <a:r>
              <a:rPr dirty="0" sz="800" spc="-100">
                <a:latin typeface="Arial Black"/>
                <a:cs typeface="Arial Black"/>
              </a:rPr>
              <a:t>guru </a:t>
            </a:r>
            <a:r>
              <a:rPr dirty="0" sz="800" spc="-125">
                <a:latin typeface="Arial Black"/>
                <a:cs typeface="Arial Black"/>
              </a:rPr>
              <a:t>mengajak </a:t>
            </a:r>
            <a:r>
              <a:rPr dirty="0" sz="800" spc="-110">
                <a:latin typeface="Arial Black"/>
                <a:cs typeface="Arial Black"/>
              </a:rPr>
              <a:t>peserta </a:t>
            </a:r>
            <a:r>
              <a:rPr dirty="0" sz="800" spc="-95">
                <a:latin typeface="Arial Black"/>
                <a:cs typeface="Arial Black"/>
              </a:rPr>
              <a:t>didik </a:t>
            </a:r>
            <a:r>
              <a:rPr dirty="0" sz="800" spc="-125">
                <a:latin typeface="Arial Black"/>
                <a:cs typeface="Arial Black"/>
              </a:rPr>
              <a:t>mendiskusikan </a:t>
            </a:r>
            <a:r>
              <a:rPr dirty="0" sz="800" spc="-114">
                <a:latin typeface="Arial Black"/>
                <a:cs typeface="Arial Black"/>
              </a:rPr>
              <a:t>hasil  temuan </a:t>
            </a:r>
            <a:r>
              <a:rPr dirty="0" sz="800" spc="-110">
                <a:latin typeface="Arial Black"/>
                <a:cs typeface="Arial Black"/>
              </a:rPr>
              <a:t>peserta</a:t>
            </a:r>
            <a:r>
              <a:rPr dirty="0" sz="800" spc="-40">
                <a:latin typeface="Arial Black"/>
                <a:cs typeface="Arial Black"/>
              </a:rPr>
              <a:t> </a:t>
            </a:r>
            <a:r>
              <a:rPr dirty="0" sz="800" spc="-95">
                <a:latin typeface="Arial Black"/>
                <a:cs typeface="Arial Black"/>
              </a:rPr>
              <a:t>didik</a:t>
            </a:r>
            <a:endParaRPr sz="800">
              <a:latin typeface="Arial Black"/>
              <a:cs typeface="Arial Black"/>
            </a:endParaRPr>
          </a:p>
          <a:p>
            <a:pPr marL="212725" marR="44450" indent="-200660">
              <a:lnSpc>
                <a:spcPct val="114999"/>
              </a:lnSpc>
              <a:buAutoNum type="arabicParenR"/>
              <a:tabLst>
                <a:tab pos="213360" algn="l"/>
              </a:tabLst>
            </a:pPr>
            <a:r>
              <a:rPr dirty="0" sz="800" spc="-120">
                <a:latin typeface="Arial Black"/>
                <a:cs typeface="Arial Black"/>
              </a:rPr>
              <a:t>Diskusi </a:t>
            </a:r>
            <a:r>
              <a:rPr dirty="0" sz="800" spc="-105">
                <a:latin typeface="Arial Black"/>
                <a:cs typeface="Arial Black"/>
              </a:rPr>
              <a:t>kritis </a:t>
            </a:r>
            <a:r>
              <a:rPr dirty="0" sz="800" spc="-95">
                <a:latin typeface="Arial Black"/>
                <a:cs typeface="Arial Black"/>
              </a:rPr>
              <a:t>dipandu </a:t>
            </a:r>
            <a:r>
              <a:rPr dirty="0" sz="800" spc="-100">
                <a:latin typeface="Arial Black"/>
                <a:cs typeface="Arial Black"/>
              </a:rPr>
              <a:t>oleh guru dimulai, </a:t>
            </a:r>
            <a:r>
              <a:rPr dirty="0" sz="800" spc="-110">
                <a:latin typeface="Arial Black"/>
                <a:cs typeface="Arial Black"/>
              </a:rPr>
              <a:t>dengan panduan pertanyaan yang </a:t>
            </a:r>
            <a:r>
              <a:rPr dirty="0" sz="800" spc="-100">
                <a:latin typeface="Arial Black"/>
                <a:cs typeface="Arial Black"/>
              </a:rPr>
              <a:t>dapat  </a:t>
            </a:r>
            <a:r>
              <a:rPr dirty="0" sz="800" spc="-110">
                <a:latin typeface="Arial Black"/>
                <a:cs typeface="Arial Black"/>
              </a:rPr>
              <a:t>digunakan</a:t>
            </a:r>
            <a:r>
              <a:rPr dirty="0" sz="800" spc="-80">
                <a:latin typeface="Arial Black"/>
                <a:cs typeface="Arial Black"/>
              </a:rPr>
              <a:t> </a:t>
            </a:r>
            <a:r>
              <a:rPr dirty="0" sz="800" spc="-110">
                <a:latin typeface="Arial Black"/>
                <a:cs typeface="Arial Black"/>
              </a:rPr>
              <a:t>adalah;</a:t>
            </a:r>
            <a:endParaRPr sz="800">
              <a:latin typeface="Arial Black"/>
              <a:cs typeface="Arial Black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86216" y="1458055"/>
            <a:ext cx="1616075" cy="9810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26084">
              <a:lnSpc>
                <a:spcPct val="100000"/>
              </a:lnSpc>
              <a:spcBef>
                <a:spcPts val="100"/>
              </a:spcBef>
            </a:pPr>
            <a:r>
              <a:rPr dirty="0" sz="1400" spc="-35" b="1">
                <a:solidFill>
                  <a:srgbClr val="FFFFFF"/>
                </a:solidFill>
                <a:latin typeface="Arial"/>
                <a:cs typeface="Arial"/>
              </a:rPr>
              <a:t>Persiapan</a:t>
            </a:r>
            <a:endParaRPr sz="1400">
              <a:latin typeface="Arial"/>
              <a:cs typeface="Arial"/>
            </a:endParaRPr>
          </a:p>
          <a:p>
            <a:pPr marL="170815" marR="5080" indent="-158750">
              <a:lnSpc>
                <a:spcPct val="114999"/>
              </a:lnSpc>
              <a:spcBef>
                <a:spcPts val="1700"/>
              </a:spcBef>
            </a:pPr>
            <a:r>
              <a:rPr dirty="0" sz="1000" spc="-200">
                <a:latin typeface="Arial Black"/>
                <a:cs typeface="Arial Black"/>
              </a:rPr>
              <a:t>1.) </a:t>
            </a:r>
            <a:r>
              <a:rPr dirty="0" sz="1000" spc="-150">
                <a:latin typeface="Arial Black"/>
                <a:cs typeface="Arial Black"/>
              </a:rPr>
              <a:t>Peserta </a:t>
            </a:r>
            <a:r>
              <a:rPr dirty="0" sz="1000" spc="-120">
                <a:latin typeface="Arial Black"/>
                <a:cs typeface="Arial Black"/>
              </a:rPr>
              <a:t>didik  </a:t>
            </a:r>
            <a:r>
              <a:rPr dirty="0" sz="1000" spc="-150">
                <a:latin typeface="Arial Black"/>
                <a:cs typeface="Arial Black"/>
              </a:rPr>
              <a:t>mempersiapkan </a:t>
            </a:r>
            <a:r>
              <a:rPr dirty="0" sz="1000" spc="-140">
                <a:latin typeface="Arial Black"/>
                <a:cs typeface="Arial Black"/>
              </a:rPr>
              <a:t>dokumen  </a:t>
            </a:r>
            <a:r>
              <a:rPr dirty="0" sz="1000" spc="-135">
                <a:latin typeface="Arial Black"/>
                <a:cs typeface="Arial Black"/>
              </a:rPr>
              <a:t>yang </a:t>
            </a:r>
            <a:r>
              <a:rPr dirty="0" sz="1000" spc="-170">
                <a:latin typeface="Arial Black"/>
                <a:cs typeface="Arial Black"/>
              </a:rPr>
              <a:t>akan</a:t>
            </a:r>
            <a:r>
              <a:rPr dirty="0" sz="1000" spc="-100">
                <a:latin typeface="Arial Black"/>
                <a:cs typeface="Arial Black"/>
              </a:rPr>
              <a:t> </a:t>
            </a:r>
            <a:r>
              <a:rPr dirty="0" sz="1000" spc="-140">
                <a:latin typeface="Arial Black"/>
                <a:cs typeface="Arial Black"/>
              </a:rPr>
              <a:t>dipresentasikan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47592" y="636781"/>
            <a:ext cx="17526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50" b="1">
                <a:solidFill>
                  <a:srgbClr val="FFFFFF"/>
                </a:solidFill>
                <a:latin typeface="Comfortaa"/>
                <a:cs typeface="Comfortaa"/>
              </a:rPr>
              <a:t>4</a:t>
            </a:r>
            <a:endParaRPr sz="1800">
              <a:latin typeface="Comfortaa"/>
              <a:cs typeface="Comfortaa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39974" y="0"/>
            <a:ext cx="1646555" cy="406400"/>
            <a:chOff x="39974" y="0"/>
            <a:chExt cx="1646555" cy="406400"/>
          </a:xfrm>
        </p:grpSpPr>
        <p:sp>
          <p:nvSpPr>
            <p:cNvPr id="19" name="object 19"/>
            <p:cNvSpPr/>
            <p:nvPr/>
          </p:nvSpPr>
          <p:spPr>
            <a:xfrm>
              <a:off x="39974" y="0"/>
              <a:ext cx="1646246" cy="40604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668548" y="115849"/>
              <a:ext cx="876300" cy="276225"/>
            </a:xfrm>
            <a:custGeom>
              <a:avLst/>
              <a:gdLst/>
              <a:ahLst/>
              <a:cxnLst/>
              <a:rect l="l" t="t" r="r" b="b"/>
              <a:pathLst>
                <a:path w="876300" h="276225">
                  <a:moveTo>
                    <a:pt x="829698" y="275999"/>
                  </a:moveTo>
                  <a:lnTo>
                    <a:pt x="45999" y="275999"/>
                  </a:lnTo>
                  <a:lnTo>
                    <a:pt x="28094" y="272384"/>
                  </a:lnTo>
                  <a:lnTo>
                    <a:pt x="13473" y="262526"/>
                  </a:lnTo>
                  <a:lnTo>
                    <a:pt x="3614" y="247904"/>
                  </a:lnTo>
                  <a:lnTo>
                    <a:pt x="0" y="229999"/>
                  </a:lnTo>
                  <a:lnTo>
                    <a:pt x="0" y="46000"/>
                  </a:lnTo>
                  <a:lnTo>
                    <a:pt x="3614" y="28095"/>
                  </a:lnTo>
                  <a:lnTo>
                    <a:pt x="13473" y="13473"/>
                  </a:lnTo>
                  <a:lnTo>
                    <a:pt x="28094" y="3614"/>
                  </a:lnTo>
                  <a:lnTo>
                    <a:pt x="45999" y="0"/>
                  </a:lnTo>
                  <a:lnTo>
                    <a:pt x="829698" y="0"/>
                  </a:lnTo>
                  <a:lnTo>
                    <a:pt x="867969" y="20479"/>
                  </a:lnTo>
                  <a:lnTo>
                    <a:pt x="875698" y="46000"/>
                  </a:lnTo>
                  <a:lnTo>
                    <a:pt x="875698" y="229999"/>
                  </a:lnTo>
                  <a:lnTo>
                    <a:pt x="872083" y="247904"/>
                  </a:lnTo>
                  <a:lnTo>
                    <a:pt x="862225" y="262526"/>
                  </a:lnTo>
                  <a:lnTo>
                    <a:pt x="847603" y="272384"/>
                  </a:lnTo>
                  <a:lnTo>
                    <a:pt x="829698" y="275999"/>
                  </a:lnTo>
                  <a:close/>
                </a:path>
              </a:pathLst>
            </a:custGeom>
            <a:solidFill>
              <a:srgbClr val="D8E9D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1" name="object 21"/>
          <p:cNvSpPr txBox="1"/>
          <p:nvPr/>
        </p:nvSpPr>
        <p:spPr>
          <a:xfrm>
            <a:off x="595473" y="108610"/>
            <a:ext cx="80962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Arial"/>
                <a:cs typeface="Arial"/>
              </a:rPr>
              <a:t>Suara</a:t>
            </a:r>
            <a:r>
              <a:rPr dirty="0" sz="800" spc="-60">
                <a:latin typeface="Arial"/>
                <a:cs typeface="Arial"/>
              </a:rPr>
              <a:t> </a:t>
            </a:r>
            <a:r>
              <a:rPr dirty="0" sz="800" spc="-5">
                <a:latin typeface="Arial"/>
                <a:cs typeface="Arial"/>
              </a:rPr>
              <a:t>Demokrasi</a:t>
            </a:r>
            <a:endParaRPr sz="8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278325" y="570728"/>
            <a:ext cx="402018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500" spc="-15" b="1">
                <a:solidFill>
                  <a:srgbClr val="741A46"/>
                </a:solidFill>
                <a:latin typeface="Arial"/>
                <a:cs typeface="Arial"/>
              </a:rPr>
              <a:t>Anak </a:t>
            </a:r>
            <a:r>
              <a:rPr dirty="0" sz="1500" spc="-10" b="1">
                <a:solidFill>
                  <a:srgbClr val="741A46"/>
                </a:solidFill>
                <a:latin typeface="Arial"/>
                <a:cs typeface="Arial"/>
              </a:rPr>
              <a:t>Muda </a:t>
            </a:r>
            <a:r>
              <a:rPr dirty="0" sz="1500" spc="-25" b="1">
                <a:solidFill>
                  <a:srgbClr val="741A46"/>
                </a:solidFill>
                <a:latin typeface="Arial"/>
                <a:cs typeface="Arial"/>
              </a:rPr>
              <a:t>Sebagai </a:t>
            </a:r>
            <a:r>
              <a:rPr dirty="0" sz="1500" spc="-35" b="1">
                <a:solidFill>
                  <a:srgbClr val="741A46"/>
                </a:solidFill>
                <a:latin typeface="Arial"/>
                <a:cs typeface="Arial"/>
              </a:rPr>
              <a:t>Kelompok </a:t>
            </a:r>
            <a:r>
              <a:rPr dirty="0" sz="1500" spc="-20" b="1">
                <a:solidFill>
                  <a:srgbClr val="741A46"/>
                </a:solidFill>
                <a:latin typeface="Arial"/>
                <a:cs typeface="Arial"/>
              </a:rPr>
              <a:t>Rentan </a:t>
            </a:r>
            <a:r>
              <a:rPr dirty="0" sz="1500" b="1">
                <a:solidFill>
                  <a:srgbClr val="741A46"/>
                </a:solidFill>
                <a:latin typeface="Arial"/>
                <a:cs typeface="Arial"/>
              </a:rPr>
              <a:t>dalam  </a:t>
            </a:r>
            <a:r>
              <a:rPr dirty="0" sz="1500" spc="-25" b="1">
                <a:solidFill>
                  <a:srgbClr val="741A46"/>
                </a:solidFill>
                <a:latin typeface="Arial"/>
                <a:cs typeface="Arial"/>
              </a:rPr>
              <a:t>Demokrasi dan </a:t>
            </a:r>
            <a:r>
              <a:rPr dirty="0" sz="1500" spc="-45" b="1">
                <a:solidFill>
                  <a:srgbClr val="741A46"/>
                </a:solidFill>
                <a:latin typeface="Arial"/>
                <a:cs typeface="Arial"/>
              </a:rPr>
              <a:t>Diskusi</a:t>
            </a:r>
            <a:r>
              <a:rPr dirty="0" sz="1500" b="1">
                <a:solidFill>
                  <a:srgbClr val="741A46"/>
                </a:solidFill>
                <a:latin typeface="Arial"/>
                <a:cs typeface="Arial"/>
              </a:rPr>
              <a:t> </a:t>
            </a:r>
            <a:r>
              <a:rPr dirty="0" sz="1500" spc="-30" b="1">
                <a:solidFill>
                  <a:srgbClr val="741A46"/>
                </a:solidFill>
                <a:latin typeface="Arial"/>
                <a:cs typeface="Arial"/>
              </a:rPr>
              <a:t>Kritis</a:t>
            </a:r>
            <a:endParaRPr sz="15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303133" y="450768"/>
            <a:ext cx="2067560" cy="711200"/>
          </a:xfrm>
          <a:prstGeom prst="rect">
            <a:avLst/>
          </a:prstGeom>
        </p:spPr>
        <p:txBody>
          <a:bodyPr wrap="square" lIns="0" tIns="317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dirty="0" sz="1000" spc="-110" b="1">
                <a:latin typeface="Verdana"/>
                <a:cs typeface="Verdana"/>
              </a:rPr>
              <a:t>Kegiatan:</a:t>
            </a:r>
            <a:endParaRPr sz="1000">
              <a:latin typeface="Verdana"/>
              <a:cs typeface="Verdana"/>
            </a:endParaRPr>
          </a:p>
          <a:p>
            <a:pPr marL="12700" marR="5080">
              <a:lnSpc>
                <a:spcPct val="112500"/>
              </a:lnSpc>
            </a:pPr>
            <a:r>
              <a:rPr dirty="0" sz="1000" spc="-110" b="1">
                <a:latin typeface="Verdana"/>
                <a:cs typeface="Verdana"/>
              </a:rPr>
              <a:t>Presentasi </a:t>
            </a:r>
            <a:r>
              <a:rPr dirty="0" sz="1000" spc="-105" b="1">
                <a:latin typeface="Verdana"/>
                <a:cs typeface="Verdana"/>
              </a:rPr>
              <a:t>dan </a:t>
            </a:r>
            <a:r>
              <a:rPr dirty="0" sz="1000" spc="-110" b="1">
                <a:latin typeface="Verdana"/>
                <a:cs typeface="Verdana"/>
              </a:rPr>
              <a:t>Diskusi kritis: </a:t>
            </a:r>
            <a:r>
              <a:rPr dirty="0" sz="1000" spc="-114" b="1">
                <a:latin typeface="Verdana"/>
                <a:cs typeface="Verdana"/>
              </a:rPr>
              <a:t>Anak  </a:t>
            </a:r>
            <a:r>
              <a:rPr dirty="0" sz="1000" spc="-120" b="1">
                <a:latin typeface="Verdana"/>
                <a:cs typeface="Verdana"/>
              </a:rPr>
              <a:t>muda </a:t>
            </a:r>
            <a:r>
              <a:rPr dirty="0" sz="1000" spc="-105" b="1">
                <a:latin typeface="Verdana"/>
                <a:cs typeface="Verdana"/>
              </a:rPr>
              <a:t>sebagai </a:t>
            </a:r>
            <a:r>
              <a:rPr dirty="0" sz="1000" spc="-95" b="1">
                <a:latin typeface="Verdana"/>
                <a:cs typeface="Verdana"/>
              </a:rPr>
              <a:t>Kelompok </a:t>
            </a:r>
            <a:r>
              <a:rPr dirty="0" sz="1000" spc="-105" b="1">
                <a:latin typeface="Verdana"/>
                <a:cs typeface="Verdana"/>
              </a:rPr>
              <a:t>Rentan  </a:t>
            </a:r>
            <a:r>
              <a:rPr dirty="0" sz="1000" spc="-90" b="1">
                <a:latin typeface="Verdana"/>
                <a:cs typeface="Verdana"/>
              </a:rPr>
              <a:t>dalam</a:t>
            </a:r>
            <a:r>
              <a:rPr dirty="0" sz="1000" spc="-85" b="1">
                <a:latin typeface="Verdana"/>
                <a:cs typeface="Verdana"/>
              </a:rPr>
              <a:t> </a:t>
            </a:r>
            <a:r>
              <a:rPr dirty="0" sz="1000" spc="-110" b="1">
                <a:latin typeface="Verdana"/>
                <a:cs typeface="Verdana"/>
              </a:rPr>
              <a:t>Demokrasi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404236" y="1916046"/>
            <a:ext cx="2406650" cy="1134745"/>
          </a:xfrm>
          <a:custGeom>
            <a:avLst/>
            <a:gdLst/>
            <a:ahLst/>
            <a:cxnLst/>
            <a:rect l="l" t="t" r="r" b="b"/>
            <a:pathLst>
              <a:path w="2406650" h="1134745">
                <a:moveTo>
                  <a:pt x="2313395" y="1134297"/>
                </a:moveTo>
                <a:lnTo>
                  <a:pt x="92899" y="1134297"/>
                </a:lnTo>
                <a:lnTo>
                  <a:pt x="56731" y="1126999"/>
                </a:lnTo>
                <a:lnTo>
                  <a:pt x="27203" y="1107094"/>
                </a:lnTo>
                <a:lnTo>
                  <a:pt x="7298" y="1077566"/>
                </a:lnTo>
                <a:lnTo>
                  <a:pt x="0" y="1041397"/>
                </a:lnTo>
                <a:lnTo>
                  <a:pt x="0" y="92887"/>
                </a:lnTo>
                <a:lnTo>
                  <a:pt x="7298" y="56731"/>
                </a:lnTo>
                <a:lnTo>
                  <a:pt x="27203" y="27206"/>
                </a:lnTo>
                <a:lnTo>
                  <a:pt x="56731" y="7299"/>
                </a:lnTo>
                <a:lnTo>
                  <a:pt x="92899" y="0"/>
                </a:lnTo>
                <a:lnTo>
                  <a:pt x="2313395" y="0"/>
                </a:lnTo>
                <a:lnTo>
                  <a:pt x="2364944" y="15605"/>
                </a:lnTo>
                <a:lnTo>
                  <a:pt x="2399229" y="57340"/>
                </a:lnTo>
                <a:lnTo>
                  <a:pt x="2406295" y="92887"/>
                </a:lnTo>
                <a:lnTo>
                  <a:pt x="2406295" y="1041397"/>
                </a:lnTo>
                <a:lnTo>
                  <a:pt x="2398993" y="1077566"/>
                </a:lnTo>
                <a:lnTo>
                  <a:pt x="2379082" y="1107094"/>
                </a:lnTo>
                <a:lnTo>
                  <a:pt x="2349553" y="1126999"/>
                </a:lnTo>
                <a:lnTo>
                  <a:pt x="2313395" y="1134297"/>
                </a:lnTo>
                <a:close/>
              </a:path>
            </a:pathLst>
          </a:custGeom>
          <a:solidFill>
            <a:srgbClr val="FF9E9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/>
          <p:nvPr/>
        </p:nvSpPr>
        <p:spPr>
          <a:xfrm>
            <a:off x="6613619" y="2009964"/>
            <a:ext cx="1960880" cy="939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60" b="1">
                <a:latin typeface="Arial"/>
                <a:cs typeface="Arial"/>
              </a:rPr>
              <a:t>Tugas:</a:t>
            </a:r>
            <a:endParaRPr sz="10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dirty="0" sz="1000" spc="-150">
                <a:latin typeface="Arial Black"/>
                <a:cs typeface="Arial Black"/>
              </a:rPr>
              <a:t>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45">
                <a:latin typeface="Arial Black"/>
                <a:cs typeface="Arial Black"/>
              </a:rPr>
              <a:t>menyusun </a:t>
            </a:r>
            <a:r>
              <a:rPr dirty="0" sz="1000" spc="-135">
                <a:latin typeface="Arial Black"/>
                <a:cs typeface="Arial Black"/>
              </a:rPr>
              <a:t>pertanyaan  </a:t>
            </a:r>
            <a:r>
              <a:rPr dirty="0" sz="1000" spc="-140">
                <a:latin typeface="Arial Black"/>
                <a:cs typeface="Arial Black"/>
              </a:rPr>
              <a:t>atau </a:t>
            </a:r>
            <a:r>
              <a:rPr dirty="0" sz="1000" spc="-135">
                <a:latin typeface="Arial Black"/>
                <a:cs typeface="Arial Black"/>
              </a:rPr>
              <a:t>keingintahuan </a:t>
            </a:r>
            <a:r>
              <a:rPr dirty="0" sz="1000" spc="-160">
                <a:latin typeface="Arial Black"/>
                <a:cs typeface="Arial Black"/>
              </a:rPr>
              <a:t>mereka </a:t>
            </a:r>
            <a:r>
              <a:rPr dirty="0" sz="1000" spc="-125">
                <a:latin typeface="Arial Black"/>
                <a:cs typeface="Arial Black"/>
              </a:rPr>
              <a:t>terkait  </a:t>
            </a:r>
            <a:r>
              <a:rPr dirty="0" sz="1000" spc="-135">
                <a:latin typeface="Arial Black"/>
                <a:cs typeface="Arial Black"/>
              </a:rPr>
              <a:t>peran </a:t>
            </a:r>
            <a:r>
              <a:rPr dirty="0" sz="1000" spc="-170">
                <a:latin typeface="Arial Black"/>
                <a:cs typeface="Arial Black"/>
              </a:rPr>
              <a:t>anak </a:t>
            </a:r>
            <a:r>
              <a:rPr dirty="0" sz="1000" spc="-150">
                <a:latin typeface="Arial Black"/>
                <a:cs typeface="Arial Black"/>
              </a:rPr>
              <a:t>muda dalam demokrasi  </a:t>
            </a:r>
            <a:r>
              <a:rPr dirty="0" sz="1000" spc="-130">
                <a:latin typeface="Arial Black"/>
                <a:cs typeface="Arial Black"/>
              </a:rPr>
              <a:t>untuk </a:t>
            </a:r>
            <a:r>
              <a:rPr dirty="0" sz="1000" spc="-140">
                <a:latin typeface="Arial Black"/>
                <a:cs typeface="Arial Black"/>
              </a:rPr>
              <a:t>ditanyakan </a:t>
            </a:r>
            <a:r>
              <a:rPr dirty="0" sz="1000" spc="-135">
                <a:latin typeface="Arial Black"/>
                <a:cs typeface="Arial Black"/>
              </a:rPr>
              <a:t>dan </a:t>
            </a:r>
            <a:r>
              <a:rPr dirty="0" sz="1000" spc="-145">
                <a:latin typeface="Arial Black"/>
                <a:cs typeface="Arial Black"/>
              </a:rPr>
              <a:t>didiskusikan  </a:t>
            </a:r>
            <a:r>
              <a:rPr dirty="0" sz="1000" spc="-135">
                <a:latin typeface="Arial Black"/>
                <a:cs typeface="Arial Black"/>
              </a:rPr>
              <a:t>dengan</a:t>
            </a:r>
            <a:r>
              <a:rPr dirty="0" sz="1000" spc="-95">
                <a:latin typeface="Arial Black"/>
                <a:cs typeface="Arial Black"/>
              </a:rPr>
              <a:t> </a:t>
            </a:r>
            <a:r>
              <a:rPr dirty="0" sz="1000" spc="-150">
                <a:latin typeface="Arial Black"/>
                <a:cs typeface="Arial Black"/>
              </a:rPr>
              <a:t>narasumber.</a:t>
            </a:r>
            <a:endParaRPr sz="10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8498" y="189497"/>
            <a:ext cx="993775" cy="996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55"/>
              </a:lnSpc>
            </a:pPr>
            <a:r>
              <a:rPr dirty="0" sz="700" spc="45" b="1">
                <a:latin typeface="Comfortaa"/>
                <a:cs typeface="Comfortaa"/>
              </a:rPr>
              <a:t>Bhinneka </a:t>
            </a:r>
            <a:r>
              <a:rPr dirty="0" sz="700" spc="25" b="1">
                <a:latin typeface="Comfortaa"/>
                <a:cs typeface="Comfortaa"/>
              </a:rPr>
              <a:t>Tunggal</a:t>
            </a:r>
            <a:r>
              <a:rPr dirty="0" sz="700" spc="-114" b="1">
                <a:latin typeface="Comfortaa"/>
                <a:cs typeface="Comfortaa"/>
              </a:rPr>
              <a:t> </a:t>
            </a:r>
            <a:r>
              <a:rPr dirty="0" sz="700" spc="20" b="1">
                <a:latin typeface="Comfortaa"/>
                <a:cs typeface="Comfortaa"/>
              </a:rPr>
              <a:t>Ika</a:t>
            </a:r>
            <a:endParaRPr sz="700">
              <a:latin typeface="Comfortaa"/>
              <a:cs typeface="Comforta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42569" y="185512"/>
            <a:ext cx="114972" cy="1149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69374" y="1423697"/>
            <a:ext cx="4857115" cy="948055"/>
          </a:xfrm>
          <a:custGeom>
            <a:avLst/>
            <a:gdLst/>
            <a:ahLst/>
            <a:cxnLst/>
            <a:rect l="l" t="t" r="r" b="b"/>
            <a:pathLst>
              <a:path w="4857115" h="948055">
                <a:moveTo>
                  <a:pt x="0" y="85244"/>
                </a:moveTo>
                <a:lnTo>
                  <a:pt x="6698" y="52063"/>
                </a:lnTo>
                <a:lnTo>
                  <a:pt x="24967" y="24967"/>
                </a:lnTo>
                <a:lnTo>
                  <a:pt x="52063" y="6698"/>
                </a:lnTo>
                <a:lnTo>
                  <a:pt x="85244" y="0"/>
                </a:lnTo>
                <a:lnTo>
                  <a:pt x="4771440" y="0"/>
                </a:lnTo>
                <a:lnTo>
                  <a:pt x="4818739" y="14321"/>
                </a:lnTo>
                <a:lnTo>
                  <a:pt x="4850202" y="52622"/>
                </a:lnTo>
                <a:lnTo>
                  <a:pt x="4856690" y="85244"/>
                </a:lnTo>
                <a:lnTo>
                  <a:pt x="4856690" y="862753"/>
                </a:lnTo>
                <a:lnTo>
                  <a:pt x="4849989" y="895934"/>
                </a:lnTo>
                <a:lnTo>
                  <a:pt x="4831718" y="923030"/>
                </a:lnTo>
                <a:lnTo>
                  <a:pt x="4804620" y="941299"/>
                </a:lnTo>
                <a:lnTo>
                  <a:pt x="4771440" y="947998"/>
                </a:lnTo>
                <a:lnTo>
                  <a:pt x="85244" y="947998"/>
                </a:lnTo>
                <a:lnTo>
                  <a:pt x="52063" y="941299"/>
                </a:lnTo>
                <a:lnTo>
                  <a:pt x="24967" y="923030"/>
                </a:lnTo>
                <a:lnTo>
                  <a:pt x="6698" y="895934"/>
                </a:lnTo>
                <a:lnTo>
                  <a:pt x="0" y="862753"/>
                </a:lnTo>
                <a:lnTo>
                  <a:pt x="0" y="85244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982212" y="499549"/>
            <a:ext cx="0" cy="758825"/>
          </a:xfrm>
          <a:custGeom>
            <a:avLst/>
            <a:gdLst/>
            <a:ahLst/>
            <a:cxnLst/>
            <a:rect l="l" t="t" r="r" b="b"/>
            <a:pathLst>
              <a:path w="0" h="758825">
                <a:moveTo>
                  <a:pt x="0" y="0"/>
                </a:moveTo>
                <a:lnTo>
                  <a:pt x="0" y="758398"/>
                </a:lnTo>
              </a:path>
            </a:pathLst>
          </a:custGeom>
          <a:ln w="19049">
            <a:solidFill>
              <a:srgbClr val="59595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297664" y="1423697"/>
            <a:ext cx="3518535" cy="948055"/>
          </a:xfrm>
          <a:custGeom>
            <a:avLst/>
            <a:gdLst/>
            <a:ahLst/>
            <a:cxnLst/>
            <a:rect l="l" t="t" r="r" b="b"/>
            <a:pathLst>
              <a:path w="3518534" h="948055">
                <a:moveTo>
                  <a:pt x="3457693" y="947998"/>
                </a:moveTo>
                <a:lnTo>
                  <a:pt x="60699" y="947998"/>
                </a:lnTo>
                <a:lnTo>
                  <a:pt x="37072" y="943227"/>
                </a:lnTo>
                <a:lnTo>
                  <a:pt x="17778" y="930219"/>
                </a:lnTo>
                <a:lnTo>
                  <a:pt x="4769" y="910924"/>
                </a:lnTo>
                <a:lnTo>
                  <a:pt x="0" y="887298"/>
                </a:lnTo>
                <a:lnTo>
                  <a:pt x="0" y="60699"/>
                </a:lnTo>
                <a:lnTo>
                  <a:pt x="4769" y="37073"/>
                </a:lnTo>
                <a:lnTo>
                  <a:pt x="17778" y="17779"/>
                </a:lnTo>
                <a:lnTo>
                  <a:pt x="37072" y="4770"/>
                </a:lnTo>
                <a:lnTo>
                  <a:pt x="60699" y="0"/>
                </a:lnTo>
                <a:lnTo>
                  <a:pt x="3457693" y="0"/>
                </a:lnTo>
                <a:lnTo>
                  <a:pt x="3500617" y="17779"/>
                </a:lnTo>
                <a:lnTo>
                  <a:pt x="3518392" y="60699"/>
                </a:lnTo>
                <a:lnTo>
                  <a:pt x="3518392" y="887298"/>
                </a:lnTo>
                <a:lnTo>
                  <a:pt x="3513623" y="910924"/>
                </a:lnTo>
                <a:lnTo>
                  <a:pt x="3500614" y="930219"/>
                </a:lnTo>
                <a:lnTo>
                  <a:pt x="3481320" y="943227"/>
                </a:lnTo>
                <a:lnTo>
                  <a:pt x="3457693" y="947998"/>
                </a:lnTo>
                <a:close/>
              </a:path>
            </a:pathLst>
          </a:custGeom>
          <a:solidFill>
            <a:srgbClr val="F9CA9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5426187" y="1507931"/>
            <a:ext cx="3166745" cy="726440"/>
          </a:xfrm>
          <a:prstGeom prst="rect">
            <a:avLst/>
          </a:prstGeom>
        </p:spPr>
        <p:txBody>
          <a:bodyPr wrap="square" lIns="0" tIns="3556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dirty="0" sz="1000" spc="-60" b="1">
                <a:latin typeface="Arial"/>
                <a:cs typeface="Arial"/>
              </a:rPr>
              <a:t>Tugas:</a:t>
            </a:r>
            <a:endParaRPr sz="1000">
              <a:latin typeface="Arial"/>
              <a:cs typeface="Arial"/>
            </a:endParaRPr>
          </a:p>
          <a:p>
            <a:pPr marL="12700" marR="5080">
              <a:lnSpc>
                <a:spcPct val="114999"/>
              </a:lnSpc>
            </a:pPr>
            <a:r>
              <a:rPr dirty="0" sz="1000" spc="-150">
                <a:latin typeface="Arial Black"/>
                <a:cs typeface="Arial Black"/>
              </a:rPr>
              <a:t>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45">
                <a:latin typeface="Arial Black"/>
                <a:cs typeface="Arial Black"/>
              </a:rPr>
              <a:t>membuat </a:t>
            </a:r>
            <a:r>
              <a:rPr dirty="0" sz="1000" spc="-150">
                <a:latin typeface="Arial Black"/>
                <a:cs typeface="Arial Black"/>
              </a:rPr>
              <a:t>ringkasan </a:t>
            </a:r>
            <a:r>
              <a:rPr dirty="0" sz="1000" spc="-145">
                <a:latin typeface="Arial Black"/>
                <a:cs typeface="Arial Black"/>
              </a:rPr>
              <a:t>pembicara </a:t>
            </a:r>
            <a:r>
              <a:rPr dirty="0" sz="1000" spc="-140">
                <a:latin typeface="Arial Black"/>
                <a:cs typeface="Arial Black"/>
              </a:rPr>
              <a:t>tamu </a:t>
            </a:r>
            <a:r>
              <a:rPr dirty="0" sz="1000" spc="-130">
                <a:latin typeface="Arial Black"/>
                <a:cs typeface="Arial Black"/>
              </a:rPr>
              <a:t>berisi  </a:t>
            </a:r>
            <a:r>
              <a:rPr dirty="0" sz="1000" spc="-135">
                <a:latin typeface="Arial Black"/>
                <a:cs typeface="Arial Black"/>
              </a:rPr>
              <a:t>pengetahuan dan </a:t>
            </a:r>
            <a:r>
              <a:rPr dirty="0" sz="1000" spc="-145">
                <a:latin typeface="Arial Black"/>
                <a:cs typeface="Arial Black"/>
              </a:rPr>
              <a:t>konsep </a:t>
            </a:r>
            <a:r>
              <a:rPr dirty="0" sz="1000" spc="-135">
                <a:latin typeface="Arial Black"/>
                <a:cs typeface="Arial Black"/>
              </a:rPr>
              <a:t>yang </a:t>
            </a:r>
            <a:r>
              <a:rPr dirty="0" sz="1000" spc="-125">
                <a:latin typeface="Arial Black"/>
                <a:cs typeface="Arial Black"/>
              </a:rPr>
              <a:t>telah dipelajari </a:t>
            </a:r>
            <a:r>
              <a:rPr dirty="0" sz="1000" spc="-165">
                <a:latin typeface="Arial Black"/>
                <a:cs typeface="Arial Black"/>
              </a:rPr>
              <a:t>selama sesi  </a:t>
            </a:r>
            <a:r>
              <a:rPr dirty="0" sz="1000" spc="-145">
                <a:latin typeface="Arial Black"/>
                <a:cs typeface="Arial Black"/>
              </a:rPr>
              <a:t>pembicara</a:t>
            </a:r>
            <a:r>
              <a:rPr dirty="0" sz="1000" spc="-95">
                <a:latin typeface="Arial Black"/>
                <a:cs typeface="Arial Black"/>
              </a:rPr>
              <a:t> </a:t>
            </a:r>
            <a:r>
              <a:rPr dirty="0" sz="1000" spc="-150">
                <a:latin typeface="Arial Black"/>
                <a:cs typeface="Arial Black"/>
              </a:rPr>
              <a:t>tamu.</a:t>
            </a:r>
            <a:endParaRPr sz="1000">
              <a:latin typeface="Arial Black"/>
              <a:cs typeface="Arial Black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88499" y="1217135"/>
            <a:ext cx="8427720" cy="81915"/>
            <a:chOff x="388499" y="1217135"/>
            <a:chExt cx="8427720" cy="81915"/>
          </a:xfrm>
        </p:grpSpPr>
        <p:sp>
          <p:nvSpPr>
            <p:cNvPr id="9" name="object 9"/>
            <p:cNvSpPr/>
            <p:nvPr/>
          </p:nvSpPr>
          <p:spPr>
            <a:xfrm>
              <a:off x="460699" y="1257997"/>
              <a:ext cx="8283575" cy="0"/>
            </a:xfrm>
            <a:custGeom>
              <a:avLst/>
              <a:gdLst/>
              <a:ahLst/>
              <a:cxnLst/>
              <a:rect l="l" t="t" r="r" b="b"/>
              <a:pathLst>
                <a:path w="8283575" h="0">
                  <a:moveTo>
                    <a:pt x="8283183" y="0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8734357" y="1217135"/>
              <a:ext cx="81724" cy="8172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388499" y="1217135"/>
              <a:ext cx="81724" cy="817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/>
          <p:nvPr/>
        </p:nvSpPr>
        <p:spPr>
          <a:xfrm>
            <a:off x="553999" y="1550482"/>
            <a:ext cx="1189355" cy="2813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065"/>
              </a:lnSpc>
              <a:spcBef>
                <a:spcPts val="100"/>
              </a:spcBef>
            </a:pPr>
            <a:r>
              <a:rPr dirty="0" sz="900" spc="-10" b="1">
                <a:latin typeface="Arial"/>
                <a:cs typeface="Arial"/>
              </a:rPr>
              <a:t>Waktu: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ts val="944"/>
              </a:lnSpc>
            </a:pPr>
            <a:r>
              <a:rPr dirty="0" sz="800" spc="-160">
                <a:latin typeface="Arial Black"/>
                <a:cs typeface="Arial Black"/>
              </a:rPr>
              <a:t>180 </a:t>
            </a:r>
            <a:r>
              <a:rPr dirty="0" sz="800" spc="-105">
                <a:latin typeface="Arial Black"/>
                <a:cs typeface="Arial Black"/>
              </a:rPr>
              <a:t>menit </a:t>
            </a:r>
            <a:r>
              <a:rPr dirty="0" sz="800" spc="-85">
                <a:latin typeface="Arial Black"/>
                <a:cs typeface="Arial Black"/>
              </a:rPr>
              <a:t>(4 </a:t>
            </a:r>
            <a:r>
              <a:rPr dirty="0" sz="800" spc="-125">
                <a:latin typeface="Arial Black"/>
                <a:cs typeface="Arial Black"/>
              </a:rPr>
              <a:t>jam</a:t>
            </a:r>
            <a:r>
              <a:rPr dirty="0" sz="800" spc="-105">
                <a:latin typeface="Arial Black"/>
                <a:cs typeface="Arial Black"/>
              </a:rPr>
              <a:t> pelajaran)</a:t>
            </a:r>
            <a:endParaRPr sz="800">
              <a:latin typeface="Arial Black"/>
              <a:cs typeface="Arial Black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122848" y="1481445"/>
            <a:ext cx="1231900" cy="772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30" b="1">
                <a:latin typeface="Arial"/>
                <a:cs typeface="Arial"/>
              </a:rPr>
              <a:t>Peralatan:</a:t>
            </a:r>
            <a:endParaRPr sz="9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dirty="0" sz="800" spc="-120">
                <a:latin typeface="Arial Black"/>
                <a:cs typeface="Arial Black"/>
              </a:rPr>
              <a:t>Ruangan, kursi </a:t>
            </a:r>
            <a:r>
              <a:rPr dirty="0" sz="800" spc="-114">
                <a:latin typeface="Arial Black"/>
                <a:cs typeface="Arial Black"/>
              </a:rPr>
              <a:t>atau </a:t>
            </a:r>
            <a:r>
              <a:rPr dirty="0" sz="800" spc="-105">
                <a:latin typeface="Arial Black"/>
                <a:cs typeface="Arial Black"/>
              </a:rPr>
              <a:t>karpet,  </a:t>
            </a:r>
            <a:r>
              <a:rPr dirty="0" sz="800" spc="-95">
                <a:latin typeface="Arial Black"/>
                <a:cs typeface="Arial Black"/>
              </a:rPr>
              <a:t>proyektor, </a:t>
            </a:r>
            <a:r>
              <a:rPr dirty="0" sz="800" spc="-110">
                <a:latin typeface="Arial Black"/>
                <a:cs typeface="Arial Black"/>
              </a:rPr>
              <a:t>sound </a:t>
            </a:r>
            <a:r>
              <a:rPr dirty="0" sz="800" spc="-120">
                <a:latin typeface="Arial Black"/>
                <a:cs typeface="Arial Black"/>
              </a:rPr>
              <a:t>system,  </a:t>
            </a:r>
            <a:r>
              <a:rPr dirty="0" sz="800" spc="-114">
                <a:latin typeface="Arial Black"/>
                <a:cs typeface="Arial Black"/>
              </a:rPr>
              <a:t>kumpulan </a:t>
            </a:r>
            <a:r>
              <a:rPr dirty="0" sz="800" spc="-95">
                <a:latin typeface="Arial Black"/>
                <a:cs typeface="Arial Black"/>
              </a:rPr>
              <a:t>daftar </a:t>
            </a:r>
            <a:r>
              <a:rPr dirty="0" sz="800" spc="-110">
                <a:latin typeface="Arial Black"/>
                <a:cs typeface="Arial Black"/>
              </a:rPr>
              <a:t>hal yang  </a:t>
            </a:r>
            <a:r>
              <a:rPr dirty="0" sz="800" spc="-95">
                <a:latin typeface="Arial Black"/>
                <a:cs typeface="Arial Black"/>
              </a:rPr>
              <a:t>ingin </a:t>
            </a:r>
            <a:r>
              <a:rPr dirty="0" sz="800" spc="-105">
                <a:latin typeface="Arial Black"/>
                <a:cs typeface="Arial Black"/>
              </a:rPr>
              <a:t>diketahui </a:t>
            </a:r>
            <a:r>
              <a:rPr dirty="0" sz="800" spc="-100">
                <a:latin typeface="Arial Black"/>
                <a:cs typeface="Arial Black"/>
              </a:rPr>
              <a:t>oleh </a:t>
            </a:r>
            <a:r>
              <a:rPr dirty="0" sz="800" spc="-110">
                <a:latin typeface="Arial Black"/>
                <a:cs typeface="Arial Black"/>
              </a:rPr>
              <a:t>peserta  </a:t>
            </a:r>
            <a:r>
              <a:rPr dirty="0" sz="800" spc="-95">
                <a:latin typeface="Arial Black"/>
                <a:cs typeface="Arial Black"/>
              </a:rPr>
              <a:t>didik </a:t>
            </a:r>
            <a:r>
              <a:rPr dirty="0" sz="800" spc="-100">
                <a:latin typeface="Arial Black"/>
                <a:cs typeface="Arial Black"/>
              </a:rPr>
              <a:t>terkait </a:t>
            </a:r>
            <a:r>
              <a:rPr dirty="0" sz="800" spc="-95">
                <a:latin typeface="Arial Black"/>
                <a:cs typeface="Arial Black"/>
              </a:rPr>
              <a:t>topik</a:t>
            </a:r>
            <a:r>
              <a:rPr dirty="0" sz="800" spc="-50">
                <a:latin typeface="Arial Black"/>
                <a:cs typeface="Arial Black"/>
              </a:rPr>
              <a:t> </a:t>
            </a:r>
            <a:r>
              <a:rPr dirty="0" sz="800" spc="-120">
                <a:latin typeface="Arial Black"/>
                <a:cs typeface="Arial Black"/>
              </a:rPr>
              <a:t>diskusi</a:t>
            </a:r>
            <a:endParaRPr sz="800">
              <a:latin typeface="Arial Black"/>
              <a:cs typeface="Arial Black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542565" y="1481445"/>
            <a:ext cx="1130935" cy="2851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40" b="1">
                <a:latin typeface="Arial"/>
                <a:cs typeface="Arial"/>
              </a:rPr>
              <a:t>Peran</a:t>
            </a:r>
            <a:r>
              <a:rPr dirty="0" sz="900" spc="-30" b="1">
                <a:latin typeface="Arial"/>
                <a:cs typeface="Arial"/>
              </a:rPr>
              <a:t> </a:t>
            </a:r>
            <a:r>
              <a:rPr dirty="0" sz="900" spc="-40" b="1">
                <a:latin typeface="Arial"/>
                <a:cs typeface="Arial"/>
              </a:rPr>
              <a:t>Guru: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800" spc="-105">
                <a:latin typeface="Arial Black"/>
                <a:cs typeface="Arial Black"/>
              </a:rPr>
              <a:t>Fasilitator </a:t>
            </a:r>
            <a:r>
              <a:rPr dirty="0" sz="800" spc="-110">
                <a:latin typeface="Arial Black"/>
                <a:cs typeface="Arial Black"/>
              </a:rPr>
              <a:t>dan</a:t>
            </a:r>
            <a:r>
              <a:rPr dirty="0" sz="800" spc="-65">
                <a:latin typeface="Arial Black"/>
                <a:cs typeface="Arial Black"/>
              </a:rPr>
              <a:t> </a:t>
            </a:r>
            <a:r>
              <a:rPr dirty="0" sz="800" spc="-95">
                <a:latin typeface="Arial Black"/>
                <a:cs typeface="Arial Black"/>
              </a:rPr>
              <a:t>Moderator</a:t>
            </a:r>
            <a:endParaRPr sz="800">
              <a:latin typeface="Arial Black"/>
              <a:cs typeface="Arial Black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682084" y="176444"/>
            <a:ext cx="1011555" cy="132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 spc="25" b="1">
                <a:latin typeface="Comfortaa"/>
                <a:cs typeface="Comfortaa"/>
              </a:rPr>
              <a:t>Tahapan</a:t>
            </a:r>
            <a:r>
              <a:rPr dirty="0" sz="700" spc="-45" b="1">
                <a:latin typeface="Comfortaa"/>
                <a:cs typeface="Comfortaa"/>
              </a:rPr>
              <a:t> </a:t>
            </a:r>
            <a:r>
              <a:rPr dirty="0" sz="700" spc="35" b="1">
                <a:latin typeface="Comfortaa"/>
                <a:cs typeface="Comfortaa"/>
              </a:rPr>
              <a:t>Pengenalan</a:t>
            </a:r>
            <a:endParaRPr sz="700">
              <a:latin typeface="Comfortaa"/>
              <a:cs typeface="Comfortaa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8774857" y="198899"/>
            <a:ext cx="101699" cy="1016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17" name="object 17"/>
          <p:cNvGrpSpPr/>
          <p:nvPr/>
        </p:nvGrpSpPr>
        <p:grpSpPr>
          <a:xfrm>
            <a:off x="0" y="466294"/>
            <a:ext cx="1068705" cy="678815"/>
            <a:chOff x="0" y="466294"/>
            <a:chExt cx="1068705" cy="678815"/>
          </a:xfrm>
        </p:grpSpPr>
        <p:sp>
          <p:nvSpPr>
            <p:cNvPr id="18" name="object 18"/>
            <p:cNvSpPr/>
            <p:nvPr/>
          </p:nvSpPr>
          <p:spPr>
            <a:xfrm>
              <a:off x="0" y="466294"/>
              <a:ext cx="1068705" cy="678815"/>
            </a:xfrm>
            <a:custGeom>
              <a:avLst/>
              <a:gdLst/>
              <a:ahLst/>
              <a:cxnLst/>
              <a:rect l="l" t="t" r="r" b="b"/>
              <a:pathLst>
                <a:path w="1068705" h="678815">
                  <a:moveTo>
                    <a:pt x="1064074" y="289319"/>
                  </a:moveTo>
                  <a:lnTo>
                    <a:pt x="61539" y="289319"/>
                  </a:lnTo>
                  <a:lnTo>
                    <a:pt x="95289" y="287631"/>
                  </a:lnTo>
                  <a:lnTo>
                    <a:pt x="175883" y="282394"/>
                  </a:lnTo>
                  <a:lnTo>
                    <a:pt x="239135" y="277216"/>
                  </a:lnTo>
                  <a:lnTo>
                    <a:pt x="398519" y="262494"/>
                  </a:lnTo>
                  <a:lnTo>
                    <a:pt x="402009" y="248644"/>
                  </a:lnTo>
                  <a:lnTo>
                    <a:pt x="410621" y="220889"/>
                  </a:lnTo>
                  <a:lnTo>
                    <a:pt x="427961" y="181902"/>
                  </a:lnTo>
                  <a:lnTo>
                    <a:pt x="449609" y="146404"/>
                  </a:lnTo>
                  <a:lnTo>
                    <a:pt x="475619" y="113469"/>
                  </a:lnTo>
                  <a:lnTo>
                    <a:pt x="505936" y="84024"/>
                  </a:lnTo>
                  <a:lnTo>
                    <a:pt x="516353" y="74482"/>
                  </a:lnTo>
                  <a:lnTo>
                    <a:pt x="550976" y="50274"/>
                  </a:lnTo>
                  <a:lnTo>
                    <a:pt x="588218" y="30314"/>
                  </a:lnTo>
                  <a:lnTo>
                    <a:pt x="641926" y="11287"/>
                  </a:lnTo>
                  <a:lnTo>
                    <a:pt x="684406" y="2617"/>
                  </a:lnTo>
                  <a:lnTo>
                    <a:pt x="713851" y="0"/>
                  </a:lnTo>
                  <a:lnTo>
                    <a:pt x="746786" y="0"/>
                  </a:lnTo>
                  <a:lnTo>
                    <a:pt x="813470" y="10414"/>
                  </a:lnTo>
                  <a:lnTo>
                    <a:pt x="861128" y="26882"/>
                  </a:lnTo>
                  <a:lnTo>
                    <a:pt x="918270" y="58072"/>
                  </a:lnTo>
                  <a:lnTo>
                    <a:pt x="957258" y="88389"/>
                  </a:lnTo>
                  <a:lnTo>
                    <a:pt x="990195" y="123012"/>
                  </a:lnTo>
                  <a:lnTo>
                    <a:pt x="1018765" y="162872"/>
                  </a:lnTo>
                  <a:lnTo>
                    <a:pt x="1041285" y="207039"/>
                  </a:lnTo>
                  <a:lnTo>
                    <a:pt x="1057752" y="254696"/>
                  </a:lnTo>
                  <a:lnTo>
                    <a:pt x="1061245" y="270291"/>
                  </a:lnTo>
                  <a:lnTo>
                    <a:pt x="1064074" y="289319"/>
                  </a:lnTo>
                  <a:close/>
                </a:path>
                <a:path w="1068705" h="678815">
                  <a:moveTo>
                    <a:pt x="0" y="403516"/>
                  </a:moveTo>
                  <a:lnTo>
                    <a:pt x="0" y="288605"/>
                  </a:lnTo>
                  <a:lnTo>
                    <a:pt x="15627" y="289319"/>
                  </a:lnTo>
                  <a:lnTo>
                    <a:pt x="1064074" y="289319"/>
                  </a:lnTo>
                  <a:lnTo>
                    <a:pt x="1066422" y="304041"/>
                  </a:lnTo>
                  <a:lnTo>
                    <a:pt x="1068170" y="338724"/>
                  </a:lnTo>
                  <a:lnTo>
                    <a:pt x="1067295" y="356936"/>
                  </a:lnTo>
                  <a:lnTo>
                    <a:pt x="1066422" y="373346"/>
                  </a:lnTo>
                  <a:lnTo>
                    <a:pt x="1063805" y="390686"/>
                  </a:lnTo>
                  <a:lnTo>
                    <a:pt x="1061914" y="402849"/>
                  </a:lnTo>
                  <a:lnTo>
                    <a:pt x="15627" y="402849"/>
                  </a:lnTo>
                  <a:lnTo>
                    <a:pt x="0" y="403516"/>
                  </a:lnTo>
                  <a:close/>
                </a:path>
                <a:path w="1068705" h="678815">
                  <a:moveTo>
                    <a:pt x="728571" y="678321"/>
                  </a:moveTo>
                  <a:lnTo>
                    <a:pt x="714723" y="678321"/>
                  </a:lnTo>
                  <a:lnTo>
                    <a:pt x="700001" y="677448"/>
                  </a:lnTo>
                  <a:lnTo>
                    <a:pt x="686093" y="675701"/>
                  </a:lnTo>
                  <a:lnTo>
                    <a:pt x="644546" y="667903"/>
                  </a:lnTo>
                  <a:lnTo>
                    <a:pt x="630696" y="663598"/>
                  </a:lnTo>
                  <a:lnTo>
                    <a:pt x="617661" y="660106"/>
                  </a:lnTo>
                  <a:lnTo>
                    <a:pt x="568316" y="637586"/>
                  </a:lnTo>
                  <a:lnTo>
                    <a:pt x="522403" y="608143"/>
                  </a:lnTo>
                  <a:lnTo>
                    <a:pt x="473001" y="562231"/>
                  </a:lnTo>
                  <a:lnTo>
                    <a:pt x="456534" y="540583"/>
                  </a:lnTo>
                  <a:lnTo>
                    <a:pt x="448736" y="530168"/>
                  </a:lnTo>
                  <a:lnTo>
                    <a:pt x="415859" y="470406"/>
                  </a:lnTo>
                  <a:lnTo>
                    <a:pt x="402824" y="431419"/>
                  </a:lnTo>
                  <a:lnTo>
                    <a:pt x="309311" y="421876"/>
                  </a:lnTo>
                  <a:lnTo>
                    <a:pt x="169831" y="409774"/>
                  </a:lnTo>
                  <a:lnTo>
                    <a:pt x="92729" y="404536"/>
                  </a:lnTo>
                  <a:lnTo>
                    <a:pt x="34655" y="402849"/>
                  </a:lnTo>
                  <a:lnTo>
                    <a:pt x="1061914" y="402849"/>
                  </a:lnTo>
                  <a:lnTo>
                    <a:pt x="1052575" y="440089"/>
                  </a:lnTo>
                  <a:lnTo>
                    <a:pt x="1027435" y="500724"/>
                  </a:lnTo>
                  <a:lnTo>
                    <a:pt x="1000553" y="542271"/>
                  </a:lnTo>
                  <a:lnTo>
                    <a:pt x="990195" y="554433"/>
                  </a:lnTo>
                  <a:lnTo>
                    <a:pt x="979778" y="567411"/>
                  </a:lnTo>
                  <a:lnTo>
                    <a:pt x="944283" y="601218"/>
                  </a:lnTo>
                  <a:lnTo>
                    <a:pt x="890573" y="637586"/>
                  </a:lnTo>
                  <a:lnTo>
                    <a:pt x="845533" y="657488"/>
                  </a:lnTo>
                  <a:lnTo>
                    <a:pt x="797003" y="671396"/>
                  </a:lnTo>
                  <a:lnTo>
                    <a:pt x="763195" y="676573"/>
                  </a:lnTo>
                  <a:lnTo>
                    <a:pt x="728571" y="6783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474536" y="536343"/>
              <a:ext cx="521334" cy="521334"/>
            </a:xfrm>
            <a:custGeom>
              <a:avLst/>
              <a:gdLst/>
              <a:ahLst/>
              <a:cxnLst/>
              <a:rect l="l" t="t" r="r" b="b"/>
              <a:pathLst>
                <a:path w="521334" h="521334">
                  <a:moveTo>
                    <a:pt x="260394" y="520788"/>
                  </a:moveTo>
                  <a:lnTo>
                    <a:pt x="213588" y="516593"/>
                  </a:lnTo>
                  <a:lnTo>
                    <a:pt x="169534" y="504498"/>
                  </a:lnTo>
                  <a:lnTo>
                    <a:pt x="128968" y="485237"/>
                  </a:lnTo>
                  <a:lnTo>
                    <a:pt x="92625" y="459547"/>
                  </a:lnTo>
                  <a:lnTo>
                    <a:pt x="61241" y="428163"/>
                  </a:lnTo>
                  <a:lnTo>
                    <a:pt x="35551" y="391820"/>
                  </a:lnTo>
                  <a:lnTo>
                    <a:pt x="16290" y="351254"/>
                  </a:lnTo>
                  <a:lnTo>
                    <a:pt x="4195" y="307200"/>
                  </a:lnTo>
                  <a:lnTo>
                    <a:pt x="0" y="260394"/>
                  </a:lnTo>
                  <a:lnTo>
                    <a:pt x="4195" y="213588"/>
                  </a:lnTo>
                  <a:lnTo>
                    <a:pt x="16290" y="169534"/>
                  </a:lnTo>
                  <a:lnTo>
                    <a:pt x="35551" y="128968"/>
                  </a:lnTo>
                  <a:lnTo>
                    <a:pt x="61241" y="92625"/>
                  </a:lnTo>
                  <a:lnTo>
                    <a:pt x="92625" y="61241"/>
                  </a:lnTo>
                  <a:lnTo>
                    <a:pt x="128968" y="35551"/>
                  </a:lnTo>
                  <a:lnTo>
                    <a:pt x="169534" y="16290"/>
                  </a:lnTo>
                  <a:lnTo>
                    <a:pt x="213588" y="4195"/>
                  </a:lnTo>
                  <a:lnTo>
                    <a:pt x="260394" y="0"/>
                  </a:lnTo>
                  <a:lnTo>
                    <a:pt x="311431" y="5049"/>
                  </a:lnTo>
                  <a:lnTo>
                    <a:pt x="360042" y="19820"/>
                  </a:lnTo>
                  <a:lnTo>
                    <a:pt x="404861" y="43748"/>
                  </a:lnTo>
                  <a:lnTo>
                    <a:pt x="444521" y="76267"/>
                  </a:lnTo>
                  <a:lnTo>
                    <a:pt x="477039" y="115926"/>
                  </a:lnTo>
                  <a:lnTo>
                    <a:pt x="500967" y="160744"/>
                  </a:lnTo>
                  <a:lnTo>
                    <a:pt x="515739" y="209355"/>
                  </a:lnTo>
                  <a:lnTo>
                    <a:pt x="520788" y="260394"/>
                  </a:lnTo>
                  <a:lnTo>
                    <a:pt x="516593" y="307200"/>
                  </a:lnTo>
                  <a:lnTo>
                    <a:pt x="504498" y="351254"/>
                  </a:lnTo>
                  <a:lnTo>
                    <a:pt x="485237" y="391820"/>
                  </a:lnTo>
                  <a:lnTo>
                    <a:pt x="459547" y="428163"/>
                  </a:lnTo>
                  <a:lnTo>
                    <a:pt x="428163" y="459547"/>
                  </a:lnTo>
                  <a:lnTo>
                    <a:pt x="391820" y="485237"/>
                  </a:lnTo>
                  <a:lnTo>
                    <a:pt x="351254" y="504498"/>
                  </a:lnTo>
                  <a:lnTo>
                    <a:pt x="307200" y="516593"/>
                  </a:lnTo>
                  <a:lnTo>
                    <a:pt x="260394" y="520788"/>
                  </a:lnTo>
                  <a:close/>
                </a:path>
              </a:pathLst>
            </a:custGeom>
            <a:solidFill>
              <a:srgbClr val="FF9E97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/>
          <p:cNvSpPr txBox="1"/>
          <p:nvPr/>
        </p:nvSpPr>
        <p:spPr>
          <a:xfrm>
            <a:off x="650335" y="636781"/>
            <a:ext cx="16954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75" b="1">
                <a:solidFill>
                  <a:srgbClr val="FFFFFF"/>
                </a:solidFill>
                <a:latin typeface="Comfortaa"/>
                <a:cs typeface="Comfortaa"/>
              </a:rPr>
              <a:t>5</a:t>
            </a:r>
            <a:endParaRPr sz="1800">
              <a:latin typeface="Comfortaa"/>
              <a:cs typeface="Comforta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278325" y="491290"/>
            <a:ext cx="4325620" cy="570230"/>
          </a:xfrm>
          <a:prstGeom prst="rect">
            <a:avLst/>
          </a:prstGeom>
        </p:spPr>
        <p:txBody>
          <a:bodyPr wrap="square" lIns="0" tIns="20320" rIns="0" bIns="0" rtlCol="0" vert="horz">
            <a:spAutoFit/>
          </a:bodyPr>
          <a:lstStyle/>
          <a:p>
            <a:pPr algn="just" marL="12700" marR="5080">
              <a:lnSpc>
                <a:spcPts val="1420"/>
              </a:lnSpc>
              <a:spcBef>
                <a:spcPts val="160"/>
              </a:spcBef>
            </a:pPr>
            <a:r>
              <a:rPr dirty="0" sz="1200" spc="-10" b="1">
                <a:solidFill>
                  <a:srgbClr val="741A46"/>
                </a:solidFill>
                <a:latin typeface="Arial"/>
                <a:cs typeface="Arial"/>
              </a:rPr>
              <a:t>Anak Muda </a:t>
            </a:r>
            <a:r>
              <a:rPr dirty="0" sz="1200" spc="-20" b="1">
                <a:solidFill>
                  <a:srgbClr val="741A46"/>
                </a:solidFill>
                <a:latin typeface="Arial"/>
                <a:cs typeface="Arial"/>
              </a:rPr>
              <a:t>Sebagai </a:t>
            </a:r>
            <a:r>
              <a:rPr dirty="0" sz="1200" spc="-25" b="1">
                <a:solidFill>
                  <a:srgbClr val="741A46"/>
                </a:solidFill>
                <a:latin typeface="Arial"/>
                <a:cs typeface="Arial"/>
              </a:rPr>
              <a:t>Kelompok </a:t>
            </a:r>
            <a:r>
              <a:rPr dirty="0" sz="1200" spc="-15" b="1">
                <a:solidFill>
                  <a:srgbClr val="741A46"/>
                </a:solidFill>
                <a:latin typeface="Arial"/>
                <a:cs typeface="Arial"/>
              </a:rPr>
              <a:t>Rentan </a:t>
            </a:r>
            <a:r>
              <a:rPr dirty="0" sz="1200" b="1">
                <a:solidFill>
                  <a:srgbClr val="741A46"/>
                </a:solidFill>
                <a:latin typeface="Arial"/>
                <a:cs typeface="Arial"/>
              </a:rPr>
              <a:t>dalam </a:t>
            </a:r>
            <a:r>
              <a:rPr dirty="0" sz="1200" spc="-20" b="1">
                <a:solidFill>
                  <a:srgbClr val="741A46"/>
                </a:solidFill>
                <a:latin typeface="Arial"/>
                <a:cs typeface="Arial"/>
              </a:rPr>
              <a:t>Demokrasi dan  </a:t>
            </a:r>
            <a:r>
              <a:rPr dirty="0" sz="1200" spc="-35" b="1">
                <a:solidFill>
                  <a:srgbClr val="741A46"/>
                </a:solidFill>
                <a:latin typeface="Arial"/>
                <a:cs typeface="Arial"/>
              </a:rPr>
              <a:t>Diskusi </a:t>
            </a:r>
            <a:r>
              <a:rPr dirty="0" sz="1200" spc="-25" b="1">
                <a:solidFill>
                  <a:srgbClr val="741A46"/>
                </a:solidFill>
                <a:latin typeface="Arial"/>
                <a:cs typeface="Arial"/>
              </a:rPr>
              <a:t>Kritis </a:t>
            </a:r>
            <a:r>
              <a:rPr dirty="0" sz="1200" spc="-20" b="1">
                <a:solidFill>
                  <a:srgbClr val="741A46"/>
                </a:solidFill>
                <a:latin typeface="Arial"/>
                <a:cs typeface="Arial"/>
              </a:rPr>
              <a:t>dan Pentingnya </a:t>
            </a:r>
            <a:r>
              <a:rPr dirty="0" sz="1200" spc="-25" b="1">
                <a:solidFill>
                  <a:srgbClr val="741A46"/>
                </a:solidFill>
                <a:latin typeface="Arial"/>
                <a:cs typeface="Arial"/>
              </a:rPr>
              <a:t>Berkontribusi </a:t>
            </a:r>
            <a:r>
              <a:rPr dirty="0" sz="1200" b="1">
                <a:solidFill>
                  <a:srgbClr val="741A46"/>
                </a:solidFill>
                <a:latin typeface="Arial"/>
                <a:cs typeface="Arial"/>
              </a:rPr>
              <a:t>dalam </a:t>
            </a:r>
            <a:r>
              <a:rPr dirty="0" sz="1200" spc="-20" b="1">
                <a:solidFill>
                  <a:srgbClr val="741A46"/>
                </a:solidFill>
                <a:latin typeface="Arial"/>
                <a:cs typeface="Arial"/>
              </a:rPr>
              <a:t>Pemilihan  </a:t>
            </a:r>
            <a:r>
              <a:rPr dirty="0" sz="1200" spc="-15" b="1">
                <a:solidFill>
                  <a:srgbClr val="741A46"/>
                </a:solidFill>
                <a:latin typeface="Arial"/>
                <a:cs typeface="Arial"/>
              </a:rPr>
              <a:t>Umum </a:t>
            </a:r>
            <a:r>
              <a:rPr dirty="0" sz="1200" spc="-20" b="1">
                <a:solidFill>
                  <a:srgbClr val="741A46"/>
                </a:solidFill>
                <a:latin typeface="Arial"/>
                <a:cs typeface="Arial"/>
              </a:rPr>
              <a:t>(Kelompok </a:t>
            </a:r>
            <a:r>
              <a:rPr dirty="0" sz="1200" spc="-15" b="1">
                <a:solidFill>
                  <a:srgbClr val="741A46"/>
                </a:solidFill>
                <a:latin typeface="Arial"/>
                <a:cs typeface="Arial"/>
              </a:rPr>
              <a:t>Rentan</a:t>
            </a:r>
            <a:r>
              <a:rPr dirty="0" sz="1200" b="1">
                <a:solidFill>
                  <a:srgbClr val="741A46"/>
                </a:solidFill>
                <a:latin typeface="Arial"/>
                <a:cs typeface="Arial"/>
              </a:rPr>
              <a:t> </a:t>
            </a:r>
            <a:r>
              <a:rPr dirty="0" sz="1200" spc="10" b="1">
                <a:solidFill>
                  <a:srgbClr val="741A46"/>
                </a:solidFill>
                <a:latin typeface="Arial"/>
                <a:cs typeface="Arial"/>
              </a:rPr>
              <a:t>Golput)</a:t>
            </a:r>
            <a:endParaRPr sz="12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303133" y="608375"/>
            <a:ext cx="1120775" cy="406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3599"/>
              </a:lnSpc>
              <a:spcBef>
                <a:spcPts val="100"/>
              </a:spcBef>
            </a:pPr>
            <a:r>
              <a:rPr dirty="0" sz="1100" spc="-120" b="1">
                <a:latin typeface="Verdana"/>
                <a:cs typeface="Verdana"/>
              </a:rPr>
              <a:t>Kegiatan:  Pembicara</a:t>
            </a:r>
            <a:r>
              <a:rPr dirty="0" sz="1100" spc="-165" b="1">
                <a:latin typeface="Verdana"/>
                <a:cs typeface="Verdana"/>
              </a:rPr>
              <a:t> </a:t>
            </a:r>
            <a:r>
              <a:rPr dirty="0" sz="1100" spc="-145" b="1">
                <a:latin typeface="Verdana"/>
                <a:cs typeface="Verdana"/>
              </a:rPr>
              <a:t>Tamu</a:t>
            </a:r>
            <a:endParaRPr sz="1100">
              <a:latin typeface="Verdana"/>
              <a:cs typeface="Verdana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068172" y="2629994"/>
            <a:ext cx="3636242" cy="251349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24" name="object 24"/>
          <p:cNvGrpSpPr/>
          <p:nvPr/>
        </p:nvGrpSpPr>
        <p:grpSpPr>
          <a:xfrm>
            <a:off x="39974" y="0"/>
            <a:ext cx="1646555" cy="406400"/>
            <a:chOff x="39974" y="0"/>
            <a:chExt cx="1646555" cy="406400"/>
          </a:xfrm>
        </p:grpSpPr>
        <p:sp>
          <p:nvSpPr>
            <p:cNvPr id="25" name="object 25"/>
            <p:cNvSpPr/>
            <p:nvPr/>
          </p:nvSpPr>
          <p:spPr>
            <a:xfrm>
              <a:off x="39974" y="0"/>
              <a:ext cx="1646246" cy="40604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668548" y="115849"/>
              <a:ext cx="876300" cy="276225"/>
            </a:xfrm>
            <a:custGeom>
              <a:avLst/>
              <a:gdLst/>
              <a:ahLst/>
              <a:cxnLst/>
              <a:rect l="l" t="t" r="r" b="b"/>
              <a:pathLst>
                <a:path w="876300" h="276225">
                  <a:moveTo>
                    <a:pt x="829698" y="275999"/>
                  </a:moveTo>
                  <a:lnTo>
                    <a:pt x="45999" y="275999"/>
                  </a:lnTo>
                  <a:lnTo>
                    <a:pt x="28094" y="272384"/>
                  </a:lnTo>
                  <a:lnTo>
                    <a:pt x="13473" y="262526"/>
                  </a:lnTo>
                  <a:lnTo>
                    <a:pt x="3614" y="247904"/>
                  </a:lnTo>
                  <a:lnTo>
                    <a:pt x="0" y="229999"/>
                  </a:lnTo>
                  <a:lnTo>
                    <a:pt x="0" y="46000"/>
                  </a:lnTo>
                  <a:lnTo>
                    <a:pt x="3614" y="28095"/>
                  </a:lnTo>
                  <a:lnTo>
                    <a:pt x="13473" y="13473"/>
                  </a:lnTo>
                  <a:lnTo>
                    <a:pt x="28094" y="3614"/>
                  </a:lnTo>
                  <a:lnTo>
                    <a:pt x="45999" y="0"/>
                  </a:lnTo>
                  <a:lnTo>
                    <a:pt x="829698" y="0"/>
                  </a:lnTo>
                  <a:lnTo>
                    <a:pt x="867969" y="20479"/>
                  </a:lnTo>
                  <a:lnTo>
                    <a:pt x="875698" y="46000"/>
                  </a:lnTo>
                  <a:lnTo>
                    <a:pt x="875698" y="229999"/>
                  </a:lnTo>
                  <a:lnTo>
                    <a:pt x="872083" y="247904"/>
                  </a:lnTo>
                  <a:lnTo>
                    <a:pt x="862225" y="262526"/>
                  </a:lnTo>
                  <a:lnTo>
                    <a:pt x="847603" y="272384"/>
                  </a:lnTo>
                  <a:lnTo>
                    <a:pt x="829698" y="275999"/>
                  </a:lnTo>
                  <a:close/>
                </a:path>
              </a:pathLst>
            </a:custGeom>
            <a:solidFill>
              <a:srgbClr val="D8E9D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7" name="object 27"/>
          <p:cNvSpPr txBox="1"/>
          <p:nvPr/>
        </p:nvSpPr>
        <p:spPr>
          <a:xfrm>
            <a:off x="595473" y="108610"/>
            <a:ext cx="80962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Arial"/>
                <a:cs typeface="Arial"/>
              </a:rPr>
              <a:t>Suara</a:t>
            </a:r>
            <a:r>
              <a:rPr dirty="0" sz="800" spc="-60">
                <a:latin typeface="Arial"/>
                <a:cs typeface="Arial"/>
              </a:rPr>
              <a:t> </a:t>
            </a:r>
            <a:r>
              <a:rPr dirty="0" sz="800" spc="-5">
                <a:latin typeface="Arial"/>
                <a:cs typeface="Arial"/>
              </a:rPr>
              <a:t>Demokrasi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8498" y="189497"/>
            <a:ext cx="993775" cy="996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55"/>
              </a:lnSpc>
            </a:pPr>
            <a:r>
              <a:rPr dirty="0" sz="700" spc="45" b="1">
                <a:latin typeface="Comfortaa"/>
                <a:cs typeface="Comfortaa"/>
              </a:rPr>
              <a:t>Bhinneka </a:t>
            </a:r>
            <a:r>
              <a:rPr dirty="0" sz="700" spc="25" b="1">
                <a:latin typeface="Comfortaa"/>
                <a:cs typeface="Comfortaa"/>
              </a:rPr>
              <a:t>Tunggal</a:t>
            </a:r>
            <a:r>
              <a:rPr dirty="0" sz="700" spc="-114" b="1">
                <a:latin typeface="Comfortaa"/>
                <a:cs typeface="Comfortaa"/>
              </a:rPr>
              <a:t> </a:t>
            </a:r>
            <a:r>
              <a:rPr dirty="0" sz="700" spc="20" b="1">
                <a:latin typeface="Comfortaa"/>
                <a:cs typeface="Comfortaa"/>
              </a:rPr>
              <a:t>Ika</a:t>
            </a:r>
            <a:endParaRPr sz="700">
              <a:latin typeface="Comfortaa"/>
              <a:cs typeface="Comforta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42569" y="185512"/>
            <a:ext cx="114972" cy="1149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982212" y="499549"/>
            <a:ext cx="0" cy="758825"/>
          </a:xfrm>
          <a:custGeom>
            <a:avLst/>
            <a:gdLst/>
            <a:ahLst/>
            <a:cxnLst/>
            <a:rect l="l" t="t" r="r" b="b"/>
            <a:pathLst>
              <a:path w="0" h="758825">
                <a:moveTo>
                  <a:pt x="0" y="0"/>
                </a:moveTo>
                <a:lnTo>
                  <a:pt x="0" y="758398"/>
                </a:lnTo>
              </a:path>
            </a:pathLst>
          </a:custGeom>
          <a:ln w="19049">
            <a:solidFill>
              <a:srgbClr val="595959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5" name="object 5"/>
          <p:cNvGrpSpPr/>
          <p:nvPr/>
        </p:nvGrpSpPr>
        <p:grpSpPr>
          <a:xfrm>
            <a:off x="0" y="466294"/>
            <a:ext cx="1068705" cy="678815"/>
            <a:chOff x="0" y="466294"/>
            <a:chExt cx="1068705" cy="678815"/>
          </a:xfrm>
        </p:grpSpPr>
        <p:sp>
          <p:nvSpPr>
            <p:cNvPr id="6" name="object 6"/>
            <p:cNvSpPr/>
            <p:nvPr/>
          </p:nvSpPr>
          <p:spPr>
            <a:xfrm>
              <a:off x="0" y="466294"/>
              <a:ext cx="1068705" cy="678815"/>
            </a:xfrm>
            <a:custGeom>
              <a:avLst/>
              <a:gdLst/>
              <a:ahLst/>
              <a:cxnLst/>
              <a:rect l="l" t="t" r="r" b="b"/>
              <a:pathLst>
                <a:path w="1068705" h="678815">
                  <a:moveTo>
                    <a:pt x="1064074" y="289319"/>
                  </a:moveTo>
                  <a:lnTo>
                    <a:pt x="61539" y="289319"/>
                  </a:lnTo>
                  <a:lnTo>
                    <a:pt x="95289" y="287631"/>
                  </a:lnTo>
                  <a:lnTo>
                    <a:pt x="175883" y="282394"/>
                  </a:lnTo>
                  <a:lnTo>
                    <a:pt x="239135" y="277216"/>
                  </a:lnTo>
                  <a:lnTo>
                    <a:pt x="398519" y="262494"/>
                  </a:lnTo>
                  <a:lnTo>
                    <a:pt x="402009" y="248644"/>
                  </a:lnTo>
                  <a:lnTo>
                    <a:pt x="410621" y="220889"/>
                  </a:lnTo>
                  <a:lnTo>
                    <a:pt x="427961" y="181902"/>
                  </a:lnTo>
                  <a:lnTo>
                    <a:pt x="449609" y="146404"/>
                  </a:lnTo>
                  <a:lnTo>
                    <a:pt x="475619" y="113469"/>
                  </a:lnTo>
                  <a:lnTo>
                    <a:pt x="505936" y="84024"/>
                  </a:lnTo>
                  <a:lnTo>
                    <a:pt x="516353" y="74482"/>
                  </a:lnTo>
                  <a:lnTo>
                    <a:pt x="550976" y="50274"/>
                  </a:lnTo>
                  <a:lnTo>
                    <a:pt x="588218" y="30314"/>
                  </a:lnTo>
                  <a:lnTo>
                    <a:pt x="641926" y="11287"/>
                  </a:lnTo>
                  <a:lnTo>
                    <a:pt x="684406" y="2617"/>
                  </a:lnTo>
                  <a:lnTo>
                    <a:pt x="713851" y="0"/>
                  </a:lnTo>
                  <a:lnTo>
                    <a:pt x="746786" y="0"/>
                  </a:lnTo>
                  <a:lnTo>
                    <a:pt x="813470" y="10414"/>
                  </a:lnTo>
                  <a:lnTo>
                    <a:pt x="861128" y="26882"/>
                  </a:lnTo>
                  <a:lnTo>
                    <a:pt x="918270" y="58072"/>
                  </a:lnTo>
                  <a:lnTo>
                    <a:pt x="957258" y="88389"/>
                  </a:lnTo>
                  <a:lnTo>
                    <a:pt x="990195" y="123012"/>
                  </a:lnTo>
                  <a:lnTo>
                    <a:pt x="1018765" y="162872"/>
                  </a:lnTo>
                  <a:lnTo>
                    <a:pt x="1041285" y="207039"/>
                  </a:lnTo>
                  <a:lnTo>
                    <a:pt x="1057752" y="254696"/>
                  </a:lnTo>
                  <a:lnTo>
                    <a:pt x="1061245" y="270291"/>
                  </a:lnTo>
                  <a:lnTo>
                    <a:pt x="1064074" y="289319"/>
                  </a:lnTo>
                  <a:close/>
                </a:path>
                <a:path w="1068705" h="678815">
                  <a:moveTo>
                    <a:pt x="0" y="403516"/>
                  </a:moveTo>
                  <a:lnTo>
                    <a:pt x="0" y="288605"/>
                  </a:lnTo>
                  <a:lnTo>
                    <a:pt x="15627" y="289319"/>
                  </a:lnTo>
                  <a:lnTo>
                    <a:pt x="1064074" y="289319"/>
                  </a:lnTo>
                  <a:lnTo>
                    <a:pt x="1066422" y="304041"/>
                  </a:lnTo>
                  <a:lnTo>
                    <a:pt x="1068170" y="338724"/>
                  </a:lnTo>
                  <a:lnTo>
                    <a:pt x="1067295" y="356936"/>
                  </a:lnTo>
                  <a:lnTo>
                    <a:pt x="1066422" y="373346"/>
                  </a:lnTo>
                  <a:lnTo>
                    <a:pt x="1063805" y="390686"/>
                  </a:lnTo>
                  <a:lnTo>
                    <a:pt x="1061914" y="402849"/>
                  </a:lnTo>
                  <a:lnTo>
                    <a:pt x="15627" y="402849"/>
                  </a:lnTo>
                  <a:lnTo>
                    <a:pt x="0" y="403516"/>
                  </a:lnTo>
                  <a:close/>
                </a:path>
                <a:path w="1068705" h="678815">
                  <a:moveTo>
                    <a:pt x="728571" y="678321"/>
                  </a:moveTo>
                  <a:lnTo>
                    <a:pt x="714723" y="678321"/>
                  </a:lnTo>
                  <a:lnTo>
                    <a:pt x="700001" y="677448"/>
                  </a:lnTo>
                  <a:lnTo>
                    <a:pt x="686093" y="675701"/>
                  </a:lnTo>
                  <a:lnTo>
                    <a:pt x="644546" y="667903"/>
                  </a:lnTo>
                  <a:lnTo>
                    <a:pt x="630696" y="663598"/>
                  </a:lnTo>
                  <a:lnTo>
                    <a:pt x="617661" y="660106"/>
                  </a:lnTo>
                  <a:lnTo>
                    <a:pt x="568316" y="637586"/>
                  </a:lnTo>
                  <a:lnTo>
                    <a:pt x="522403" y="608143"/>
                  </a:lnTo>
                  <a:lnTo>
                    <a:pt x="473001" y="562231"/>
                  </a:lnTo>
                  <a:lnTo>
                    <a:pt x="456534" y="540583"/>
                  </a:lnTo>
                  <a:lnTo>
                    <a:pt x="448736" y="530168"/>
                  </a:lnTo>
                  <a:lnTo>
                    <a:pt x="415859" y="470406"/>
                  </a:lnTo>
                  <a:lnTo>
                    <a:pt x="402824" y="431419"/>
                  </a:lnTo>
                  <a:lnTo>
                    <a:pt x="309311" y="421876"/>
                  </a:lnTo>
                  <a:lnTo>
                    <a:pt x="169831" y="409774"/>
                  </a:lnTo>
                  <a:lnTo>
                    <a:pt x="92729" y="404536"/>
                  </a:lnTo>
                  <a:lnTo>
                    <a:pt x="34655" y="402849"/>
                  </a:lnTo>
                  <a:lnTo>
                    <a:pt x="1061914" y="402849"/>
                  </a:lnTo>
                  <a:lnTo>
                    <a:pt x="1052575" y="440089"/>
                  </a:lnTo>
                  <a:lnTo>
                    <a:pt x="1027435" y="500724"/>
                  </a:lnTo>
                  <a:lnTo>
                    <a:pt x="1000553" y="542271"/>
                  </a:lnTo>
                  <a:lnTo>
                    <a:pt x="990195" y="554433"/>
                  </a:lnTo>
                  <a:lnTo>
                    <a:pt x="979778" y="567411"/>
                  </a:lnTo>
                  <a:lnTo>
                    <a:pt x="944283" y="601218"/>
                  </a:lnTo>
                  <a:lnTo>
                    <a:pt x="890573" y="637586"/>
                  </a:lnTo>
                  <a:lnTo>
                    <a:pt x="845533" y="657488"/>
                  </a:lnTo>
                  <a:lnTo>
                    <a:pt x="797003" y="671396"/>
                  </a:lnTo>
                  <a:lnTo>
                    <a:pt x="763195" y="676573"/>
                  </a:lnTo>
                  <a:lnTo>
                    <a:pt x="728571" y="6783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474536" y="536343"/>
              <a:ext cx="521334" cy="521334"/>
            </a:xfrm>
            <a:custGeom>
              <a:avLst/>
              <a:gdLst/>
              <a:ahLst/>
              <a:cxnLst/>
              <a:rect l="l" t="t" r="r" b="b"/>
              <a:pathLst>
                <a:path w="521334" h="521334">
                  <a:moveTo>
                    <a:pt x="260394" y="520788"/>
                  </a:moveTo>
                  <a:lnTo>
                    <a:pt x="213588" y="516593"/>
                  </a:lnTo>
                  <a:lnTo>
                    <a:pt x="169534" y="504498"/>
                  </a:lnTo>
                  <a:lnTo>
                    <a:pt x="128968" y="485237"/>
                  </a:lnTo>
                  <a:lnTo>
                    <a:pt x="92625" y="459547"/>
                  </a:lnTo>
                  <a:lnTo>
                    <a:pt x="61241" y="428163"/>
                  </a:lnTo>
                  <a:lnTo>
                    <a:pt x="35551" y="391820"/>
                  </a:lnTo>
                  <a:lnTo>
                    <a:pt x="16290" y="351254"/>
                  </a:lnTo>
                  <a:lnTo>
                    <a:pt x="4195" y="307200"/>
                  </a:lnTo>
                  <a:lnTo>
                    <a:pt x="0" y="260394"/>
                  </a:lnTo>
                  <a:lnTo>
                    <a:pt x="4195" y="213588"/>
                  </a:lnTo>
                  <a:lnTo>
                    <a:pt x="16290" y="169534"/>
                  </a:lnTo>
                  <a:lnTo>
                    <a:pt x="35551" y="128968"/>
                  </a:lnTo>
                  <a:lnTo>
                    <a:pt x="61241" y="92625"/>
                  </a:lnTo>
                  <a:lnTo>
                    <a:pt x="92625" y="61241"/>
                  </a:lnTo>
                  <a:lnTo>
                    <a:pt x="128968" y="35551"/>
                  </a:lnTo>
                  <a:lnTo>
                    <a:pt x="169534" y="16290"/>
                  </a:lnTo>
                  <a:lnTo>
                    <a:pt x="213588" y="4195"/>
                  </a:lnTo>
                  <a:lnTo>
                    <a:pt x="260394" y="0"/>
                  </a:lnTo>
                  <a:lnTo>
                    <a:pt x="311431" y="5049"/>
                  </a:lnTo>
                  <a:lnTo>
                    <a:pt x="360042" y="19820"/>
                  </a:lnTo>
                  <a:lnTo>
                    <a:pt x="404861" y="43748"/>
                  </a:lnTo>
                  <a:lnTo>
                    <a:pt x="444521" y="76267"/>
                  </a:lnTo>
                  <a:lnTo>
                    <a:pt x="477039" y="115926"/>
                  </a:lnTo>
                  <a:lnTo>
                    <a:pt x="500967" y="160744"/>
                  </a:lnTo>
                  <a:lnTo>
                    <a:pt x="515739" y="209355"/>
                  </a:lnTo>
                  <a:lnTo>
                    <a:pt x="520788" y="260394"/>
                  </a:lnTo>
                  <a:lnTo>
                    <a:pt x="516593" y="307200"/>
                  </a:lnTo>
                  <a:lnTo>
                    <a:pt x="504498" y="351254"/>
                  </a:lnTo>
                  <a:lnTo>
                    <a:pt x="485237" y="391820"/>
                  </a:lnTo>
                  <a:lnTo>
                    <a:pt x="459547" y="428163"/>
                  </a:lnTo>
                  <a:lnTo>
                    <a:pt x="428163" y="459547"/>
                  </a:lnTo>
                  <a:lnTo>
                    <a:pt x="391820" y="485237"/>
                  </a:lnTo>
                  <a:lnTo>
                    <a:pt x="351254" y="504498"/>
                  </a:lnTo>
                  <a:lnTo>
                    <a:pt x="307200" y="516593"/>
                  </a:lnTo>
                  <a:lnTo>
                    <a:pt x="260394" y="520788"/>
                  </a:lnTo>
                  <a:close/>
                </a:path>
              </a:pathLst>
            </a:custGeom>
            <a:solidFill>
              <a:srgbClr val="FF9E97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650335" y="636781"/>
            <a:ext cx="16954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75" b="1">
                <a:solidFill>
                  <a:srgbClr val="FFFFFF"/>
                </a:solidFill>
                <a:latin typeface="Comfortaa"/>
                <a:cs typeface="Comfortaa"/>
              </a:rPr>
              <a:t>5</a:t>
            </a:r>
            <a:endParaRPr sz="1800">
              <a:latin typeface="Comfortaa"/>
              <a:cs typeface="Comforta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88499" y="1217135"/>
            <a:ext cx="8427720" cy="81915"/>
            <a:chOff x="388499" y="1217135"/>
            <a:chExt cx="8427720" cy="81915"/>
          </a:xfrm>
        </p:grpSpPr>
        <p:sp>
          <p:nvSpPr>
            <p:cNvPr id="10" name="object 10"/>
            <p:cNvSpPr/>
            <p:nvPr/>
          </p:nvSpPr>
          <p:spPr>
            <a:xfrm>
              <a:off x="460699" y="1257997"/>
              <a:ext cx="8283575" cy="0"/>
            </a:xfrm>
            <a:custGeom>
              <a:avLst/>
              <a:gdLst/>
              <a:ahLst/>
              <a:cxnLst/>
              <a:rect l="l" t="t" r="r" b="b"/>
              <a:pathLst>
                <a:path w="8283575" h="0">
                  <a:moveTo>
                    <a:pt x="8283183" y="0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8734357" y="1217135"/>
              <a:ext cx="81724" cy="8172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388499" y="1217135"/>
              <a:ext cx="81724" cy="817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 txBox="1"/>
          <p:nvPr/>
        </p:nvSpPr>
        <p:spPr>
          <a:xfrm>
            <a:off x="7682084" y="176444"/>
            <a:ext cx="1011555" cy="132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 spc="25" b="1">
                <a:latin typeface="Comfortaa"/>
                <a:cs typeface="Comfortaa"/>
              </a:rPr>
              <a:t>Tahapan</a:t>
            </a:r>
            <a:r>
              <a:rPr dirty="0" sz="700" spc="-45" b="1">
                <a:latin typeface="Comfortaa"/>
                <a:cs typeface="Comfortaa"/>
              </a:rPr>
              <a:t> </a:t>
            </a:r>
            <a:r>
              <a:rPr dirty="0" sz="700" spc="35" b="1">
                <a:latin typeface="Comfortaa"/>
                <a:cs typeface="Comfortaa"/>
              </a:rPr>
              <a:t>Pengenalan</a:t>
            </a:r>
            <a:endParaRPr sz="700">
              <a:latin typeface="Comfortaa"/>
              <a:cs typeface="Comforta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774857" y="198899"/>
            <a:ext cx="101699" cy="1016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601298" y="1436547"/>
            <a:ext cx="1536065" cy="342900"/>
          </a:xfrm>
          <a:custGeom>
            <a:avLst/>
            <a:gdLst/>
            <a:ahLst/>
            <a:cxnLst/>
            <a:rect l="l" t="t" r="r" b="b"/>
            <a:pathLst>
              <a:path w="1536064" h="342900">
                <a:moveTo>
                  <a:pt x="1478644" y="342299"/>
                </a:moveTo>
                <a:lnTo>
                  <a:pt x="57049" y="342299"/>
                </a:lnTo>
                <a:lnTo>
                  <a:pt x="34843" y="337815"/>
                </a:lnTo>
                <a:lnTo>
                  <a:pt x="16709" y="325589"/>
                </a:lnTo>
                <a:lnTo>
                  <a:pt x="4483" y="307454"/>
                </a:lnTo>
                <a:lnTo>
                  <a:pt x="0" y="285246"/>
                </a:lnTo>
                <a:lnTo>
                  <a:pt x="0" y="57049"/>
                </a:lnTo>
                <a:lnTo>
                  <a:pt x="4483" y="34843"/>
                </a:lnTo>
                <a:lnTo>
                  <a:pt x="16709" y="16709"/>
                </a:lnTo>
                <a:lnTo>
                  <a:pt x="34843" y="4483"/>
                </a:lnTo>
                <a:lnTo>
                  <a:pt x="57049" y="0"/>
                </a:lnTo>
                <a:lnTo>
                  <a:pt x="1478644" y="0"/>
                </a:lnTo>
                <a:lnTo>
                  <a:pt x="1518986" y="16709"/>
                </a:lnTo>
                <a:lnTo>
                  <a:pt x="1535696" y="57049"/>
                </a:lnTo>
                <a:lnTo>
                  <a:pt x="1535696" y="285246"/>
                </a:lnTo>
                <a:lnTo>
                  <a:pt x="1531213" y="307454"/>
                </a:lnTo>
                <a:lnTo>
                  <a:pt x="1518986" y="325589"/>
                </a:lnTo>
                <a:lnTo>
                  <a:pt x="1500852" y="337815"/>
                </a:lnTo>
                <a:lnTo>
                  <a:pt x="1478644" y="342299"/>
                </a:lnTo>
                <a:close/>
              </a:path>
            </a:pathLst>
          </a:custGeom>
          <a:solidFill>
            <a:srgbClr val="A572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3026828" y="1918056"/>
            <a:ext cx="2984500" cy="19532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28600" marR="339725" indent="-194945">
              <a:lnSpc>
                <a:spcPct val="114999"/>
              </a:lnSpc>
              <a:spcBef>
                <a:spcPts val="100"/>
              </a:spcBef>
              <a:buFont typeface="Arial Black"/>
              <a:buAutoNum type="arabicParenR"/>
              <a:tabLst>
                <a:tab pos="259715" algn="l"/>
                <a:tab pos="260350" algn="l"/>
              </a:tabLst>
            </a:pPr>
            <a:r>
              <a:rPr dirty="0"/>
              <a:t>	</a:t>
            </a:r>
            <a:r>
              <a:rPr dirty="0" sz="1000" spc="-135">
                <a:latin typeface="Arial Black"/>
                <a:cs typeface="Arial Black"/>
              </a:rPr>
              <a:t>Guru </a:t>
            </a:r>
            <a:r>
              <a:rPr dirty="0" sz="1000" spc="-150">
                <a:latin typeface="Arial Black"/>
                <a:cs typeface="Arial Black"/>
              </a:rPr>
              <a:t>memperkenalkan </a:t>
            </a:r>
            <a:r>
              <a:rPr dirty="0" sz="1000" spc="-145">
                <a:latin typeface="Arial Black"/>
                <a:cs typeface="Arial Black"/>
              </a:rPr>
              <a:t>pembicara </a:t>
            </a:r>
            <a:r>
              <a:rPr dirty="0" sz="1000" spc="-140">
                <a:latin typeface="Arial Black"/>
                <a:cs typeface="Arial Black"/>
              </a:rPr>
              <a:t>tamu </a:t>
            </a:r>
            <a:r>
              <a:rPr dirty="0" sz="1000" spc="-135">
                <a:latin typeface="Arial Black"/>
                <a:cs typeface="Arial Black"/>
              </a:rPr>
              <a:t>dan  </a:t>
            </a:r>
            <a:r>
              <a:rPr dirty="0" sz="1000" spc="-160">
                <a:latin typeface="Arial Black"/>
                <a:cs typeface="Arial Black"/>
              </a:rPr>
              <a:t>membuka </a:t>
            </a:r>
            <a:r>
              <a:rPr dirty="0" sz="1000" spc="-165">
                <a:latin typeface="Arial Black"/>
                <a:cs typeface="Arial Black"/>
              </a:rPr>
              <a:t>sesi </a:t>
            </a:r>
            <a:r>
              <a:rPr dirty="0" sz="1000" spc="-135">
                <a:latin typeface="Arial Black"/>
                <a:cs typeface="Arial Black"/>
              </a:rPr>
              <a:t>dengan </a:t>
            </a:r>
            <a:r>
              <a:rPr dirty="0" sz="1000" spc="-145">
                <a:latin typeface="Arial Black"/>
                <a:cs typeface="Arial Black"/>
              </a:rPr>
              <a:t>pembicara</a:t>
            </a:r>
            <a:r>
              <a:rPr dirty="0" sz="1000" spc="-245">
                <a:latin typeface="Arial Black"/>
                <a:cs typeface="Arial Black"/>
              </a:rPr>
              <a:t> </a:t>
            </a:r>
            <a:r>
              <a:rPr dirty="0" sz="1000" spc="-150">
                <a:latin typeface="Arial Black"/>
                <a:cs typeface="Arial Black"/>
              </a:rPr>
              <a:t>tamu.</a:t>
            </a:r>
            <a:endParaRPr sz="1000">
              <a:latin typeface="Arial Black"/>
              <a:cs typeface="Arial Black"/>
            </a:endParaRPr>
          </a:p>
          <a:p>
            <a:pPr marL="228600" marR="5080" indent="-216535">
              <a:lnSpc>
                <a:spcPct val="114999"/>
              </a:lnSpc>
              <a:buFont typeface="Arial Black"/>
              <a:buAutoNum type="arabicParenR"/>
              <a:tabLst>
                <a:tab pos="259715" algn="l"/>
                <a:tab pos="260350" algn="l"/>
              </a:tabLst>
            </a:pPr>
            <a:r>
              <a:rPr dirty="0"/>
              <a:t>	</a:t>
            </a:r>
            <a:r>
              <a:rPr dirty="0" sz="1000" spc="-110">
                <a:latin typeface="Arial Black"/>
                <a:cs typeface="Arial Black"/>
              </a:rPr>
              <a:t>Murid </a:t>
            </a:r>
            <a:r>
              <a:rPr dirty="0" sz="1000" spc="-155">
                <a:latin typeface="Arial Black"/>
                <a:cs typeface="Arial Black"/>
              </a:rPr>
              <a:t>menanyakan </a:t>
            </a:r>
            <a:r>
              <a:rPr dirty="0" sz="1000" spc="-135">
                <a:latin typeface="Arial Black"/>
                <a:cs typeface="Arial Black"/>
              </a:rPr>
              <a:t>pertanyaan</a:t>
            </a:r>
            <a:r>
              <a:rPr dirty="0" sz="1000" spc="-20">
                <a:latin typeface="Arial Black"/>
                <a:cs typeface="Arial Black"/>
              </a:rPr>
              <a:t> </a:t>
            </a:r>
            <a:r>
              <a:rPr dirty="0" sz="1000" spc="-150">
                <a:latin typeface="Arial Black"/>
                <a:cs typeface="Arial Black"/>
              </a:rPr>
              <a:t>kepada</a:t>
            </a:r>
            <a:r>
              <a:rPr dirty="0" sz="1000" spc="-95">
                <a:latin typeface="Arial Black"/>
                <a:cs typeface="Arial Black"/>
              </a:rPr>
              <a:t> </a:t>
            </a:r>
            <a:r>
              <a:rPr dirty="0" sz="1000" spc="-145">
                <a:latin typeface="Arial Black"/>
                <a:cs typeface="Arial Black"/>
              </a:rPr>
              <a:t>pembicara </a:t>
            </a:r>
            <a:r>
              <a:rPr dirty="0" sz="1000" spc="-75">
                <a:latin typeface="Arial Black"/>
                <a:cs typeface="Arial Black"/>
              </a:rPr>
              <a:t> </a:t>
            </a:r>
            <a:r>
              <a:rPr dirty="0" sz="1000" spc="-140">
                <a:latin typeface="Arial Black"/>
                <a:cs typeface="Arial Black"/>
              </a:rPr>
              <a:t>tamu </a:t>
            </a:r>
            <a:r>
              <a:rPr dirty="0" sz="1000" spc="-130">
                <a:latin typeface="Arial Black"/>
                <a:cs typeface="Arial Black"/>
              </a:rPr>
              <a:t>untuk </a:t>
            </a:r>
            <a:r>
              <a:rPr dirty="0" sz="1000" spc="-145">
                <a:latin typeface="Arial Black"/>
                <a:cs typeface="Arial Black"/>
              </a:rPr>
              <a:t>mendapatkan </a:t>
            </a:r>
            <a:r>
              <a:rPr dirty="0" sz="1000" spc="-135">
                <a:latin typeface="Arial Black"/>
                <a:cs typeface="Arial Black"/>
              </a:rPr>
              <a:t>elaborasi </a:t>
            </a:r>
            <a:r>
              <a:rPr dirty="0" sz="1000" spc="-125">
                <a:latin typeface="Arial Black"/>
                <a:cs typeface="Arial Black"/>
              </a:rPr>
              <a:t>tentang </a:t>
            </a:r>
            <a:r>
              <a:rPr dirty="0" sz="1000" spc="-145">
                <a:latin typeface="Arial Black"/>
                <a:cs typeface="Arial Black"/>
              </a:rPr>
              <a:t>hasil  </a:t>
            </a:r>
            <a:r>
              <a:rPr dirty="0" sz="1000" spc="-140">
                <a:latin typeface="Arial Black"/>
                <a:cs typeface="Arial Black"/>
              </a:rPr>
              <a:t>temuan </a:t>
            </a:r>
            <a:r>
              <a:rPr dirty="0" sz="1000" spc="-160">
                <a:latin typeface="Arial Black"/>
                <a:cs typeface="Arial Black"/>
              </a:rPr>
              <a:t>mereka</a:t>
            </a:r>
            <a:r>
              <a:rPr dirty="0" sz="1000" spc="-45">
                <a:latin typeface="Arial Black"/>
                <a:cs typeface="Arial Black"/>
              </a:rPr>
              <a:t> </a:t>
            </a:r>
            <a:r>
              <a:rPr dirty="0" sz="1000" spc="-145">
                <a:latin typeface="Arial Black"/>
                <a:cs typeface="Arial Black"/>
              </a:rPr>
              <a:t>sebelumnya.</a:t>
            </a:r>
            <a:endParaRPr sz="1000">
              <a:latin typeface="Arial Black"/>
              <a:cs typeface="Arial Black"/>
            </a:endParaRPr>
          </a:p>
          <a:p>
            <a:pPr marL="228600" marR="80645" indent="-213360">
              <a:lnSpc>
                <a:spcPct val="114999"/>
              </a:lnSpc>
              <a:buAutoNum type="arabicParenR"/>
              <a:tabLst>
                <a:tab pos="229235" algn="l"/>
              </a:tabLst>
            </a:pPr>
            <a:r>
              <a:rPr dirty="0" sz="1000" spc="-150">
                <a:latin typeface="Arial Black"/>
                <a:cs typeface="Arial Black"/>
              </a:rPr>
              <a:t>Narasumber memberikan </a:t>
            </a:r>
            <a:r>
              <a:rPr dirty="0" sz="1000" spc="-140">
                <a:latin typeface="Arial Black"/>
                <a:cs typeface="Arial Black"/>
              </a:rPr>
              <a:t>paparan </a:t>
            </a:r>
            <a:r>
              <a:rPr dirty="0" sz="1000" spc="-125">
                <a:latin typeface="Arial Black"/>
                <a:cs typeface="Arial Black"/>
              </a:rPr>
              <a:t>tentang  </a:t>
            </a:r>
            <a:r>
              <a:rPr dirty="0" sz="1000" spc="-150">
                <a:latin typeface="Arial Black"/>
                <a:cs typeface="Arial Black"/>
              </a:rPr>
              <a:t>bagaimana </a:t>
            </a:r>
            <a:r>
              <a:rPr dirty="0" sz="1000" spc="-170">
                <a:latin typeface="Arial Black"/>
                <a:cs typeface="Arial Black"/>
              </a:rPr>
              <a:t>anak </a:t>
            </a:r>
            <a:r>
              <a:rPr dirty="0" sz="1000" spc="-150">
                <a:latin typeface="Arial Black"/>
                <a:cs typeface="Arial Black"/>
              </a:rPr>
              <a:t>muda </a:t>
            </a:r>
            <a:r>
              <a:rPr dirty="0" sz="1000" spc="-125">
                <a:latin typeface="Arial Black"/>
                <a:cs typeface="Arial Black"/>
              </a:rPr>
              <a:t>dapat </a:t>
            </a:r>
            <a:r>
              <a:rPr dirty="0" sz="1000" spc="-135">
                <a:latin typeface="Arial Black"/>
                <a:cs typeface="Arial Black"/>
              </a:rPr>
              <a:t>dikategorikan  </a:t>
            </a:r>
            <a:r>
              <a:rPr dirty="0" sz="1000" spc="-145">
                <a:latin typeface="Arial Black"/>
                <a:cs typeface="Arial Black"/>
              </a:rPr>
              <a:t>sebagai </a:t>
            </a:r>
            <a:r>
              <a:rPr dirty="0" sz="1000" spc="-140">
                <a:latin typeface="Arial Black"/>
                <a:cs typeface="Arial Black"/>
              </a:rPr>
              <a:t>kelompok </a:t>
            </a:r>
            <a:r>
              <a:rPr dirty="0" sz="1000" spc="-130">
                <a:latin typeface="Arial Black"/>
                <a:cs typeface="Arial Black"/>
              </a:rPr>
              <a:t>rentan </a:t>
            </a:r>
            <a:r>
              <a:rPr dirty="0" sz="1000" spc="-150">
                <a:latin typeface="Arial Black"/>
                <a:cs typeface="Arial Black"/>
              </a:rPr>
              <a:t>dalam </a:t>
            </a:r>
            <a:r>
              <a:rPr dirty="0" sz="1000" spc="-145">
                <a:latin typeface="Arial Black"/>
                <a:cs typeface="Arial Black"/>
              </a:rPr>
              <a:t>demokrasi, </a:t>
            </a:r>
            <a:r>
              <a:rPr dirty="0" sz="1000" spc="-135">
                <a:latin typeface="Arial Black"/>
                <a:cs typeface="Arial Black"/>
              </a:rPr>
              <a:t>dan  </a:t>
            </a:r>
            <a:r>
              <a:rPr dirty="0" sz="1000" spc="-125">
                <a:latin typeface="Arial Black"/>
                <a:cs typeface="Arial Black"/>
              </a:rPr>
              <a:t>pentingnya berkontribusi </a:t>
            </a:r>
            <a:r>
              <a:rPr dirty="0" sz="1000" spc="-150">
                <a:latin typeface="Arial Black"/>
                <a:cs typeface="Arial Black"/>
              </a:rPr>
              <a:t>dalam </a:t>
            </a:r>
            <a:r>
              <a:rPr dirty="0" sz="1000" spc="-130">
                <a:latin typeface="Arial Black"/>
                <a:cs typeface="Arial Black"/>
              </a:rPr>
              <a:t>pemilihan </a:t>
            </a:r>
            <a:r>
              <a:rPr dirty="0" sz="1000" spc="-155">
                <a:latin typeface="Arial Black"/>
                <a:cs typeface="Arial Black"/>
              </a:rPr>
              <a:t>umum  </a:t>
            </a:r>
            <a:r>
              <a:rPr dirty="0" sz="1000" spc="-140">
                <a:latin typeface="Arial Black"/>
                <a:cs typeface="Arial Black"/>
              </a:rPr>
              <a:t>(misalnya </a:t>
            </a:r>
            <a:r>
              <a:rPr dirty="0" sz="1000" spc="-130">
                <a:latin typeface="Arial Black"/>
                <a:cs typeface="Arial Black"/>
              </a:rPr>
              <a:t>berpartisipasi </a:t>
            </a:r>
            <a:r>
              <a:rPr dirty="0" sz="1000" spc="-145">
                <a:latin typeface="Arial Black"/>
                <a:cs typeface="Arial Black"/>
              </a:rPr>
              <a:t>sebagai </a:t>
            </a:r>
            <a:r>
              <a:rPr dirty="0" sz="1000" spc="-125">
                <a:latin typeface="Arial Black"/>
                <a:cs typeface="Arial Black"/>
              </a:rPr>
              <a:t>pemilih,  </a:t>
            </a:r>
            <a:r>
              <a:rPr dirty="0" sz="1000" spc="-145">
                <a:latin typeface="Arial Black"/>
                <a:cs typeface="Arial Black"/>
              </a:rPr>
              <a:t>sukarelawan), </a:t>
            </a:r>
            <a:r>
              <a:rPr dirty="0" sz="1000" spc="-135">
                <a:latin typeface="Arial Black"/>
                <a:cs typeface="Arial Black"/>
              </a:rPr>
              <a:t>dan juga </a:t>
            </a:r>
            <a:r>
              <a:rPr dirty="0" sz="1000" spc="-125">
                <a:latin typeface="Arial Black"/>
                <a:cs typeface="Arial Black"/>
              </a:rPr>
              <a:t>tentang </a:t>
            </a:r>
            <a:r>
              <a:rPr dirty="0" sz="1000" spc="-135">
                <a:latin typeface="Arial Black"/>
                <a:cs typeface="Arial Black"/>
              </a:rPr>
              <a:t>perilaku</a:t>
            </a:r>
            <a:r>
              <a:rPr dirty="0" sz="1000" spc="-105">
                <a:latin typeface="Arial Black"/>
                <a:cs typeface="Arial Black"/>
              </a:rPr>
              <a:t> </a:t>
            </a:r>
            <a:r>
              <a:rPr dirty="0" sz="1000" spc="-114">
                <a:latin typeface="Arial Black"/>
                <a:cs typeface="Arial Black"/>
              </a:rPr>
              <a:t>golput.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99851" y="1458055"/>
            <a:ext cx="84010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35" b="1">
                <a:solidFill>
                  <a:srgbClr val="FFFFFF"/>
                </a:solidFill>
                <a:latin typeface="Arial"/>
                <a:cs typeface="Arial"/>
              </a:rPr>
              <a:t>Persiapan</a:t>
            </a:r>
            <a:endParaRPr sz="14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065918" y="1436547"/>
            <a:ext cx="1536065" cy="342900"/>
          </a:xfrm>
          <a:custGeom>
            <a:avLst/>
            <a:gdLst/>
            <a:ahLst/>
            <a:cxnLst/>
            <a:rect l="l" t="t" r="r" b="b"/>
            <a:pathLst>
              <a:path w="1536064" h="342900">
                <a:moveTo>
                  <a:pt x="1478647" y="342299"/>
                </a:moveTo>
                <a:lnTo>
                  <a:pt x="57049" y="342299"/>
                </a:lnTo>
                <a:lnTo>
                  <a:pt x="34846" y="337815"/>
                </a:lnTo>
                <a:lnTo>
                  <a:pt x="16712" y="325589"/>
                </a:lnTo>
                <a:lnTo>
                  <a:pt x="4484" y="307454"/>
                </a:lnTo>
                <a:lnTo>
                  <a:pt x="0" y="285246"/>
                </a:lnTo>
                <a:lnTo>
                  <a:pt x="0" y="57049"/>
                </a:lnTo>
                <a:lnTo>
                  <a:pt x="4484" y="34843"/>
                </a:lnTo>
                <a:lnTo>
                  <a:pt x="16712" y="16709"/>
                </a:lnTo>
                <a:lnTo>
                  <a:pt x="34846" y="4483"/>
                </a:lnTo>
                <a:lnTo>
                  <a:pt x="57049" y="0"/>
                </a:lnTo>
                <a:lnTo>
                  <a:pt x="1478647" y="0"/>
                </a:lnTo>
                <a:lnTo>
                  <a:pt x="1518996" y="16709"/>
                </a:lnTo>
                <a:lnTo>
                  <a:pt x="1535696" y="57049"/>
                </a:lnTo>
                <a:lnTo>
                  <a:pt x="1535696" y="285246"/>
                </a:lnTo>
                <a:lnTo>
                  <a:pt x="1531212" y="307454"/>
                </a:lnTo>
                <a:lnTo>
                  <a:pt x="1518984" y="325589"/>
                </a:lnTo>
                <a:lnTo>
                  <a:pt x="1500850" y="337815"/>
                </a:lnTo>
                <a:lnTo>
                  <a:pt x="1478647" y="342299"/>
                </a:lnTo>
                <a:close/>
              </a:path>
            </a:pathLst>
          </a:custGeom>
          <a:solidFill>
            <a:srgbClr val="627E8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3341522" y="1466222"/>
            <a:ext cx="993775" cy="2235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300" spc="-55" b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300" spc="-5" b="1">
                <a:solidFill>
                  <a:srgbClr val="FFFFFF"/>
                </a:solidFill>
                <a:latin typeface="Arial"/>
                <a:cs typeface="Arial"/>
              </a:rPr>
              <a:t>ela</a:t>
            </a:r>
            <a:r>
              <a:rPr dirty="0" sz="1300" spc="-20" b="1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dirty="0" sz="1300" spc="-35" b="1">
                <a:solidFill>
                  <a:srgbClr val="FFFFFF"/>
                </a:solidFill>
                <a:latin typeface="Arial"/>
                <a:cs typeface="Arial"/>
              </a:rPr>
              <a:t>sanaan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80831" y="1968092"/>
            <a:ext cx="2031364" cy="1427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28600" marR="5080" indent="-194945">
              <a:lnSpc>
                <a:spcPct val="114999"/>
              </a:lnSpc>
              <a:spcBef>
                <a:spcPts val="100"/>
              </a:spcBef>
              <a:buAutoNum type="arabicParenR"/>
              <a:tabLst>
                <a:tab pos="229235" algn="l"/>
              </a:tabLst>
            </a:pPr>
            <a:r>
              <a:rPr dirty="0" sz="1000" spc="-135">
                <a:latin typeface="Arial Black"/>
                <a:cs typeface="Arial Black"/>
              </a:rPr>
              <a:t>Guru </a:t>
            </a:r>
            <a:r>
              <a:rPr dirty="0" sz="1000" spc="-145">
                <a:latin typeface="Arial Black"/>
                <a:cs typeface="Arial Black"/>
              </a:rPr>
              <a:t>mengumpulkan </a:t>
            </a:r>
            <a:r>
              <a:rPr dirty="0" sz="1000" spc="-120">
                <a:latin typeface="Arial Black"/>
                <a:cs typeface="Arial Black"/>
              </a:rPr>
              <a:t>daftar  </a:t>
            </a:r>
            <a:r>
              <a:rPr dirty="0" sz="1000" spc="-135">
                <a:latin typeface="Arial Black"/>
                <a:cs typeface="Arial Black"/>
              </a:rPr>
              <a:t>keingintahuan </a:t>
            </a:r>
            <a:r>
              <a:rPr dirty="0" sz="1000" spc="-140">
                <a:latin typeface="Arial Black"/>
                <a:cs typeface="Arial Black"/>
              </a:rPr>
              <a:t>peserta </a:t>
            </a:r>
            <a:r>
              <a:rPr dirty="0" sz="1000" spc="-120">
                <a:latin typeface="Arial Black"/>
                <a:cs typeface="Arial Black"/>
              </a:rPr>
              <a:t>didik  </a:t>
            </a:r>
            <a:r>
              <a:rPr dirty="0" sz="1000" spc="-125">
                <a:latin typeface="Arial Black"/>
                <a:cs typeface="Arial Black"/>
              </a:rPr>
              <a:t>tentang </a:t>
            </a:r>
            <a:r>
              <a:rPr dirty="0" sz="1000" spc="-114">
                <a:latin typeface="Arial Black"/>
                <a:cs typeface="Arial Black"/>
              </a:rPr>
              <a:t>topik </a:t>
            </a:r>
            <a:r>
              <a:rPr dirty="0" sz="1000" spc="-140">
                <a:latin typeface="Arial Black"/>
                <a:cs typeface="Arial Black"/>
              </a:rPr>
              <a:t>pada </a:t>
            </a:r>
            <a:r>
              <a:rPr dirty="0" sz="1000" spc="-135">
                <a:latin typeface="Arial Black"/>
                <a:cs typeface="Arial Black"/>
              </a:rPr>
              <a:t>pertemuan</a:t>
            </a:r>
            <a:r>
              <a:rPr dirty="0" sz="1000" spc="-5">
                <a:latin typeface="Arial Black"/>
                <a:cs typeface="Arial Black"/>
              </a:rPr>
              <a:t> </a:t>
            </a:r>
            <a:r>
              <a:rPr dirty="0" sz="1000" spc="-150">
                <a:latin typeface="Arial Black"/>
                <a:cs typeface="Arial Black"/>
              </a:rPr>
              <a:t>4.</a:t>
            </a:r>
            <a:endParaRPr sz="1000">
              <a:latin typeface="Arial Black"/>
              <a:cs typeface="Arial Black"/>
            </a:endParaRPr>
          </a:p>
          <a:p>
            <a:pPr marL="228600" marR="46990" indent="-216535">
              <a:lnSpc>
                <a:spcPct val="114999"/>
              </a:lnSpc>
              <a:buAutoNum type="arabicParenR"/>
              <a:tabLst>
                <a:tab pos="229235" algn="l"/>
              </a:tabLst>
            </a:pPr>
            <a:r>
              <a:rPr dirty="0" sz="1000" spc="-150">
                <a:latin typeface="Arial Black"/>
                <a:cs typeface="Arial Black"/>
              </a:rPr>
              <a:t>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30">
                <a:latin typeface="Arial Black"/>
                <a:cs typeface="Arial Black"/>
              </a:rPr>
              <a:t>diberikan  </a:t>
            </a:r>
            <a:r>
              <a:rPr dirty="0" sz="1000" spc="-155">
                <a:latin typeface="Arial Black"/>
                <a:cs typeface="Arial Black"/>
              </a:rPr>
              <a:t>kesempatan </a:t>
            </a:r>
            <a:r>
              <a:rPr dirty="0" sz="1000" spc="-145">
                <a:latin typeface="Arial Black"/>
                <a:cs typeface="Arial Black"/>
              </a:rPr>
              <a:t>kembali </a:t>
            </a:r>
            <a:r>
              <a:rPr dirty="0" sz="1000" spc="-130">
                <a:latin typeface="Arial Black"/>
                <a:cs typeface="Arial Black"/>
              </a:rPr>
              <a:t>untuk  </a:t>
            </a:r>
            <a:r>
              <a:rPr dirty="0" sz="1000" spc="-145">
                <a:latin typeface="Arial Black"/>
                <a:cs typeface="Arial Black"/>
              </a:rPr>
              <a:t>membuat </a:t>
            </a:r>
            <a:r>
              <a:rPr dirty="0" sz="1000" spc="-135">
                <a:latin typeface="Arial Black"/>
                <a:cs typeface="Arial Black"/>
              </a:rPr>
              <a:t>pertanyaan </a:t>
            </a:r>
            <a:r>
              <a:rPr dirty="0" sz="1000" spc="-145">
                <a:latin typeface="Arial Black"/>
                <a:cs typeface="Arial Black"/>
              </a:rPr>
              <a:t>tambahan  </a:t>
            </a:r>
            <a:r>
              <a:rPr dirty="0" sz="1000" spc="-135">
                <a:latin typeface="Arial Black"/>
                <a:cs typeface="Arial Black"/>
              </a:rPr>
              <a:t>yang </a:t>
            </a:r>
            <a:r>
              <a:rPr dirty="0" sz="1000" spc="-114">
                <a:latin typeface="Arial Black"/>
                <a:cs typeface="Arial Black"/>
              </a:rPr>
              <a:t>ingin </a:t>
            </a:r>
            <a:r>
              <a:rPr dirty="0" sz="1000" spc="-160">
                <a:latin typeface="Arial Black"/>
                <a:cs typeface="Arial Black"/>
              </a:rPr>
              <a:t>mereka </a:t>
            </a:r>
            <a:r>
              <a:rPr dirty="0" sz="1000" spc="-135">
                <a:latin typeface="Arial Black"/>
                <a:cs typeface="Arial Black"/>
              </a:rPr>
              <a:t>ketahui  </a:t>
            </a:r>
            <a:r>
              <a:rPr dirty="0" sz="1000" spc="-125">
                <a:latin typeface="Arial Black"/>
                <a:cs typeface="Arial Black"/>
              </a:rPr>
              <a:t>tentang </a:t>
            </a:r>
            <a:r>
              <a:rPr dirty="0" sz="1000" spc="-114">
                <a:latin typeface="Arial Black"/>
                <a:cs typeface="Arial Black"/>
              </a:rPr>
              <a:t>topik</a:t>
            </a:r>
            <a:r>
              <a:rPr dirty="0" sz="1000" spc="-60">
                <a:latin typeface="Arial Black"/>
                <a:cs typeface="Arial Black"/>
              </a:rPr>
              <a:t> </a:t>
            </a:r>
            <a:r>
              <a:rPr dirty="0" sz="1000" spc="-135">
                <a:latin typeface="Arial Black"/>
                <a:cs typeface="Arial Black"/>
              </a:rPr>
              <a:t>terkait.</a:t>
            </a:r>
            <a:endParaRPr sz="1000">
              <a:latin typeface="Arial Black"/>
              <a:cs typeface="Arial Black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39974" y="0"/>
            <a:ext cx="1646555" cy="406400"/>
            <a:chOff x="39974" y="0"/>
            <a:chExt cx="1646555" cy="406400"/>
          </a:xfrm>
        </p:grpSpPr>
        <p:sp>
          <p:nvSpPr>
            <p:cNvPr id="22" name="object 22"/>
            <p:cNvSpPr/>
            <p:nvPr/>
          </p:nvSpPr>
          <p:spPr>
            <a:xfrm>
              <a:off x="39974" y="0"/>
              <a:ext cx="1646246" cy="40604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668548" y="115849"/>
              <a:ext cx="876300" cy="276225"/>
            </a:xfrm>
            <a:custGeom>
              <a:avLst/>
              <a:gdLst/>
              <a:ahLst/>
              <a:cxnLst/>
              <a:rect l="l" t="t" r="r" b="b"/>
              <a:pathLst>
                <a:path w="876300" h="276225">
                  <a:moveTo>
                    <a:pt x="829698" y="275999"/>
                  </a:moveTo>
                  <a:lnTo>
                    <a:pt x="45999" y="275999"/>
                  </a:lnTo>
                  <a:lnTo>
                    <a:pt x="28094" y="272384"/>
                  </a:lnTo>
                  <a:lnTo>
                    <a:pt x="13473" y="262526"/>
                  </a:lnTo>
                  <a:lnTo>
                    <a:pt x="3614" y="247904"/>
                  </a:lnTo>
                  <a:lnTo>
                    <a:pt x="0" y="229999"/>
                  </a:lnTo>
                  <a:lnTo>
                    <a:pt x="0" y="46000"/>
                  </a:lnTo>
                  <a:lnTo>
                    <a:pt x="3614" y="28095"/>
                  </a:lnTo>
                  <a:lnTo>
                    <a:pt x="13473" y="13473"/>
                  </a:lnTo>
                  <a:lnTo>
                    <a:pt x="28094" y="3614"/>
                  </a:lnTo>
                  <a:lnTo>
                    <a:pt x="45999" y="0"/>
                  </a:lnTo>
                  <a:lnTo>
                    <a:pt x="829698" y="0"/>
                  </a:lnTo>
                  <a:lnTo>
                    <a:pt x="867969" y="20479"/>
                  </a:lnTo>
                  <a:lnTo>
                    <a:pt x="875698" y="46000"/>
                  </a:lnTo>
                  <a:lnTo>
                    <a:pt x="875698" y="229999"/>
                  </a:lnTo>
                  <a:lnTo>
                    <a:pt x="872083" y="247904"/>
                  </a:lnTo>
                  <a:lnTo>
                    <a:pt x="862225" y="262526"/>
                  </a:lnTo>
                  <a:lnTo>
                    <a:pt x="847603" y="272384"/>
                  </a:lnTo>
                  <a:lnTo>
                    <a:pt x="829698" y="275999"/>
                  </a:lnTo>
                  <a:close/>
                </a:path>
              </a:pathLst>
            </a:custGeom>
            <a:solidFill>
              <a:srgbClr val="D8E9D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/>
          <p:cNvSpPr txBox="1"/>
          <p:nvPr/>
        </p:nvSpPr>
        <p:spPr>
          <a:xfrm>
            <a:off x="595473" y="108610"/>
            <a:ext cx="80962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Arial"/>
                <a:cs typeface="Arial"/>
              </a:rPr>
              <a:t>Suara</a:t>
            </a:r>
            <a:r>
              <a:rPr dirty="0" sz="800" spc="-60">
                <a:latin typeface="Arial"/>
                <a:cs typeface="Arial"/>
              </a:rPr>
              <a:t> </a:t>
            </a:r>
            <a:r>
              <a:rPr dirty="0" sz="800" spc="-5">
                <a:latin typeface="Arial"/>
                <a:cs typeface="Arial"/>
              </a:rPr>
              <a:t>Demokrasi</a:t>
            </a:r>
            <a:endParaRPr sz="8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278325" y="491290"/>
            <a:ext cx="4325620" cy="570230"/>
          </a:xfrm>
          <a:prstGeom prst="rect">
            <a:avLst/>
          </a:prstGeom>
        </p:spPr>
        <p:txBody>
          <a:bodyPr wrap="square" lIns="0" tIns="20320" rIns="0" bIns="0" rtlCol="0" vert="horz">
            <a:spAutoFit/>
          </a:bodyPr>
          <a:lstStyle/>
          <a:p>
            <a:pPr algn="just" marL="12700" marR="5080">
              <a:lnSpc>
                <a:spcPts val="1420"/>
              </a:lnSpc>
              <a:spcBef>
                <a:spcPts val="160"/>
              </a:spcBef>
            </a:pPr>
            <a:r>
              <a:rPr dirty="0" sz="1200" spc="-10" b="1">
                <a:solidFill>
                  <a:srgbClr val="741A46"/>
                </a:solidFill>
                <a:latin typeface="Arial"/>
                <a:cs typeface="Arial"/>
              </a:rPr>
              <a:t>Anak Muda </a:t>
            </a:r>
            <a:r>
              <a:rPr dirty="0" sz="1200" spc="-20" b="1">
                <a:solidFill>
                  <a:srgbClr val="741A46"/>
                </a:solidFill>
                <a:latin typeface="Arial"/>
                <a:cs typeface="Arial"/>
              </a:rPr>
              <a:t>Sebagai </a:t>
            </a:r>
            <a:r>
              <a:rPr dirty="0" sz="1200" spc="-25" b="1">
                <a:solidFill>
                  <a:srgbClr val="741A46"/>
                </a:solidFill>
                <a:latin typeface="Arial"/>
                <a:cs typeface="Arial"/>
              </a:rPr>
              <a:t>Kelompok </a:t>
            </a:r>
            <a:r>
              <a:rPr dirty="0" sz="1200" spc="-15" b="1">
                <a:solidFill>
                  <a:srgbClr val="741A46"/>
                </a:solidFill>
                <a:latin typeface="Arial"/>
                <a:cs typeface="Arial"/>
              </a:rPr>
              <a:t>Rentan </a:t>
            </a:r>
            <a:r>
              <a:rPr dirty="0" sz="1200" b="1">
                <a:solidFill>
                  <a:srgbClr val="741A46"/>
                </a:solidFill>
                <a:latin typeface="Arial"/>
                <a:cs typeface="Arial"/>
              </a:rPr>
              <a:t>dalam </a:t>
            </a:r>
            <a:r>
              <a:rPr dirty="0" sz="1200" spc="-20" b="1">
                <a:solidFill>
                  <a:srgbClr val="741A46"/>
                </a:solidFill>
                <a:latin typeface="Arial"/>
                <a:cs typeface="Arial"/>
              </a:rPr>
              <a:t>Demokrasi dan  </a:t>
            </a:r>
            <a:r>
              <a:rPr dirty="0" sz="1200" spc="-35" b="1">
                <a:solidFill>
                  <a:srgbClr val="741A46"/>
                </a:solidFill>
                <a:latin typeface="Arial"/>
                <a:cs typeface="Arial"/>
              </a:rPr>
              <a:t>Diskusi </a:t>
            </a:r>
            <a:r>
              <a:rPr dirty="0" sz="1200" spc="-25" b="1">
                <a:solidFill>
                  <a:srgbClr val="741A46"/>
                </a:solidFill>
                <a:latin typeface="Arial"/>
                <a:cs typeface="Arial"/>
              </a:rPr>
              <a:t>Kritis </a:t>
            </a:r>
            <a:r>
              <a:rPr dirty="0" sz="1200" spc="-20" b="1">
                <a:solidFill>
                  <a:srgbClr val="741A46"/>
                </a:solidFill>
                <a:latin typeface="Arial"/>
                <a:cs typeface="Arial"/>
              </a:rPr>
              <a:t>dan Pentingnya </a:t>
            </a:r>
            <a:r>
              <a:rPr dirty="0" sz="1200" spc="-25" b="1">
                <a:solidFill>
                  <a:srgbClr val="741A46"/>
                </a:solidFill>
                <a:latin typeface="Arial"/>
                <a:cs typeface="Arial"/>
              </a:rPr>
              <a:t>Berkontribusi </a:t>
            </a:r>
            <a:r>
              <a:rPr dirty="0" sz="1200" b="1">
                <a:solidFill>
                  <a:srgbClr val="741A46"/>
                </a:solidFill>
                <a:latin typeface="Arial"/>
                <a:cs typeface="Arial"/>
              </a:rPr>
              <a:t>dalam </a:t>
            </a:r>
            <a:r>
              <a:rPr dirty="0" sz="1200" spc="-20" b="1">
                <a:solidFill>
                  <a:srgbClr val="741A46"/>
                </a:solidFill>
                <a:latin typeface="Arial"/>
                <a:cs typeface="Arial"/>
              </a:rPr>
              <a:t>Pemilihan  </a:t>
            </a:r>
            <a:r>
              <a:rPr dirty="0" sz="1200" spc="-15" b="1">
                <a:solidFill>
                  <a:srgbClr val="741A46"/>
                </a:solidFill>
                <a:latin typeface="Arial"/>
                <a:cs typeface="Arial"/>
              </a:rPr>
              <a:t>Umum </a:t>
            </a:r>
            <a:r>
              <a:rPr dirty="0" sz="1200" spc="-20" b="1">
                <a:solidFill>
                  <a:srgbClr val="741A46"/>
                </a:solidFill>
                <a:latin typeface="Arial"/>
                <a:cs typeface="Arial"/>
              </a:rPr>
              <a:t>(Kelompok </a:t>
            </a:r>
            <a:r>
              <a:rPr dirty="0" sz="1200" spc="-15" b="1">
                <a:solidFill>
                  <a:srgbClr val="741A46"/>
                </a:solidFill>
                <a:latin typeface="Arial"/>
                <a:cs typeface="Arial"/>
              </a:rPr>
              <a:t>Rentan</a:t>
            </a:r>
            <a:r>
              <a:rPr dirty="0" sz="1200" b="1">
                <a:solidFill>
                  <a:srgbClr val="741A46"/>
                </a:solidFill>
                <a:latin typeface="Arial"/>
                <a:cs typeface="Arial"/>
              </a:rPr>
              <a:t> </a:t>
            </a:r>
            <a:r>
              <a:rPr dirty="0" sz="1200" spc="10" b="1">
                <a:solidFill>
                  <a:srgbClr val="741A46"/>
                </a:solidFill>
                <a:latin typeface="Arial"/>
                <a:cs typeface="Arial"/>
              </a:rPr>
              <a:t>Golput)</a:t>
            </a:r>
            <a:endParaRPr sz="12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303133" y="608375"/>
            <a:ext cx="1120775" cy="406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3599"/>
              </a:lnSpc>
              <a:spcBef>
                <a:spcPts val="100"/>
              </a:spcBef>
            </a:pPr>
            <a:r>
              <a:rPr dirty="0" sz="1100" spc="-120" b="1">
                <a:latin typeface="Verdana"/>
                <a:cs typeface="Verdana"/>
              </a:rPr>
              <a:t>Kegiatan:  Pembicara</a:t>
            </a:r>
            <a:r>
              <a:rPr dirty="0" sz="1100" spc="-165" b="1">
                <a:latin typeface="Verdana"/>
                <a:cs typeface="Verdana"/>
              </a:rPr>
              <a:t> </a:t>
            </a:r>
            <a:r>
              <a:rPr dirty="0" sz="1100" spc="-145" b="1">
                <a:latin typeface="Verdana"/>
                <a:cs typeface="Verdana"/>
              </a:rPr>
              <a:t>Tamu</a:t>
            </a:r>
            <a:endParaRPr sz="11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8498" y="189497"/>
            <a:ext cx="993775" cy="996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55"/>
              </a:lnSpc>
            </a:pPr>
            <a:r>
              <a:rPr dirty="0" sz="700" spc="45" b="1">
                <a:latin typeface="Comfortaa"/>
                <a:cs typeface="Comfortaa"/>
              </a:rPr>
              <a:t>Bhinneka </a:t>
            </a:r>
            <a:r>
              <a:rPr dirty="0" sz="700" spc="25" b="1">
                <a:latin typeface="Comfortaa"/>
                <a:cs typeface="Comfortaa"/>
              </a:rPr>
              <a:t>Tunggal</a:t>
            </a:r>
            <a:r>
              <a:rPr dirty="0" sz="700" spc="-114" b="1">
                <a:latin typeface="Comfortaa"/>
                <a:cs typeface="Comfortaa"/>
              </a:rPr>
              <a:t> </a:t>
            </a:r>
            <a:r>
              <a:rPr dirty="0" sz="700" spc="20" b="1">
                <a:latin typeface="Comfortaa"/>
                <a:cs typeface="Comfortaa"/>
              </a:rPr>
              <a:t>Ika</a:t>
            </a:r>
            <a:endParaRPr sz="700">
              <a:latin typeface="Comfortaa"/>
              <a:cs typeface="Comforta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42569" y="185512"/>
            <a:ext cx="114972" cy="1149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42224" y="1442297"/>
            <a:ext cx="4857115" cy="758825"/>
          </a:xfrm>
          <a:custGeom>
            <a:avLst/>
            <a:gdLst/>
            <a:ahLst/>
            <a:cxnLst/>
            <a:rect l="l" t="t" r="r" b="b"/>
            <a:pathLst>
              <a:path w="4857115" h="758825">
                <a:moveTo>
                  <a:pt x="0" y="126402"/>
                </a:moveTo>
                <a:lnTo>
                  <a:pt x="9933" y="77200"/>
                </a:lnTo>
                <a:lnTo>
                  <a:pt x="37022" y="37022"/>
                </a:lnTo>
                <a:lnTo>
                  <a:pt x="77200" y="9933"/>
                </a:lnTo>
                <a:lnTo>
                  <a:pt x="126402" y="0"/>
                </a:lnTo>
                <a:lnTo>
                  <a:pt x="4730290" y="0"/>
                </a:lnTo>
                <a:lnTo>
                  <a:pt x="4778662" y="9621"/>
                </a:lnTo>
                <a:lnTo>
                  <a:pt x="4819665" y="37022"/>
                </a:lnTo>
                <a:lnTo>
                  <a:pt x="4847065" y="78029"/>
                </a:lnTo>
                <a:lnTo>
                  <a:pt x="4856690" y="126402"/>
                </a:lnTo>
                <a:lnTo>
                  <a:pt x="4856690" y="631996"/>
                </a:lnTo>
                <a:lnTo>
                  <a:pt x="4846755" y="681197"/>
                </a:lnTo>
                <a:lnTo>
                  <a:pt x="4819665" y="721376"/>
                </a:lnTo>
                <a:lnTo>
                  <a:pt x="4779487" y="748465"/>
                </a:lnTo>
                <a:lnTo>
                  <a:pt x="4730290" y="758398"/>
                </a:lnTo>
                <a:lnTo>
                  <a:pt x="126402" y="758398"/>
                </a:lnTo>
                <a:lnTo>
                  <a:pt x="77200" y="748465"/>
                </a:lnTo>
                <a:lnTo>
                  <a:pt x="37022" y="721376"/>
                </a:lnTo>
                <a:lnTo>
                  <a:pt x="9933" y="681197"/>
                </a:lnTo>
                <a:lnTo>
                  <a:pt x="0" y="631996"/>
                </a:lnTo>
                <a:lnTo>
                  <a:pt x="0" y="126402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278325" y="551171"/>
            <a:ext cx="3818890" cy="516890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70"/>
              </a:spcBef>
            </a:pPr>
            <a:r>
              <a:rPr dirty="0" sz="1600" spc="-25" b="1">
                <a:solidFill>
                  <a:srgbClr val="741A46"/>
                </a:solidFill>
                <a:latin typeface="Arial"/>
                <a:cs typeface="Arial"/>
              </a:rPr>
              <a:t>Bagaimana </a:t>
            </a:r>
            <a:r>
              <a:rPr dirty="0" sz="1600" spc="-35" b="1">
                <a:solidFill>
                  <a:srgbClr val="741A46"/>
                </a:solidFill>
                <a:latin typeface="Arial"/>
                <a:cs typeface="Arial"/>
              </a:rPr>
              <a:t>Mengekspresikan </a:t>
            </a:r>
            <a:r>
              <a:rPr dirty="0" sz="1600" spc="-30" b="1">
                <a:solidFill>
                  <a:srgbClr val="741A46"/>
                </a:solidFill>
                <a:latin typeface="Arial"/>
                <a:cs typeface="Arial"/>
              </a:rPr>
              <a:t>Suara </a:t>
            </a:r>
            <a:r>
              <a:rPr dirty="0" sz="1600" spc="-10" b="1">
                <a:solidFill>
                  <a:srgbClr val="741A46"/>
                </a:solidFill>
                <a:latin typeface="Arial"/>
                <a:cs typeface="Arial"/>
              </a:rPr>
              <a:t>Kita  </a:t>
            </a:r>
            <a:r>
              <a:rPr dirty="0" sz="1600" spc="-25" b="1">
                <a:solidFill>
                  <a:srgbClr val="741A46"/>
                </a:solidFill>
                <a:latin typeface="Arial"/>
                <a:cs typeface="Arial"/>
              </a:rPr>
              <a:t>Sebagai </a:t>
            </a:r>
            <a:r>
              <a:rPr dirty="0" sz="1600" spc="-60" b="1">
                <a:solidFill>
                  <a:srgbClr val="741A46"/>
                </a:solidFill>
                <a:latin typeface="Arial"/>
                <a:cs typeface="Arial"/>
              </a:rPr>
              <a:t>Proses</a:t>
            </a:r>
            <a:r>
              <a:rPr dirty="0" sz="1600" spc="-10" b="1">
                <a:solidFill>
                  <a:srgbClr val="741A46"/>
                </a:solidFill>
                <a:latin typeface="Arial"/>
                <a:cs typeface="Arial"/>
              </a:rPr>
              <a:t> </a:t>
            </a:r>
            <a:r>
              <a:rPr dirty="0" sz="1600" spc="-30" b="1">
                <a:solidFill>
                  <a:srgbClr val="741A46"/>
                </a:solidFill>
                <a:latin typeface="Arial"/>
                <a:cs typeface="Arial"/>
              </a:rPr>
              <a:t>Demokrasi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88499" y="499549"/>
            <a:ext cx="8427720" cy="799465"/>
            <a:chOff x="388499" y="499549"/>
            <a:chExt cx="8427720" cy="799465"/>
          </a:xfrm>
        </p:grpSpPr>
        <p:sp>
          <p:nvSpPr>
            <p:cNvPr id="7" name="object 7"/>
            <p:cNvSpPr/>
            <p:nvPr/>
          </p:nvSpPr>
          <p:spPr>
            <a:xfrm>
              <a:off x="460699" y="499549"/>
              <a:ext cx="8283575" cy="758825"/>
            </a:xfrm>
            <a:custGeom>
              <a:avLst/>
              <a:gdLst/>
              <a:ahLst/>
              <a:cxnLst/>
              <a:rect l="l" t="t" r="r" b="b"/>
              <a:pathLst>
                <a:path w="8283575" h="758825">
                  <a:moveTo>
                    <a:pt x="5521513" y="0"/>
                  </a:moveTo>
                  <a:lnTo>
                    <a:pt x="5521513" y="758398"/>
                  </a:lnTo>
                </a:path>
                <a:path w="8283575" h="758825">
                  <a:moveTo>
                    <a:pt x="8283183" y="758448"/>
                  </a:moveTo>
                  <a:lnTo>
                    <a:pt x="0" y="758448"/>
                  </a:lnTo>
                </a:path>
              </a:pathLst>
            </a:custGeom>
            <a:ln w="19049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8734357" y="1217135"/>
              <a:ext cx="81724" cy="8172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88499" y="1217135"/>
              <a:ext cx="81724" cy="817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/>
          <p:nvPr/>
        </p:nvSpPr>
        <p:spPr>
          <a:xfrm>
            <a:off x="6303133" y="460293"/>
            <a:ext cx="1895475" cy="711200"/>
          </a:xfrm>
          <a:prstGeom prst="rect">
            <a:avLst/>
          </a:prstGeom>
        </p:spPr>
        <p:txBody>
          <a:bodyPr wrap="square" lIns="0" tIns="317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dirty="0" sz="1000" spc="-110" b="1">
                <a:latin typeface="Verdana"/>
                <a:cs typeface="Verdana"/>
              </a:rPr>
              <a:t>Kegiatan:</a:t>
            </a:r>
            <a:endParaRPr sz="1000">
              <a:latin typeface="Verdana"/>
              <a:cs typeface="Verdana"/>
            </a:endParaRPr>
          </a:p>
          <a:p>
            <a:pPr marL="12700" marR="5080">
              <a:lnSpc>
                <a:spcPct val="112500"/>
              </a:lnSpc>
            </a:pPr>
            <a:r>
              <a:rPr dirty="0" sz="1000" spc="-110" b="1">
                <a:latin typeface="Verdana"/>
                <a:cs typeface="Verdana"/>
              </a:rPr>
              <a:t>Gaya penggunaan </a:t>
            </a:r>
            <a:r>
              <a:rPr dirty="0" sz="1000" spc="-105" b="1">
                <a:latin typeface="Verdana"/>
                <a:cs typeface="Verdana"/>
              </a:rPr>
              <a:t>media </a:t>
            </a:r>
            <a:r>
              <a:rPr dirty="0" sz="1000" spc="-90" b="1">
                <a:latin typeface="Verdana"/>
                <a:cs typeface="Verdana"/>
              </a:rPr>
              <a:t>sosial  dalam </a:t>
            </a:r>
            <a:r>
              <a:rPr dirty="0" sz="1000" spc="-110" b="1">
                <a:latin typeface="Verdana"/>
                <a:cs typeface="Verdana"/>
              </a:rPr>
              <a:t>mengekspresikan  </a:t>
            </a:r>
            <a:r>
              <a:rPr dirty="0" sz="1000" spc="-105" b="1">
                <a:latin typeface="Verdana"/>
                <a:cs typeface="Verdana"/>
              </a:rPr>
              <a:t>pendapat.</a:t>
            </a:r>
            <a:endParaRPr sz="1000">
              <a:latin typeface="Verdana"/>
              <a:cs typeface="Verdana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0" y="466294"/>
            <a:ext cx="1068705" cy="678815"/>
            <a:chOff x="0" y="466294"/>
            <a:chExt cx="1068705" cy="678815"/>
          </a:xfrm>
        </p:grpSpPr>
        <p:sp>
          <p:nvSpPr>
            <p:cNvPr id="12" name="object 12"/>
            <p:cNvSpPr/>
            <p:nvPr/>
          </p:nvSpPr>
          <p:spPr>
            <a:xfrm>
              <a:off x="0" y="466294"/>
              <a:ext cx="1068705" cy="678815"/>
            </a:xfrm>
            <a:custGeom>
              <a:avLst/>
              <a:gdLst/>
              <a:ahLst/>
              <a:cxnLst/>
              <a:rect l="l" t="t" r="r" b="b"/>
              <a:pathLst>
                <a:path w="1068705" h="678815">
                  <a:moveTo>
                    <a:pt x="1064074" y="289319"/>
                  </a:moveTo>
                  <a:lnTo>
                    <a:pt x="61539" y="289319"/>
                  </a:lnTo>
                  <a:lnTo>
                    <a:pt x="95289" y="287631"/>
                  </a:lnTo>
                  <a:lnTo>
                    <a:pt x="175883" y="282394"/>
                  </a:lnTo>
                  <a:lnTo>
                    <a:pt x="239135" y="277216"/>
                  </a:lnTo>
                  <a:lnTo>
                    <a:pt x="398519" y="262494"/>
                  </a:lnTo>
                  <a:lnTo>
                    <a:pt x="402009" y="248644"/>
                  </a:lnTo>
                  <a:lnTo>
                    <a:pt x="410621" y="220889"/>
                  </a:lnTo>
                  <a:lnTo>
                    <a:pt x="427961" y="181902"/>
                  </a:lnTo>
                  <a:lnTo>
                    <a:pt x="449609" y="146404"/>
                  </a:lnTo>
                  <a:lnTo>
                    <a:pt x="475619" y="113469"/>
                  </a:lnTo>
                  <a:lnTo>
                    <a:pt x="505936" y="84024"/>
                  </a:lnTo>
                  <a:lnTo>
                    <a:pt x="516353" y="74482"/>
                  </a:lnTo>
                  <a:lnTo>
                    <a:pt x="550976" y="50274"/>
                  </a:lnTo>
                  <a:lnTo>
                    <a:pt x="588218" y="30314"/>
                  </a:lnTo>
                  <a:lnTo>
                    <a:pt x="641926" y="11287"/>
                  </a:lnTo>
                  <a:lnTo>
                    <a:pt x="684406" y="2617"/>
                  </a:lnTo>
                  <a:lnTo>
                    <a:pt x="713851" y="0"/>
                  </a:lnTo>
                  <a:lnTo>
                    <a:pt x="746786" y="0"/>
                  </a:lnTo>
                  <a:lnTo>
                    <a:pt x="813470" y="10414"/>
                  </a:lnTo>
                  <a:lnTo>
                    <a:pt x="861128" y="26882"/>
                  </a:lnTo>
                  <a:lnTo>
                    <a:pt x="918270" y="58072"/>
                  </a:lnTo>
                  <a:lnTo>
                    <a:pt x="957258" y="88389"/>
                  </a:lnTo>
                  <a:lnTo>
                    <a:pt x="990195" y="123012"/>
                  </a:lnTo>
                  <a:lnTo>
                    <a:pt x="1018765" y="162872"/>
                  </a:lnTo>
                  <a:lnTo>
                    <a:pt x="1041285" y="207039"/>
                  </a:lnTo>
                  <a:lnTo>
                    <a:pt x="1057752" y="254696"/>
                  </a:lnTo>
                  <a:lnTo>
                    <a:pt x="1061245" y="270291"/>
                  </a:lnTo>
                  <a:lnTo>
                    <a:pt x="1064074" y="289319"/>
                  </a:lnTo>
                  <a:close/>
                </a:path>
                <a:path w="1068705" h="678815">
                  <a:moveTo>
                    <a:pt x="0" y="403516"/>
                  </a:moveTo>
                  <a:lnTo>
                    <a:pt x="0" y="288605"/>
                  </a:lnTo>
                  <a:lnTo>
                    <a:pt x="15627" y="289319"/>
                  </a:lnTo>
                  <a:lnTo>
                    <a:pt x="1064074" y="289319"/>
                  </a:lnTo>
                  <a:lnTo>
                    <a:pt x="1066422" y="304041"/>
                  </a:lnTo>
                  <a:lnTo>
                    <a:pt x="1068170" y="338724"/>
                  </a:lnTo>
                  <a:lnTo>
                    <a:pt x="1067295" y="356936"/>
                  </a:lnTo>
                  <a:lnTo>
                    <a:pt x="1066422" y="373346"/>
                  </a:lnTo>
                  <a:lnTo>
                    <a:pt x="1063805" y="390686"/>
                  </a:lnTo>
                  <a:lnTo>
                    <a:pt x="1061914" y="402849"/>
                  </a:lnTo>
                  <a:lnTo>
                    <a:pt x="15627" y="402849"/>
                  </a:lnTo>
                  <a:lnTo>
                    <a:pt x="0" y="403516"/>
                  </a:lnTo>
                  <a:close/>
                </a:path>
                <a:path w="1068705" h="678815">
                  <a:moveTo>
                    <a:pt x="728571" y="678321"/>
                  </a:moveTo>
                  <a:lnTo>
                    <a:pt x="714723" y="678321"/>
                  </a:lnTo>
                  <a:lnTo>
                    <a:pt x="700001" y="677448"/>
                  </a:lnTo>
                  <a:lnTo>
                    <a:pt x="686093" y="675701"/>
                  </a:lnTo>
                  <a:lnTo>
                    <a:pt x="644546" y="667903"/>
                  </a:lnTo>
                  <a:lnTo>
                    <a:pt x="630696" y="663598"/>
                  </a:lnTo>
                  <a:lnTo>
                    <a:pt x="617661" y="660106"/>
                  </a:lnTo>
                  <a:lnTo>
                    <a:pt x="568316" y="637586"/>
                  </a:lnTo>
                  <a:lnTo>
                    <a:pt x="522403" y="608143"/>
                  </a:lnTo>
                  <a:lnTo>
                    <a:pt x="473001" y="562231"/>
                  </a:lnTo>
                  <a:lnTo>
                    <a:pt x="456534" y="540583"/>
                  </a:lnTo>
                  <a:lnTo>
                    <a:pt x="448736" y="530168"/>
                  </a:lnTo>
                  <a:lnTo>
                    <a:pt x="415859" y="470406"/>
                  </a:lnTo>
                  <a:lnTo>
                    <a:pt x="402824" y="431419"/>
                  </a:lnTo>
                  <a:lnTo>
                    <a:pt x="309311" y="421876"/>
                  </a:lnTo>
                  <a:lnTo>
                    <a:pt x="169831" y="409774"/>
                  </a:lnTo>
                  <a:lnTo>
                    <a:pt x="92729" y="404536"/>
                  </a:lnTo>
                  <a:lnTo>
                    <a:pt x="34655" y="402849"/>
                  </a:lnTo>
                  <a:lnTo>
                    <a:pt x="1061914" y="402849"/>
                  </a:lnTo>
                  <a:lnTo>
                    <a:pt x="1052575" y="440089"/>
                  </a:lnTo>
                  <a:lnTo>
                    <a:pt x="1027435" y="500724"/>
                  </a:lnTo>
                  <a:lnTo>
                    <a:pt x="1000553" y="542271"/>
                  </a:lnTo>
                  <a:lnTo>
                    <a:pt x="990195" y="554433"/>
                  </a:lnTo>
                  <a:lnTo>
                    <a:pt x="979778" y="567411"/>
                  </a:lnTo>
                  <a:lnTo>
                    <a:pt x="944283" y="601218"/>
                  </a:lnTo>
                  <a:lnTo>
                    <a:pt x="890573" y="637586"/>
                  </a:lnTo>
                  <a:lnTo>
                    <a:pt x="845533" y="657488"/>
                  </a:lnTo>
                  <a:lnTo>
                    <a:pt x="797003" y="671396"/>
                  </a:lnTo>
                  <a:lnTo>
                    <a:pt x="763195" y="676573"/>
                  </a:lnTo>
                  <a:lnTo>
                    <a:pt x="728571" y="6783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474536" y="536343"/>
              <a:ext cx="521334" cy="521334"/>
            </a:xfrm>
            <a:custGeom>
              <a:avLst/>
              <a:gdLst/>
              <a:ahLst/>
              <a:cxnLst/>
              <a:rect l="l" t="t" r="r" b="b"/>
              <a:pathLst>
                <a:path w="521334" h="521334">
                  <a:moveTo>
                    <a:pt x="260394" y="520788"/>
                  </a:moveTo>
                  <a:lnTo>
                    <a:pt x="213588" y="516593"/>
                  </a:lnTo>
                  <a:lnTo>
                    <a:pt x="169534" y="504498"/>
                  </a:lnTo>
                  <a:lnTo>
                    <a:pt x="128968" y="485237"/>
                  </a:lnTo>
                  <a:lnTo>
                    <a:pt x="92625" y="459547"/>
                  </a:lnTo>
                  <a:lnTo>
                    <a:pt x="61241" y="428163"/>
                  </a:lnTo>
                  <a:lnTo>
                    <a:pt x="35551" y="391820"/>
                  </a:lnTo>
                  <a:lnTo>
                    <a:pt x="16290" y="351254"/>
                  </a:lnTo>
                  <a:lnTo>
                    <a:pt x="4195" y="307200"/>
                  </a:lnTo>
                  <a:lnTo>
                    <a:pt x="0" y="260394"/>
                  </a:lnTo>
                  <a:lnTo>
                    <a:pt x="4195" y="213588"/>
                  </a:lnTo>
                  <a:lnTo>
                    <a:pt x="16290" y="169534"/>
                  </a:lnTo>
                  <a:lnTo>
                    <a:pt x="35551" y="128968"/>
                  </a:lnTo>
                  <a:lnTo>
                    <a:pt x="61241" y="92625"/>
                  </a:lnTo>
                  <a:lnTo>
                    <a:pt x="92625" y="61241"/>
                  </a:lnTo>
                  <a:lnTo>
                    <a:pt x="128968" y="35551"/>
                  </a:lnTo>
                  <a:lnTo>
                    <a:pt x="169534" y="16290"/>
                  </a:lnTo>
                  <a:lnTo>
                    <a:pt x="213588" y="4195"/>
                  </a:lnTo>
                  <a:lnTo>
                    <a:pt x="260394" y="0"/>
                  </a:lnTo>
                  <a:lnTo>
                    <a:pt x="311431" y="5049"/>
                  </a:lnTo>
                  <a:lnTo>
                    <a:pt x="360042" y="19820"/>
                  </a:lnTo>
                  <a:lnTo>
                    <a:pt x="404861" y="43748"/>
                  </a:lnTo>
                  <a:lnTo>
                    <a:pt x="444521" y="76267"/>
                  </a:lnTo>
                  <a:lnTo>
                    <a:pt x="477039" y="115926"/>
                  </a:lnTo>
                  <a:lnTo>
                    <a:pt x="500967" y="160744"/>
                  </a:lnTo>
                  <a:lnTo>
                    <a:pt x="515739" y="209355"/>
                  </a:lnTo>
                  <a:lnTo>
                    <a:pt x="520788" y="260394"/>
                  </a:lnTo>
                  <a:lnTo>
                    <a:pt x="516593" y="307200"/>
                  </a:lnTo>
                  <a:lnTo>
                    <a:pt x="504498" y="351254"/>
                  </a:lnTo>
                  <a:lnTo>
                    <a:pt x="485237" y="391820"/>
                  </a:lnTo>
                  <a:lnTo>
                    <a:pt x="459547" y="428163"/>
                  </a:lnTo>
                  <a:lnTo>
                    <a:pt x="428163" y="459547"/>
                  </a:lnTo>
                  <a:lnTo>
                    <a:pt x="391820" y="485237"/>
                  </a:lnTo>
                  <a:lnTo>
                    <a:pt x="351254" y="504498"/>
                  </a:lnTo>
                  <a:lnTo>
                    <a:pt x="307200" y="516593"/>
                  </a:lnTo>
                  <a:lnTo>
                    <a:pt x="260394" y="520788"/>
                  </a:lnTo>
                  <a:close/>
                </a:path>
              </a:pathLst>
            </a:custGeom>
            <a:solidFill>
              <a:srgbClr val="9ACFC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/>
          <p:cNvSpPr txBox="1"/>
          <p:nvPr/>
        </p:nvSpPr>
        <p:spPr>
          <a:xfrm>
            <a:off x="655822" y="636781"/>
            <a:ext cx="15875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60" b="1">
                <a:solidFill>
                  <a:srgbClr val="FFFFFF"/>
                </a:solidFill>
                <a:latin typeface="Comfortaa"/>
                <a:cs typeface="Comfortaa"/>
              </a:rPr>
              <a:t>6</a:t>
            </a:r>
            <a:endParaRPr sz="1800">
              <a:latin typeface="Comfortaa"/>
              <a:cs typeface="Comforta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75774" y="1492804"/>
            <a:ext cx="775970" cy="42925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065"/>
              </a:lnSpc>
              <a:spcBef>
                <a:spcPts val="100"/>
              </a:spcBef>
            </a:pPr>
            <a:r>
              <a:rPr dirty="0" sz="900" spc="-10" b="1">
                <a:latin typeface="Arial"/>
                <a:cs typeface="Arial"/>
              </a:rPr>
              <a:t>Waktu: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ts val="1050"/>
              </a:lnSpc>
            </a:pPr>
            <a:r>
              <a:rPr dirty="0" sz="900" spc="-180">
                <a:latin typeface="Arial Black"/>
                <a:cs typeface="Arial Black"/>
              </a:rPr>
              <a:t>180</a:t>
            </a:r>
            <a:r>
              <a:rPr dirty="0" sz="900" spc="-95">
                <a:latin typeface="Arial Black"/>
                <a:cs typeface="Arial Black"/>
              </a:rPr>
              <a:t> </a:t>
            </a:r>
            <a:r>
              <a:rPr dirty="0" sz="900" spc="-100">
                <a:latin typeface="Arial Black"/>
                <a:cs typeface="Arial Black"/>
              </a:rPr>
              <a:t>Menit</a:t>
            </a:r>
            <a:endParaRPr sz="900">
              <a:latin typeface="Arial Black"/>
              <a:cs typeface="Arial Black"/>
            </a:endParaRPr>
          </a:p>
          <a:p>
            <a:pPr marL="12700">
              <a:lnSpc>
                <a:spcPts val="1065"/>
              </a:lnSpc>
            </a:pPr>
            <a:r>
              <a:rPr dirty="0" sz="900" spc="-114">
                <a:latin typeface="Arial Black"/>
                <a:cs typeface="Arial Black"/>
              </a:rPr>
              <a:t>4 </a:t>
            </a:r>
            <a:r>
              <a:rPr dirty="0" sz="900" spc="-200">
                <a:latin typeface="Arial Black"/>
                <a:cs typeface="Arial Black"/>
              </a:rPr>
              <a:t>Jam</a:t>
            </a:r>
            <a:r>
              <a:rPr dirty="0" sz="900" spc="-135">
                <a:latin typeface="Arial Black"/>
                <a:cs typeface="Arial Black"/>
              </a:rPr>
              <a:t> </a:t>
            </a:r>
            <a:r>
              <a:rPr dirty="0" sz="900" spc="-130">
                <a:latin typeface="Arial Black"/>
                <a:cs typeface="Arial Black"/>
              </a:rPr>
              <a:t>Pelajaran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830193" y="1511497"/>
            <a:ext cx="142938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30" b="1">
                <a:latin typeface="Arial"/>
                <a:cs typeface="Arial"/>
              </a:rPr>
              <a:t>Peralatan: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900" spc="-140">
                <a:latin typeface="Arial Black"/>
                <a:cs typeface="Arial Black"/>
              </a:rPr>
              <a:t>Lembar</a:t>
            </a:r>
            <a:r>
              <a:rPr dirty="0" sz="900" spc="-90">
                <a:latin typeface="Arial Black"/>
                <a:cs typeface="Arial Black"/>
              </a:rPr>
              <a:t> </a:t>
            </a:r>
            <a:r>
              <a:rPr dirty="0" sz="900" spc="-130">
                <a:latin typeface="Arial Black"/>
                <a:cs typeface="Arial Black"/>
              </a:rPr>
              <a:t>kuesioner</a:t>
            </a:r>
            <a:endParaRPr sz="900">
              <a:latin typeface="Arial Black"/>
              <a:cs typeface="Arial Black"/>
            </a:endParaRPr>
          </a:p>
          <a:p>
            <a:pPr marL="12700" marR="5080">
              <a:lnSpc>
                <a:spcPct val="100000"/>
              </a:lnSpc>
            </a:pPr>
            <a:r>
              <a:rPr dirty="0" sz="900" spc="110">
                <a:latin typeface="Arial Black"/>
                <a:cs typeface="Arial Black"/>
              </a:rPr>
              <a:t>/</a:t>
            </a:r>
            <a:r>
              <a:rPr dirty="0" sz="900" spc="-10">
                <a:latin typeface="Arial Black"/>
                <a:cs typeface="Arial Black"/>
              </a:rPr>
              <a:t> </a:t>
            </a:r>
            <a:r>
              <a:rPr dirty="0" sz="900" spc="-130">
                <a:latin typeface="Arial Black"/>
                <a:cs typeface="Arial Black"/>
              </a:rPr>
              <a:t>dokumen kuesioner </a:t>
            </a:r>
            <a:r>
              <a:rPr dirty="0" sz="900" spc="-105">
                <a:latin typeface="Arial Black"/>
                <a:cs typeface="Arial Black"/>
              </a:rPr>
              <a:t>google  form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618765" y="1511497"/>
            <a:ext cx="63563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40" b="1">
                <a:latin typeface="Arial"/>
                <a:cs typeface="Arial"/>
              </a:rPr>
              <a:t>Peran</a:t>
            </a:r>
            <a:r>
              <a:rPr dirty="0" sz="900" spc="-80" b="1">
                <a:latin typeface="Arial"/>
                <a:cs typeface="Arial"/>
              </a:rPr>
              <a:t> </a:t>
            </a:r>
            <a:r>
              <a:rPr dirty="0" sz="900" spc="-40" b="1">
                <a:latin typeface="Arial"/>
                <a:cs typeface="Arial"/>
              </a:rPr>
              <a:t>Guru: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900" spc="-114">
                <a:latin typeface="Arial Black"/>
                <a:cs typeface="Arial Black"/>
              </a:rPr>
              <a:t>Fasilitator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682084" y="176444"/>
            <a:ext cx="1008380" cy="132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 spc="25" b="1">
                <a:latin typeface="Comfortaa"/>
                <a:cs typeface="Comfortaa"/>
              </a:rPr>
              <a:t>Tahapan</a:t>
            </a:r>
            <a:r>
              <a:rPr dirty="0" sz="700" spc="-40" b="1">
                <a:latin typeface="Comfortaa"/>
                <a:cs typeface="Comfortaa"/>
              </a:rPr>
              <a:t> </a:t>
            </a:r>
            <a:r>
              <a:rPr dirty="0" sz="700" spc="25" b="1">
                <a:latin typeface="Comfortaa"/>
                <a:cs typeface="Comfortaa"/>
              </a:rPr>
              <a:t>Kontekstual</a:t>
            </a:r>
            <a:endParaRPr sz="700">
              <a:latin typeface="Comfortaa"/>
              <a:cs typeface="Comfortaa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8774857" y="198899"/>
            <a:ext cx="101699" cy="1016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068172" y="2444995"/>
            <a:ext cx="3232293" cy="269849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21" name="object 21"/>
          <p:cNvGrpSpPr/>
          <p:nvPr/>
        </p:nvGrpSpPr>
        <p:grpSpPr>
          <a:xfrm>
            <a:off x="39974" y="0"/>
            <a:ext cx="1646555" cy="406400"/>
            <a:chOff x="39974" y="0"/>
            <a:chExt cx="1646555" cy="406400"/>
          </a:xfrm>
        </p:grpSpPr>
        <p:sp>
          <p:nvSpPr>
            <p:cNvPr id="22" name="object 22"/>
            <p:cNvSpPr/>
            <p:nvPr/>
          </p:nvSpPr>
          <p:spPr>
            <a:xfrm>
              <a:off x="39974" y="0"/>
              <a:ext cx="1646246" cy="40604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668548" y="115849"/>
              <a:ext cx="876300" cy="276225"/>
            </a:xfrm>
            <a:custGeom>
              <a:avLst/>
              <a:gdLst/>
              <a:ahLst/>
              <a:cxnLst/>
              <a:rect l="l" t="t" r="r" b="b"/>
              <a:pathLst>
                <a:path w="876300" h="276225">
                  <a:moveTo>
                    <a:pt x="829698" y="275999"/>
                  </a:moveTo>
                  <a:lnTo>
                    <a:pt x="45999" y="275999"/>
                  </a:lnTo>
                  <a:lnTo>
                    <a:pt x="28094" y="272384"/>
                  </a:lnTo>
                  <a:lnTo>
                    <a:pt x="13473" y="262526"/>
                  </a:lnTo>
                  <a:lnTo>
                    <a:pt x="3614" y="247904"/>
                  </a:lnTo>
                  <a:lnTo>
                    <a:pt x="0" y="229999"/>
                  </a:lnTo>
                  <a:lnTo>
                    <a:pt x="0" y="46000"/>
                  </a:lnTo>
                  <a:lnTo>
                    <a:pt x="3614" y="28095"/>
                  </a:lnTo>
                  <a:lnTo>
                    <a:pt x="13473" y="13473"/>
                  </a:lnTo>
                  <a:lnTo>
                    <a:pt x="28094" y="3614"/>
                  </a:lnTo>
                  <a:lnTo>
                    <a:pt x="45999" y="0"/>
                  </a:lnTo>
                  <a:lnTo>
                    <a:pt x="829698" y="0"/>
                  </a:lnTo>
                  <a:lnTo>
                    <a:pt x="867969" y="20479"/>
                  </a:lnTo>
                  <a:lnTo>
                    <a:pt x="875698" y="46000"/>
                  </a:lnTo>
                  <a:lnTo>
                    <a:pt x="875698" y="229999"/>
                  </a:lnTo>
                  <a:lnTo>
                    <a:pt x="872083" y="247904"/>
                  </a:lnTo>
                  <a:lnTo>
                    <a:pt x="862225" y="262526"/>
                  </a:lnTo>
                  <a:lnTo>
                    <a:pt x="847603" y="272384"/>
                  </a:lnTo>
                  <a:lnTo>
                    <a:pt x="829698" y="275999"/>
                  </a:lnTo>
                  <a:close/>
                </a:path>
              </a:pathLst>
            </a:custGeom>
            <a:solidFill>
              <a:srgbClr val="D8E9D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/>
          <p:cNvSpPr txBox="1"/>
          <p:nvPr/>
        </p:nvSpPr>
        <p:spPr>
          <a:xfrm>
            <a:off x="595473" y="108610"/>
            <a:ext cx="80962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Arial"/>
                <a:cs typeface="Arial"/>
              </a:rPr>
              <a:t>Suara</a:t>
            </a:r>
            <a:r>
              <a:rPr dirty="0" sz="800" spc="-60">
                <a:latin typeface="Arial"/>
                <a:cs typeface="Arial"/>
              </a:rPr>
              <a:t> </a:t>
            </a:r>
            <a:r>
              <a:rPr dirty="0" sz="800" spc="-5">
                <a:latin typeface="Arial"/>
                <a:cs typeface="Arial"/>
              </a:rPr>
              <a:t>Demokrasi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8498" y="189497"/>
            <a:ext cx="993775" cy="996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55"/>
              </a:lnSpc>
            </a:pPr>
            <a:r>
              <a:rPr dirty="0" sz="700" spc="45" b="1">
                <a:latin typeface="Comfortaa"/>
                <a:cs typeface="Comfortaa"/>
              </a:rPr>
              <a:t>Bhinneka </a:t>
            </a:r>
            <a:r>
              <a:rPr dirty="0" sz="700" spc="25" b="1">
                <a:latin typeface="Comfortaa"/>
                <a:cs typeface="Comfortaa"/>
              </a:rPr>
              <a:t>Tunggal</a:t>
            </a:r>
            <a:r>
              <a:rPr dirty="0" sz="700" spc="-114" b="1">
                <a:latin typeface="Comfortaa"/>
                <a:cs typeface="Comfortaa"/>
              </a:rPr>
              <a:t> </a:t>
            </a:r>
            <a:r>
              <a:rPr dirty="0" sz="700" spc="20" b="1">
                <a:latin typeface="Comfortaa"/>
                <a:cs typeface="Comfortaa"/>
              </a:rPr>
              <a:t>Ika</a:t>
            </a:r>
            <a:endParaRPr sz="700">
              <a:latin typeface="Comfortaa"/>
              <a:cs typeface="Comforta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42569" y="185512"/>
            <a:ext cx="114972" cy="1149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982212" y="499549"/>
            <a:ext cx="0" cy="758825"/>
          </a:xfrm>
          <a:custGeom>
            <a:avLst/>
            <a:gdLst/>
            <a:ahLst/>
            <a:cxnLst/>
            <a:rect l="l" t="t" r="r" b="b"/>
            <a:pathLst>
              <a:path w="0" h="758825">
                <a:moveTo>
                  <a:pt x="0" y="0"/>
                </a:moveTo>
                <a:lnTo>
                  <a:pt x="0" y="758398"/>
                </a:lnTo>
              </a:path>
            </a:pathLst>
          </a:custGeom>
          <a:ln w="19049">
            <a:solidFill>
              <a:srgbClr val="595959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5" name="object 5"/>
          <p:cNvGrpSpPr/>
          <p:nvPr/>
        </p:nvGrpSpPr>
        <p:grpSpPr>
          <a:xfrm>
            <a:off x="0" y="466294"/>
            <a:ext cx="1068705" cy="678815"/>
            <a:chOff x="0" y="466294"/>
            <a:chExt cx="1068705" cy="678815"/>
          </a:xfrm>
        </p:grpSpPr>
        <p:sp>
          <p:nvSpPr>
            <p:cNvPr id="6" name="object 6"/>
            <p:cNvSpPr/>
            <p:nvPr/>
          </p:nvSpPr>
          <p:spPr>
            <a:xfrm>
              <a:off x="0" y="466294"/>
              <a:ext cx="1068705" cy="678815"/>
            </a:xfrm>
            <a:custGeom>
              <a:avLst/>
              <a:gdLst/>
              <a:ahLst/>
              <a:cxnLst/>
              <a:rect l="l" t="t" r="r" b="b"/>
              <a:pathLst>
                <a:path w="1068705" h="678815">
                  <a:moveTo>
                    <a:pt x="1064074" y="289319"/>
                  </a:moveTo>
                  <a:lnTo>
                    <a:pt x="61539" y="289319"/>
                  </a:lnTo>
                  <a:lnTo>
                    <a:pt x="95289" y="287631"/>
                  </a:lnTo>
                  <a:lnTo>
                    <a:pt x="175883" y="282394"/>
                  </a:lnTo>
                  <a:lnTo>
                    <a:pt x="239135" y="277216"/>
                  </a:lnTo>
                  <a:lnTo>
                    <a:pt x="398519" y="262494"/>
                  </a:lnTo>
                  <a:lnTo>
                    <a:pt x="402009" y="248644"/>
                  </a:lnTo>
                  <a:lnTo>
                    <a:pt x="410621" y="220889"/>
                  </a:lnTo>
                  <a:lnTo>
                    <a:pt x="427961" y="181902"/>
                  </a:lnTo>
                  <a:lnTo>
                    <a:pt x="449609" y="146404"/>
                  </a:lnTo>
                  <a:lnTo>
                    <a:pt x="475619" y="113469"/>
                  </a:lnTo>
                  <a:lnTo>
                    <a:pt x="505936" y="84024"/>
                  </a:lnTo>
                  <a:lnTo>
                    <a:pt x="516353" y="74482"/>
                  </a:lnTo>
                  <a:lnTo>
                    <a:pt x="550976" y="50274"/>
                  </a:lnTo>
                  <a:lnTo>
                    <a:pt x="588218" y="30314"/>
                  </a:lnTo>
                  <a:lnTo>
                    <a:pt x="641926" y="11287"/>
                  </a:lnTo>
                  <a:lnTo>
                    <a:pt x="684406" y="2617"/>
                  </a:lnTo>
                  <a:lnTo>
                    <a:pt x="713851" y="0"/>
                  </a:lnTo>
                  <a:lnTo>
                    <a:pt x="746786" y="0"/>
                  </a:lnTo>
                  <a:lnTo>
                    <a:pt x="813470" y="10414"/>
                  </a:lnTo>
                  <a:lnTo>
                    <a:pt x="861128" y="26882"/>
                  </a:lnTo>
                  <a:lnTo>
                    <a:pt x="918270" y="58072"/>
                  </a:lnTo>
                  <a:lnTo>
                    <a:pt x="957258" y="88389"/>
                  </a:lnTo>
                  <a:lnTo>
                    <a:pt x="990195" y="123012"/>
                  </a:lnTo>
                  <a:lnTo>
                    <a:pt x="1018765" y="162872"/>
                  </a:lnTo>
                  <a:lnTo>
                    <a:pt x="1041285" y="207039"/>
                  </a:lnTo>
                  <a:lnTo>
                    <a:pt x="1057752" y="254696"/>
                  </a:lnTo>
                  <a:lnTo>
                    <a:pt x="1061245" y="270291"/>
                  </a:lnTo>
                  <a:lnTo>
                    <a:pt x="1064074" y="289319"/>
                  </a:lnTo>
                  <a:close/>
                </a:path>
                <a:path w="1068705" h="678815">
                  <a:moveTo>
                    <a:pt x="0" y="403516"/>
                  </a:moveTo>
                  <a:lnTo>
                    <a:pt x="0" y="288605"/>
                  </a:lnTo>
                  <a:lnTo>
                    <a:pt x="15627" y="289319"/>
                  </a:lnTo>
                  <a:lnTo>
                    <a:pt x="1064074" y="289319"/>
                  </a:lnTo>
                  <a:lnTo>
                    <a:pt x="1066422" y="304041"/>
                  </a:lnTo>
                  <a:lnTo>
                    <a:pt x="1068170" y="338724"/>
                  </a:lnTo>
                  <a:lnTo>
                    <a:pt x="1067295" y="356936"/>
                  </a:lnTo>
                  <a:lnTo>
                    <a:pt x="1066422" y="373346"/>
                  </a:lnTo>
                  <a:lnTo>
                    <a:pt x="1063805" y="390686"/>
                  </a:lnTo>
                  <a:lnTo>
                    <a:pt x="1061914" y="402849"/>
                  </a:lnTo>
                  <a:lnTo>
                    <a:pt x="15627" y="402849"/>
                  </a:lnTo>
                  <a:lnTo>
                    <a:pt x="0" y="403516"/>
                  </a:lnTo>
                  <a:close/>
                </a:path>
                <a:path w="1068705" h="678815">
                  <a:moveTo>
                    <a:pt x="728571" y="678321"/>
                  </a:moveTo>
                  <a:lnTo>
                    <a:pt x="714723" y="678321"/>
                  </a:lnTo>
                  <a:lnTo>
                    <a:pt x="700001" y="677448"/>
                  </a:lnTo>
                  <a:lnTo>
                    <a:pt x="686093" y="675701"/>
                  </a:lnTo>
                  <a:lnTo>
                    <a:pt x="644546" y="667903"/>
                  </a:lnTo>
                  <a:lnTo>
                    <a:pt x="630696" y="663598"/>
                  </a:lnTo>
                  <a:lnTo>
                    <a:pt x="617661" y="660106"/>
                  </a:lnTo>
                  <a:lnTo>
                    <a:pt x="568316" y="637586"/>
                  </a:lnTo>
                  <a:lnTo>
                    <a:pt x="522403" y="608143"/>
                  </a:lnTo>
                  <a:lnTo>
                    <a:pt x="473001" y="562231"/>
                  </a:lnTo>
                  <a:lnTo>
                    <a:pt x="456534" y="540583"/>
                  </a:lnTo>
                  <a:lnTo>
                    <a:pt x="448736" y="530168"/>
                  </a:lnTo>
                  <a:lnTo>
                    <a:pt x="415859" y="470406"/>
                  </a:lnTo>
                  <a:lnTo>
                    <a:pt x="402824" y="431419"/>
                  </a:lnTo>
                  <a:lnTo>
                    <a:pt x="309311" y="421876"/>
                  </a:lnTo>
                  <a:lnTo>
                    <a:pt x="169831" y="409774"/>
                  </a:lnTo>
                  <a:lnTo>
                    <a:pt x="92729" y="404536"/>
                  </a:lnTo>
                  <a:lnTo>
                    <a:pt x="34655" y="402849"/>
                  </a:lnTo>
                  <a:lnTo>
                    <a:pt x="1061914" y="402849"/>
                  </a:lnTo>
                  <a:lnTo>
                    <a:pt x="1052575" y="440089"/>
                  </a:lnTo>
                  <a:lnTo>
                    <a:pt x="1027435" y="500724"/>
                  </a:lnTo>
                  <a:lnTo>
                    <a:pt x="1000553" y="542271"/>
                  </a:lnTo>
                  <a:lnTo>
                    <a:pt x="990195" y="554433"/>
                  </a:lnTo>
                  <a:lnTo>
                    <a:pt x="979778" y="567411"/>
                  </a:lnTo>
                  <a:lnTo>
                    <a:pt x="944283" y="601218"/>
                  </a:lnTo>
                  <a:lnTo>
                    <a:pt x="890573" y="637586"/>
                  </a:lnTo>
                  <a:lnTo>
                    <a:pt x="845533" y="657488"/>
                  </a:lnTo>
                  <a:lnTo>
                    <a:pt x="797003" y="671396"/>
                  </a:lnTo>
                  <a:lnTo>
                    <a:pt x="763195" y="676573"/>
                  </a:lnTo>
                  <a:lnTo>
                    <a:pt x="728571" y="6783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474536" y="536343"/>
              <a:ext cx="521334" cy="521334"/>
            </a:xfrm>
            <a:custGeom>
              <a:avLst/>
              <a:gdLst/>
              <a:ahLst/>
              <a:cxnLst/>
              <a:rect l="l" t="t" r="r" b="b"/>
              <a:pathLst>
                <a:path w="521334" h="521334">
                  <a:moveTo>
                    <a:pt x="260394" y="520788"/>
                  </a:moveTo>
                  <a:lnTo>
                    <a:pt x="213588" y="516593"/>
                  </a:lnTo>
                  <a:lnTo>
                    <a:pt x="169534" y="504498"/>
                  </a:lnTo>
                  <a:lnTo>
                    <a:pt x="128968" y="485237"/>
                  </a:lnTo>
                  <a:lnTo>
                    <a:pt x="92625" y="459547"/>
                  </a:lnTo>
                  <a:lnTo>
                    <a:pt x="61241" y="428163"/>
                  </a:lnTo>
                  <a:lnTo>
                    <a:pt x="35551" y="391820"/>
                  </a:lnTo>
                  <a:lnTo>
                    <a:pt x="16290" y="351254"/>
                  </a:lnTo>
                  <a:lnTo>
                    <a:pt x="4195" y="307200"/>
                  </a:lnTo>
                  <a:lnTo>
                    <a:pt x="0" y="260394"/>
                  </a:lnTo>
                  <a:lnTo>
                    <a:pt x="4195" y="213588"/>
                  </a:lnTo>
                  <a:lnTo>
                    <a:pt x="16290" y="169534"/>
                  </a:lnTo>
                  <a:lnTo>
                    <a:pt x="35551" y="128968"/>
                  </a:lnTo>
                  <a:lnTo>
                    <a:pt x="61241" y="92625"/>
                  </a:lnTo>
                  <a:lnTo>
                    <a:pt x="92625" y="61241"/>
                  </a:lnTo>
                  <a:lnTo>
                    <a:pt x="128968" y="35551"/>
                  </a:lnTo>
                  <a:lnTo>
                    <a:pt x="169534" y="16290"/>
                  </a:lnTo>
                  <a:lnTo>
                    <a:pt x="213588" y="4195"/>
                  </a:lnTo>
                  <a:lnTo>
                    <a:pt x="260394" y="0"/>
                  </a:lnTo>
                  <a:lnTo>
                    <a:pt x="311431" y="5049"/>
                  </a:lnTo>
                  <a:lnTo>
                    <a:pt x="360042" y="19820"/>
                  </a:lnTo>
                  <a:lnTo>
                    <a:pt x="404861" y="43748"/>
                  </a:lnTo>
                  <a:lnTo>
                    <a:pt x="444521" y="76267"/>
                  </a:lnTo>
                  <a:lnTo>
                    <a:pt x="477039" y="115926"/>
                  </a:lnTo>
                  <a:lnTo>
                    <a:pt x="500967" y="160744"/>
                  </a:lnTo>
                  <a:lnTo>
                    <a:pt x="515739" y="209355"/>
                  </a:lnTo>
                  <a:lnTo>
                    <a:pt x="520788" y="260394"/>
                  </a:lnTo>
                  <a:lnTo>
                    <a:pt x="516593" y="307200"/>
                  </a:lnTo>
                  <a:lnTo>
                    <a:pt x="504498" y="351254"/>
                  </a:lnTo>
                  <a:lnTo>
                    <a:pt x="485237" y="391820"/>
                  </a:lnTo>
                  <a:lnTo>
                    <a:pt x="459547" y="428163"/>
                  </a:lnTo>
                  <a:lnTo>
                    <a:pt x="428163" y="459547"/>
                  </a:lnTo>
                  <a:lnTo>
                    <a:pt x="391820" y="485237"/>
                  </a:lnTo>
                  <a:lnTo>
                    <a:pt x="351254" y="504498"/>
                  </a:lnTo>
                  <a:lnTo>
                    <a:pt x="307200" y="516593"/>
                  </a:lnTo>
                  <a:lnTo>
                    <a:pt x="260394" y="520788"/>
                  </a:lnTo>
                  <a:close/>
                </a:path>
              </a:pathLst>
            </a:custGeom>
            <a:solidFill>
              <a:srgbClr val="9ACFC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655822" y="636781"/>
            <a:ext cx="15875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60" b="1">
                <a:solidFill>
                  <a:srgbClr val="FFFFFF"/>
                </a:solidFill>
                <a:latin typeface="Comfortaa"/>
                <a:cs typeface="Comfortaa"/>
              </a:rPr>
              <a:t>6</a:t>
            </a:r>
            <a:endParaRPr sz="1800">
              <a:latin typeface="Comfortaa"/>
              <a:cs typeface="Comforta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88499" y="1217135"/>
            <a:ext cx="8427720" cy="81915"/>
            <a:chOff x="388499" y="1217135"/>
            <a:chExt cx="8427720" cy="81915"/>
          </a:xfrm>
        </p:grpSpPr>
        <p:sp>
          <p:nvSpPr>
            <p:cNvPr id="10" name="object 10"/>
            <p:cNvSpPr/>
            <p:nvPr/>
          </p:nvSpPr>
          <p:spPr>
            <a:xfrm>
              <a:off x="460699" y="1257997"/>
              <a:ext cx="8283575" cy="0"/>
            </a:xfrm>
            <a:custGeom>
              <a:avLst/>
              <a:gdLst/>
              <a:ahLst/>
              <a:cxnLst/>
              <a:rect l="l" t="t" r="r" b="b"/>
              <a:pathLst>
                <a:path w="8283575" h="0">
                  <a:moveTo>
                    <a:pt x="8283183" y="0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8734357" y="1217135"/>
              <a:ext cx="81724" cy="8172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388499" y="1217135"/>
              <a:ext cx="81724" cy="817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 txBox="1"/>
          <p:nvPr/>
        </p:nvSpPr>
        <p:spPr>
          <a:xfrm>
            <a:off x="7682084" y="176444"/>
            <a:ext cx="1008380" cy="132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 spc="25" b="1">
                <a:latin typeface="Comfortaa"/>
                <a:cs typeface="Comfortaa"/>
              </a:rPr>
              <a:t>Tahapan</a:t>
            </a:r>
            <a:r>
              <a:rPr dirty="0" sz="700" spc="-40" b="1">
                <a:latin typeface="Comfortaa"/>
                <a:cs typeface="Comfortaa"/>
              </a:rPr>
              <a:t> </a:t>
            </a:r>
            <a:r>
              <a:rPr dirty="0" sz="700" spc="25" b="1">
                <a:latin typeface="Comfortaa"/>
                <a:cs typeface="Comfortaa"/>
              </a:rPr>
              <a:t>Kontekstual</a:t>
            </a:r>
            <a:endParaRPr sz="700">
              <a:latin typeface="Comfortaa"/>
              <a:cs typeface="Comforta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774857" y="198899"/>
            <a:ext cx="101699" cy="1016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601298" y="1457397"/>
            <a:ext cx="1536065" cy="342900"/>
          </a:xfrm>
          <a:custGeom>
            <a:avLst/>
            <a:gdLst/>
            <a:ahLst/>
            <a:cxnLst/>
            <a:rect l="l" t="t" r="r" b="b"/>
            <a:pathLst>
              <a:path w="1536064" h="342900">
                <a:moveTo>
                  <a:pt x="1478644" y="342299"/>
                </a:moveTo>
                <a:lnTo>
                  <a:pt x="57049" y="342299"/>
                </a:lnTo>
                <a:lnTo>
                  <a:pt x="34843" y="337815"/>
                </a:lnTo>
                <a:lnTo>
                  <a:pt x="16709" y="325589"/>
                </a:lnTo>
                <a:lnTo>
                  <a:pt x="4483" y="307454"/>
                </a:lnTo>
                <a:lnTo>
                  <a:pt x="0" y="285246"/>
                </a:lnTo>
                <a:lnTo>
                  <a:pt x="0" y="57049"/>
                </a:lnTo>
                <a:lnTo>
                  <a:pt x="4483" y="34843"/>
                </a:lnTo>
                <a:lnTo>
                  <a:pt x="16709" y="16709"/>
                </a:lnTo>
                <a:lnTo>
                  <a:pt x="34843" y="4483"/>
                </a:lnTo>
                <a:lnTo>
                  <a:pt x="57049" y="0"/>
                </a:lnTo>
                <a:lnTo>
                  <a:pt x="1478644" y="0"/>
                </a:lnTo>
                <a:lnTo>
                  <a:pt x="1518986" y="16709"/>
                </a:lnTo>
                <a:lnTo>
                  <a:pt x="1535696" y="57049"/>
                </a:lnTo>
                <a:lnTo>
                  <a:pt x="1535696" y="285246"/>
                </a:lnTo>
                <a:lnTo>
                  <a:pt x="1531213" y="307454"/>
                </a:lnTo>
                <a:lnTo>
                  <a:pt x="1518986" y="325589"/>
                </a:lnTo>
                <a:lnTo>
                  <a:pt x="1500852" y="337815"/>
                </a:lnTo>
                <a:lnTo>
                  <a:pt x="1478644" y="342299"/>
                </a:lnTo>
                <a:close/>
              </a:path>
            </a:pathLst>
          </a:custGeom>
          <a:solidFill>
            <a:srgbClr val="A572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4727492" y="1902064"/>
            <a:ext cx="3090545" cy="26314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300355">
              <a:lnSpc>
                <a:spcPct val="114999"/>
              </a:lnSpc>
              <a:spcBef>
                <a:spcPts val="100"/>
              </a:spcBef>
              <a:buFont typeface="Arial"/>
              <a:buChar char="●"/>
              <a:tabLst>
                <a:tab pos="120650" algn="l"/>
              </a:tabLst>
            </a:pPr>
            <a:r>
              <a:rPr dirty="0" sz="1000" spc="-125">
                <a:latin typeface="Arial Black"/>
                <a:cs typeface="Arial Black"/>
              </a:rPr>
              <a:t>Platform </a:t>
            </a:r>
            <a:r>
              <a:rPr dirty="0" sz="1000" spc="-135">
                <a:latin typeface="Arial Black"/>
                <a:cs typeface="Arial Black"/>
              </a:rPr>
              <a:t>yang </a:t>
            </a:r>
            <a:r>
              <a:rPr dirty="0" sz="1000" spc="-150">
                <a:latin typeface="Arial Black"/>
                <a:cs typeface="Arial Black"/>
              </a:rPr>
              <a:t>biasa </a:t>
            </a:r>
            <a:r>
              <a:rPr dirty="0" sz="1000" spc="-140">
                <a:latin typeface="Arial Black"/>
                <a:cs typeface="Arial Black"/>
              </a:rPr>
              <a:t>digunakan </a:t>
            </a:r>
            <a:r>
              <a:rPr dirty="0" sz="1000" spc="-130">
                <a:latin typeface="Arial Black"/>
                <a:cs typeface="Arial Black"/>
              </a:rPr>
              <a:t>untuk </a:t>
            </a:r>
            <a:r>
              <a:rPr dirty="0" sz="1000" spc="-145">
                <a:latin typeface="Arial Black"/>
                <a:cs typeface="Arial Black"/>
              </a:rPr>
              <a:t>berekspresi  </a:t>
            </a:r>
            <a:r>
              <a:rPr dirty="0" sz="1000" spc="-140">
                <a:latin typeface="Arial Black"/>
                <a:cs typeface="Arial Black"/>
              </a:rPr>
              <a:t>(mengutarakan</a:t>
            </a:r>
            <a:r>
              <a:rPr dirty="0" sz="1000" spc="-100">
                <a:latin typeface="Arial Black"/>
                <a:cs typeface="Arial Black"/>
              </a:rPr>
              <a:t> </a:t>
            </a:r>
            <a:r>
              <a:rPr dirty="0" sz="1000" spc="-105">
                <a:latin typeface="Arial Black"/>
                <a:cs typeface="Arial Black"/>
              </a:rPr>
              <a:t>pendapat/ide/pengetahuan)</a:t>
            </a:r>
            <a:endParaRPr sz="1000">
              <a:latin typeface="Arial Black"/>
              <a:cs typeface="Arial Black"/>
            </a:endParaRPr>
          </a:p>
          <a:p>
            <a:pPr marL="12700" marR="181610">
              <a:lnSpc>
                <a:spcPct val="114999"/>
              </a:lnSpc>
              <a:buFont typeface="Arial"/>
              <a:buChar char="●"/>
              <a:tabLst>
                <a:tab pos="120650" algn="l"/>
              </a:tabLst>
            </a:pPr>
            <a:r>
              <a:rPr dirty="0" sz="1000" spc="-140">
                <a:latin typeface="Arial Black"/>
                <a:cs typeface="Arial Black"/>
              </a:rPr>
              <a:t>Pengetahuan 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30">
                <a:latin typeface="Arial Black"/>
                <a:cs typeface="Arial Black"/>
              </a:rPr>
              <a:t>terhadap </a:t>
            </a:r>
            <a:r>
              <a:rPr dirty="0" sz="1000" spc="-140">
                <a:latin typeface="Arial Black"/>
                <a:cs typeface="Arial Black"/>
              </a:rPr>
              <a:t>etika bersosial  </a:t>
            </a:r>
            <a:r>
              <a:rPr dirty="0" sz="1000" spc="-145">
                <a:latin typeface="Arial Black"/>
                <a:cs typeface="Arial Black"/>
              </a:rPr>
              <a:t>media</a:t>
            </a:r>
            <a:endParaRPr sz="1000">
              <a:latin typeface="Arial Black"/>
              <a:cs typeface="Arial Black"/>
            </a:endParaRPr>
          </a:p>
          <a:p>
            <a:pPr marL="12700" marR="106045">
              <a:lnSpc>
                <a:spcPct val="114999"/>
              </a:lnSpc>
              <a:buFont typeface="Arial"/>
              <a:buChar char="●"/>
              <a:tabLst>
                <a:tab pos="120650" algn="l"/>
              </a:tabLst>
            </a:pPr>
            <a:r>
              <a:rPr dirty="0" sz="1000" spc="-155">
                <a:latin typeface="Arial Black"/>
                <a:cs typeface="Arial Black"/>
              </a:rPr>
              <a:t>Pengalaman </a:t>
            </a:r>
            <a:r>
              <a:rPr dirty="0" sz="1000" spc="-135">
                <a:latin typeface="Arial Black"/>
                <a:cs typeface="Arial Black"/>
              </a:rPr>
              <a:t>dan tantangan </a:t>
            </a:r>
            <a:r>
              <a:rPr dirty="0" sz="1000" spc="-150">
                <a:latin typeface="Arial Black"/>
                <a:cs typeface="Arial Black"/>
              </a:rPr>
              <a:t>dalam </a:t>
            </a:r>
            <a:r>
              <a:rPr dirty="0" sz="1000" spc="-145">
                <a:latin typeface="Arial Black"/>
                <a:cs typeface="Arial Black"/>
              </a:rPr>
              <a:t>mengutarakan  </a:t>
            </a:r>
            <a:r>
              <a:rPr dirty="0" sz="1000" spc="-125">
                <a:latin typeface="Arial Black"/>
                <a:cs typeface="Arial Black"/>
              </a:rPr>
              <a:t>pendapat </a:t>
            </a:r>
            <a:r>
              <a:rPr dirty="0" sz="1000" spc="-100">
                <a:latin typeface="Arial Black"/>
                <a:cs typeface="Arial Black"/>
              </a:rPr>
              <a:t>di </a:t>
            </a:r>
            <a:r>
              <a:rPr dirty="0" sz="1000" spc="-150">
                <a:latin typeface="Arial Black"/>
                <a:cs typeface="Arial Black"/>
              </a:rPr>
              <a:t>sosial </a:t>
            </a:r>
            <a:r>
              <a:rPr dirty="0" sz="1000" spc="-145">
                <a:latin typeface="Arial Black"/>
                <a:cs typeface="Arial Black"/>
              </a:rPr>
              <a:t>media </a:t>
            </a:r>
            <a:r>
              <a:rPr dirty="0" sz="1000" spc="-125">
                <a:latin typeface="Arial Black"/>
                <a:cs typeface="Arial Black"/>
              </a:rPr>
              <a:t>(pernah </a:t>
            </a:r>
            <a:r>
              <a:rPr dirty="0" sz="1000" spc="-135">
                <a:latin typeface="Arial Black"/>
                <a:cs typeface="Arial Black"/>
              </a:rPr>
              <a:t>menjadi korban </a:t>
            </a:r>
            <a:r>
              <a:rPr dirty="0" sz="1000" spc="-150">
                <a:latin typeface="Arial Black"/>
                <a:cs typeface="Arial Black"/>
              </a:rPr>
              <a:t>hoax  </a:t>
            </a:r>
            <a:r>
              <a:rPr dirty="0" sz="1000" spc="-135">
                <a:latin typeface="Arial Black"/>
                <a:cs typeface="Arial Black"/>
              </a:rPr>
              <a:t>dan</a:t>
            </a:r>
            <a:r>
              <a:rPr dirty="0" sz="1000" spc="-95">
                <a:latin typeface="Arial Black"/>
                <a:cs typeface="Arial Black"/>
              </a:rPr>
              <a:t> </a:t>
            </a:r>
            <a:r>
              <a:rPr dirty="0" sz="1000" spc="-140">
                <a:latin typeface="Arial Black"/>
                <a:cs typeface="Arial Black"/>
              </a:rPr>
              <a:t>sebagainya)</a:t>
            </a:r>
            <a:endParaRPr sz="1000">
              <a:latin typeface="Arial Black"/>
              <a:cs typeface="Arial Black"/>
            </a:endParaRPr>
          </a:p>
          <a:p>
            <a:pPr marL="12700" marR="200660">
              <a:lnSpc>
                <a:spcPct val="114999"/>
              </a:lnSpc>
              <a:spcBef>
                <a:spcPts val="1200"/>
              </a:spcBef>
            </a:pPr>
            <a:r>
              <a:rPr dirty="0" sz="1000" spc="-150">
                <a:latin typeface="Arial Black"/>
                <a:cs typeface="Arial Black"/>
              </a:rPr>
              <a:t>3.) </a:t>
            </a:r>
            <a:r>
              <a:rPr dirty="0" sz="1000" spc="-135">
                <a:latin typeface="Arial Black"/>
                <a:cs typeface="Arial Black"/>
              </a:rPr>
              <a:t>Guru </a:t>
            </a:r>
            <a:r>
              <a:rPr dirty="0" sz="1000" spc="-155">
                <a:latin typeface="Arial Black"/>
                <a:cs typeface="Arial Black"/>
              </a:rPr>
              <a:t>menjelaskan </a:t>
            </a:r>
            <a:r>
              <a:rPr dirty="0" sz="1000" spc="-150">
                <a:latin typeface="Arial Black"/>
                <a:cs typeface="Arial Black"/>
              </a:rPr>
              <a:t>bahwa </a:t>
            </a:r>
            <a:r>
              <a:rPr dirty="0" sz="1000" spc="-135">
                <a:latin typeface="Arial Black"/>
                <a:cs typeface="Arial Black"/>
              </a:rPr>
              <a:t>data </a:t>
            </a:r>
            <a:r>
              <a:rPr dirty="0" sz="1000" spc="-125">
                <a:latin typeface="Arial Black"/>
                <a:cs typeface="Arial Black"/>
              </a:rPr>
              <a:t>dari </a:t>
            </a:r>
            <a:r>
              <a:rPr dirty="0" sz="1000" spc="-135">
                <a:latin typeface="Arial Black"/>
                <a:cs typeface="Arial Black"/>
              </a:rPr>
              <a:t>respon </a:t>
            </a:r>
            <a:r>
              <a:rPr dirty="0" sz="1000" spc="-140">
                <a:latin typeface="Arial Black"/>
                <a:cs typeface="Arial Black"/>
              </a:rPr>
              <a:t>peserta 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70">
                <a:latin typeface="Arial Black"/>
                <a:cs typeface="Arial Black"/>
              </a:rPr>
              <a:t>akan </a:t>
            </a:r>
            <a:r>
              <a:rPr dirty="0" sz="1000" spc="-130">
                <a:latin typeface="Arial Black"/>
                <a:cs typeface="Arial Black"/>
              </a:rPr>
              <a:t>diberikan </a:t>
            </a:r>
            <a:r>
              <a:rPr dirty="0" sz="1000" spc="-150">
                <a:latin typeface="Arial Black"/>
                <a:cs typeface="Arial Black"/>
              </a:rPr>
              <a:t>kepada narasumber agar  narasumber </a:t>
            </a:r>
            <a:r>
              <a:rPr dirty="0" sz="1000" spc="-114">
                <a:latin typeface="Arial Black"/>
                <a:cs typeface="Arial Black"/>
              </a:rPr>
              <a:t>lebih </a:t>
            </a:r>
            <a:r>
              <a:rPr dirty="0" sz="1000" spc="-140">
                <a:latin typeface="Arial Black"/>
                <a:cs typeface="Arial Black"/>
              </a:rPr>
              <a:t>mengenal </a:t>
            </a:r>
            <a:r>
              <a:rPr dirty="0" sz="1000" spc="-150">
                <a:latin typeface="Arial Black"/>
                <a:cs typeface="Arial Black"/>
              </a:rPr>
              <a:t>karakter </a:t>
            </a:r>
            <a:r>
              <a:rPr dirty="0" sz="1000" spc="-135">
                <a:latin typeface="Arial Black"/>
                <a:cs typeface="Arial Black"/>
              </a:rPr>
              <a:t>dan </a:t>
            </a:r>
            <a:r>
              <a:rPr dirty="0" sz="1000" spc="-155">
                <a:latin typeface="Arial Black"/>
                <a:cs typeface="Arial Black"/>
              </a:rPr>
              <a:t>kebiasaan  </a:t>
            </a:r>
            <a:r>
              <a:rPr dirty="0" sz="1000" spc="-140">
                <a:latin typeface="Arial Black"/>
                <a:cs typeface="Arial Black"/>
              </a:rPr>
              <a:t>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00">
                <a:latin typeface="Arial Black"/>
                <a:cs typeface="Arial Black"/>
              </a:rPr>
              <a:t>di </a:t>
            </a:r>
            <a:r>
              <a:rPr dirty="0" sz="1000" spc="-130">
                <a:latin typeface="Arial Black"/>
                <a:cs typeface="Arial Black"/>
              </a:rPr>
              <a:t>dunia </a:t>
            </a:r>
            <a:r>
              <a:rPr dirty="0" sz="1000" spc="-155">
                <a:latin typeface="Arial Black"/>
                <a:cs typeface="Arial Black"/>
              </a:rPr>
              <a:t>maya, </a:t>
            </a:r>
            <a:r>
              <a:rPr dirty="0" sz="1000" spc="-145">
                <a:latin typeface="Arial Black"/>
                <a:cs typeface="Arial Black"/>
              </a:rPr>
              <a:t>bukan</a:t>
            </a:r>
            <a:r>
              <a:rPr dirty="0" sz="1000" spc="-55">
                <a:latin typeface="Arial Black"/>
                <a:cs typeface="Arial Black"/>
              </a:rPr>
              <a:t> </a:t>
            </a:r>
            <a:r>
              <a:rPr dirty="0" sz="1000" spc="-145">
                <a:latin typeface="Arial Black"/>
                <a:cs typeface="Arial Black"/>
              </a:rPr>
              <a:t>sebagai</a:t>
            </a:r>
            <a:r>
              <a:rPr dirty="0" sz="1000" spc="-85">
                <a:latin typeface="Arial Black"/>
                <a:cs typeface="Arial Black"/>
              </a:rPr>
              <a:t> </a:t>
            </a:r>
            <a:r>
              <a:rPr dirty="0" sz="1000" spc="-135">
                <a:latin typeface="Arial Black"/>
                <a:cs typeface="Arial Black"/>
              </a:rPr>
              <a:t>penilaian. </a:t>
            </a:r>
            <a:r>
              <a:rPr dirty="0" sz="1000" spc="-85">
                <a:latin typeface="Arial Black"/>
                <a:cs typeface="Arial Black"/>
              </a:rPr>
              <a:t> </a:t>
            </a:r>
            <a:r>
              <a:rPr dirty="0" sz="1000" spc="-125">
                <a:latin typeface="Arial Black"/>
                <a:cs typeface="Arial Black"/>
              </a:rPr>
              <a:t>4.) </a:t>
            </a:r>
            <a:r>
              <a:rPr dirty="0" sz="1000" spc="-135">
                <a:latin typeface="Arial Black"/>
                <a:cs typeface="Arial Black"/>
              </a:rPr>
              <a:t>Guru </a:t>
            </a:r>
            <a:r>
              <a:rPr dirty="0" sz="1000" spc="-145">
                <a:latin typeface="Arial Black"/>
                <a:cs typeface="Arial Black"/>
              </a:rPr>
              <a:t>menyiapkan </a:t>
            </a:r>
            <a:r>
              <a:rPr dirty="0" sz="1000" spc="-120">
                <a:latin typeface="Arial Black"/>
                <a:cs typeface="Arial Black"/>
              </a:rPr>
              <a:t>berita </a:t>
            </a:r>
            <a:r>
              <a:rPr dirty="0" sz="1000" spc="-135">
                <a:latin typeface="Arial Black"/>
                <a:cs typeface="Arial Black"/>
              </a:rPr>
              <a:t>yang </a:t>
            </a:r>
            <a:r>
              <a:rPr dirty="0" sz="1000" spc="-150">
                <a:latin typeface="Arial Black"/>
                <a:cs typeface="Arial Black"/>
              </a:rPr>
              <a:t>menunjukkan</a:t>
            </a:r>
            <a:r>
              <a:rPr dirty="0" sz="1000" spc="-75">
                <a:latin typeface="Arial Black"/>
                <a:cs typeface="Arial Black"/>
              </a:rPr>
              <a:t> </a:t>
            </a:r>
            <a:r>
              <a:rPr dirty="0" sz="1000" spc="-135">
                <a:latin typeface="Arial Black"/>
                <a:cs typeface="Arial Black"/>
              </a:rPr>
              <a:t>hate</a:t>
            </a:r>
            <a:endParaRPr sz="1000">
              <a:latin typeface="Arial Black"/>
              <a:cs typeface="Arial Black"/>
            </a:endParaRPr>
          </a:p>
          <a:p>
            <a:pPr marL="12700" marR="5080">
              <a:lnSpc>
                <a:spcPct val="114999"/>
              </a:lnSpc>
            </a:pPr>
            <a:r>
              <a:rPr dirty="0" sz="1000" spc="-150">
                <a:latin typeface="Arial Black"/>
                <a:cs typeface="Arial Black"/>
              </a:rPr>
              <a:t>speech, hoax </a:t>
            </a:r>
            <a:r>
              <a:rPr dirty="0" sz="1000" spc="-135">
                <a:latin typeface="Arial Black"/>
                <a:cs typeface="Arial Black"/>
              </a:rPr>
              <a:t>dan </a:t>
            </a:r>
            <a:r>
              <a:rPr dirty="0" sz="1000" spc="-125">
                <a:latin typeface="Arial Black"/>
                <a:cs typeface="Arial Black"/>
              </a:rPr>
              <a:t>cyberbully </a:t>
            </a:r>
            <a:r>
              <a:rPr dirty="0" sz="1000" spc="-130">
                <a:latin typeface="Arial Black"/>
                <a:cs typeface="Arial Black"/>
              </a:rPr>
              <a:t>untuk </a:t>
            </a:r>
            <a:r>
              <a:rPr dirty="0" sz="1000" spc="-145">
                <a:latin typeface="Arial Black"/>
                <a:cs typeface="Arial Black"/>
              </a:rPr>
              <a:t>didiskusikan </a:t>
            </a:r>
            <a:r>
              <a:rPr dirty="0" sz="1000" spc="-160">
                <a:latin typeface="Arial Black"/>
                <a:cs typeface="Arial Black"/>
              </a:rPr>
              <a:t>bersama </a:t>
            </a:r>
            <a:r>
              <a:rPr dirty="0" sz="1000" spc="10">
                <a:latin typeface="Arial Black"/>
                <a:cs typeface="Arial Black"/>
              </a:rPr>
              <a:t> </a:t>
            </a:r>
            <a:r>
              <a:rPr dirty="0" sz="1000" spc="-140">
                <a:latin typeface="Arial Black"/>
                <a:cs typeface="Arial Black"/>
              </a:rPr>
              <a:t>peserta</a:t>
            </a:r>
            <a:r>
              <a:rPr dirty="0" sz="1000" spc="-95">
                <a:latin typeface="Arial Black"/>
                <a:cs typeface="Arial Black"/>
              </a:rPr>
              <a:t> </a:t>
            </a:r>
            <a:r>
              <a:rPr dirty="0" sz="1000" spc="-130">
                <a:latin typeface="Arial Black"/>
                <a:cs typeface="Arial Black"/>
              </a:rPr>
              <a:t>didik.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99851" y="1478905"/>
            <a:ext cx="84010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35" b="1">
                <a:solidFill>
                  <a:srgbClr val="FFFFFF"/>
                </a:solidFill>
                <a:latin typeface="Arial"/>
                <a:cs typeface="Arial"/>
              </a:rPr>
              <a:t>Persiapan</a:t>
            </a:r>
            <a:endParaRPr sz="14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59758" y="1919613"/>
            <a:ext cx="3752215" cy="26314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9554" marR="63500" indent="-215900">
              <a:lnSpc>
                <a:spcPct val="114999"/>
              </a:lnSpc>
              <a:spcBef>
                <a:spcPts val="100"/>
              </a:spcBef>
            </a:pPr>
            <a:r>
              <a:rPr dirty="0" sz="1000" spc="-200">
                <a:latin typeface="Arial Black"/>
                <a:cs typeface="Arial Black"/>
              </a:rPr>
              <a:t>1.) </a:t>
            </a:r>
            <a:r>
              <a:rPr dirty="0" sz="1000" spc="-135">
                <a:latin typeface="Arial Black"/>
                <a:cs typeface="Arial Black"/>
              </a:rPr>
              <a:t>Guru </a:t>
            </a:r>
            <a:r>
              <a:rPr dirty="0" sz="1000" spc="-145">
                <a:latin typeface="Arial Black"/>
                <a:cs typeface="Arial Black"/>
              </a:rPr>
              <a:t>menyiapkan </a:t>
            </a:r>
            <a:r>
              <a:rPr dirty="0" sz="1000" spc="-140">
                <a:latin typeface="Arial Black"/>
                <a:cs typeface="Arial Black"/>
              </a:rPr>
              <a:t>kuesioner, </a:t>
            </a:r>
            <a:r>
              <a:rPr dirty="0" sz="1000" spc="-145">
                <a:latin typeface="Arial Black"/>
                <a:cs typeface="Arial Black"/>
              </a:rPr>
              <a:t>bisa </a:t>
            </a:r>
            <a:r>
              <a:rPr dirty="0" sz="1000" spc="-114">
                <a:latin typeface="Arial Black"/>
                <a:cs typeface="Arial Black"/>
              </a:rPr>
              <a:t>dibuat </a:t>
            </a:r>
            <a:r>
              <a:rPr dirty="0" sz="1000" spc="-150">
                <a:latin typeface="Arial Black"/>
                <a:cs typeface="Arial Black"/>
              </a:rPr>
              <a:t>menggunakan </a:t>
            </a:r>
            <a:r>
              <a:rPr dirty="0" sz="1000" spc="-120">
                <a:latin typeface="Arial Black"/>
                <a:cs typeface="Arial Black"/>
              </a:rPr>
              <a:t>google  </a:t>
            </a:r>
            <a:r>
              <a:rPr dirty="0" sz="1000" spc="-114">
                <a:latin typeface="Arial Black"/>
                <a:cs typeface="Arial Black"/>
              </a:rPr>
              <a:t>form, </a:t>
            </a:r>
            <a:r>
              <a:rPr dirty="0" sz="1000" spc="-140">
                <a:latin typeface="Arial Black"/>
                <a:cs typeface="Arial Black"/>
              </a:rPr>
              <a:t>sehingga </a:t>
            </a:r>
            <a:r>
              <a:rPr dirty="0" sz="1000" spc="-145">
                <a:latin typeface="Arial Black"/>
                <a:cs typeface="Arial Black"/>
              </a:rPr>
              <a:t>hasil </a:t>
            </a:r>
            <a:r>
              <a:rPr dirty="0" sz="1000" spc="-135">
                <a:latin typeface="Arial Black"/>
                <a:cs typeface="Arial Black"/>
              </a:rPr>
              <a:t>respon yang </a:t>
            </a:r>
            <a:r>
              <a:rPr dirty="0" sz="1000" spc="-175">
                <a:latin typeface="Arial Black"/>
                <a:cs typeface="Arial Black"/>
              </a:rPr>
              <a:t>masuk </a:t>
            </a:r>
            <a:r>
              <a:rPr dirty="0" sz="1000" spc="-125">
                <a:latin typeface="Arial Black"/>
                <a:cs typeface="Arial Black"/>
              </a:rPr>
              <a:t>dapat </a:t>
            </a:r>
            <a:r>
              <a:rPr dirty="0" sz="1000" spc="-145">
                <a:latin typeface="Arial Black"/>
                <a:cs typeface="Arial Black"/>
              </a:rPr>
              <a:t>mudah</a:t>
            </a:r>
            <a:r>
              <a:rPr dirty="0" sz="1000" spc="-90">
                <a:latin typeface="Arial Black"/>
                <a:cs typeface="Arial Black"/>
              </a:rPr>
              <a:t> </a:t>
            </a:r>
            <a:r>
              <a:rPr dirty="0" sz="1000" spc="-145">
                <a:latin typeface="Arial Black"/>
                <a:cs typeface="Arial Black"/>
              </a:rPr>
              <a:t>dianalisa.</a:t>
            </a:r>
            <a:endParaRPr sz="1000">
              <a:latin typeface="Arial Black"/>
              <a:cs typeface="Arial Black"/>
            </a:endParaRPr>
          </a:p>
          <a:p>
            <a:pPr marL="249554" marR="32384" indent="-237490">
              <a:lnSpc>
                <a:spcPct val="114999"/>
              </a:lnSpc>
            </a:pPr>
            <a:r>
              <a:rPr dirty="0" sz="1000" spc="-140">
                <a:latin typeface="Arial Black"/>
                <a:cs typeface="Arial Black"/>
              </a:rPr>
              <a:t>2.) </a:t>
            </a:r>
            <a:r>
              <a:rPr dirty="0" sz="1000" spc="-145">
                <a:latin typeface="Arial Black"/>
                <a:cs typeface="Arial Black"/>
              </a:rPr>
              <a:t>Pertanyaan </a:t>
            </a:r>
            <a:r>
              <a:rPr dirty="0" sz="1000" spc="-135">
                <a:latin typeface="Arial Black"/>
                <a:cs typeface="Arial Black"/>
              </a:rPr>
              <a:t>yang </a:t>
            </a:r>
            <a:r>
              <a:rPr dirty="0" sz="1000" spc="-140">
                <a:latin typeface="Arial Black"/>
                <a:cs typeface="Arial Black"/>
              </a:rPr>
              <a:t>diajukan </a:t>
            </a:r>
            <a:r>
              <a:rPr dirty="0" sz="1000" spc="-120">
                <a:latin typeface="Arial Black"/>
                <a:cs typeface="Arial Black"/>
              </a:rPr>
              <a:t>oleh </a:t>
            </a:r>
            <a:r>
              <a:rPr dirty="0" sz="1000" spc="-125">
                <a:latin typeface="Arial Black"/>
                <a:cs typeface="Arial Black"/>
              </a:rPr>
              <a:t>guru </a:t>
            </a:r>
            <a:r>
              <a:rPr dirty="0" sz="1000" spc="-150">
                <a:latin typeface="Arial Black"/>
                <a:cs typeface="Arial Black"/>
              </a:rPr>
              <a:t>dalam </a:t>
            </a:r>
            <a:r>
              <a:rPr dirty="0" sz="1000" spc="-140">
                <a:latin typeface="Arial Black"/>
                <a:cs typeface="Arial Black"/>
              </a:rPr>
              <a:t>lembar </a:t>
            </a:r>
            <a:r>
              <a:rPr dirty="0" sz="1000" spc="-135">
                <a:latin typeface="Arial Black"/>
                <a:cs typeface="Arial Black"/>
              </a:rPr>
              <a:t>refleksi </a:t>
            </a:r>
            <a:r>
              <a:rPr dirty="0" sz="1000" spc="-145">
                <a:latin typeface="Arial Black"/>
                <a:cs typeface="Arial Black"/>
              </a:rPr>
              <a:t>bisa  </a:t>
            </a:r>
            <a:r>
              <a:rPr dirty="0" sz="1000" spc="-130">
                <a:latin typeface="Arial Black"/>
                <a:cs typeface="Arial Black"/>
              </a:rPr>
              <a:t>berisi </a:t>
            </a:r>
            <a:r>
              <a:rPr dirty="0" sz="1000" spc="-135">
                <a:latin typeface="Arial Black"/>
                <a:cs typeface="Arial Black"/>
              </a:rPr>
              <a:t>pertanyaan </a:t>
            </a:r>
            <a:r>
              <a:rPr dirty="0" sz="1000" spc="-125">
                <a:latin typeface="Arial Black"/>
                <a:cs typeface="Arial Black"/>
              </a:rPr>
              <a:t>dari </a:t>
            </a:r>
            <a:r>
              <a:rPr dirty="0" sz="1000" spc="-165">
                <a:latin typeface="Arial Black"/>
                <a:cs typeface="Arial Black"/>
              </a:rPr>
              <a:t>aspek </a:t>
            </a:r>
            <a:r>
              <a:rPr dirty="0" sz="1000" spc="-135">
                <a:latin typeface="Arial Black"/>
                <a:cs typeface="Arial Black"/>
              </a:rPr>
              <a:t>dibawah </a:t>
            </a:r>
            <a:r>
              <a:rPr dirty="0" sz="1000" spc="-110">
                <a:latin typeface="Arial Black"/>
                <a:cs typeface="Arial Black"/>
              </a:rPr>
              <a:t>ini, </a:t>
            </a:r>
            <a:r>
              <a:rPr dirty="0" sz="1000" spc="-140">
                <a:latin typeface="Arial Black"/>
                <a:cs typeface="Arial Black"/>
              </a:rPr>
              <a:t>masing-masing </a:t>
            </a:r>
            <a:r>
              <a:rPr dirty="0" sz="1000" spc="-165">
                <a:latin typeface="Arial Black"/>
                <a:cs typeface="Arial Black"/>
              </a:rPr>
              <a:t>aspek  </a:t>
            </a:r>
            <a:r>
              <a:rPr dirty="0" sz="1000" spc="-125">
                <a:latin typeface="Arial Black"/>
                <a:cs typeface="Arial Black"/>
              </a:rPr>
              <a:t>dapat </a:t>
            </a:r>
            <a:r>
              <a:rPr dirty="0" sz="1000" spc="-130">
                <a:latin typeface="Arial Black"/>
                <a:cs typeface="Arial Black"/>
              </a:rPr>
              <a:t>diturunkan </a:t>
            </a:r>
            <a:r>
              <a:rPr dirty="0" sz="1000" spc="-135">
                <a:latin typeface="Arial Black"/>
                <a:cs typeface="Arial Black"/>
              </a:rPr>
              <a:t>menjadi beberapa pertanyaan </a:t>
            </a:r>
            <a:r>
              <a:rPr dirty="0" sz="1000" spc="-150">
                <a:latin typeface="Arial Black"/>
                <a:cs typeface="Arial Black"/>
              </a:rPr>
              <a:t>dalam </a:t>
            </a:r>
            <a:r>
              <a:rPr dirty="0" sz="1000" spc="-130">
                <a:latin typeface="Arial Black"/>
                <a:cs typeface="Arial Black"/>
              </a:rPr>
              <a:t>bentuk  </a:t>
            </a:r>
            <a:r>
              <a:rPr dirty="0" sz="1000" spc="-120">
                <a:latin typeface="Arial Black"/>
                <a:cs typeface="Arial Black"/>
              </a:rPr>
              <a:t>pilihan </a:t>
            </a:r>
            <a:r>
              <a:rPr dirty="0" sz="1000" spc="-135">
                <a:latin typeface="Arial Black"/>
                <a:cs typeface="Arial Black"/>
              </a:rPr>
              <a:t>ganda, </a:t>
            </a:r>
            <a:r>
              <a:rPr dirty="0" sz="1000" spc="-140">
                <a:latin typeface="Arial Black"/>
                <a:cs typeface="Arial Black"/>
              </a:rPr>
              <a:t>maupun </a:t>
            </a:r>
            <a:r>
              <a:rPr dirty="0" sz="1000" spc="-145">
                <a:latin typeface="Arial Black"/>
                <a:cs typeface="Arial Black"/>
              </a:rPr>
              <a:t>dikombinasikan</a:t>
            </a:r>
            <a:r>
              <a:rPr dirty="0" sz="1000" spc="-35">
                <a:latin typeface="Arial Black"/>
                <a:cs typeface="Arial Black"/>
              </a:rPr>
              <a:t> </a:t>
            </a:r>
            <a:r>
              <a:rPr dirty="0" sz="1000" spc="-135">
                <a:latin typeface="Arial Black"/>
                <a:cs typeface="Arial Black"/>
              </a:rPr>
              <a:t>dengan pertanyaan </a:t>
            </a:r>
            <a:r>
              <a:rPr dirty="0" sz="1000" spc="-145">
                <a:latin typeface="Arial Black"/>
                <a:cs typeface="Arial Black"/>
              </a:rPr>
              <a:t>esai:</a:t>
            </a:r>
            <a:endParaRPr sz="100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950">
              <a:latin typeface="Arial Black"/>
              <a:cs typeface="Arial Black"/>
            </a:endParaRPr>
          </a:p>
          <a:p>
            <a:pPr marL="357505" indent="-108585">
              <a:lnSpc>
                <a:spcPct val="100000"/>
              </a:lnSpc>
              <a:buFont typeface="Arial"/>
              <a:buChar char="●"/>
              <a:tabLst>
                <a:tab pos="358140" algn="l"/>
              </a:tabLst>
            </a:pPr>
            <a:r>
              <a:rPr dirty="0" sz="1000" spc="-140">
                <a:latin typeface="Arial Black"/>
                <a:cs typeface="Arial Black"/>
              </a:rPr>
              <a:t>Durasi 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35">
                <a:latin typeface="Arial Black"/>
                <a:cs typeface="Arial Black"/>
              </a:rPr>
              <a:t>penggunaan </a:t>
            </a:r>
            <a:r>
              <a:rPr dirty="0" sz="1000" spc="-150">
                <a:latin typeface="Arial Black"/>
                <a:cs typeface="Arial Black"/>
              </a:rPr>
              <a:t>sosial</a:t>
            </a:r>
            <a:r>
              <a:rPr dirty="0" sz="1000" spc="-100">
                <a:latin typeface="Arial Black"/>
                <a:cs typeface="Arial Black"/>
              </a:rPr>
              <a:t> </a:t>
            </a:r>
            <a:r>
              <a:rPr dirty="0" sz="1000" spc="-145">
                <a:latin typeface="Arial Black"/>
                <a:cs typeface="Arial Black"/>
              </a:rPr>
              <a:t>media</a:t>
            </a:r>
            <a:endParaRPr sz="1000">
              <a:latin typeface="Arial Black"/>
              <a:cs typeface="Arial Black"/>
            </a:endParaRPr>
          </a:p>
          <a:p>
            <a:pPr marL="357505" indent="-108585">
              <a:lnSpc>
                <a:spcPct val="100000"/>
              </a:lnSpc>
              <a:spcBef>
                <a:spcPts val="180"/>
              </a:spcBef>
              <a:buFont typeface="Arial"/>
              <a:buChar char="●"/>
              <a:tabLst>
                <a:tab pos="358140" algn="l"/>
              </a:tabLst>
            </a:pPr>
            <a:r>
              <a:rPr dirty="0" sz="1000" spc="-180">
                <a:latin typeface="Arial Black"/>
                <a:cs typeface="Arial Black"/>
              </a:rPr>
              <a:t>Jenis </a:t>
            </a:r>
            <a:r>
              <a:rPr dirty="0" sz="1000" spc="-150">
                <a:latin typeface="Arial Black"/>
                <a:cs typeface="Arial Black"/>
              </a:rPr>
              <a:t>sosial </a:t>
            </a:r>
            <a:r>
              <a:rPr dirty="0" sz="1000" spc="-145">
                <a:latin typeface="Arial Black"/>
                <a:cs typeface="Arial Black"/>
              </a:rPr>
              <a:t>media </a:t>
            </a:r>
            <a:r>
              <a:rPr dirty="0" sz="1000" spc="-135">
                <a:latin typeface="Arial Black"/>
                <a:cs typeface="Arial Black"/>
              </a:rPr>
              <a:t>yang </a:t>
            </a:r>
            <a:r>
              <a:rPr dirty="0" sz="1000" spc="-140">
                <a:latin typeface="Arial Black"/>
                <a:cs typeface="Arial Black"/>
              </a:rPr>
              <a:t>digunakan peserta</a:t>
            </a:r>
            <a:r>
              <a:rPr dirty="0" sz="1000" spc="-135">
                <a:latin typeface="Arial Black"/>
                <a:cs typeface="Arial Black"/>
              </a:rPr>
              <a:t> </a:t>
            </a:r>
            <a:r>
              <a:rPr dirty="0" sz="1000" spc="-120">
                <a:latin typeface="Arial Black"/>
                <a:cs typeface="Arial Black"/>
              </a:rPr>
              <a:t>didik</a:t>
            </a:r>
            <a:endParaRPr sz="1000">
              <a:latin typeface="Arial Black"/>
              <a:cs typeface="Arial Black"/>
            </a:endParaRPr>
          </a:p>
          <a:p>
            <a:pPr marL="249554" marR="5080">
              <a:lnSpc>
                <a:spcPct val="114999"/>
              </a:lnSpc>
              <a:buFont typeface="Arial"/>
              <a:buChar char="●"/>
              <a:tabLst>
                <a:tab pos="358140" algn="l"/>
              </a:tabLst>
            </a:pPr>
            <a:r>
              <a:rPr dirty="0" sz="1000" spc="-150">
                <a:latin typeface="Arial Black"/>
                <a:cs typeface="Arial Black"/>
              </a:rPr>
              <a:t>Sosial </a:t>
            </a:r>
            <a:r>
              <a:rPr dirty="0" sz="1000" spc="-145">
                <a:latin typeface="Arial Black"/>
                <a:cs typeface="Arial Black"/>
              </a:rPr>
              <a:t>media </a:t>
            </a:r>
            <a:r>
              <a:rPr dirty="0" sz="1000" spc="-140">
                <a:latin typeface="Arial Black"/>
                <a:cs typeface="Arial Black"/>
              </a:rPr>
              <a:t>atau </a:t>
            </a:r>
            <a:r>
              <a:rPr dirty="0" sz="1000" spc="-114">
                <a:latin typeface="Arial Black"/>
                <a:cs typeface="Arial Black"/>
              </a:rPr>
              <a:t>platform </a:t>
            </a:r>
            <a:r>
              <a:rPr dirty="0" sz="1000" spc="-135">
                <a:latin typeface="Arial Black"/>
                <a:cs typeface="Arial Black"/>
              </a:rPr>
              <a:t>yang </a:t>
            </a:r>
            <a:r>
              <a:rPr dirty="0" sz="1000" spc="-150">
                <a:latin typeface="Arial Black"/>
                <a:cs typeface="Arial Black"/>
              </a:rPr>
              <a:t>biasa </a:t>
            </a:r>
            <a:r>
              <a:rPr dirty="0" sz="1000" spc="-140">
                <a:latin typeface="Arial Black"/>
                <a:cs typeface="Arial Black"/>
              </a:rPr>
              <a:t>digunakan peserta </a:t>
            </a:r>
            <a:r>
              <a:rPr dirty="0" sz="1000" spc="-120">
                <a:latin typeface="Arial Black"/>
                <a:cs typeface="Arial Black"/>
              </a:rPr>
              <a:t>didik  </a:t>
            </a:r>
            <a:r>
              <a:rPr dirty="0" sz="1000" spc="-130">
                <a:latin typeface="Arial Black"/>
                <a:cs typeface="Arial Black"/>
              </a:rPr>
              <a:t>untuk </a:t>
            </a:r>
            <a:r>
              <a:rPr dirty="0" sz="1000" spc="-145">
                <a:latin typeface="Arial Black"/>
                <a:cs typeface="Arial Black"/>
              </a:rPr>
              <a:t>mendapatkan</a:t>
            </a:r>
            <a:r>
              <a:rPr dirty="0" sz="1000" spc="-55">
                <a:latin typeface="Arial Black"/>
                <a:cs typeface="Arial Black"/>
              </a:rPr>
              <a:t> </a:t>
            </a:r>
            <a:r>
              <a:rPr dirty="0" sz="1000" spc="-130">
                <a:latin typeface="Arial Black"/>
                <a:cs typeface="Arial Black"/>
              </a:rPr>
              <a:t>informasi</a:t>
            </a:r>
            <a:endParaRPr sz="1000">
              <a:latin typeface="Arial Black"/>
              <a:cs typeface="Arial Black"/>
            </a:endParaRPr>
          </a:p>
          <a:p>
            <a:pPr marL="357505" indent="-108585">
              <a:lnSpc>
                <a:spcPct val="100000"/>
              </a:lnSpc>
              <a:spcBef>
                <a:spcPts val="180"/>
              </a:spcBef>
              <a:buFont typeface="Arial"/>
              <a:buChar char="●"/>
              <a:tabLst>
                <a:tab pos="358140" algn="l"/>
              </a:tabLst>
            </a:pPr>
            <a:r>
              <a:rPr dirty="0" sz="1000" spc="-180">
                <a:latin typeface="Arial Black"/>
                <a:cs typeface="Arial Black"/>
              </a:rPr>
              <a:t>Jenis </a:t>
            </a:r>
            <a:r>
              <a:rPr dirty="0" sz="1000" spc="-130">
                <a:latin typeface="Arial Black"/>
                <a:cs typeface="Arial Black"/>
              </a:rPr>
              <a:t>informasi </a:t>
            </a:r>
            <a:r>
              <a:rPr dirty="0" sz="1000" spc="-135">
                <a:latin typeface="Arial Black"/>
                <a:cs typeface="Arial Black"/>
              </a:rPr>
              <a:t>yang </a:t>
            </a:r>
            <a:r>
              <a:rPr dirty="0" sz="1000" spc="-150">
                <a:latin typeface="Arial Black"/>
                <a:cs typeface="Arial Black"/>
              </a:rPr>
              <a:t>biasa </a:t>
            </a:r>
            <a:r>
              <a:rPr dirty="0" sz="1000" spc="-140">
                <a:latin typeface="Arial Black"/>
                <a:cs typeface="Arial Black"/>
              </a:rPr>
              <a:t>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50">
                <a:latin typeface="Arial Black"/>
                <a:cs typeface="Arial Black"/>
              </a:rPr>
              <a:t>cari </a:t>
            </a:r>
            <a:r>
              <a:rPr dirty="0" sz="1000" spc="-100">
                <a:latin typeface="Arial Black"/>
                <a:cs typeface="Arial Black"/>
              </a:rPr>
              <a:t>di</a:t>
            </a:r>
            <a:r>
              <a:rPr dirty="0" sz="1000" spc="125">
                <a:latin typeface="Arial Black"/>
                <a:cs typeface="Arial Black"/>
              </a:rPr>
              <a:t> </a:t>
            </a:r>
            <a:r>
              <a:rPr dirty="0" sz="1000" spc="-114">
                <a:latin typeface="Arial Black"/>
                <a:cs typeface="Arial Black"/>
              </a:rPr>
              <a:t>internet</a:t>
            </a:r>
            <a:endParaRPr sz="1000">
              <a:latin typeface="Arial Black"/>
              <a:cs typeface="Arial Black"/>
            </a:endParaRPr>
          </a:p>
          <a:p>
            <a:pPr marL="357505" indent="-108585">
              <a:lnSpc>
                <a:spcPct val="100000"/>
              </a:lnSpc>
              <a:spcBef>
                <a:spcPts val="180"/>
              </a:spcBef>
              <a:buFont typeface="Arial"/>
              <a:buChar char="●"/>
              <a:tabLst>
                <a:tab pos="358140" algn="l"/>
              </a:tabLst>
            </a:pPr>
            <a:r>
              <a:rPr dirty="0" sz="1000" spc="-145">
                <a:latin typeface="Arial Black"/>
                <a:cs typeface="Arial Black"/>
              </a:rPr>
              <a:t>Ketertarikan </a:t>
            </a:r>
            <a:r>
              <a:rPr dirty="0" sz="1000" spc="-140">
                <a:latin typeface="Arial Black"/>
                <a:cs typeface="Arial Black"/>
              </a:rPr>
              <a:t>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30">
                <a:latin typeface="Arial Black"/>
                <a:cs typeface="Arial Black"/>
              </a:rPr>
              <a:t>terhadap </a:t>
            </a:r>
            <a:r>
              <a:rPr dirty="0" sz="1000" spc="-110">
                <a:latin typeface="Arial Black"/>
                <a:cs typeface="Arial Black"/>
              </a:rPr>
              <a:t>politik </a:t>
            </a:r>
            <a:r>
              <a:rPr dirty="0" sz="1000" spc="-135">
                <a:latin typeface="Arial Black"/>
                <a:cs typeface="Arial Black"/>
              </a:rPr>
              <a:t>dan</a:t>
            </a:r>
            <a:r>
              <a:rPr dirty="0" sz="1000" spc="-75">
                <a:latin typeface="Arial Black"/>
                <a:cs typeface="Arial Black"/>
              </a:rPr>
              <a:t> </a:t>
            </a:r>
            <a:r>
              <a:rPr dirty="0" sz="1000" spc="-150">
                <a:latin typeface="Arial Black"/>
                <a:cs typeface="Arial Black"/>
              </a:rPr>
              <a:t>demokrasi</a:t>
            </a:r>
            <a:endParaRPr sz="1000">
              <a:latin typeface="Arial Black"/>
              <a:cs typeface="Arial Black"/>
            </a:endParaRPr>
          </a:p>
          <a:p>
            <a:pPr marL="249554" marR="210185">
              <a:lnSpc>
                <a:spcPct val="114999"/>
              </a:lnSpc>
              <a:buFont typeface="Arial"/>
              <a:buChar char="●"/>
              <a:tabLst>
                <a:tab pos="358140" algn="l"/>
              </a:tabLst>
            </a:pPr>
            <a:r>
              <a:rPr dirty="0" sz="1000" spc="-150">
                <a:latin typeface="Arial Black"/>
                <a:cs typeface="Arial Black"/>
              </a:rPr>
              <a:t>Frekuensi </a:t>
            </a:r>
            <a:r>
              <a:rPr dirty="0" sz="1000" spc="-140">
                <a:latin typeface="Arial Black"/>
                <a:cs typeface="Arial Black"/>
              </a:rPr>
              <a:t>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30">
                <a:latin typeface="Arial Black"/>
                <a:cs typeface="Arial Black"/>
              </a:rPr>
              <a:t>terpapar </a:t>
            </a:r>
            <a:r>
              <a:rPr dirty="0" sz="1000" spc="-135">
                <a:latin typeface="Arial Black"/>
                <a:cs typeface="Arial Black"/>
              </a:rPr>
              <a:t>dengan </a:t>
            </a:r>
            <a:r>
              <a:rPr dirty="0" sz="1000" spc="-130">
                <a:latin typeface="Arial Black"/>
                <a:cs typeface="Arial Black"/>
              </a:rPr>
              <a:t>informasi </a:t>
            </a:r>
            <a:r>
              <a:rPr dirty="0" sz="1000" spc="-125">
                <a:latin typeface="Arial Black"/>
                <a:cs typeface="Arial Black"/>
              </a:rPr>
              <a:t>tentang  </a:t>
            </a:r>
            <a:r>
              <a:rPr dirty="0" sz="1000" spc="-110">
                <a:latin typeface="Arial Black"/>
                <a:cs typeface="Arial Black"/>
              </a:rPr>
              <a:t>politik </a:t>
            </a:r>
            <a:r>
              <a:rPr dirty="0" sz="1000" spc="-135">
                <a:latin typeface="Arial Black"/>
                <a:cs typeface="Arial Black"/>
              </a:rPr>
              <a:t>dan</a:t>
            </a:r>
            <a:r>
              <a:rPr dirty="0" sz="1000" spc="-75">
                <a:latin typeface="Arial Black"/>
                <a:cs typeface="Arial Black"/>
              </a:rPr>
              <a:t> </a:t>
            </a:r>
            <a:r>
              <a:rPr dirty="0" sz="1000" spc="-150">
                <a:latin typeface="Arial Black"/>
                <a:cs typeface="Arial Black"/>
              </a:rPr>
              <a:t>demokrasi.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278325" y="551171"/>
            <a:ext cx="3818890" cy="516890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70"/>
              </a:spcBef>
            </a:pPr>
            <a:r>
              <a:rPr dirty="0" sz="1600" spc="-25" b="1">
                <a:solidFill>
                  <a:srgbClr val="741A46"/>
                </a:solidFill>
                <a:latin typeface="Arial"/>
                <a:cs typeface="Arial"/>
              </a:rPr>
              <a:t>Bagaimana </a:t>
            </a:r>
            <a:r>
              <a:rPr dirty="0" sz="1600" spc="-35" b="1">
                <a:solidFill>
                  <a:srgbClr val="741A46"/>
                </a:solidFill>
                <a:latin typeface="Arial"/>
                <a:cs typeface="Arial"/>
              </a:rPr>
              <a:t>Mengekspresikan </a:t>
            </a:r>
            <a:r>
              <a:rPr dirty="0" sz="1600" spc="-30" b="1">
                <a:solidFill>
                  <a:srgbClr val="741A46"/>
                </a:solidFill>
                <a:latin typeface="Arial"/>
                <a:cs typeface="Arial"/>
              </a:rPr>
              <a:t>Suara </a:t>
            </a:r>
            <a:r>
              <a:rPr dirty="0" sz="1600" spc="-10" b="1">
                <a:solidFill>
                  <a:srgbClr val="741A46"/>
                </a:solidFill>
                <a:latin typeface="Arial"/>
                <a:cs typeface="Arial"/>
              </a:rPr>
              <a:t>Kita  </a:t>
            </a:r>
            <a:r>
              <a:rPr dirty="0" sz="1600" spc="-25" b="1">
                <a:solidFill>
                  <a:srgbClr val="741A46"/>
                </a:solidFill>
                <a:latin typeface="Arial"/>
                <a:cs typeface="Arial"/>
              </a:rPr>
              <a:t>Sebagai </a:t>
            </a:r>
            <a:r>
              <a:rPr dirty="0" sz="1600" spc="-60" b="1">
                <a:solidFill>
                  <a:srgbClr val="741A46"/>
                </a:solidFill>
                <a:latin typeface="Arial"/>
                <a:cs typeface="Arial"/>
              </a:rPr>
              <a:t>Proses</a:t>
            </a:r>
            <a:r>
              <a:rPr dirty="0" sz="1600" spc="-10" b="1">
                <a:solidFill>
                  <a:srgbClr val="741A46"/>
                </a:solidFill>
                <a:latin typeface="Arial"/>
                <a:cs typeface="Arial"/>
              </a:rPr>
              <a:t> </a:t>
            </a:r>
            <a:r>
              <a:rPr dirty="0" sz="1600" spc="-30" b="1">
                <a:solidFill>
                  <a:srgbClr val="741A46"/>
                </a:solidFill>
                <a:latin typeface="Arial"/>
                <a:cs typeface="Arial"/>
              </a:rPr>
              <a:t>Demokrasi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39974" y="0"/>
            <a:ext cx="1646555" cy="406400"/>
            <a:chOff x="39974" y="0"/>
            <a:chExt cx="1646555" cy="406400"/>
          </a:xfrm>
        </p:grpSpPr>
        <p:sp>
          <p:nvSpPr>
            <p:cNvPr id="21" name="object 21"/>
            <p:cNvSpPr/>
            <p:nvPr/>
          </p:nvSpPr>
          <p:spPr>
            <a:xfrm>
              <a:off x="39974" y="0"/>
              <a:ext cx="1646246" cy="40604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668548" y="115849"/>
              <a:ext cx="876300" cy="276225"/>
            </a:xfrm>
            <a:custGeom>
              <a:avLst/>
              <a:gdLst/>
              <a:ahLst/>
              <a:cxnLst/>
              <a:rect l="l" t="t" r="r" b="b"/>
              <a:pathLst>
                <a:path w="876300" h="276225">
                  <a:moveTo>
                    <a:pt x="829698" y="275999"/>
                  </a:moveTo>
                  <a:lnTo>
                    <a:pt x="45999" y="275999"/>
                  </a:lnTo>
                  <a:lnTo>
                    <a:pt x="28094" y="272384"/>
                  </a:lnTo>
                  <a:lnTo>
                    <a:pt x="13473" y="262526"/>
                  </a:lnTo>
                  <a:lnTo>
                    <a:pt x="3614" y="247904"/>
                  </a:lnTo>
                  <a:lnTo>
                    <a:pt x="0" y="229999"/>
                  </a:lnTo>
                  <a:lnTo>
                    <a:pt x="0" y="46000"/>
                  </a:lnTo>
                  <a:lnTo>
                    <a:pt x="3614" y="28095"/>
                  </a:lnTo>
                  <a:lnTo>
                    <a:pt x="13473" y="13473"/>
                  </a:lnTo>
                  <a:lnTo>
                    <a:pt x="28094" y="3614"/>
                  </a:lnTo>
                  <a:lnTo>
                    <a:pt x="45999" y="0"/>
                  </a:lnTo>
                  <a:lnTo>
                    <a:pt x="829698" y="0"/>
                  </a:lnTo>
                  <a:lnTo>
                    <a:pt x="867969" y="20479"/>
                  </a:lnTo>
                  <a:lnTo>
                    <a:pt x="875698" y="46000"/>
                  </a:lnTo>
                  <a:lnTo>
                    <a:pt x="875698" y="229999"/>
                  </a:lnTo>
                  <a:lnTo>
                    <a:pt x="872083" y="247904"/>
                  </a:lnTo>
                  <a:lnTo>
                    <a:pt x="862225" y="262526"/>
                  </a:lnTo>
                  <a:lnTo>
                    <a:pt x="847603" y="272384"/>
                  </a:lnTo>
                  <a:lnTo>
                    <a:pt x="829698" y="275999"/>
                  </a:lnTo>
                  <a:close/>
                </a:path>
              </a:pathLst>
            </a:custGeom>
            <a:solidFill>
              <a:srgbClr val="D8E9D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3" name="object 23"/>
          <p:cNvSpPr txBox="1"/>
          <p:nvPr/>
        </p:nvSpPr>
        <p:spPr>
          <a:xfrm>
            <a:off x="595473" y="108610"/>
            <a:ext cx="80962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Arial"/>
                <a:cs typeface="Arial"/>
              </a:rPr>
              <a:t>Suara</a:t>
            </a:r>
            <a:r>
              <a:rPr dirty="0" sz="800" spc="-60">
                <a:latin typeface="Arial"/>
                <a:cs typeface="Arial"/>
              </a:rPr>
              <a:t> </a:t>
            </a:r>
            <a:r>
              <a:rPr dirty="0" sz="800" spc="-5">
                <a:latin typeface="Arial"/>
                <a:cs typeface="Arial"/>
              </a:rPr>
              <a:t>Demokrasi</a:t>
            </a:r>
            <a:endParaRPr sz="8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303133" y="460293"/>
            <a:ext cx="1895475" cy="711200"/>
          </a:xfrm>
          <a:prstGeom prst="rect">
            <a:avLst/>
          </a:prstGeom>
        </p:spPr>
        <p:txBody>
          <a:bodyPr wrap="square" lIns="0" tIns="317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dirty="0" sz="1000" spc="-110" b="1">
                <a:latin typeface="Verdana"/>
                <a:cs typeface="Verdana"/>
              </a:rPr>
              <a:t>Kegiatan:</a:t>
            </a:r>
            <a:endParaRPr sz="1000">
              <a:latin typeface="Verdana"/>
              <a:cs typeface="Verdana"/>
            </a:endParaRPr>
          </a:p>
          <a:p>
            <a:pPr marL="12700" marR="5080">
              <a:lnSpc>
                <a:spcPct val="112500"/>
              </a:lnSpc>
            </a:pPr>
            <a:r>
              <a:rPr dirty="0" sz="1000" spc="-110" b="1">
                <a:latin typeface="Verdana"/>
                <a:cs typeface="Verdana"/>
              </a:rPr>
              <a:t>Gaya penggunaan </a:t>
            </a:r>
            <a:r>
              <a:rPr dirty="0" sz="1000" spc="-105" b="1">
                <a:latin typeface="Verdana"/>
                <a:cs typeface="Verdana"/>
              </a:rPr>
              <a:t>media </a:t>
            </a:r>
            <a:r>
              <a:rPr dirty="0" sz="1000" spc="-90" b="1">
                <a:latin typeface="Verdana"/>
                <a:cs typeface="Verdana"/>
              </a:rPr>
              <a:t>sosial  dalam </a:t>
            </a:r>
            <a:r>
              <a:rPr dirty="0" sz="1000" spc="-110" b="1">
                <a:latin typeface="Verdana"/>
                <a:cs typeface="Verdana"/>
              </a:rPr>
              <a:t>mengekspresikan  </a:t>
            </a:r>
            <a:r>
              <a:rPr dirty="0" sz="1000" spc="-105" b="1">
                <a:latin typeface="Verdana"/>
                <a:cs typeface="Verdana"/>
              </a:rPr>
              <a:t>pendapat.</a:t>
            </a:r>
            <a:endParaRPr sz="1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8498" y="189497"/>
            <a:ext cx="993775" cy="996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55"/>
              </a:lnSpc>
            </a:pPr>
            <a:r>
              <a:rPr dirty="0" sz="700" spc="45" b="1">
                <a:latin typeface="Comfortaa"/>
                <a:cs typeface="Comfortaa"/>
              </a:rPr>
              <a:t>Bhinneka </a:t>
            </a:r>
            <a:r>
              <a:rPr dirty="0" sz="700" spc="25" b="1">
                <a:latin typeface="Comfortaa"/>
                <a:cs typeface="Comfortaa"/>
              </a:rPr>
              <a:t>Tunggal</a:t>
            </a:r>
            <a:r>
              <a:rPr dirty="0" sz="700" spc="-114" b="1">
                <a:latin typeface="Comfortaa"/>
                <a:cs typeface="Comfortaa"/>
              </a:rPr>
              <a:t> </a:t>
            </a:r>
            <a:r>
              <a:rPr dirty="0" sz="700" spc="20" b="1">
                <a:latin typeface="Comfortaa"/>
                <a:cs typeface="Comfortaa"/>
              </a:rPr>
              <a:t>Ika</a:t>
            </a:r>
            <a:endParaRPr sz="700">
              <a:latin typeface="Comfortaa"/>
              <a:cs typeface="Comforta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42569" y="185512"/>
            <a:ext cx="114972" cy="1149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982212" y="499549"/>
            <a:ext cx="0" cy="758825"/>
          </a:xfrm>
          <a:custGeom>
            <a:avLst/>
            <a:gdLst/>
            <a:ahLst/>
            <a:cxnLst/>
            <a:rect l="l" t="t" r="r" b="b"/>
            <a:pathLst>
              <a:path w="0" h="758825">
                <a:moveTo>
                  <a:pt x="0" y="0"/>
                </a:moveTo>
                <a:lnTo>
                  <a:pt x="0" y="758398"/>
                </a:lnTo>
              </a:path>
            </a:pathLst>
          </a:custGeom>
          <a:ln w="19049">
            <a:solidFill>
              <a:srgbClr val="595959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5" name="object 5"/>
          <p:cNvGrpSpPr/>
          <p:nvPr/>
        </p:nvGrpSpPr>
        <p:grpSpPr>
          <a:xfrm>
            <a:off x="0" y="466294"/>
            <a:ext cx="1068705" cy="678815"/>
            <a:chOff x="0" y="466294"/>
            <a:chExt cx="1068705" cy="678815"/>
          </a:xfrm>
        </p:grpSpPr>
        <p:sp>
          <p:nvSpPr>
            <p:cNvPr id="6" name="object 6"/>
            <p:cNvSpPr/>
            <p:nvPr/>
          </p:nvSpPr>
          <p:spPr>
            <a:xfrm>
              <a:off x="0" y="466294"/>
              <a:ext cx="1068705" cy="678815"/>
            </a:xfrm>
            <a:custGeom>
              <a:avLst/>
              <a:gdLst/>
              <a:ahLst/>
              <a:cxnLst/>
              <a:rect l="l" t="t" r="r" b="b"/>
              <a:pathLst>
                <a:path w="1068705" h="678815">
                  <a:moveTo>
                    <a:pt x="1064074" y="289319"/>
                  </a:moveTo>
                  <a:lnTo>
                    <a:pt x="61539" y="289319"/>
                  </a:lnTo>
                  <a:lnTo>
                    <a:pt x="95289" y="287631"/>
                  </a:lnTo>
                  <a:lnTo>
                    <a:pt x="175883" y="282394"/>
                  </a:lnTo>
                  <a:lnTo>
                    <a:pt x="239135" y="277216"/>
                  </a:lnTo>
                  <a:lnTo>
                    <a:pt x="398519" y="262494"/>
                  </a:lnTo>
                  <a:lnTo>
                    <a:pt x="402009" y="248644"/>
                  </a:lnTo>
                  <a:lnTo>
                    <a:pt x="410621" y="220889"/>
                  </a:lnTo>
                  <a:lnTo>
                    <a:pt x="427961" y="181902"/>
                  </a:lnTo>
                  <a:lnTo>
                    <a:pt x="449609" y="146404"/>
                  </a:lnTo>
                  <a:lnTo>
                    <a:pt x="475619" y="113469"/>
                  </a:lnTo>
                  <a:lnTo>
                    <a:pt x="505936" y="84024"/>
                  </a:lnTo>
                  <a:lnTo>
                    <a:pt x="516353" y="74482"/>
                  </a:lnTo>
                  <a:lnTo>
                    <a:pt x="550976" y="50274"/>
                  </a:lnTo>
                  <a:lnTo>
                    <a:pt x="588218" y="30314"/>
                  </a:lnTo>
                  <a:lnTo>
                    <a:pt x="641926" y="11287"/>
                  </a:lnTo>
                  <a:lnTo>
                    <a:pt x="684406" y="2617"/>
                  </a:lnTo>
                  <a:lnTo>
                    <a:pt x="713851" y="0"/>
                  </a:lnTo>
                  <a:lnTo>
                    <a:pt x="746786" y="0"/>
                  </a:lnTo>
                  <a:lnTo>
                    <a:pt x="813470" y="10414"/>
                  </a:lnTo>
                  <a:lnTo>
                    <a:pt x="861128" y="26882"/>
                  </a:lnTo>
                  <a:lnTo>
                    <a:pt x="918270" y="58072"/>
                  </a:lnTo>
                  <a:lnTo>
                    <a:pt x="957258" y="88389"/>
                  </a:lnTo>
                  <a:lnTo>
                    <a:pt x="990195" y="123012"/>
                  </a:lnTo>
                  <a:lnTo>
                    <a:pt x="1018765" y="162872"/>
                  </a:lnTo>
                  <a:lnTo>
                    <a:pt x="1041285" y="207039"/>
                  </a:lnTo>
                  <a:lnTo>
                    <a:pt x="1057752" y="254696"/>
                  </a:lnTo>
                  <a:lnTo>
                    <a:pt x="1061245" y="270291"/>
                  </a:lnTo>
                  <a:lnTo>
                    <a:pt x="1064074" y="289319"/>
                  </a:lnTo>
                  <a:close/>
                </a:path>
                <a:path w="1068705" h="678815">
                  <a:moveTo>
                    <a:pt x="0" y="403516"/>
                  </a:moveTo>
                  <a:lnTo>
                    <a:pt x="0" y="288605"/>
                  </a:lnTo>
                  <a:lnTo>
                    <a:pt x="15627" y="289319"/>
                  </a:lnTo>
                  <a:lnTo>
                    <a:pt x="1064074" y="289319"/>
                  </a:lnTo>
                  <a:lnTo>
                    <a:pt x="1066422" y="304041"/>
                  </a:lnTo>
                  <a:lnTo>
                    <a:pt x="1068170" y="338724"/>
                  </a:lnTo>
                  <a:lnTo>
                    <a:pt x="1067295" y="356936"/>
                  </a:lnTo>
                  <a:lnTo>
                    <a:pt x="1066422" y="373346"/>
                  </a:lnTo>
                  <a:lnTo>
                    <a:pt x="1063805" y="390686"/>
                  </a:lnTo>
                  <a:lnTo>
                    <a:pt x="1061914" y="402849"/>
                  </a:lnTo>
                  <a:lnTo>
                    <a:pt x="15627" y="402849"/>
                  </a:lnTo>
                  <a:lnTo>
                    <a:pt x="0" y="403516"/>
                  </a:lnTo>
                  <a:close/>
                </a:path>
                <a:path w="1068705" h="678815">
                  <a:moveTo>
                    <a:pt x="728571" y="678321"/>
                  </a:moveTo>
                  <a:lnTo>
                    <a:pt x="714723" y="678321"/>
                  </a:lnTo>
                  <a:lnTo>
                    <a:pt x="700001" y="677448"/>
                  </a:lnTo>
                  <a:lnTo>
                    <a:pt x="686093" y="675701"/>
                  </a:lnTo>
                  <a:lnTo>
                    <a:pt x="644546" y="667903"/>
                  </a:lnTo>
                  <a:lnTo>
                    <a:pt x="630696" y="663598"/>
                  </a:lnTo>
                  <a:lnTo>
                    <a:pt x="617661" y="660106"/>
                  </a:lnTo>
                  <a:lnTo>
                    <a:pt x="568316" y="637586"/>
                  </a:lnTo>
                  <a:lnTo>
                    <a:pt x="522403" y="608143"/>
                  </a:lnTo>
                  <a:lnTo>
                    <a:pt x="473001" y="562231"/>
                  </a:lnTo>
                  <a:lnTo>
                    <a:pt x="456534" y="540583"/>
                  </a:lnTo>
                  <a:lnTo>
                    <a:pt x="448736" y="530168"/>
                  </a:lnTo>
                  <a:lnTo>
                    <a:pt x="415859" y="470406"/>
                  </a:lnTo>
                  <a:lnTo>
                    <a:pt x="402824" y="431419"/>
                  </a:lnTo>
                  <a:lnTo>
                    <a:pt x="309311" y="421876"/>
                  </a:lnTo>
                  <a:lnTo>
                    <a:pt x="169831" y="409774"/>
                  </a:lnTo>
                  <a:lnTo>
                    <a:pt x="92729" y="404536"/>
                  </a:lnTo>
                  <a:lnTo>
                    <a:pt x="34655" y="402849"/>
                  </a:lnTo>
                  <a:lnTo>
                    <a:pt x="1061914" y="402849"/>
                  </a:lnTo>
                  <a:lnTo>
                    <a:pt x="1052575" y="440089"/>
                  </a:lnTo>
                  <a:lnTo>
                    <a:pt x="1027435" y="500724"/>
                  </a:lnTo>
                  <a:lnTo>
                    <a:pt x="1000553" y="542271"/>
                  </a:lnTo>
                  <a:lnTo>
                    <a:pt x="990195" y="554433"/>
                  </a:lnTo>
                  <a:lnTo>
                    <a:pt x="979778" y="567411"/>
                  </a:lnTo>
                  <a:lnTo>
                    <a:pt x="944283" y="601218"/>
                  </a:lnTo>
                  <a:lnTo>
                    <a:pt x="890573" y="637586"/>
                  </a:lnTo>
                  <a:lnTo>
                    <a:pt x="845533" y="657488"/>
                  </a:lnTo>
                  <a:lnTo>
                    <a:pt x="797003" y="671396"/>
                  </a:lnTo>
                  <a:lnTo>
                    <a:pt x="763195" y="676573"/>
                  </a:lnTo>
                  <a:lnTo>
                    <a:pt x="728571" y="6783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474536" y="536343"/>
              <a:ext cx="521334" cy="521334"/>
            </a:xfrm>
            <a:custGeom>
              <a:avLst/>
              <a:gdLst/>
              <a:ahLst/>
              <a:cxnLst/>
              <a:rect l="l" t="t" r="r" b="b"/>
              <a:pathLst>
                <a:path w="521334" h="521334">
                  <a:moveTo>
                    <a:pt x="260394" y="520788"/>
                  </a:moveTo>
                  <a:lnTo>
                    <a:pt x="213588" y="516593"/>
                  </a:lnTo>
                  <a:lnTo>
                    <a:pt x="169534" y="504498"/>
                  </a:lnTo>
                  <a:lnTo>
                    <a:pt x="128968" y="485237"/>
                  </a:lnTo>
                  <a:lnTo>
                    <a:pt x="92625" y="459547"/>
                  </a:lnTo>
                  <a:lnTo>
                    <a:pt x="61241" y="428163"/>
                  </a:lnTo>
                  <a:lnTo>
                    <a:pt x="35551" y="391820"/>
                  </a:lnTo>
                  <a:lnTo>
                    <a:pt x="16290" y="351254"/>
                  </a:lnTo>
                  <a:lnTo>
                    <a:pt x="4195" y="307200"/>
                  </a:lnTo>
                  <a:lnTo>
                    <a:pt x="0" y="260394"/>
                  </a:lnTo>
                  <a:lnTo>
                    <a:pt x="4195" y="213588"/>
                  </a:lnTo>
                  <a:lnTo>
                    <a:pt x="16290" y="169534"/>
                  </a:lnTo>
                  <a:lnTo>
                    <a:pt x="35551" y="128968"/>
                  </a:lnTo>
                  <a:lnTo>
                    <a:pt x="61241" y="92625"/>
                  </a:lnTo>
                  <a:lnTo>
                    <a:pt x="92625" y="61241"/>
                  </a:lnTo>
                  <a:lnTo>
                    <a:pt x="128968" y="35551"/>
                  </a:lnTo>
                  <a:lnTo>
                    <a:pt x="169534" y="16290"/>
                  </a:lnTo>
                  <a:lnTo>
                    <a:pt x="213588" y="4195"/>
                  </a:lnTo>
                  <a:lnTo>
                    <a:pt x="260394" y="0"/>
                  </a:lnTo>
                  <a:lnTo>
                    <a:pt x="311431" y="5049"/>
                  </a:lnTo>
                  <a:lnTo>
                    <a:pt x="360042" y="19820"/>
                  </a:lnTo>
                  <a:lnTo>
                    <a:pt x="404861" y="43748"/>
                  </a:lnTo>
                  <a:lnTo>
                    <a:pt x="444521" y="76267"/>
                  </a:lnTo>
                  <a:lnTo>
                    <a:pt x="477039" y="115926"/>
                  </a:lnTo>
                  <a:lnTo>
                    <a:pt x="500967" y="160744"/>
                  </a:lnTo>
                  <a:lnTo>
                    <a:pt x="515739" y="209355"/>
                  </a:lnTo>
                  <a:lnTo>
                    <a:pt x="520788" y="260394"/>
                  </a:lnTo>
                  <a:lnTo>
                    <a:pt x="516593" y="307200"/>
                  </a:lnTo>
                  <a:lnTo>
                    <a:pt x="504498" y="351254"/>
                  </a:lnTo>
                  <a:lnTo>
                    <a:pt x="485237" y="391820"/>
                  </a:lnTo>
                  <a:lnTo>
                    <a:pt x="459547" y="428163"/>
                  </a:lnTo>
                  <a:lnTo>
                    <a:pt x="428163" y="459547"/>
                  </a:lnTo>
                  <a:lnTo>
                    <a:pt x="391820" y="485237"/>
                  </a:lnTo>
                  <a:lnTo>
                    <a:pt x="351254" y="504498"/>
                  </a:lnTo>
                  <a:lnTo>
                    <a:pt x="307200" y="516593"/>
                  </a:lnTo>
                  <a:lnTo>
                    <a:pt x="260394" y="520788"/>
                  </a:lnTo>
                  <a:close/>
                </a:path>
              </a:pathLst>
            </a:custGeom>
            <a:solidFill>
              <a:srgbClr val="9ACFC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655822" y="636781"/>
            <a:ext cx="15875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60" b="1">
                <a:solidFill>
                  <a:srgbClr val="FFFFFF"/>
                </a:solidFill>
                <a:latin typeface="Comfortaa"/>
                <a:cs typeface="Comfortaa"/>
              </a:rPr>
              <a:t>6</a:t>
            </a:r>
            <a:endParaRPr sz="1800">
              <a:latin typeface="Comfortaa"/>
              <a:cs typeface="Comforta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88499" y="1217135"/>
            <a:ext cx="8427720" cy="81915"/>
            <a:chOff x="388499" y="1217135"/>
            <a:chExt cx="8427720" cy="81915"/>
          </a:xfrm>
        </p:grpSpPr>
        <p:sp>
          <p:nvSpPr>
            <p:cNvPr id="10" name="object 10"/>
            <p:cNvSpPr/>
            <p:nvPr/>
          </p:nvSpPr>
          <p:spPr>
            <a:xfrm>
              <a:off x="460699" y="1257997"/>
              <a:ext cx="8283575" cy="0"/>
            </a:xfrm>
            <a:custGeom>
              <a:avLst/>
              <a:gdLst/>
              <a:ahLst/>
              <a:cxnLst/>
              <a:rect l="l" t="t" r="r" b="b"/>
              <a:pathLst>
                <a:path w="8283575" h="0">
                  <a:moveTo>
                    <a:pt x="8283183" y="0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8734357" y="1217135"/>
              <a:ext cx="81724" cy="8172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388499" y="1217135"/>
              <a:ext cx="81724" cy="817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 txBox="1"/>
          <p:nvPr/>
        </p:nvSpPr>
        <p:spPr>
          <a:xfrm>
            <a:off x="7682084" y="176444"/>
            <a:ext cx="1008380" cy="132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 spc="25" b="1">
                <a:latin typeface="Comfortaa"/>
                <a:cs typeface="Comfortaa"/>
              </a:rPr>
              <a:t>Tahapan</a:t>
            </a:r>
            <a:r>
              <a:rPr dirty="0" sz="700" spc="-40" b="1">
                <a:latin typeface="Comfortaa"/>
                <a:cs typeface="Comfortaa"/>
              </a:rPr>
              <a:t> </a:t>
            </a:r>
            <a:r>
              <a:rPr dirty="0" sz="700" spc="25" b="1">
                <a:latin typeface="Comfortaa"/>
                <a:cs typeface="Comfortaa"/>
              </a:rPr>
              <a:t>Kontekstual</a:t>
            </a:r>
            <a:endParaRPr sz="700">
              <a:latin typeface="Comfortaa"/>
              <a:cs typeface="Comforta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774857" y="198899"/>
            <a:ext cx="101699" cy="1016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575942" y="1936606"/>
            <a:ext cx="3618229" cy="2654300"/>
          </a:xfrm>
          <a:prstGeom prst="rect">
            <a:avLst/>
          </a:prstGeom>
        </p:spPr>
        <p:txBody>
          <a:bodyPr wrap="square" lIns="0" tIns="35560" rIns="0" bIns="0" rtlCol="0" vert="horz">
            <a:spAutoFit/>
          </a:bodyPr>
          <a:lstStyle/>
          <a:p>
            <a:pPr marL="40005">
              <a:lnSpc>
                <a:spcPct val="100000"/>
              </a:lnSpc>
              <a:spcBef>
                <a:spcPts val="280"/>
              </a:spcBef>
            </a:pPr>
            <a:r>
              <a:rPr dirty="0" sz="1000" spc="-200">
                <a:latin typeface="Arial Black"/>
                <a:cs typeface="Arial Black"/>
              </a:rPr>
              <a:t>1.) </a:t>
            </a:r>
            <a:r>
              <a:rPr dirty="0" sz="1000" spc="-150">
                <a:latin typeface="Arial Black"/>
                <a:cs typeface="Arial Black"/>
              </a:rPr>
              <a:t>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25">
                <a:latin typeface="Arial Black"/>
                <a:cs typeface="Arial Black"/>
              </a:rPr>
              <a:t>diminta </a:t>
            </a:r>
            <a:r>
              <a:rPr dirty="0" sz="1000" spc="-140">
                <a:latin typeface="Arial Black"/>
                <a:cs typeface="Arial Black"/>
              </a:rPr>
              <a:t>mengisi</a:t>
            </a:r>
            <a:r>
              <a:rPr dirty="0" sz="1000" spc="-5">
                <a:latin typeface="Arial Black"/>
                <a:cs typeface="Arial Black"/>
              </a:rPr>
              <a:t> </a:t>
            </a:r>
            <a:r>
              <a:rPr dirty="0" sz="1000" spc="-145">
                <a:latin typeface="Arial Black"/>
                <a:cs typeface="Arial Black"/>
              </a:rPr>
              <a:t>kuesioner.</a:t>
            </a:r>
            <a:endParaRPr sz="1000">
              <a:latin typeface="Arial Black"/>
              <a:cs typeface="Arial Black"/>
            </a:endParaRPr>
          </a:p>
          <a:p>
            <a:pPr marL="255904" marR="5080" indent="-237490">
              <a:lnSpc>
                <a:spcPct val="114999"/>
              </a:lnSpc>
            </a:pPr>
            <a:r>
              <a:rPr dirty="0" sz="1000" spc="-140">
                <a:latin typeface="Arial Black"/>
                <a:cs typeface="Arial Black"/>
              </a:rPr>
              <a:t>2.) </a:t>
            </a:r>
            <a:r>
              <a:rPr dirty="0" sz="1000" spc="-135">
                <a:latin typeface="Arial Black"/>
                <a:cs typeface="Arial Black"/>
              </a:rPr>
              <a:t>Guru </a:t>
            </a:r>
            <a:r>
              <a:rPr dirty="0" sz="1000" spc="-155">
                <a:latin typeface="Arial Black"/>
                <a:cs typeface="Arial Black"/>
              </a:rPr>
              <a:t>mengajak </a:t>
            </a:r>
            <a:r>
              <a:rPr dirty="0" sz="1000" spc="-140">
                <a:latin typeface="Arial Black"/>
                <a:cs typeface="Arial Black"/>
              </a:rPr>
              <a:t>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50">
                <a:latin typeface="Arial Black"/>
                <a:cs typeface="Arial Black"/>
              </a:rPr>
              <a:t>membagikan </a:t>
            </a:r>
            <a:r>
              <a:rPr dirty="0" sz="1000" spc="-145">
                <a:latin typeface="Arial Black"/>
                <a:cs typeface="Arial Black"/>
              </a:rPr>
              <a:t>pengalaman  </a:t>
            </a:r>
            <a:r>
              <a:rPr dirty="0" sz="1000" spc="-160">
                <a:latin typeface="Arial Black"/>
                <a:cs typeface="Arial Black"/>
              </a:rPr>
              <a:t>mereka </a:t>
            </a:r>
            <a:r>
              <a:rPr dirty="0" sz="1000" spc="-150">
                <a:latin typeface="Arial Black"/>
                <a:cs typeface="Arial Black"/>
              </a:rPr>
              <a:t>dalam </a:t>
            </a:r>
            <a:r>
              <a:rPr dirty="0" sz="1000" spc="-140">
                <a:latin typeface="Arial Black"/>
                <a:cs typeface="Arial Black"/>
              </a:rPr>
              <a:t>bersosial </a:t>
            </a:r>
            <a:r>
              <a:rPr dirty="0" sz="1000" spc="-135">
                <a:latin typeface="Arial Black"/>
                <a:cs typeface="Arial Black"/>
              </a:rPr>
              <a:t>media, </a:t>
            </a:r>
            <a:r>
              <a:rPr dirty="0" sz="1000" spc="-150">
                <a:latin typeface="Arial Black"/>
                <a:cs typeface="Arial Black"/>
              </a:rPr>
              <a:t>misalnya </a:t>
            </a:r>
            <a:r>
              <a:rPr dirty="0" sz="1000" spc="-125">
                <a:latin typeface="Arial Black"/>
                <a:cs typeface="Arial Black"/>
              </a:rPr>
              <a:t>tentang </a:t>
            </a:r>
            <a:r>
              <a:rPr dirty="0" sz="1000" spc="-145">
                <a:latin typeface="Arial Black"/>
                <a:cs typeface="Arial Black"/>
              </a:rPr>
              <a:t>pengalaman  </a:t>
            </a:r>
            <a:r>
              <a:rPr dirty="0" sz="1000" spc="-110">
                <a:latin typeface="Arial Black"/>
                <a:cs typeface="Arial Black"/>
              </a:rPr>
              <a:t>positif </a:t>
            </a:r>
            <a:r>
              <a:rPr dirty="0" sz="1000" spc="-140">
                <a:latin typeface="Arial Black"/>
                <a:cs typeface="Arial Black"/>
              </a:rPr>
              <a:t>maupun </a:t>
            </a:r>
            <a:r>
              <a:rPr dirty="0" sz="1000" spc="-114">
                <a:latin typeface="Arial Black"/>
                <a:cs typeface="Arial Black"/>
              </a:rPr>
              <a:t>negatif </a:t>
            </a:r>
            <a:r>
              <a:rPr dirty="0" sz="1000" spc="-135">
                <a:latin typeface="Arial Black"/>
                <a:cs typeface="Arial Black"/>
              </a:rPr>
              <a:t>yang pernah </a:t>
            </a:r>
            <a:r>
              <a:rPr dirty="0" sz="1000" spc="-160">
                <a:latin typeface="Arial Black"/>
                <a:cs typeface="Arial Black"/>
              </a:rPr>
              <a:t>mereka </a:t>
            </a:r>
            <a:r>
              <a:rPr dirty="0" sz="1000" spc="-150">
                <a:latin typeface="Arial Black"/>
                <a:cs typeface="Arial Black"/>
              </a:rPr>
              <a:t>alami. </a:t>
            </a:r>
            <a:r>
              <a:rPr dirty="0" sz="1000" spc="-140">
                <a:latin typeface="Arial Black"/>
                <a:cs typeface="Arial Black"/>
              </a:rPr>
              <a:t>Setelah </a:t>
            </a:r>
            <a:r>
              <a:rPr dirty="0" sz="1000" spc="-105">
                <a:latin typeface="Arial Black"/>
                <a:cs typeface="Arial Black"/>
              </a:rPr>
              <a:t>itu  </a:t>
            </a:r>
            <a:r>
              <a:rPr dirty="0" sz="1000" spc="-125">
                <a:latin typeface="Arial Black"/>
                <a:cs typeface="Arial Black"/>
              </a:rPr>
              <a:t>guru </a:t>
            </a:r>
            <a:r>
              <a:rPr dirty="0" sz="1000" spc="-140">
                <a:latin typeface="Arial Black"/>
                <a:cs typeface="Arial Black"/>
              </a:rPr>
              <a:t>menghubungkan </a:t>
            </a:r>
            <a:r>
              <a:rPr dirty="0" sz="1000" spc="-145">
                <a:latin typeface="Arial Black"/>
                <a:cs typeface="Arial Black"/>
              </a:rPr>
              <a:t>pengalaman </a:t>
            </a:r>
            <a:r>
              <a:rPr dirty="0" sz="1000" spc="-140">
                <a:latin typeface="Arial Black"/>
                <a:cs typeface="Arial Black"/>
              </a:rPr>
              <a:t>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35">
                <a:latin typeface="Arial Black"/>
                <a:cs typeface="Arial Black"/>
              </a:rPr>
              <a:t>dengan </a:t>
            </a:r>
            <a:r>
              <a:rPr dirty="0" sz="1000" spc="-145">
                <a:latin typeface="Arial Black"/>
                <a:cs typeface="Arial Black"/>
              </a:rPr>
              <a:t>isu  </a:t>
            </a:r>
            <a:r>
              <a:rPr dirty="0" sz="1000" spc="-125">
                <a:latin typeface="Arial Black"/>
                <a:cs typeface="Arial Black"/>
              </a:rPr>
              <a:t>terkini terkait </a:t>
            </a:r>
            <a:r>
              <a:rPr dirty="0" sz="1000" spc="-120">
                <a:latin typeface="Arial Black"/>
                <a:cs typeface="Arial Black"/>
              </a:rPr>
              <a:t>berita </a:t>
            </a:r>
            <a:r>
              <a:rPr dirty="0" sz="1000" spc="-145">
                <a:latin typeface="Arial Black"/>
                <a:cs typeface="Arial Black"/>
              </a:rPr>
              <a:t>hoax, </a:t>
            </a:r>
            <a:r>
              <a:rPr dirty="0" sz="1000" spc="-135">
                <a:latin typeface="Arial Black"/>
                <a:cs typeface="Arial Black"/>
              </a:rPr>
              <a:t>dan hate </a:t>
            </a:r>
            <a:r>
              <a:rPr dirty="0" sz="1000" spc="-155">
                <a:latin typeface="Arial Black"/>
                <a:cs typeface="Arial Black"/>
              </a:rPr>
              <a:t>speech. </a:t>
            </a:r>
            <a:r>
              <a:rPr dirty="0" sz="1000" spc="-135">
                <a:latin typeface="Arial Black"/>
                <a:cs typeface="Arial Black"/>
              </a:rPr>
              <a:t>Guru </a:t>
            </a:r>
            <a:r>
              <a:rPr dirty="0" sz="1000" spc="-150">
                <a:latin typeface="Arial Black"/>
                <a:cs typeface="Arial Black"/>
              </a:rPr>
              <a:t>memberikan  </a:t>
            </a:r>
            <a:r>
              <a:rPr dirty="0" sz="1000" spc="-125">
                <a:latin typeface="Arial Black"/>
                <a:cs typeface="Arial Black"/>
              </a:rPr>
              <a:t>satu-persatu contoh </a:t>
            </a:r>
            <a:r>
              <a:rPr dirty="0" sz="1000" spc="-180">
                <a:latin typeface="Arial Black"/>
                <a:cs typeface="Arial Black"/>
              </a:rPr>
              <a:t>kasus </a:t>
            </a:r>
            <a:r>
              <a:rPr dirty="0" sz="1000" spc="-135">
                <a:latin typeface="Arial Black"/>
                <a:cs typeface="Arial Black"/>
              </a:rPr>
              <a:t>yang </a:t>
            </a:r>
            <a:r>
              <a:rPr dirty="0" sz="1000" spc="-150">
                <a:latin typeface="Arial Black"/>
                <a:cs typeface="Arial Black"/>
              </a:rPr>
              <a:t>sudah </a:t>
            </a:r>
            <a:r>
              <a:rPr dirty="0" sz="1000" spc="-140">
                <a:latin typeface="Arial Black"/>
                <a:cs typeface="Arial Black"/>
              </a:rPr>
              <a:t>disediakan, </a:t>
            </a:r>
            <a:r>
              <a:rPr dirty="0" sz="1000" spc="-130">
                <a:latin typeface="Arial Black"/>
                <a:cs typeface="Arial Black"/>
              </a:rPr>
              <a:t>lalu  </a:t>
            </a:r>
            <a:r>
              <a:rPr dirty="0" sz="1000" spc="-145">
                <a:latin typeface="Arial Black"/>
                <a:cs typeface="Arial Black"/>
              </a:rPr>
              <a:t>meminta </a:t>
            </a:r>
            <a:r>
              <a:rPr dirty="0" sz="1000" spc="-125">
                <a:latin typeface="Arial Black"/>
                <a:cs typeface="Arial Black"/>
              </a:rPr>
              <a:t>pendapat </a:t>
            </a:r>
            <a:r>
              <a:rPr dirty="0" sz="1000" spc="-140">
                <a:latin typeface="Arial Black"/>
                <a:cs typeface="Arial Black"/>
              </a:rPr>
              <a:t>peserta </a:t>
            </a:r>
            <a:r>
              <a:rPr dirty="0" sz="1000" spc="-120">
                <a:latin typeface="Arial Black"/>
                <a:cs typeface="Arial Black"/>
              </a:rPr>
              <a:t>didik, </a:t>
            </a:r>
            <a:r>
              <a:rPr dirty="0" sz="1000" spc="-150">
                <a:latin typeface="Arial Black"/>
                <a:cs typeface="Arial Black"/>
              </a:rPr>
              <a:t>bagaimana </a:t>
            </a:r>
            <a:r>
              <a:rPr dirty="0" sz="1000" spc="-160">
                <a:latin typeface="Arial Black"/>
                <a:cs typeface="Arial Black"/>
              </a:rPr>
              <a:t>mereka  </a:t>
            </a:r>
            <a:r>
              <a:rPr dirty="0" sz="1000" spc="-140">
                <a:latin typeface="Arial Black"/>
                <a:cs typeface="Arial Black"/>
              </a:rPr>
              <a:t>menyikapinya.</a:t>
            </a:r>
            <a:endParaRPr sz="1000">
              <a:latin typeface="Arial Black"/>
              <a:cs typeface="Arial Black"/>
            </a:endParaRPr>
          </a:p>
          <a:p>
            <a:pPr marL="255904" marR="62865" indent="-234315">
              <a:lnSpc>
                <a:spcPct val="114999"/>
              </a:lnSpc>
            </a:pPr>
            <a:r>
              <a:rPr dirty="0" sz="1000" spc="-150">
                <a:latin typeface="Arial Black"/>
                <a:cs typeface="Arial Black"/>
              </a:rPr>
              <a:t>3.) </a:t>
            </a:r>
            <a:r>
              <a:rPr dirty="0" sz="1000" spc="-135">
                <a:latin typeface="Arial Black"/>
                <a:cs typeface="Arial Black"/>
              </a:rPr>
              <a:t>Guru </a:t>
            </a:r>
            <a:r>
              <a:rPr dirty="0" sz="1000" spc="-145">
                <a:latin typeface="Arial Black"/>
                <a:cs typeface="Arial Black"/>
              </a:rPr>
              <a:t>meminta </a:t>
            </a:r>
            <a:r>
              <a:rPr dirty="0" sz="1000" spc="-140">
                <a:latin typeface="Arial Black"/>
                <a:cs typeface="Arial Black"/>
              </a:rPr>
              <a:t>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60">
                <a:latin typeface="Arial Black"/>
                <a:cs typeface="Arial Black"/>
              </a:rPr>
              <a:t>melakukan </a:t>
            </a:r>
            <a:r>
              <a:rPr dirty="0" sz="1000" spc="-130">
                <a:latin typeface="Arial Black"/>
                <a:cs typeface="Arial Black"/>
              </a:rPr>
              <a:t>riset mandiri </a:t>
            </a:r>
            <a:r>
              <a:rPr dirty="0" sz="1000" spc="-125">
                <a:latin typeface="Arial Black"/>
                <a:cs typeface="Arial Black"/>
              </a:rPr>
              <a:t>tentang  </a:t>
            </a:r>
            <a:r>
              <a:rPr dirty="0" sz="1000" spc="-135">
                <a:latin typeface="Arial Black"/>
                <a:cs typeface="Arial Black"/>
              </a:rPr>
              <a:t>hate </a:t>
            </a:r>
            <a:r>
              <a:rPr dirty="0" sz="1000" spc="-150">
                <a:latin typeface="Arial Black"/>
                <a:cs typeface="Arial Black"/>
              </a:rPr>
              <a:t>speech, </a:t>
            </a:r>
            <a:r>
              <a:rPr dirty="0" sz="1000" spc="-135">
                <a:latin typeface="Arial Black"/>
                <a:cs typeface="Arial Black"/>
              </a:rPr>
              <a:t>dan </a:t>
            </a:r>
            <a:r>
              <a:rPr dirty="0" sz="1000" spc="-150">
                <a:latin typeface="Arial Black"/>
                <a:cs typeface="Arial Black"/>
              </a:rPr>
              <a:t>hoax </a:t>
            </a:r>
            <a:r>
              <a:rPr dirty="0" sz="1000" spc="-165">
                <a:latin typeface="Arial Black"/>
                <a:cs typeface="Arial Black"/>
              </a:rPr>
              <a:t>aspek </a:t>
            </a:r>
            <a:r>
              <a:rPr dirty="0" sz="1000" spc="-135">
                <a:latin typeface="Arial Black"/>
                <a:cs typeface="Arial Black"/>
              </a:rPr>
              <a:t>yang </a:t>
            </a:r>
            <a:r>
              <a:rPr dirty="0" sz="1000" spc="-125">
                <a:latin typeface="Arial Black"/>
                <a:cs typeface="Arial Black"/>
              </a:rPr>
              <a:t>dapat </a:t>
            </a:r>
            <a:r>
              <a:rPr dirty="0" sz="1000" spc="-120">
                <a:latin typeface="Arial Black"/>
                <a:cs typeface="Arial Black"/>
              </a:rPr>
              <a:t>digali </a:t>
            </a:r>
            <a:r>
              <a:rPr dirty="0" sz="1000" spc="-125">
                <a:latin typeface="Arial Black"/>
                <a:cs typeface="Arial Black"/>
              </a:rPr>
              <a:t>dapat </a:t>
            </a:r>
            <a:r>
              <a:rPr dirty="0" sz="1000" spc="-130">
                <a:latin typeface="Arial Black"/>
                <a:cs typeface="Arial Black"/>
              </a:rPr>
              <a:t>berupa  </a:t>
            </a:r>
            <a:r>
              <a:rPr dirty="0" sz="1000" spc="-120">
                <a:latin typeface="Arial Black"/>
                <a:cs typeface="Arial Black"/>
              </a:rPr>
              <a:t>definisi, </a:t>
            </a:r>
            <a:r>
              <a:rPr dirty="0" sz="1000" spc="-125">
                <a:latin typeface="Arial Black"/>
                <a:cs typeface="Arial Black"/>
              </a:rPr>
              <a:t>contoh, </a:t>
            </a:r>
            <a:r>
              <a:rPr dirty="0" sz="1000" spc="-170">
                <a:latin typeface="Arial Black"/>
                <a:cs typeface="Arial Black"/>
              </a:rPr>
              <a:t>cara </a:t>
            </a:r>
            <a:r>
              <a:rPr dirty="0" sz="1000" spc="-130">
                <a:latin typeface="Arial Black"/>
                <a:cs typeface="Arial Black"/>
              </a:rPr>
              <a:t>mengidentifikasi, </a:t>
            </a:r>
            <a:r>
              <a:rPr dirty="0" sz="1000" spc="-140">
                <a:latin typeface="Arial Black"/>
                <a:cs typeface="Arial Black"/>
              </a:rPr>
              <a:t>maupun solusi </a:t>
            </a:r>
            <a:r>
              <a:rPr dirty="0" sz="1000" spc="-135">
                <a:latin typeface="Arial Black"/>
                <a:cs typeface="Arial Black"/>
              </a:rPr>
              <a:t>yang  </a:t>
            </a:r>
            <a:r>
              <a:rPr dirty="0" sz="1000" spc="-145">
                <a:latin typeface="Arial Black"/>
                <a:cs typeface="Arial Black"/>
              </a:rPr>
              <a:t>bisa </a:t>
            </a:r>
            <a:r>
              <a:rPr dirty="0" sz="1000" spc="-130">
                <a:latin typeface="Arial Black"/>
                <a:cs typeface="Arial Black"/>
              </a:rPr>
              <a:t>diberikan untuk </a:t>
            </a:r>
            <a:r>
              <a:rPr dirty="0" sz="1000" spc="-135">
                <a:latin typeface="Arial Black"/>
                <a:cs typeface="Arial Black"/>
              </a:rPr>
              <a:t>menghadapi dan</a:t>
            </a:r>
            <a:r>
              <a:rPr dirty="0" sz="1000" spc="-110">
                <a:latin typeface="Arial Black"/>
                <a:cs typeface="Arial Black"/>
              </a:rPr>
              <a:t> </a:t>
            </a:r>
            <a:r>
              <a:rPr dirty="0" sz="1000" spc="-155">
                <a:latin typeface="Arial Black"/>
                <a:cs typeface="Arial Black"/>
              </a:rPr>
              <a:t>mencegahnya.</a:t>
            </a:r>
            <a:endParaRPr sz="1000">
              <a:latin typeface="Arial Black"/>
              <a:cs typeface="Arial Black"/>
            </a:endParaRPr>
          </a:p>
          <a:p>
            <a:pPr marL="255904" marR="304800" indent="-243840">
              <a:lnSpc>
                <a:spcPct val="114999"/>
              </a:lnSpc>
              <a:tabLst>
                <a:tab pos="286385" algn="l"/>
              </a:tabLst>
            </a:pPr>
            <a:r>
              <a:rPr dirty="0" sz="1000" spc="-125">
                <a:latin typeface="Arial Black"/>
                <a:cs typeface="Arial Black"/>
              </a:rPr>
              <a:t>4.)		</a:t>
            </a:r>
            <a:r>
              <a:rPr dirty="0" sz="1000" spc="-150">
                <a:latin typeface="Arial Black"/>
                <a:cs typeface="Arial Black"/>
              </a:rPr>
              <a:t>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45">
                <a:latin typeface="Arial Black"/>
                <a:cs typeface="Arial Black"/>
              </a:rPr>
              <a:t>menyajikan hasil </a:t>
            </a:r>
            <a:r>
              <a:rPr dirty="0" sz="1000" spc="-140">
                <a:latin typeface="Arial Black"/>
                <a:cs typeface="Arial Black"/>
              </a:rPr>
              <a:t>temuan </a:t>
            </a:r>
            <a:r>
              <a:rPr dirty="0" sz="1000" spc="-160">
                <a:latin typeface="Arial Black"/>
                <a:cs typeface="Arial Black"/>
              </a:rPr>
              <a:t>mereka </a:t>
            </a:r>
            <a:r>
              <a:rPr dirty="0" sz="1000" spc="-170">
                <a:latin typeface="Arial Black"/>
                <a:cs typeface="Arial Black"/>
              </a:rPr>
              <a:t>ke </a:t>
            </a:r>
            <a:r>
              <a:rPr dirty="0" sz="1000" spc="-150">
                <a:latin typeface="Arial Black"/>
                <a:cs typeface="Arial Black"/>
              </a:rPr>
              <a:t>dalam  </a:t>
            </a:r>
            <a:r>
              <a:rPr dirty="0" sz="1000" spc="-130">
                <a:latin typeface="Arial Black"/>
                <a:cs typeface="Arial Black"/>
              </a:rPr>
              <a:t>bentuk </a:t>
            </a:r>
            <a:r>
              <a:rPr dirty="0" sz="1000" spc="-120">
                <a:latin typeface="Arial Black"/>
                <a:cs typeface="Arial Black"/>
              </a:rPr>
              <a:t>infografis, </a:t>
            </a:r>
            <a:r>
              <a:rPr dirty="0" sz="1000" spc="-125">
                <a:latin typeface="Arial Black"/>
                <a:cs typeface="Arial Black"/>
              </a:rPr>
              <a:t>peta </a:t>
            </a:r>
            <a:r>
              <a:rPr dirty="0" sz="1000" spc="-130">
                <a:latin typeface="Arial Black"/>
                <a:cs typeface="Arial Black"/>
              </a:rPr>
              <a:t>pikiran, </a:t>
            </a:r>
            <a:r>
              <a:rPr dirty="0" sz="1000" spc="-140">
                <a:latin typeface="Arial Black"/>
                <a:cs typeface="Arial Black"/>
              </a:rPr>
              <a:t>maupun</a:t>
            </a:r>
            <a:r>
              <a:rPr dirty="0" sz="1000" spc="-130">
                <a:latin typeface="Arial Black"/>
                <a:cs typeface="Arial Black"/>
              </a:rPr>
              <a:t> </a:t>
            </a:r>
            <a:r>
              <a:rPr dirty="0" sz="1000" spc="-140">
                <a:latin typeface="Arial Black"/>
                <a:cs typeface="Arial Black"/>
              </a:rPr>
              <a:t>ilustrasi.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08323" y="1457397"/>
            <a:ext cx="1536065" cy="342900"/>
          </a:xfrm>
          <a:custGeom>
            <a:avLst/>
            <a:gdLst/>
            <a:ahLst/>
            <a:cxnLst/>
            <a:rect l="l" t="t" r="r" b="b"/>
            <a:pathLst>
              <a:path w="1536064" h="342900">
                <a:moveTo>
                  <a:pt x="1478644" y="342299"/>
                </a:moveTo>
                <a:lnTo>
                  <a:pt x="57049" y="342299"/>
                </a:lnTo>
                <a:lnTo>
                  <a:pt x="34843" y="337815"/>
                </a:lnTo>
                <a:lnTo>
                  <a:pt x="16709" y="325589"/>
                </a:lnTo>
                <a:lnTo>
                  <a:pt x="4483" y="307454"/>
                </a:lnTo>
                <a:lnTo>
                  <a:pt x="0" y="285246"/>
                </a:lnTo>
                <a:lnTo>
                  <a:pt x="0" y="57049"/>
                </a:lnTo>
                <a:lnTo>
                  <a:pt x="4483" y="34843"/>
                </a:lnTo>
                <a:lnTo>
                  <a:pt x="16709" y="16709"/>
                </a:lnTo>
                <a:lnTo>
                  <a:pt x="34843" y="4483"/>
                </a:lnTo>
                <a:lnTo>
                  <a:pt x="57049" y="0"/>
                </a:lnTo>
                <a:lnTo>
                  <a:pt x="1478644" y="0"/>
                </a:lnTo>
                <a:lnTo>
                  <a:pt x="1518986" y="16709"/>
                </a:lnTo>
                <a:lnTo>
                  <a:pt x="1535696" y="57049"/>
                </a:lnTo>
                <a:lnTo>
                  <a:pt x="1535696" y="285246"/>
                </a:lnTo>
                <a:lnTo>
                  <a:pt x="1531213" y="307454"/>
                </a:lnTo>
                <a:lnTo>
                  <a:pt x="1518986" y="325589"/>
                </a:lnTo>
                <a:lnTo>
                  <a:pt x="1500852" y="337815"/>
                </a:lnTo>
                <a:lnTo>
                  <a:pt x="1478644" y="342299"/>
                </a:lnTo>
                <a:close/>
              </a:path>
            </a:pathLst>
          </a:custGeom>
          <a:solidFill>
            <a:srgbClr val="627E8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883923" y="1487071"/>
            <a:ext cx="993775" cy="2235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300" spc="-55" b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300" spc="-5" b="1">
                <a:solidFill>
                  <a:srgbClr val="FFFFFF"/>
                </a:solidFill>
                <a:latin typeface="Arial"/>
                <a:cs typeface="Arial"/>
              </a:rPr>
              <a:t>ela</a:t>
            </a:r>
            <a:r>
              <a:rPr dirty="0" sz="1300" spc="-20" b="1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dirty="0" sz="1300" spc="-35" b="1">
                <a:solidFill>
                  <a:srgbClr val="FFFFFF"/>
                </a:solidFill>
                <a:latin typeface="Arial"/>
                <a:cs typeface="Arial"/>
              </a:rPr>
              <a:t>sanaan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278325" y="551171"/>
            <a:ext cx="3818890" cy="516890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70"/>
              </a:spcBef>
            </a:pPr>
            <a:r>
              <a:rPr dirty="0" sz="1600" spc="-25" b="1">
                <a:solidFill>
                  <a:srgbClr val="741A46"/>
                </a:solidFill>
                <a:latin typeface="Arial"/>
                <a:cs typeface="Arial"/>
              </a:rPr>
              <a:t>Bagaimana </a:t>
            </a:r>
            <a:r>
              <a:rPr dirty="0" sz="1600" spc="-35" b="1">
                <a:solidFill>
                  <a:srgbClr val="741A46"/>
                </a:solidFill>
                <a:latin typeface="Arial"/>
                <a:cs typeface="Arial"/>
              </a:rPr>
              <a:t>Mengekspresikan </a:t>
            </a:r>
            <a:r>
              <a:rPr dirty="0" sz="1600" spc="-30" b="1">
                <a:solidFill>
                  <a:srgbClr val="741A46"/>
                </a:solidFill>
                <a:latin typeface="Arial"/>
                <a:cs typeface="Arial"/>
              </a:rPr>
              <a:t>Suara </a:t>
            </a:r>
            <a:r>
              <a:rPr dirty="0" sz="1600" spc="-10" b="1">
                <a:solidFill>
                  <a:srgbClr val="741A46"/>
                </a:solidFill>
                <a:latin typeface="Arial"/>
                <a:cs typeface="Arial"/>
              </a:rPr>
              <a:t>Kita  </a:t>
            </a:r>
            <a:r>
              <a:rPr dirty="0" sz="1600" spc="-25" b="1">
                <a:solidFill>
                  <a:srgbClr val="741A46"/>
                </a:solidFill>
                <a:latin typeface="Arial"/>
                <a:cs typeface="Arial"/>
              </a:rPr>
              <a:t>Sebagai </a:t>
            </a:r>
            <a:r>
              <a:rPr dirty="0" sz="1600" spc="-60" b="1">
                <a:solidFill>
                  <a:srgbClr val="741A46"/>
                </a:solidFill>
                <a:latin typeface="Arial"/>
                <a:cs typeface="Arial"/>
              </a:rPr>
              <a:t>Proses</a:t>
            </a:r>
            <a:r>
              <a:rPr dirty="0" sz="1600" spc="-10" b="1">
                <a:solidFill>
                  <a:srgbClr val="741A46"/>
                </a:solidFill>
                <a:latin typeface="Arial"/>
                <a:cs typeface="Arial"/>
              </a:rPr>
              <a:t> </a:t>
            </a:r>
            <a:r>
              <a:rPr dirty="0" sz="1600" spc="-30" b="1">
                <a:solidFill>
                  <a:srgbClr val="741A46"/>
                </a:solidFill>
                <a:latin typeface="Arial"/>
                <a:cs typeface="Arial"/>
              </a:rPr>
              <a:t>Demokrasi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39974" y="0"/>
            <a:ext cx="1646555" cy="406400"/>
            <a:chOff x="39974" y="0"/>
            <a:chExt cx="1646555" cy="406400"/>
          </a:xfrm>
        </p:grpSpPr>
        <p:sp>
          <p:nvSpPr>
            <p:cNvPr id="20" name="object 20"/>
            <p:cNvSpPr/>
            <p:nvPr/>
          </p:nvSpPr>
          <p:spPr>
            <a:xfrm>
              <a:off x="39974" y="0"/>
              <a:ext cx="1646246" cy="40604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668548" y="115849"/>
              <a:ext cx="876300" cy="276225"/>
            </a:xfrm>
            <a:custGeom>
              <a:avLst/>
              <a:gdLst/>
              <a:ahLst/>
              <a:cxnLst/>
              <a:rect l="l" t="t" r="r" b="b"/>
              <a:pathLst>
                <a:path w="876300" h="276225">
                  <a:moveTo>
                    <a:pt x="829698" y="275999"/>
                  </a:moveTo>
                  <a:lnTo>
                    <a:pt x="45999" y="275999"/>
                  </a:lnTo>
                  <a:lnTo>
                    <a:pt x="28094" y="272384"/>
                  </a:lnTo>
                  <a:lnTo>
                    <a:pt x="13473" y="262526"/>
                  </a:lnTo>
                  <a:lnTo>
                    <a:pt x="3614" y="247904"/>
                  </a:lnTo>
                  <a:lnTo>
                    <a:pt x="0" y="229999"/>
                  </a:lnTo>
                  <a:lnTo>
                    <a:pt x="0" y="46000"/>
                  </a:lnTo>
                  <a:lnTo>
                    <a:pt x="3614" y="28095"/>
                  </a:lnTo>
                  <a:lnTo>
                    <a:pt x="13473" y="13473"/>
                  </a:lnTo>
                  <a:lnTo>
                    <a:pt x="28094" y="3614"/>
                  </a:lnTo>
                  <a:lnTo>
                    <a:pt x="45999" y="0"/>
                  </a:lnTo>
                  <a:lnTo>
                    <a:pt x="829698" y="0"/>
                  </a:lnTo>
                  <a:lnTo>
                    <a:pt x="867969" y="20479"/>
                  </a:lnTo>
                  <a:lnTo>
                    <a:pt x="875698" y="46000"/>
                  </a:lnTo>
                  <a:lnTo>
                    <a:pt x="875698" y="229999"/>
                  </a:lnTo>
                  <a:lnTo>
                    <a:pt x="872083" y="247904"/>
                  </a:lnTo>
                  <a:lnTo>
                    <a:pt x="862225" y="262526"/>
                  </a:lnTo>
                  <a:lnTo>
                    <a:pt x="847603" y="272384"/>
                  </a:lnTo>
                  <a:lnTo>
                    <a:pt x="829698" y="275999"/>
                  </a:lnTo>
                  <a:close/>
                </a:path>
              </a:pathLst>
            </a:custGeom>
            <a:solidFill>
              <a:srgbClr val="D8E9D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2" name="object 22"/>
          <p:cNvSpPr txBox="1"/>
          <p:nvPr/>
        </p:nvSpPr>
        <p:spPr>
          <a:xfrm>
            <a:off x="595473" y="108610"/>
            <a:ext cx="80962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Arial"/>
                <a:cs typeface="Arial"/>
              </a:rPr>
              <a:t>Suara</a:t>
            </a:r>
            <a:r>
              <a:rPr dirty="0" sz="800" spc="-60">
                <a:latin typeface="Arial"/>
                <a:cs typeface="Arial"/>
              </a:rPr>
              <a:t> </a:t>
            </a:r>
            <a:r>
              <a:rPr dirty="0" sz="800" spc="-5">
                <a:latin typeface="Arial"/>
                <a:cs typeface="Arial"/>
              </a:rPr>
              <a:t>Demokrasi</a:t>
            </a:r>
            <a:endParaRPr sz="8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303133" y="460293"/>
            <a:ext cx="1895475" cy="711200"/>
          </a:xfrm>
          <a:prstGeom prst="rect">
            <a:avLst/>
          </a:prstGeom>
        </p:spPr>
        <p:txBody>
          <a:bodyPr wrap="square" lIns="0" tIns="317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dirty="0" sz="1000" spc="-110" b="1">
                <a:latin typeface="Verdana"/>
                <a:cs typeface="Verdana"/>
              </a:rPr>
              <a:t>Kegiatan:</a:t>
            </a:r>
            <a:endParaRPr sz="1000">
              <a:latin typeface="Verdana"/>
              <a:cs typeface="Verdana"/>
            </a:endParaRPr>
          </a:p>
          <a:p>
            <a:pPr marL="12700" marR="5080">
              <a:lnSpc>
                <a:spcPct val="112500"/>
              </a:lnSpc>
            </a:pPr>
            <a:r>
              <a:rPr dirty="0" sz="1000" spc="-110" b="1">
                <a:latin typeface="Verdana"/>
                <a:cs typeface="Verdana"/>
              </a:rPr>
              <a:t>Gaya penggunaan </a:t>
            </a:r>
            <a:r>
              <a:rPr dirty="0" sz="1000" spc="-105" b="1">
                <a:latin typeface="Verdana"/>
                <a:cs typeface="Verdana"/>
              </a:rPr>
              <a:t>media </a:t>
            </a:r>
            <a:r>
              <a:rPr dirty="0" sz="1000" spc="-90" b="1">
                <a:latin typeface="Verdana"/>
                <a:cs typeface="Verdana"/>
              </a:rPr>
              <a:t>sosial  dalam </a:t>
            </a:r>
            <a:r>
              <a:rPr dirty="0" sz="1000" spc="-110" b="1">
                <a:latin typeface="Verdana"/>
                <a:cs typeface="Verdana"/>
              </a:rPr>
              <a:t>mengekspresikan  </a:t>
            </a:r>
            <a:r>
              <a:rPr dirty="0" sz="1000" spc="-105" b="1">
                <a:latin typeface="Verdana"/>
                <a:cs typeface="Verdana"/>
              </a:rPr>
              <a:t>pendapat.</a:t>
            </a:r>
            <a:endParaRPr sz="1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8498" y="189497"/>
            <a:ext cx="993775" cy="996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55"/>
              </a:lnSpc>
            </a:pPr>
            <a:r>
              <a:rPr dirty="0" sz="700" spc="45" b="1">
                <a:latin typeface="Comfortaa"/>
                <a:cs typeface="Comfortaa"/>
              </a:rPr>
              <a:t>Bhinneka </a:t>
            </a:r>
            <a:r>
              <a:rPr dirty="0" sz="700" spc="25" b="1">
                <a:latin typeface="Comfortaa"/>
                <a:cs typeface="Comfortaa"/>
              </a:rPr>
              <a:t>Tunggal</a:t>
            </a:r>
            <a:r>
              <a:rPr dirty="0" sz="700" spc="-114" b="1">
                <a:latin typeface="Comfortaa"/>
                <a:cs typeface="Comfortaa"/>
              </a:rPr>
              <a:t> </a:t>
            </a:r>
            <a:r>
              <a:rPr dirty="0" sz="700" spc="20" b="1">
                <a:latin typeface="Comfortaa"/>
                <a:cs typeface="Comfortaa"/>
              </a:rPr>
              <a:t>Ika</a:t>
            </a:r>
            <a:endParaRPr sz="700">
              <a:latin typeface="Comfortaa"/>
              <a:cs typeface="Comforta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42569" y="185512"/>
            <a:ext cx="114972" cy="1149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737667" y="487424"/>
            <a:ext cx="4872990" cy="4286250"/>
          </a:xfrm>
          <a:custGeom>
            <a:avLst/>
            <a:gdLst/>
            <a:ahLst/>
            <a:cxnLst/>
            <a:rect l="l" t="t" r="r" b="b"/>
            <a:pathLst>
              <a:path w="4872990" h="4286250">
                <a:moveTo>
                  <a:pt x="4414266" y="4286091"/>
                </a:moveTo>
                <a:lnTo>
                  <a:pt x="458624" y="4286091"/>
                </a:lnTo>
                <a:lnTo>
                  <a:pt x="411731" y="4283723"/>
                </a:lnTo>
                <a:lnTo>
                  <a:pt x="366192" y="4276774"/>
                </a:lnTo>
                <a:lnTo>
                  <a:pt x="322240" y="4265473"/>
                </a:lnTo>
                <a:lnTo>
                  <a:pt x="280103" y="4250051"/>
                </a:lnTo>
                <a:lnTo>
                  <a:pt x="240012" y="4230739"/>
                </a:lnTo>
                <a:lnTo>
                  <a:pt x="202199" y="4207767"/>
                </a:lnTo>
                <a:lnTo>
                  <a:pt x="166893" y="4181366"/>
                </a:lnTo>
                <a:lnTo>
                  <a:pt x="134324" y="4151766"/>
                </a:lnTo>
                <a:lnTo>
                  <a:pt x="104724" y="4119198"/>
                </a:lnTo>
                <a:lnTo>
                  <a:pt x="78323" y="4083892"/>
                </a:lnTo>
                <a:lnTo>
                  <a:pt x="55351" y="4046078"/>
                </a:lnTo>
                <a:lnTo>
                  <a:pt x="36039" y="4005988"/>
                </a:lnTo>
                <a:lnTo>
                  <a:pt x="20618" y="3963851"/>
                </a:lnTo>
                <a:lnTo>
                  <a:pt x="9317" y="3919898"/>
                </a:lnTo>
                <a:lnTo>
                  <a:pt x="2367" y="3874360"/>
                </a:lnTo>
                <a:lnTo>
                  <a:pt x="0" y="3827467"/>
                </a:lnTo>
                <a:lnTo>
                  <a:pt x="0" y="458611"/>
                </a:lnTo>
                <a:lnTo>
                  <a:pt x="2367" y="411721"/>
                </a:lnTo>
                <a:lnTo>
                  <a:pt x="9317" y="366185"/>
                </a:lnTo>
                <a:lnTo>
                  <a:pt x="20618" y="322234"/>
                </a:lnTo>
                <a:lnTo>
                  <a:pt x="36039" y="280099"/>
                </a:lnTo>
                <a:lnTo>
                  <a:pt x="55351" y="240009"/>
                </a:lnTo>
                <a:lnTo>
                  <a:pt x="78323" y="202197"/>
                </a:lnTo>
                <a:lnTo>
                  <a:pt x="104724" y="166891"/>
                </a:lnTo>
                <a:lnTo>
                  <a:pt x="134324" y="134324"/>
                </a:lnTo>
                <a:lnTo>
                  <a:pt x="166893" y="104724"/>
                </a:lnTo>
                <a:lnTo>
                  <a:pt x="202199" y="78323"/>
                </a:lnTo>
                <a:lnTo>
                  <a:pt x="240012" y="55351"/>
                </a:lnTo>
                <a:lnTo>
                  <a:pt x="280103" y="36039"/>
                </a:lnTo>
                <a:lnTo>
                  <a:pt x="322240" y="20618"/>
                </a:lnTo>
                <a:lnTo>
                  <a:pt x="366192" y="9317"/>
                </a:lnTo>
                <a:lnTo>
                  <a:pt x="411731" y="2367"/>
                </a:lnTo>
                <a:lnTo>
                  <a:pt x="458624" y="0"/>
                </a:lnTo>
                <a:lnTo>
                  <a:pt x="4414266" y="0"/>
                </a:lnTo>
                <a:lnTo>
                  <a:pt x="4466020" y="2927"/>
                </a:lnTo>
                <a:lnTo>
                  <a:pt x="4516714" y="11584"/>
                </a:lnTo>
                <a:lnTo>
                  <a:pt x="4565898" y="25787"/>
                </a:lnTo>
                <a:lnTo>
                  <a:pt x="4613124" y="45348"/>
                </a:lnTo>
                <a:lnTo>
                  <a:pt x="4657943" y="70082"/>
                </a:lnTo>
                <a:lnTo>
                  <a:pt x="4699906" y="99802"/>
                </a:lnTo>
                <a:lnTo>
                  <a:pt x="4738565" y="134324"/>
                </a:lnTo>
                <a:lnTo>
                  <a:pt x="4773084" y="172985"/>
                </a:lnTo>
                <a:lnTo>
                  <a:pt x="4802804" y="214949"/>
                </a:lnTo>
                <a:lnTo>
                  <a:pt x="4827538" y="259768"/>
                </a:lnTo>
                <a:lnTo>
                  <a:pt x="4847100" y="306992"/>
                </a:lnTo>
                <a:lnTo>
                  <a:pt x="4861303" y="356174"/>
                </a:lnTo>
                <a:lnTo>
                  <a:pt x="4869962" y="406863"/>
                </a:lnTo>
                <a:lnTo>
                  <a:pt x="4872890" y="458611"/>
                </a:lnTo>
                <a:lnTo>
                  <a:pt x="4872890" y="3827467"/>
                </a:lnTo>
                <a:lnTo>
                  <a:pt x="4870522" y="3874360"/>
                </a:lnTo>
                <a:lnTo>
                  <a:pt x="4863572" y="3919898"/>
                </a:lnTo>
                <a:lnTo>
                  <a:pt x="4852272" y="3963851"/>
                </a:lnTo>
                <a:lnTo>
                  <a:pt x="4836850" y="4005988"/>
                </a:lnTo>
                <a:lnTo>
                  <a:pt x="4817538" y="4046078"/>
                </a:lnTo>
                <a:lnTo>
                  <a:pt x="4794566" y="4083892"/>
                </a:lnTo>
                <a:lnTo>
                  <a:pt x="4768165" y="4119198"/>
                </a:lnTo>
                <a:lnTo>
                  <a:pt x="4738565" y="4151766"/>
                </a:lnTo>
                <a:lnTo>
                  <a:pt x="4705997" y="4181366"/>
                </a:lnTo>
                <a:lnTo>
                  <a:pt x="4670690" y="4207767"/>
                </a:lnTo>
                <a:lnTo>
                  <a:pt x="4632877" y="4230739"/>
                </a:lnTo>
                <a:lnTo>
                  <a:pt x="4592786" y="4250051"/>
                </a:lnTo>
                <a:lnTo>
                  <a:pt x="4550650" y="4265473"/>
                </a:lnTo>
                <a:lnTo>
                  <a:pt x="4506697" y="4276774"/>
                </a:lnTo>
                <a:lnTo>
                  <a:pt x="4461159" y="4283723"/>
                </a:lnTo>
                <a:lnTo>
                  <a:pt x="4414266" y="4286091"/>
                </a:lnTo>
                <a:close/>
              </a:path>
            </a:pathLst>
          </a:custGeom>
          <a:solidFill>
            <a:srgbClr val="87AEA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3979895" y="1047017"/>
            <a:ext cx="4390390" cy="31115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12500"/>
              </a:lnSpc>
              <a:spcBef>
                <a:spcPts val="100"/>
              </a:spcBef>
            </a:pPr>
            <a:r>
              <a:rPr dirty="0" sz="1000" spc="-150">
                <a:solidFill>
                  <a:srgbClr val="FFFFFF"/>
                </a:solidFill>
                <a:latin typeface="Arial Black"/>
                <a:cs typeface="Arial Black"/>
              </a:rPr>
              <a:t>Peserta </a:t>
            </a:r>
            <a:r>
              <a:rPr dirty="0" sz="1000" spc="-120">
                <a:solidFill>
                  <a:srgbClr val="FFFFFF"/>
                </a:solidFill>
                <a:latin typeface="Arial Black"/>
                <a:cs typeface="Arial Black"/>
              </a:rPr>
              <a:t>didik </a:t>
            </a:r>
            <a:r>
              <a:rPr dirty="0" sz="1000" spc="-140">
                <a:solidFill>
                  <a:srgbClr val="FFFFFF"/>
                </a:solidFill>
                <a:latin typeface="Arial Black"/>
                <a:cs typeface="Arial Black"/>
              </a:rPr>
              <a:t>SMA </a:t>
            </a:r>
            <a:r>
              <a:rPr dirty="0" sz="1000" spc="-145">
                <a:solidFill>
                  <a:srgbClr val="FFFFFF"/>
                </a:solidFill>
                <a:latin typeface="Arial Black"/>
                <a:cs typeface="Arial Black"/>
              </a:rPr>
              <a:t>adalah generasi </a:t>
            </a:r>
            <a:r>
              <a:rPr dirty="0" sz="1000" spc="-140">
                <a:solidFill>
                  <a:srgbClr val="FFFFFF"/>
                </a:solidFill>
                <a:latin typeface="Arial Black"/>
                <a:cs typeface="Arial Black"/>
              </a:rPr>
              <a:t>penerus </a:t>
            </a:r>
            <a:r>
              <a:rPr dirty="0" sz="1000" spc="-150">
                <a:solidFill>
                  <a:srgbClr val="FFFFFF"/>
                </a:solidFill>
                <a:latin typeface="Arial Black"/>
                <a:cs typeface="Arial Black"/>
              </a:rPr>
              <a:t>bangsa </a:t>
            </a:r>
            <a:r>
              <a:rPr dirty="0" sz="1000" spc="-135">
                <a:solidFill>
                  <a:srgbClr val="FFFFFF"/>
                </a:solidFill>
                <a:latin typeface="Arial Black"/>
                <a:cs typeface="Arial Black"/>
              </a:rPr>
              <a:t>yang </a:t>
            </a:r>
            <a:r>
              <a:rPr dirty="0" sz="1000" spc="-150">
                <a:solidFill>
                  <a:srgbClr val="FFFFFF"/>
                </a:solidFill>
                <a:latin typeface="Arial Black"/>
                <a:cs typeface="Arial Black"/>
              </a:rPr>
              <a:t>dalam era </a:t>
            </a:r>
            <a:r>
              <a:rPr dirty="0" sz="1000" spc="-160">
                <a:solidFill>
                  <a:srgbClr val="FFFFFF"/>
                </a:solidFill>
                <a:latin typeface="Arial Black"/>
                <a:cs typeface="Arial Black"/>
              </a:rPr>
              <a:t>mereka  </a:t>
            </a:r>
            <a:r>
              <a:rPr dirty="0" sz="1000" spc="-140">
                <a:solidFill>
                  <a:srgbClr val="FFFFFF"/>
                </a:solidFill>
                <a:latin typeface="Arial Black"/>
                <a:cs typeface="Arial Black"/>
              </a:rPr>
              <a:t>bersekolah </a:t>
            </a:r>
            <a:r>
              <a:rPr dirty="0" sz="1000" spc="-100">
                <a:solidFill>
                  <a:srgbClr val="FFFFFF"/>
                </a:solidFill>
                <a:latin typeface="Arial Black"/>
                <a:cs typeface="Arial Black"/>
              </a:rPr>
              <a:t>di </a:t>
            </a:r>
            <a:r>
              <a:rPr dirty="0" sz="1000" spc="-140">
                <a:solidFill>
                  <a:srgbClr val="FFFFFF"/>
                </a:solidFill>
                <a:latin typeface="Arial Black"/>
                <a:cs typeface="Arial Black"/>
              </a:rPr>
              <a:t>SMA </a:t>
            </a:r>
            <a:r>
              <a:rPr dirty="0" sz="1000" spc="-110">
                <a:solidFill>
                  <a:srgbClr val="FFFFFF"/>
                </a:solidFill>
                <a:latin typeface="Arial Black"/>
                <a:cs typeface="Arial Black"/>
              </a:rPr>
              <a:t>ini </a:t>
            </a:r>
            <a:r>
              <a:rPr dirty="0" sz="1000" spc="-170">
                <a:solidFill>
                  <a:srgbClr val="FFFFFF"/>
                </a:solidFill>
                <a:latin typeface="Arial Black"/>
                <a:cs typeface="Arial Black"/>
              </a:rPr>
              <a:t>akan </a:t>
            </a:r>
            <a:r>
              <a:rPr dirty="0" sz="1000" spc="-175">
                <a:solidFill>
                  <a:srgbClr val="FFFFFF"/>
                </a:solidFill>
                <a:latin typeface="Arial Black"/>
                <a:cs typeface="Arial Black"/>
              </a:rPr>
              <a:t>masuk </a:t>
            </a:r>
            <a:r>
              <a:rPr dirty="0" sz="1000" spc="-155">
                <a:solidFill>
                  <a:srgbClr val="FFFFFF"/>
                </a:solidFill>
                <a:latin typeface="Arial Black"/>
                <a:cs typeface="Arial Black"/>
              </a:rPr>
              <a:t>kedalam </a:t>
            </a:r>
            <a:r>
              <a:rPr dirty="0" sz="1000" spc="-185">
                <a:solidFill>
                  <a:srgbClr val="FFFFFF"/>
                </a:solidFill>
                <a:latin typeface="Arial Black"/>
                <a:cs typeface="Arial Black"/>
              </a:rPr>
              <a:t>masa </a:t>
            </a:r>
            <a:r>
              <a:rPr dirty="0" sz="1000" spc="-130">
                <a:solidFill>
                  <a:srgbClr val="FFFFFF"/>
                </a:solidFill>
                <a:latin typeface="Arial Black"/>
                <a:cs typeface="Arial Black"/>
              </a:rPr>
              <a:t>penentuan </a:t>
            </a:r>
            <a:r>
              <a:rPr dirty="0" sz="1000" spc="-135">
                <a:solidFill>
                  <a:srgbClr val="FFFFFF"/>
                </a:solidFill>
                <a:latin typeface="Arial Black"/>
                <a:cs typeface="Arial Black"/>
              </a:rPr>
              <a:t>kelanjutan </a:t>
            </a:r>
            <a:r>
              <a:rPr dirty="0" sz="1000" spc="-150">
                <a:solidFill>
                  <a:srgbClr val="FFFFFF"/>
                </a:solidFill>
                <a:latin typeface="Arial Black"/>
                <a:cs typeface="Arial Black"/>
              </a:rPr>
              <a:t>sistem  </a:t>
            </a:r>
            <a:r>
              <a:rPr dirty="0" sz="1000" spc="-140">
                <a:solidFill>
                  <a:srgbClr val="FFFFFF"/>
                </a:solidFill>
                <a:latin typeface="Arial Black"/>
                <a:cs typeface="Arial Black"/>
              </a:rPr>
              <a:t>pemerintahan. </a:t>
            </a:r>
            <a:r>
              <a:rPr dirty="0" sz="1000" spc="-160">
                <a:solidFill>
                  <a:srgbClr val="FFFFFF"/>
                </a:solidFill>
                <a:latin typeface="Arial Black"/>
                <a:cs typeface="Arial Black"/>
              </a:rPr>
              <a:t>Ketika</a:t>
            </a:r>
            <a:r>
              <a:rPr dirty="0" sz="1000" spc="1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000" spc="-160">
                <a:solidFill>
                  <a:srgbClr val="FFFFFF"/>
                </a:solidFill>
                <a:latin typeface="Arial Black"/>
                <a:cs typeface="Arial Black"/>
              </a:rPr>
              <a:t>mereka  </a:t>
            </a:r>
            <a:r>
              <a:rPr dirty="0" sz="1000" spc="-155">
                <a:solidFill>
                  <a:srgbClr val="FFFFFF"/>
                </a:solidFill>
                <a:latin typeface="Arial Black"/>
                <a:cs typeface="Arial Black"/>
              </a:rPr>
              <a:t>sadar </a:t>
            </a:r>
            <a:r>
              <a:rPr dirty="0" sz="1000" spc="-130">
                <a:solidFill>
                  <a:srgbClr val="FFFFFF"/>
                </a:solidFill>
                <a:latin typeface="Arial Black"/>
                <a:cs typeface="Arial Black"/>
              </a:rPr>
              <a:t>penuh </a:t>
            </a:r>
            <a:r>
              <a:rPr dirty="0" sz="1000" spc="-150">
                <a:solidFill>
                  <a:srgbClr val="FFFFFF"/>
                </a:solidFill>
                <a:latin typeface="Arial Black"/>
                <a:cs typeface="Arial Black"/>
              </a:rPr>
              <a:t>bahwa </a:t>
            </a:r>
            <a:r>
              <a:rPr dirty="0" sz="1000" spc="-160">
                <a:solidFill>
                  <a:srgbClr val="FFFFFF"/>
                </a:solidFill>
                <a:latin typeface="Arial Black"/>
                <a:cs typeface="Arial Black"/>
              </a:rPr>
              <a:t>suara  mereka  </a:t>
            </a:r>
            <a:r>
              <a:rPr dirty="0" sz="1000" spc="-140">
                <a:solidFill>
                  <a:srgbClr val="FFFFFF"/>
                </a:solidFill>
                <a:latin typeface="Arial Black"/>
                <a:cs typeface="Arial Black"/>
              </a:rPr>
              <a:t>memiliki </a:t>
            </a:r>
            <a:r>
              <a:rPr dirty="0" sz="1000" spc="-120">
                <a:solidFill>
                  <a:srgbClr val="FFFFFF"/>
                </a:solidFill>
                <a:latin typeface="Arial Black"/>
                <a:cs typeface="Arial Black"/>
              </a:rPr>
              <a:t>arti  </a:t>
            </a:r>
            <a:r>
              <a:rPr dirty="0" sz="1000" spc="-150">
                <a:solidFill>
                  <a:srgbClr val="FFFFFF"/>
                </a:solidFill>
                <a:latin typeface="Arial Black"/>
                <a:cs typeface="Arial Black"/>
              </a:rPr>
              <a:t>meskipun </a:t>
            </a:r>
            <a:r>
              <a:rPr dirty="0" sz="1000" spc="-160">
                <a:solidFill>
                  <a:srgbClr val="FFFFFF"/>
                </a:solidFill>
                <a:latin typeface="Arial Black"/>
                <a:cs typeface="Arial Black"/>
              </a:rPr>
              <a:t>mereka </a:t>
            </a:r>
            <a:r>
              <a:rPr dirty="0" sz="1000" spc="-135">
                <a:solidFill>
                  <a:srgbClr val="FFFFFF"/>
                </a:solidFill>
                <a:latin typeface="Arial Black"/>
                <a:cs typeface="Arial Black"/>
              </a:rPr>
              <a:t>menjadi </a:t>
            </a:r>
            <a:r>
              <a:rPr dirty="0" sz="1000" spc="-125">
                <a:solidFill>
                  <a:srgbClr val="FFFFFF"/>
                </a:solidFill>
                <a:latin typeface="Arial Black"/>
                <a:cs typeface="Arial Black"/>
              </a:rPr>
              <a:t>pemilih </a:t>
            </a:r>
            <a:r>
              <a:rPr dirty="0" sz="1000" spc="-135">
                <a:solidFill>
                  <a:srgbClr val="FFFFFF"/>
                </a:solidFill>
                <a:latin typeface="Arial Black"/>
                <a:cs typeface="Arial Black"/>
              </a:rPr>
              <a:t>pemula, </a:t>
            </a:r>
            <a:r>
              <a:rPr dirty="0" sz="1000" spc="-160">
                <a:solidFill>
                  <a:srgbClr val="FFFFFF"/>
                </a:solidFill>
                <a:latin typeface="Arial Black"/>
                <a:cs typeface="Arial Black"/>
              </a:rPr>
              <a:t>mereka </a:t>
            </a:r>
            <a:r>
              <a:rPr dirty="0" sz="1000" spc="-170">
                <a:solidFill>
                  <a:srgbClr val="FFFFFF"/>
                </a:solidFill>
                <a:latin typeface="Arial Black"/>
                <a:cs typeface="Arial Black"/>
              </a:rPr>
              <a:t>akan merasa </a:t>
            </a:r>
            <a:r>
              <a:rPr dirty="0" sz="1000" spc="-135">
                <a:solidFill>
                  <a:srgbClr val="FFFFFF"/>
                </a:solidFill>
                <a:latin typeface="Arial Black"/>
                <a:cs typeface="Arial Black"/>
              </a:rPr>
              <a:t>dengan  </a:t>
            </a:r>
            <a:r>
              <a:rPr dirty="0" sz="1000" spc="-150">
                <a:solidFill>
                  <a:srgbClr val="FFFFFF"/>
                </a:solidFill>
                <a:latin typeface="Arial Black"/>
                <a:cs typeface="Arial Black"/>
              </a:rPr>
              <a:t>memberikan </a:t>
            </a:r>
            <a:r>
              <a:rPr dirty="0" sz="1000" spc="-160">
                <a:solidFill>
                  <a:srgbClr val="FFFFFF"/>
                </a:solidFill>
                <a:latin typeface="Arial Black"/>
                <a:cs typeface="Arial Black"/>
              </a:rPr>
              <a:t>suara </a:t>
            </a:r>
            <a:r>
              <a:rPr dirty="0" sz="1000" spc="-155">
                <a:solidFill>
                  <a:srgbClr val="FFFFFF"/>
                </a:solidFill>
                <a:latin typeface="Arial Black"/>
                <a:cs typeface="Arial Black"/>
              </a:rPr>
              <a:t>mereka, </a:t>
            </a:r>
            <a:r>
              <a:rPr dirty="0" sz="1000" spc="-160">
                <a:solidFill>
                  <a:srgbClr val="FFFFFF"/>
                </a:solidFill>
                <a:latin typeface="Arial Black"/>
                <a:cs typeface="Arial Black"/>
              </a:rPr>
              <a:t>mereka </a:t>
            </a:r>
            <a:r>
              <a:rPr dirty="0" sz="1000" spc="-125">
                <a:solidFill>
                  <a:srgbClr val="FFFFFF"/>
                </a:solidFill>
                <a:latin typeface="Arial Black"/>
                <a:cs typeface="Arial Black"/>
              </a:rPr>
              <a:t>telah </a:t>
            </a:r>
            <a:r>
              <a:rPr dirty="0" sz="1000" spc="-140">
                <a:solidFill>
                  <a:srgbClr val="FFFFFF"/>
                </a:solidFill>
                <a:latin typeface="Arial Black"/>
                <a:cs typeface="Arial Black"/>
              </a:rPr>
              <a:t>mengambil </a:t>
            </a:r>
            <a:r>
              <a:rPr dirty="0" sz="1000" spc="-135">
                <a:solidFill>
                  <a:srgbClr val="FFFFFF"/>
                </a:solidFill>
                <a:latin typeface="Arial Black"/>
                <a:cs typeface="Arial Black"/>
              </a:rPr>
              <a:t>bagian</a:t>
            </a:r>
            <a:r>
              <a:rPr dirty="0" sz="1000" spc="6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000" spc="-150">
                <a:solidFill>
                  <a:srgbClr val="FFFFFF"/>
                </a:solidFill>
                <a:latin typeface="Arial Black"/>
                <a:cs typeface="Arial Black"/>
              </a:rPr>
              <a:t>dalam </a:t>
            </a:r>
            <a:r>
              <a:rPr dirty="0" sz="1000" spc="-145">
                <a:solidFill>
                  <a:srgbClr val="FFFFFF"/>
                </a:solidFill>
                <a:latin typeface="Arial Black"/>
                <a:cs typeface="Arial Black"/>
              </a:rPr>
              <a:t>proses  </a:t>
            </a:r>
            <a:r>
              <a:rPr dirty="0" sz="1000" spc="-150">
                <a:solidFill>
                  <a:srgbClr val="FFFFFF"/>
                </a:solidFill>
                <a:latin typeface="Arial Black"/>
                <a:cs typeface="Arial Black"/>
              </a:rPr>
              <a:t>demokrasi.</a:t>
            </a:r>
            <a:endParaRPr sz="1000">
              <a:latin typeface="Arial Black"/>
              <a:cs typeface="Arial Black"/>
            </a:endParaRPr>
          </a:p>
          <a:p>
            <a:pPr algn="just" marL="12700" marR="5080">
              <a:lnSpc>
                <a:spcPct val="112500"/>
              </a:lnSpc>
              <a:spcBef>
                <a:spcPts val="1350"/>
              </a:spcBef>
            </a:pPr>
            <a:r>
              <a:rPr dirty="0" sz="1000" spc="-150">
                <a:solidFill>
                  <a:srgbClr val="FFFFFF"/>
                </a:solidFill>
                <a:latin typeface="Arial Black"/>
                <a:cs typeface="Arial Black"/>
              </a:rPr>
              <a:t>Sistem </a:t>
            </a:r>
            <a:r>
              <a:rPr dirty="0" sz="1000" spc="-135">
                <a:solidFill>
                  <a:srgbClr val="FFFFFF"/>
                </a:solidFill>
                <a:latin typeface="Arial Black"/>
                <a:cs typeface="Arial Black"/>
              </a:rPr>
              <a:t>pengambilan</a:t>
            </a:r>
            <a:r>
              <a:rPr dirty="0" sz="1000" spc="6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000" spc="-160">
                <a:solidFill>
                  <a:srgbClr val="FFFFFF"/>
                </a:solidFill>
                <a:latin typeface="Arial Black"/>
                <a:cs typeface="Arial Black"/>
              </a:rPr>
              <a:t>suara </a:t>
            </a:r>
            <a:r>
              <a:rPr dirty="0" sz="1000" spc="-135">
                <a:solidFill>
                  <a:srgbClr val="FFFFFF"/>
                </a:solidFill>
                <a:latin typeface="Arial Black"/>
                <a:cs typeface="Arial Black"/>
              </a:rPr>
              <a:t>juga  dipergunakan  </a:t>
            </a:r>
            <a:r>
              <a:rPr dirty="0" sz="1000" spc="-150">
                <a:solidFill>
                  <a:srgbClr val="FFFFFF"/>
                </a:solidFill>
                <a:latin typeface="Arial Black"/>
                <a:cs typeface="Arial Black"/>
              </a:rPr>
              <a:t>dalam </a:t>
            </a:r>
            <a:r>
              <a:rPr dirty="0" sz="1000" spc="-145">
                <a:solidFill>
                  <a:srgbClr val="FFFFFF"/>
                </a:solidFill>
                <a:latin typeface="Arial Black"/>
                <a:cs typeface="Arial Black"/>
              </a:rPr>
              <a:t>proses </a:t>
            </a:r>
            <a:r>
              <a:rPr dirty="0" sz="1000" spc="-135">
                <a:solidFill>
                  <a:srgbClr val="FFFFFF"/>
                </a:solidFill>
                <a:latin typeface="Arial Black"/>
                <a:cs typeface="Arial Black"/>
              </a:rPr>
              <a:t>pengambilan   </a:t>
            </a:r>
            <a:r>
              <a:rPr dirty="0" sz="1000" spc="-130">
                <a:solidFill>
                  <a:srgbClr val="FFFFFF"/>
                </a:solidFill>
                <a:latin typeface="Arial Black"/>
                <a:cs typeface="Arial Black"/>
              </a:rPr>
              <a:t>keputusan/mufakat. </a:t>
            </a:r>
            <a:r>
              <a:rPr dirty="0" sz="1000" spc="-145">
                <a:solidFill>
                  <a:srgbClr val="FFFFFF"/>
                </a:solidFill>
                <a:latin typeface="Arial Black"/>
                <a:cs typeface="Arial Black"/>
              </a:rPr>
              <a:t>Bentuk </a:t>
            </a:r>
            <a:r>
              <a:rPr dirty="0" sz="1000" spc="-155">
                <a:solidFill>
                  <a:srgbClr val="FFFFFF"/>
                </a:solidFill>
                <a:latin typeface="Arial Black"/>
                <a:cs typeface="Arial Black"/>
              </a:rPr>
              <a:t>musyawarah </a:t>
            </a:r>
            <a:r>
              <a:rPr dirty="0" sz="1000" spc="-130">
                <a:solidFill>
                  <a:srgbClr val="FFFFFF"/>
                </a:solidFill>
                <a:latin typeface="Arial Black"/>
                <a:cs typeface="Arial Black"/>
              </a:rPr>
              <a:t>untuk </a:t>
            </a:r>
            <a:r>
              <a:rPr dirty="0" sz="1000" spc="-145">
                <a:solidFill>
                  <a:srgbClr val="FFFFFF"/>
                </a:solidFill>
                <a:latin typeface="Arial Black"/>
                <a:cs typeface="Arial Black"/>
              </a:rPr>
              <a:t>mendapatkan mufakat sebagai  </a:t>
            </a:r>
            <a:r>
              <a:rPr dirty="0" sz="1000" spc="-135">
                <a:solidFill>
                  <a:srgbClr val="FFFFFF"/>
                </a:solidFill>
                <a:latin typeface="Arial Black"/>
                <a:cs typeface="Arial Black"/>
              </a:rPr>
              <a:t>bagian </a:t>
            </a:r>
            <a:r>
              <a:rPr dirty="0" sz="1000" spc="-125">
                <a:solidFill>
                  <a:srgbClr val="FFFFFF"/>
                </a:solidFill>
                <a:latin typeface="Arial Black"/>
                <a:cs typeface="Arial Black"/>
              </a:rPr>
              <a:t>dari </a:t>
            </a:r>
            <a:r>
              <a:rPr dirty="0" sz="1000" spc="-145">
                <a:solidFill>
                  <a:srgbClr val="FFFFFF"/>
                </a:solidFill>
                <a:latin typeface="Arial Black"/>
                <a:cs typeface="Arial Black"/>
              </a:rPr>
              <a:t>proses </a:t>
            </a:r>
            <a:r>
              <a:rPr dirty="0" sz="1000" spc="-155">
                <a:solidFill>
                  <a:srgbClr val="FFFFFF"/>
                </a:solidFill>
                <a:latin typeface="Arial Black"/>
                <a:cs typeface="Arial Black"/>
              </a:rPr>
              <a:t>dasar </a:t>
            </a:r>
            <a:r>
              <a:rPr dirty="0" sz="1000" spc="-140">
                <a:solidFill>
                  <a:srgbClr val="FFFFFF"/>
                </a:solidFill>
                <a:latin typeface="Arial Black"/>
                <a:cs typeface="Arial Black"/>
              </a:rPr>
              <a:t>berdemokrasi </a:t>
            </a:r>
            <a:r>
              <a:rPr dirty="0" sz="1000" spc="-150">
                <a:solidFill>
                  <a:srgbClr val="FFFFFF"/>
                </a:solidFill>
                <a:latin typeface="Arial Black"/>
                <a:cs typeface="Arial Black"/>
              </a:rPr>
              <a:t>harus </a:t>
            </a:r>
            <a:r>
              <a:rPr dirty="0" sz="1000" spc="-125">
                <a:solidFill>
                  <a:srgbClr val="FFFFFF"/>
                </a:solidFill>
                <a:latin typeface="Arial Black"/>
                <a:cs typeface="Arial Black"/>
              </a:rPr>
              <a:t>dapat </a:t>
            </a:r>
            <a:r>
              <a:rPr dirty="0" sz="1000" spc="-140">
                <a:solidFill>
                  <a:srgbClr val="FFFFFF"/>
                </a:solidFill>
                <a:latin typeface="Arial Black"/>
                <a:cs typeface="Arial Black"/>
              </a:rPr>
              <a:t>dimanfaatkan </a:t>
            </a:r>
            <a:r>
              <a:rPr dirty="0" sz="1000" spc="-120">
                <a:solidFill>
                  <a:srgbClr val="FFFFFF"/>
                </a:solidFill>
                <a:latin typeface="Arial Black"/>
                <a:cs typeface="Arial Black"/>
              </a:rPr>
              <a:t>oleh </a:t>
            </a:r>
            <a:r>
              <a:rPr dirty="0" sz="1000" spc="-140">
                <a:solidFill>
                  <a:srgbClr val="FFFFFF"/>
                </a:solidFill>
                <a:latin typeface="Arial Black"/>
                <a:cs typeface="Arial Black"/>
              </a:rPr>
              <a:t>peserta  </a:t>
            </a:r>
            <a:r>
              <a:rPr dirty="0" sz="1000" spc="-120">
                <a:solidFill>
                  <a:srgbClr val="FFFFFF"/>
                </a:solidFill>
                <a:latin typeface="Arial Black"/>
                <a:cs typeface="Arial Black"/>
              </a:rPr>
              <a:t>didik </a:t>
            </a:r>
            <a:r>
              <a:rPr dirty="0" sz="1000" spc="-130">
                <a:solidFill>
                  <a:srgbClr val="FFFFFF"/>
                </a:solidFill>
                <a:latin typeface="Arial Black"/>
                <a:cs typeface="Arial Black"/>
              </a:rPr>
              <a:t>untuk </a:t>
            </a:r>
            <a:r>
              <a:rPr dirty="0" sz="1000" spc="-120">
                <a:solidFill>
                  <a:srgbClr val="FFFFFF"/>
                </a:solidFill>
                <a:latin typeface="Arial Black"/>
                <a:cs typeface="Arial Black"/>
              </a:rPr>
              <a:t>berlatih </a:t>
            </a:r>
            <a:r>
              <a:rPr dirty="0" sz="1000" spc="-145">
                <a:solidFill>
                  <a:srgbClr val="FFFFFF"/>
                </a:solidFill>
                <a:latin typeface="Arial Black"/>
                <a:cs typeface="Arial Black"/>
              </a:rPr>
              <a:t>sebelum </a:t>
            </a:r>
            <a:r>
              <a:rPr dirty="0" sz="1000" spc="-120">
                <a:solidFill>
                  <a:srgbClr val="FFFFFF"/>
                </a:solidFill>
                <a:latin typeface="Arial Black"/>
                <a:cs typeface="Arial Black"/>
              </a:rPr>
              <a:t>terjun </a:t>
            </a:r>
            <a:r>
              <a:rPr dirty="0" sz="1000" spc="-170">
                <a:solidFill>
                  <a:srgbClr val="FFFFFF"/>
                </a:solidFill>
                <a:latin typeface="Arial Black"/>
                <a:cs typeface="Arial Black"/>
              </a:rPr>
              <a:t>ke </a:t>
            </a:r>
            <a:r>
              <a:rPr dirty="0" sz="1000" spc="-135">
                <a:solidFill>
                  <a:srgbClr val="FFFFFF"/>
                </a:solidFill>
                <a:latin typeface="Arial Black"/>
                <a:cs typeface="Arial Black"/>
              </a:rPr>
              <a:t>praktik </a:t>
            </a:r>
            <a:r>
              <a:rPr dirty="0" sz="1000" spc="-150">
                <a:solidFill>
                  <a:srgbClr val="FFFFFF"/>
                </a:solidFill>
                <a:latin typeface="Arial Black"/>
                <a:cs typeface="Arial Black"/>
              </a:rPr>
              <a:t>demokrasi</a:t>
            </a:r>
            <a:r>
              <a:rPr dirty="0" sz="1000" spc="-4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000" spc="-135">
                <a:solidFill>
                  <a:srgbClr val="FFFFFF"/>
                </a:solidFill>
                <a:latin typeface="Arial Black"/>
                <a:cs typeface="Arial Black"/>
              </a:rPr>
              <a:t>yang </a:t>
            </a:r>
            <a:r>
              <a:rPr dirty="0" sz="1000" spc="-114">
                <a:solidFill>
                  <a:srgbClr val="FFFFFF"/>
                </a:solidFill>
                <a:latin typeface="Arial Black"/>
                <a:cs typeface="Arial Black"/>
              </a:rPr>
              <a:t>lebih </a:t>
            </a:r>
            <a:r>
              <a:rPr dirty="0" sz="1000" spc="-155">
                <a:solidFill>
                  <a:srgbClr val="FFFFFF"/>
                </a:solidFill>
                <a:latin typeface="Arial Black"/>
                <a:cs typeface="Arial Black"/>
              </a:rPr>
              <a:t>luas.</a:t>
            </a:r>
            <a:endParaRPr sz="1000">
              <a:latin typeface="Arial Black"/>
              <a:cs typeface="Arial Black"/>
            </a:endParaRPr>
          </a:p>
          <a:p>
            <a:pPr algn="just" marL="12700" marR="5080">
              <a:lnSpc>
                <a:spcPct val="112500"/>
              </a:lnSpc>
              <a:spcBef>
                <a:spcPts val="1350"/>
              </a:spcBef>
            </a:pPr>
            <a:r>
              <a:rPr dirty="0" sz="1000" spc="-145">
                <a:solidFill>
                  <a:srgbClr val="FFFFFF"/>
                </a:solidFill>
                <a:latin typeface="Arial Black"/>
                <a:cs typeface="Arial Black"/>
              </a:rPr>
              <a:t>Proyek </a:t>
            </a:r>
            <a:r>
              <a:rPr dirty="0" sz="1000" spc="-110">
                <a:solidFill>
                  <a:srgbClr val="FFFFFF"/>
                </a:solidFill>
                <a:latin typeface="Arial Black"/>
                <a:cs typeface="Arial Black"/>
              </a:rPr>
              <a:t>ini </a:t>
            </a:r>
            <a:r>
              <a:rPr dirty="0" sz="1000" spc="-130">
                <a:solidFill>
                  <a:srgbClr val="FFFFFF"/>
                </a:solidFill>
                <a:latin typeface="Arial Black"/>
                <a:cs typeface="Arial Black"/>
              </a:rPr>
              <a:t>dimulai </a:t>
            </a:r>
            <a:r>
              <a:rPr dirty="0" sz="1000" spc="-135">
                <a:solidFill>
                  <a:srgbClr val="FFFFFF"/>
                </a:solidFill>
                <a:latin typeface="Arial Black"/>
                <a:cs typeface="Arial Black"/>
              </a:rPr>
              <a:t>dengan</a:t>
            </a:r>
            <a:r>
              <a:rPr dirty="0" sz="1000" spc="6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000" spc="-135">
                <a:solidFill>
                  <a:srgbClr val="FFFFFF"/>
                </a:solidFill>
                <a:latin typeface="Arial Black"/>
                <a:cs typeface="Arial Black"/>
              </a:rPr>
              <a:t>tahap  pengenalan,  </a:t>
            </a:r>
            <a:r>
              <a:rPr dirty="0" sz="1000" spc="-130">
                <a:solidFill>
                  <a:srgbClr val="FFFFFF"/>
                </a:solidFill>
                <a:latin typeface="Arial Black"/>
                <a:cs typeface="Arial Black"/>
              </a:rPr>
              <a:t>murid </a:t>
            </a:r>
            <a:r>
              <a:rPr dirty="0" sz="1000" spc="-145">
                <a:solidFill>
                  <a:srgbClr val="FFFFFF"/>
                </a:solidFill>
                <a:latin typeface="Arial Black"/>
                <a:cs typeface="Arial Black"/>
              </a:rPr>
              <a:t>diajak </a:t>
            </a:r>
            <a:r>
              <a:rPr dirty="0" sz="1000" spc="-140">
                <a:solidFill>
                  <a:srgbClr val="FFFFFF"/>
                </a:solidFill>
                <a:latin typeface="Arial Black"/>
                <a:cs typeface="Arial Black"/>
              </a:rPr>
              <a:t>mengenali </a:t>
            </a:r>
            <a:r>
              <a:rPr dirty="0" sz="1000" spc="-135">
                <a:solidFill>
                  <a:srgbClr val="FFFFFF"/>
                </a:solidFill>
                <a:latin typeface="Arial Black"/>
                <a:cs typeface="Arial Black"/>
              </a:rPr>
              <a:t>dan  menggali </a:t>
            </a:r>
            <a:r>
              <a:rPr dirty="0" sz="1000" spc="-114">
                <a:solidFill>
                  <a:srgbClr val="FFFFFF"/>
                </a:solidFill>
                <a:latin typeface="Arial Black"/>
                <a:cs typeface="Arial Black"/>
              </a:rPr>
              <a:t>lebih </a:t>
            </a:r>
            <a:r>
              <a:rPr dirty="0" sz="1000" spc="-150">
                <a:solidFill>
                  <a:srgbClr val="FFFFFF"/>
                </a:solidFill>
                <a:latin typeface="Arial Black"/>
                <a:cs typeface="Arial Black"/>
              </a:rPr>
              <a:t>dalam </a:t>
            </a:r>
            <a:r>
              <a:rPr dirty="0" sz="1000" spc="-125">
                <a:solidFill>
                  <a:srgbClr val="FFFFFF"/>
                </a:solidFill>
                <a:latin typeface="Arial Black"/>
                <a:cs typeface="Arial Black"/>
              </a:rPr>
              <a:t>tentang pentingnya </a:t>
            </a:r>
            <a:r>
              <a:rPr dirty="0" sz="1000" spc="-135">
                <a:solidFill>
                  <a:srgbClr val="FFFFFF"/>
                </a:solidFill>
                <a:latin typeface="Arial Black"/>
                <a:cs typeface="Arial Black"/>
              </a:rPr>
              <a:t>partisipasi </a:t>
            </a:r>
            <a:r>
              <a:rPr dirty="0" sz="1000" spc="-114">
                <a:solidFill>
                  <a:srgbClr val="FFFFFF"/>
                </a:solidFill>
                <a:latin typeface="Arial Black"/>
                <a:cs typeface="Arial Black"/>
              </a:rPr>
              <a:t>tiap </a:t>
            </a:r>
            <a:r>
              <a:rPr dirty="0" sz="1000" spc="-110">
                <a:solidFill>
                  <a:srgbClr val="FFFFFF"/>
                </a:solidFill>
                <a:latin typeface="Arial Black"/>
                <a:cs typeface="Arial Black"/>
              </a:rPr>
              <a:t>individu </a:t>
            </a:r>
            <a:r>
              <a:rPr dirty="0" sz="1000" spc="-150">
                <a:solidFill>
                  <a:srgbClr val="FFFFFF"/>
                </a:solidFill>
                <a:latin typeface="Arial Black"/>
                <a:cs typeface="Arial Black"/>
              </a:rPr>
              <a:t>dalam  </a:t>
            </a:r>
            <a:r>
              <a:rPr dirty="0" sz="1000" spc="-140">
                <a:solidFill>
                  <a:srgbClr val="FFFFFF"/>
                </a:solidFill>
                <a:latin typeface="Arial Black"/>
                <a:cs typeface="Arial Black"/>
              </a:rPr>
              <a:t>kelompok, mulai </a:t>
            </a:r>
            <a:r>
              <a:rPr dirty="0" sz="1000" spc="-125">
                <a:solidFill>
                  <a:srgbClr val="FFFFFF"/>
                </a:solidFill>
                <a:latin typeface="Arial Black"/>
                <a:cs typeface="Arial Black"/>
              </a:rPr>
              <a:t>dari </a:t>
            </a:r>
            <a:r>
              <a:rPr dirty="0" sz="1000" spc="-140">
                <a:solidFill>
                  <a:srgbClr val="FFFFFF"/>
                </a:solidFill>
                <a:latin typeface="Arial Black"/>
                <a:cs typeface="Arial Black"/>
              </a:rPr>
              <a:t>kelompok </a:t>
            </a:r>
            <a:r>
              <a:rPr dirty="0" sz="1000" spc="-150">
                <a:solidFill>
                  <a:srgbClr val="FFFFFF"/>
                </a:solidFill>
                <a:latin typeface="Arial Black"/>
                <a:cs typeface="Arial Black"/>
              </a:rPr>
              <a:t>kecil </a:t>
            </a:r>
            <a:r>
              <a:rPr dirty="0" sz="1000" spc="-130">
                <a:solidFill>
                  <a:srgbClr val="FFFFFF"/>
                </a:solidFill>
                <a:latin typeface="Arial Black"/>
                <a:cs typeface="Arial Black"/>
              </a:rPr>
              <a:t>hingga </a:t>
            </a:r>
            <a:r>
              <a:rPr dirty="0" sz="1000" spc="-150">
                <a:solidFill>
                  <a:srgbClr val="FFFFFF"/>
                </a:solidFill>
                <a:latin typeface="Arial Black"/>
                <a:cs typeface="Arial Black"/>
              </a:rPr>
              <a:t>dalam konteks </a:t>
            </a:r>
            <a:r>
              <a:rPr dirty="0" sz="1000" spc="-160">
                <a:solidFill>
                  <a:srgbClr val="FFFFFF"/>
                </a:solidFill>
                <a:latin typeface="Arial Black"/>
                <a:cs typeface="Arial Black"/>
              </a:rPr>
              <a:t>masyarakat</a:t>
            </a:r>
            <a:r>
              <a:rPr dirty="0" sz="1000" spc="1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000" spc="-155">
                <a:solidFill>
                  <a:srgbClr val="FFFFFF"/>
                </a:solidFill>
                <a:latin typeface="Arial Black"/>
                <a:cs typeface="Arial Black"/>
              </a:rPr>
              <a:t>luas.  </a:t>
            </a:r>
            <a:r>
              <a:rPr dirty="0" sz="1000" spc="-140">
                <a:solidFill>
                  <a:srgbClr val="FFFFFF"/>
                </a:solidFill>
                <a:latin typeface="Arial Black"/>
                <a:cs typeface="Arial Black"/>
              </a:rPr>
              <a:t>peserta </a:t>
            </a:r>
            <a:r>
              <a:rPr dirty="0" sz="1000" spc="-120">
                <a:solidFill>
                  <a:srgbClr val="FFFFFF"/>
                </a:solidFill>
                <a:latin typeface="Arial Black"/>
                <a:cs typeface="Arial Black"/>
              </a:rPr>
              <a:t>didik </a:t>
            </a:r>
            <a:r>
              <a:rPr dirty="0" sz="1000" spc="-145">
                <a:solidFill>
                  <a:srgbClr val="FFFFFF"/>
                </a:solidFill>
                <a:latin typeface="Arial Black"/>
                <a:cs typeface="Arial Black"/>
              </a:rPr>
              <a:t>diajak </a:t>
            </a:r>
            <a:r>
              <a:rPr dirty="0" sz="1000" spc="-135">
                <a:solidFill>
                  <a:srgbClr val="FFFFFF"/>
                </a:solidFill>
                <a:latin typeface="Arial Black"/>
                <a:cs typeface="Arial Black"/>
              </a:rPr>
              <a:t>juga </a:t>
            </a:r>
            <a:r>
              <a:rPr dirty="0" sz="1000" spc="-114">
                <a:solidFill>
                  <a:srgbClr val="FFFFFF"/>
                </a:solidFill>
                <a:latin typeface="Arial Black"/>
                <a:cs typeface="Arial Black"/>
              </a:rPr>
              <a:t>lebih </a:t>
            </a:r>
            <a:r>
              <a:rPr dirty="0" sz="1000" spc="-155">
                <a:solidFill>
                  <a:srgbClr val="FFFFFF"/>
                </a:solidFill>
                <a:latin typeface="Arial Black"/>
                <a:cs typeface="Arial Black"/>
              </a:rPr>
              <a:t>peka </a:t>
            </a:r>
            <a:r>
              <a:rPr dirty="0" sz="1000" spc="-130">
                <a:solidFill>
                  <a:srgbClr val="FFFFFF"/>
                </a:solidFill>
                <a:latin typeface="Arial Black"/>
                <a:cs typeface="Arial Black"/>
              </a:rPr>
              <a:t>melihat </a:t>
            </a:r>
            <a:r>
              <a:rPr dirty="0" sz="1000" spc="-150">
                <a:solidFill>
                  <a:srgbClr val="FFFFFF"/>
                </a:solidFill>
                <a:latin typeface="Arial Black"/>
                <a:cs typeface="Arial Black"/>
              </a:rPr>
              <a:t>kesenjangan </a:t>
            </a:r>
            <a:r>
              <a:rPr dirty="0" sz="1000" spc="-135">
                <a:solidFill>
                  <a:srgbClr val="FFFFFF"/>
                </a:solidFill>
                <a:latin typeface="Arial Black"/>
                <a:cs typeface="Arial Black"/>
              </a:rPr>
              <a:t>dan </a:t>
            </a:r>
            <a:r>
              <a:rPr dirty="0" sz="1000" spc="-145">
                <a:solidFill>
                  <a:srgbClr val="FFFFFF"/>
                </a:solidFill>
                <a:latin typeface="Arial Black"/>
                <a:cs typeface="Arial Black"/>
              </a:rPr>
              <a:t>ketidaksetaraan  </a:t>
            </a:r>
            <a:r>
              <a:rPr dirty="0" sz="1000" spc="-135">
                <a:solidFill>
                  <a:srgbClr val="FFFFFF"/>
                </a:solidFill>
                <a:latin typeface="Arial Black"/>
                <a:cs typeface="Arial Black"/>
              </a:rPr>
              <a:t>yang</a:t>
            </a:r>
            <a:r>
              <a:rPr dirty="0" sz="1000" spc="6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000" spc="-120">
                <a:solidFill>
                  <a:srgbClr val="FFFFFF"/>
                </a:solidFill>
                <a:latin typeface="Arial Black"/>
                <a:cs typeface="Arial Black"/>
              </a:rPr>
              <a:t>terjadi </a:t>
            </a:r>
            <a:r>
              <a:rPr dirty="0" sz="1000" spc="-100">
                <a:solidFill>
                  <a:srgbClr val="FFFFFF"/>
                </a:solidFill>
                <a:latin typeface="Arial Black"/>
                <a:cs typeface="Arial Black"/>
              </a:rPr>
              <a:t>di </a:t>
            </a:r>
            <a:r>
              <a:rPr dirty="0" sz="1000" spc="-135">
                <a:solidFill>
                  <a:srgbClr val="FFFFFF"/>
                </a:solidFill>
                <a:latin typeface="Arial Black"/>
                <a:cs typeface="Arial Black"/>
              </a:rPr>
              <a:t>lingkungannya,  </a:t>
            </a:r>
            <a:r>
              <a:rPr dirty="0" sz="1000" spc="-145">
                <a:solidFill>
                  <a:srgbClr val="FFFFFF"/>
                </a:solidFill>
                <a:latin typeface="Arial Black"/>
                <a:cs typeface="Arial Black"/>
              </a:rPr>
              <a:t>serta </a:t>
            </a:r>
            <a:r>
              <a:rPr dirty="0" sz="1000" spc="-150">
                <a:solidFill>
                  <a:srgbClr val="FFFFFF"/>
                </a:solidFill>
                <a:latin typeface="Arial Black"/>
                <a:cs typeface="Arial Black"/>
              </a:rPr>
              <a:t>mengenalkan </a:t>
            </a:r>
            <a:r>
              <a:rPr dirty="0" sz="1000" spc="-135">
                <a:solidFill>
                  <a:srgbClr val="FFFFFF"/>
                </a:solidFill>
                <a:latin typeface="Arial Black"/>
                <a:cs typeface="Arial Black"/>
              </a:rPr>
              <a:t>peran  </a:t>
            </a:r>
            <a:r>
              <a:rPr dirty="0" sz="1000" spc="-170">
                <a:solidFill>
                  <a:srgbClr val="FFFFFF"/>
                </a:solidFill>
                <a:latin typeface="Arial Black"/>
                <a:cs typeface="Arial Black"/>
              </a:rPr>
              <a:t>anak </a:t>
            </a:r>
            <a:r>
              <a:rPr dirty="0" sz="1000" spc="-150">
                <a:solidFill>
                  <a:srgbClr val="FFFFFF"/>
                </a:solidFill>
                <a:latin typeface="Arial Black"/>
                <a:cs typeface="Arial Black"/>
              </a:rPr>
              <a:t>muda dalam  </a:t>
            </a:r>
            <a:r>
              <a:rPr dirty="0" sz="1000" spc="-145">
                <a:solidFill>
                  <a:srgbClr val="FFFFFF"/>
                </a:solidFill>
                <a:latin typeface="Arial Black"/>
                <a:cs typeface="Arial Black"/>
              </a:rPr>
              <a:t>proses</a:t>
            </a:r>
            <a:r>
              <a:rPr dirty="0" sz="1000" spc="-9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000" spc="-150">
                <a:solidFill>
                  <a:srgbClr val="FFFFFF"/>
                </a:solidFill>
                <a:latin typeface="Arial Black"/>
                <a:cs typeface="Arial Black"/>
              </a:rPr>
              <a:t>demokrasi.</a:t>
            </a:r>
            <a:endParaRPr sz="1000">
              <a:latin typeface="Arial Black"/>
              <a:cs typeface="Arial Black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7749" y="81374"/>
            <a:ext cx="1646555" cy="406400"/>
            <a:chOff x="57749" y="81374"/>
            <a:chExt cx="1646555" cy="406400"/>
          </a:xfrm>
        </p:grpSpPr>
        <p:sp>
          <p:nvSpPr>
            <p:cNvPr id="7" name="object 7"/>
            <p:cNvSpPr/>
            <p:nvPr/>
          </p:nvSpPr>
          <p:spPr>
            <a:xfrm>
              <a:off x="57749" y="81374"/>
              <a:ext cx="1646246" cy="40604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686323" y="197224"/>
              <a:ext cx="876300" cy="276225"/>
            </a:xfrm>
            <a:custGeom>
              <a:avLst/>
              <a:gdLst/>
              <a:ahLst/>
              <a:cxnLst/>
              <a:rect l="l" t="t" r="r" b="b"/>
              <a:pathLst>
                <a:path w="876300" h="276225">
                  <a:moveTo>
                    <a:pt x="829698" y="275999"/>
                  </a:moveTo>
                  <a:lnTo>
                    <a:pt x="45999" y="275999"/>
                  </a:lnTo>
                  <a:lnTo>
                    <a:pt x="28094" y="272384"/>
                  </a:lnTo>
                  <a:lnTo>
                    <a:pt x="13473" y="262526"/>
                  </a:lnTo>
                  <a:lnTo>
                    <a:pt x="3614" y="247904"/>
                  </a:lnTo>
                  <a:lnTo>
                    <a:pt x="0" y="229999"/>
                  </a:lnTo>
                  <a:lnTo>
                    <a:pt x="0" y="46000"/>
                  </a:lnTo>
                  <a:lnTo>
                    <a:pt x="3614" y="28095"/>
                  </a:lnTo>
                  <a:lnTo>
                    <a:pt x="13473" y="13473"/>
                  </a:lnTo>
                  <a:lnTo>
                    <a:pt x="28094" y="3614"/>
                  </a:lnTo>
                  <a:lnTo>
                    <a:pt x="45999" y="0"/>
                  </a:lnTo>
                  <a:lnTo>
                    <a:pt x="829698" y="0"/>
                  </a:lnTo>
                  <a:lnTo>
                    <a:pt x="867969" y="20479"/>
                  </a:lnTo>
                  <a:lnTo>
                    <a:pt x="875698" y="46000"/>
                  </a:lnTo>
                  <a:lnTo>
                    <a:pt x="875698" y="229999"/>
                  </a:lnTo>
                  <a:lnTo>
                    <a:pt x="872083" y="247904"/>
                  </a:lnTo>
                  <a:lnTo>
                    <a:pt x="862225" y="262526"/>
                  </a:lnTo>
                  <a:lnTo>
                    <a:pt x="847603" y="272384"/>
                  </a:lnTo>
                  <a:lnTo>
                    <a:pt x="829698" y="275999"/>
                  </a:lnTo>
                  <a:close/>
                </a:path>
              </a:pathLst>
            </a:custGeom>
            <a:solidFill>
              <a:srgbClr val="D8E9D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613248" y="189984"/>
            <a:ext cx="80962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Arial"/>
                <a:cs typeface="Arial"/>
              </a:rPr>
              <a:t>Suara</a:t>
            </a:r>
            <a:r>
              <a:rPr dirty="0" sz="800" spc="-60">
                <a:latin typeface="Arial"/>
                <a:cs typeface="Arial"/>
              </a:rPr>
              <a:t> </a:t>
            </a:r>
            <a:r>
              <a:rPr dirty="0" sz="800" spc="-5">
                <a:latin typeface="Arial"/>
                <a:cs typeface="Arial"/>
              </a:rPr>
              <a:t>Demokrasi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30573" y="3641418"/>
            <a:ext cx="2270760" cy="880744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85"/>
              </a:spcBef>
            </a:pPr>
            <a:r>
              <a:rPr dirty="0" sz="2800" spc="80" b="1">
                <a:solidFill>
                  <a:srgbClr val="383436"/>
                </a:solidFill>
                <a:latin typeface="Comfortaa"/>
                <a:cs typeface="Comfortaa"/>
              </a:rPr>
              <a:t>Tujuan,</a:t>
            </a:r>
            <a:r>
              <a:rPr dirty="0" sz="2800" spc="-80" b="1">
                <a:solidFill>
                  <a:srgbClr val="383436"/>
                </a:solidFill>
                <a:latin typeface="Comfortaa"/>
                <a:cs typeface="Comfortaa"/>
              </a:rPr>
              <a:t> </a:t>
            </a:r>
            <a:r>
              <a:rPr dirty="0" sz="2800" spc="35" b="1">
                <a:solidFill>
                  <a:srgbClr val="383436"/>
                </a:solidFill>
                <a:latin typeface="Comfortaa"/>
                <a:cs typeface="Comfortaa"/>
              </a:rPr>
              <a:t>Alur,  </a:t>
            </a:r>
            <a:r>
              <a:rPr dirty="0" sz="2800" spc="204" b="1">
                <a:solidFill>
                  <a:srgbClr val="383436"/>
                </a:solidFill>
                <a:latin typeface="Comfortaa"/>
                <a:cs typeface="Comfortaa"/>
              </a:rPr>
              <a:t>dan</a:t>
            </a:r>
            <a:r>
              <a:rPr dirty="0" sz="2800" spc="-25" b="1">
                <a:solidFill>
                  <a:srgbClr val="383436"/>
                </a:solidFill>
                <a:latin typeface="Comfortaa"/>
                <a:cs typeface="Comfortaa"/>
              </a:rPr>
              <a:t> </a:t>
            </a:r>
            <a:r>
              <a:rPr dirty="0" sz="2800" spc="-35" b="1">
                <a:solidFill>
                  <a:srgbClr val="383436"/>
                </a:solidFill>
                <a:latin typeface="Comfortaa"/>
                <a:cs typeface="Comfortaa"/>
              </a:rPr>
              <a:t>Target</a:t>
            </a:r>
            <a:endParaRPr sz="2800">
              <a:latin typeface="Comfortaa"/>
              <a:cs typeface="Comforta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04335" y="4533777"/>
            <a:ext cx="123634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20" b="1">
                <a:latin typeface="Verdana"/>
                <a:cs typeface="Verdana"/>
              </a:rPr>
              <a:t>Pencapaian</a:t>
            </a:r>
            <a:r>
              <a:rPr dirty="0" sz="1100" spc="-125" b="1">
                <a:latin typeface="Verdana"/>
                <a:cs typeface="Verdana"/>
              </a:rPr>
              <a:t> </a:t>
            </a:r>
            <a:r>
              <a:rPr dirty="0" sz="1100" spc="-130" b="1">
                <a:latin typeface="Verdana"/>
                <a:cs typeface="Verdana"/>
              </a:rPr>
              <a:t>Projek</a:t>
            </a:r>
            <a:endParaRPr sz="1100">
              <a:latin typeface="Verdana"/>
              <a:cs typeface="Verdan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349720" y="4647315"/>
            <a:ext cx="1156970" cy="0"/>
          </a:xfrm>
          <a:custGeom>
            <a:avLst/>
            <a:gdLst/>
            <a:ahLst/>
            <a:cxnLst/>
            <a:rect l="l" t="t" r="r" b="b"/>
            <a:pathLst>
              <a:path w="1156970" h="0">
                <a:moveTo>
                  <a:pt x="0" y="0"/>
                </a:moveTo>
                <a:lnTo>
                  <a:pt x="1156497" y="0"/>
                </a:lnTo>
              </a:path>
            </a:pathLst>
          </a:custGeom>
          <a:ln w="19049">
            <a:solidFill>
              <a:srgbClr val="595959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8498" y="189497"/>
            <a:ext cx="993775" cy="996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55"/>
              </a:lnSpc>
            </a:pPr>
            <a:r>
              <a:rPr dirty="0" sz="700" spc="45" b="1">
                <a:latin typeface="Comfortaa"/>
                <a:cs typeface="Comfortaa"/>
              </a:rPr>
              <a:t>Bhinneka </a:t>
            </a:r>
            <a:r>
              <a:rPr dirty="0" sz="700" spc="25" b="1">
                <a:latin typeface="Comfortaa"/>
                <a:cs typeface="Comfortaa"/>
              </a:rPr>
              <a:t>Tunggal</a:t>
            </a:r>
            <a:r>
              <a:rPr dirty="0" sz="700" spc="-114" b="1">
                <a:latin typeface="Comfortaa"/>
                <a:cs typeface="Comfortaa"/>
              </a:rPr>
              <a:t> </a:t>
            </a:r>
            <a:r>
              <a:rPr dirty="0" sz="700" spc="20" b="1">
                <a:latin typeface="Comfortaa"/>
                <a:cs typeface="Comfortaa"/>
              </a:rPr>
              <a:t>Ika</a:t>
            </a:r>
            <a:endParaRPr sz="700">
              <a:latin typeface="Comfortaa"/>
              <a:cs typeface="Comforta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42569" y="185512"/>
            <a:ext cx="114972" cy="1149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42224" y="1453397"/>
            <a:ext cx="4857115" cy="877569"/>
          </a:xfrm>
          <a:custGeom>
            <a:avLst/>
            <a:gdLst/>
            <a:ahLst/>
            <a:cxnLst/>
            <a:rect l="l" t="t" r="r" b="b"/>
            <a:pathLst>
              <a:path w="4857115" h="877569">
                <a:moveTo>
                  <a:pt x="0" y="146202"/>
                </a:moveTo>
                <a:lnTo>
                  <a:pt x="7453" y="99991"/>
                </a:lnTo>
                <a:lnTo>
                  <a:pt x="28208" y="59857"/>
                </a:lnTo>
                <a:lnTo>
                  <a:pt x="59857" y="28208"/>
                </a:lnTo>
                <a:lnTo>
                  <a:pt x="99991" y="7453"/>
                </a:lnTo>
                <a:lnTo>
                  <a:pt x="146202" y="0"/>
                </a:lnTo>
                <a:lnTo>
                  <a:pt x="4710490" y="0"/>
                </a:lnTo>
                <a:lnTo>
                  <a:pt x="4766434" y="11128"/>
                </a:lnTo>
                <a:lnTo>
                  <a:pt x="4813865" y="42822"/>
                </a:lnTo>
                <a:lnTo>
                  <a:pt x="4845562" y="90253"/>
                </a:lnTo>
                <a:lnTo>
                  <a:pt x="4856690" y="146202"/>
                </a:lnTo>
                <a:lnTo>
                  <a:pt x="4856690" y="730996"/>
                </a:lnTo>
                <a:lnTo>
                  <a:pt x="4849237" y="777207"/>
                </a:lnTo>
                <a:lnTo>
                  <a:pt x="4828483" y="817340"/>
                </a:lnTo>
                <a:lnTo>
                  <a:pt x="4796836" y="848989"/>
                </a:lnTo>
                <a:lnTo>
                  <a:pt x="4756703" y="869744"/>
                </a:lnTo>
                <a:lnTo>
                  <a:pt x="4710490" y="877198"/>
                </a:lnTo>
                <a:lnTo>
                  <a:pt x="146202" y="877198"/>
                </a:lnTo>
                <a:lnTo>
                  <a:pt x="99991" y="869744"/>
                </a:lnTo>
                <a:lnTo>
                  <a:pt x="59857" y="848989"/>
                </a:lnTo>
                <a:lnTo>
                  <a:pt x="28208" y="817340"/>
                </a:lnTo>
                <a:lnTo>
                  <a:pt x="7453" y="777207"/>
                </a:lnTo>
                <a:lnTo>
                  <a:pt x="0" y="730996"/>
                </a:lnTo>
                <a:lnTo>
                  <a:pt x="0" y="146202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69523" y="2417967"/>
            <a:ext cx="3507617" cy="27255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1278325" y="510050"/>
            <a:ext cx="4302125" cy="5969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3599"/>
              </a:lnSpc>
              <a:spcBef>
                <a:spcPts val="100"/>
              </a:spcBef>
            </a:pPr>
            <a:r>
              <a:rPr dirty="0" sz="1100" spc="-10" b="1">
                <a:solidFill>
                  <a:srgbClr val="741A46"/>
                </a:solidFill>
                <a:latin typeface="Arial"/>
                <a:cs typeface="Arial"/>
              </a:rPr>
              <a:t>Menampilkan </a:t>
            </a:r>
            <a:r>
              <a:rPr dirty="0" sz="1100" spc="-5" b="1">
                <a:solidFill>
                  <a:srgbClr val="741A46"/>
                </a:solidFill>
                <a:latin typeface="Arial"/>
                <a:cs typeface="Arial"/>
              </a:rPr>
              <a:t>Hasil </a:t>
            </a:r>
            <a:r>
              <a:rPr dirty="0" sz="1100" spc="-25" b="1">
                <a:solidFill>
                  <a:srgbClr val="741A46"/>
                </a:solidFill>
                <a:latin typeface="Arial"/>
                <a:cs typeface="Arial"/>
              </a:rPr>
              <a:t>Riset </a:t>
            </a:r>
            <a:r>
              <a:rPr dirty="0" sz="1100" spc="-20" b="1">
                <a:solidFill>
                  <a:srgbClr val="741A46"/>
                </a:solidFill>
                <a:latin typeface="Arial"/>
                <a:cs typeface="Arial"/>
              </a:rPr>
              <a:t>dan </a:t>
            </a:r>
            <a:r>
              <a:rPr dirty="0" sz="1100" spc="-30" b="1">
                <a:solidFill>
                  <a:srgbClr val="741A46"/>
                </a:solidFill>
                <a:latin typeface="Arial"/>
                <a:cs typeface="Arial"/>
              </a:rPr>
              <a:t>Menyusun </a:t>
            </a:r>
            <a:r>
              <a:rPr dirty="0" sz="1100" spc="-15" b="1">
                <a:solidFill>
                  <a:srgbClr val="741A46"/>
                </a:solidFill>
                <a:latin typeface="Arial"/>
                <a:cs typeface="Arial"/>
              </a:rPr>
              <a:t>Pertanyaan </a:t>
            </a:r>
            <a:r>
              <a:rPr dirty="0" sz="1100" spc="-5" b="1">
                <a:solidFill>
                  <a:srgbClr val="741A46"/>
                </a:solidFill>
                <a:latin typeface="Arial"/>
                <a:cs typeface="Arial"/>
              </a:rPr>
              <a:t>Untuk  </a:t>
            </a:r>
            <a:r>
              <a:rPr dirty="0" sz="1100" spc="-20" b="1">
                <a:solidFill>
                  <a:srgbClr val="741A46"/>
                </a:solidFill>
                <a:latin typeface="Arial"/>
                <a:cs typeface="Arial"/>
              </a:rPr>
              <a:t>Narasumber, </a:t>
            </a:r>
            <a:r>
              <a:rPr dirty="0" sz="1100" spc="-30" b="1">
                <a:solidFill>
                  <a:srgbClr val="741A46"/>
                </a:solidFill>
                <a:latin typeface="Arial"/>
                <a:cs typeface="Arial"/>
              </a:rPr>
              <a:t>Guru </a:t>
            </a:r>
            <a:r>
              <a:rPr dirty="0" sz="1100" spc="-15" b="1">
                <a:solidFill>
                  <a:srgbClr val="741A46"/>
                </a:solidFill>
                <a:latin typeface="Arial"/>
                <a:cs typeface="Arial"/>
              </a:rPr>
              <a:t>Menganalisa </a:t>
            </a:r>
            <a:r>
              <a:rPr dirty="0" sz="1100" spc="-25" b="1">
                <a:solidFill>
                  <a:srgbClr val="741A46"/>
                </a:solidFill>
                <a:latin typeface="Arial"/>
                <a:cs typeface="Arial"/>
              </a:rPr>
              <a:t>Reﬂeksi </a:t>
            </a:r>
            <a:r>
              <a:rPr dirty="0" sz="1100" spc="-35" b="1">
                <a:solidFill>
                  <a:srgbClr val="741A46"/>
                </a:solidFill>
                <a:latin typeface="Arial"/>
                <a:cs typeface="Arial"/>
              </a:rPr>
              <a:t>Gaya </a:t>
            </a:r>
            <a:r>
              <a:rPr dirty="0" sz="1100" spc="-10" b="1">
                <a:solidFill>
                  <a:srgbClr val="741A46"/>
                </a:solidFill>
                <a:latin typeface="Arial"/>
                <a:cs typeface="Arial"/>
              </a:rPr>
              <a:t>Berinternet </a:t>
            </a:r>
            <a:r>
              <a:rPr dirty="0" sz="1100" spc="-15" b="1">
                <a:solidFill>
                  <a:srgbClr val="741A46"/>
                </a:solidFill>
                <a:latin typeface="Arial"/>
                <a:cs typeface="Arial"/>
              </a:rPr>
              <a:t>Peserta  </a:t>
            </a:r>
            <a:r>
              <a:rPr dirty="0" sz="1100" spc="-10" b="1">
                <a:solidFill>
                  <a:srgbClr val="741A46"/>
                </a:solidFill>
                <a:latin typeface="Arial"/>
                <a:cs typeface="Arial"/>
              </a:rPr>
              <a:t>Didik </a:t>
            </a:r>
            <a:r>
              <a:rPr dirty="0" sz="1100" spc="-20" b="1">
                <a:solidFill>
                  <a:srgbClr val="741A46"/>
                </a:solidFill>
                <a:latin typeface="Arial"/>
                <a:cs typeface="Arial"/>
              </a:rPr>
              <a:t>dan </a:t>
            </a:r>
            <a:r>
              <a:rPr dirty="0" sz="1100" spc="-15" b="1">
                <a:solidFill>
                  <a:srgbClr val="741A46"/>
                </a:solidFill>
                <a:latin typeface="Arial"/>
                <a:cs typeface="Arial"/>
              </a:rPr>
              <a:t>Memberikan </a:t>
            </a:r>
            <a:r>
              <a:rPr dirty="0" sz="1100" spc="-20" b="1">
                <a:solidFill>
                  <a:srgbClr val="741A46"/>
                </a:solidFill>
                <a:latin typeface="Arial"/>
                <a:cs typeface="Arial"/>
              </a:rPr>
              <a:t>Informasi </a:t>
            </a:r>
            <a:r>
              <a:rPr dirty="0" sz="1100" spc="-25" b="1">
                <a:solidFill>
                  <a:srgbClr val="741A46"/>
                </a:solidFill>
                <a:latin typeface="Arial"/>
                <a:cs typeface="Arial"/>
              </a:rPr>
              <a:t>Tersebut Kepada</a:t>
            </a:r>
            <a:r>
              <a:rPr dirty="0" sz="1100" spc="40" b="1">
                <a:solidFill>
                  <a:srgbClr val="741A46"/>
                </a:solidFill>
                <a:latin typeface="Arial"/>
                <a:cs typeface="Arial"/>
              </a:rPr>
              <a:t> </a:t>
            </a:r>
            <a:r>
              <a:rPr dirty="0" sz="1100" spc="-20" b="1">
                <a:solidFill>
                  <a:srgbClr val="741A46"/>
                </a:solidFill>
                <a:latin typeface="Arial"/>
                <a:cs typeface="Arial"/>
              </a:rPr>
              <a:t>Narasumber.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88499" y="499549"/>
            <a:ext cx="8427720" cy="799465"/>
            <a:chOff x="388499" y="499549"/>
            <a:chExt cx="8427720" cy="799465"/>
          </a:xfrm>
        </p:grpSpPr>
        <p:sp>
          <p:nvSpPr>
            <p:cNvPr id="8" name="object 8"/>
            <p:cNvSpPr/>
            <p:nvPr/>
          </p:nvSpPr>
          <p:spPr>
            <a:xfrm>
              <a:off x="460699" y="499549"/>
              <a:ext cx="8283575" cy="758825"/>
            </a:xfrm>
            <a:custGeom>
              <a:avLst/>
              <a:gdLst/>
              <a:ahLst/>
              <a:cxnLst/>
              <a:rect l="l" t="t" r="r" b="b"/>
              <a:pathLst>
                <a:path w="8283575" h="758825">
                  <a:moveTo>
                    <a:pt x="5521513" y="0"/>
                  </a:moveTo>
                  <a:lnTo>
                    <a:pt x="5521513" y="758398"/>
                  </a:lnTo>
                </a:path>
                <a:path w="8283575" h="758825">
                  <a:moveTo>
                    <a:pt x="8283183" y="758448"/>
                  </a:moveTo>
                  <a:lnTo>
                    <a:pt x="0" y="758448"/>
                  </a:lnTo>
                </a:path>
              </a:pathLst>
            </a:custGeom>
            <a:ln w="19049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8734357" y="1217135"/>
              <a:ext cx="81724" cy="817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388499" y="1217135"/>
              <a:ext cx="81724" cy="8172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/>
          <p:nvPr/>
        </p:nvSpPr>
        <p:spPr>
          <a:xfrm>
            <a:off x="6303133" y="608375"/>
            <a:ext cx="888365" cy="406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3599"/>
              </a:lnSpc>
              <a:spcBef>
                <a:spcPts val="100"/>
              </a:spcBef>
            </a:pPr>
            <a:r>
              <a:rPr dirty="0" sz="1100" spc="-120" b="1">
                <a:latin typeface="Verdana"/>
                <a:cs typeface="Verdana"/>
              </a:rPr>
              <a:t>Kegiatan:  </a:t>
            </a:r>
            <a:r>
              <a:rPr dirty="0" sz="1100" spc="-90" b="1">
                <a:latin typeface="Verdana"/>
                <a:cs typeface="Verdana"/>
              </a:rPr>
              <a:t>Gallery</a:t>
            </a:r>
            <a:r>
              <a:rPr dirty="0" sz="1100" spc="-145" b="1">
                <a:latin typeface="Verdana"/>
                <a:cs typeface="Verdana"/>
              </a:rPr>
              <a:t> </a:t>
            </a:r>
            <a:r>
              <a:rPr dirty="0" sz="1100" spc="-100" b="1">
                <a:latin typeface="Verdana"/>
                <a:cs typeface="Verdana"/>
              </a:rPr>
              <a:t>Walk</a:t>
            </a:r>
            <a:endParaRPr sz="1100">
              <a:latin typeface="Verdana"/>
              <a:cs typeface="Verdana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0" y="466294"/>
            <a:ext cx="1068705" cy="678815"/>
            <a:chOff x="0" y="466294"/>
            <a:chExt cx="1068705" cy="678815"/>
          </a:xfrm>
        </p:grpSpPr>
        <p:sp>
          <p:nvSpPr>
            <p:cNvPr id="13" name="object 13"/>
            <p:cNvSpPr/>
            <p:nvPr/>
          </p:nvSpPr>
          <p:spPr>
            <a:xfrm>
              <a:off x="0" y="466294"/>
              <a:ext cx="1068705" cy="678815"/>
            </a:xfrm>
            <a:custGeom>
              <a:avLst/>
              <a:gdLst/>
              <a:ahLst/>
              <a:cxnLst/>
              <a:rect l="l" t="t" r="r" b="b"/>
              <a:pathLst>
                <a:path w="1068705" h="678815">
                  <a:moveTo>
                    <a:pt x="1064074" y="289319"/>
                  </a:moveTo>
                  <a:lnTo>
                    <a:pt x="61539" y="289319"/>
                  </a:lnTo>
                  <a:lnTo>
                    <a:pt x="95289" y="287631"/>
                  </a:lnTo>
                  <a:lnTo>
                    <a:pt x="175883" y="282394"/>
                  </a:lnTo>
                  <a:lnTo>
                    <a:pt x="239135" y="277216"/>
                  </a:lnTo>
                  <a:lnTo>
                    <a:pt x="398519" y="262494"/>
                  </a:lnTo>
                  <a:lnTo>
                    <a:pt x="402009" y="248644"/>
                  </a:lnTo>
                  <a:lnTo>
                    <a:pt x="410621" y="220889"/>
                  </a:lnTo>
                  <a:lnTo>
                    <a:pt x="427961" y="181902"/>
                  </a:lnTo>
                  <a:lnTo>
                    <a:pt x="449609" y="146404"/>
                  </a:lnTo>
                  <a:lnTo>
                    <a:pt x="475619" y="113469"/>
                  </a:lnTo>
                  <a:lnTo>
                    <a:pt x="505936" y="84024"/>
                  </a:lnTo>
                  <a:lnTo>
                    <a:pt x="516353" y="74482"/>
                  </a:lnTo>
                  <a:lnTo>
                    <a:pt x="550976" y="50274"/>
                  </a:lnTo>
                  <a:lnTo>
                    <a:pt x="588218" y="30314"/>
                  </a:lnTo>
                  <a:lnTo>
                    <a:pt x="641926" y="11287"/>
                  </a:lnTo>
                  <a:lnTo>
                    <a:pt x="684406" y="2617"/>
                  </a:lnTo>
                  <a:lnTo>
                    <a:pt x="713851" y="0"/>
                  </a:lnTo>
                  <a:lnTo>
                    <a:pt x="746786" y="0"/>
                  </a:lnTo>
                  <a:lnTo>
                    <a:pt x="813470" y="10414"/>
                  </a:lnTo>
                  <a:lnTo>
                    <a:pt x="861128" y="26882"/>
                  </a:lnTo>
                  <a:lnTo>
                    <a:pt x="918270" y="58072"/>
                  </a:lnTo>
                  <a:lnTo>
                    <a:pt x="957258" y="88389"/>
                  </a:lnTo>
                  <a:lnTo>
                    <a:pt x="990195" y="123012"/>
                  </a:lnTo>
                  <a:lnTo>
                    <a:pt x="1018765" y="162872"/>
                  </a:lnTo>
                  <a:lnTo>
                    <a:pt x="1041285" y="207039"/>
                  </a:lnTo>
                  <a:lnTo>
                    <a:pt x="1057752" y="254696"/>
                  </a:lnTo>
                  <a:lnTo>
                    <a:pt x="1061245" y="270291"/>
                  </a:lnTo>
                  <a:lnTo>
                    <a:pt x="1064074" y="289319"/>
                  </a:lnTo>
                  <a:close/>
                </a:path>
                <a:path w="1068705" h="678815">
                  <a:moveTo>
                    <a:pt x="0" y="403516"/>
                  </a:moveTo>
                  <a:lnTo>
                    <a:pt x="0" y="288605"/>
                  </a:lnTo>
                  <a:lnTo>
                    <a:pt x="15627" y="289319"/>
                  </a:lnTo>
                  <a:lnTo>
                    <a:pt x="1064074" y="289319"/>
                  </a:lnTo>
                  <a:lnTo>
                    <a:pt x="1066422" y="304041"/>
                  </a:lnTo>
                  <a:lnTo>
                    <a:pt x="1068170" y="338724"/>
                  </a:lnTo>
                  <a:lnTo>
                    <a:pt x="1067295" y="356936"/>
                  </a:lnTo>
                  <a:lnTo>
                    <a:pt x="1066422" y="373346"/>
                  </a:lnTo>
                  <a:lnTo>
                    <a:pt x="1063805" y="390686"/>
                  </a:lnTo>
                  <a:lnTo>
                    <a:pt x="1061914" y="402849"/>
                  </a:lnTo>
                  <a:lnTo>
                    <a:pt x="15627" y="402849"/>
                  </a:lnTo>
                  <a:lnTo>
                    <a:pt x="0" y="403516"/>
                  </a:lnTo>
                  <a:close/>
                </a:path>
                <a:path w="1068705" h="678815">
                  <a:moveTo>
                    <a:pt x="728571" y="678321"/>
                  </a:moveTo>
                  <a:lnTo>
                    <a:pt x="714723" y="678321"/>
                  </a:lnTo>
                  <a:lnTo>
                    <a:pt x="700001" y="677448"/>
                  </a:lnTo>
                  <a:lnTo>
                    <a:pt x="686093" y="675701"/>
                  </a:lnTo>
                  <a:lnTo>
                    <a:pt x="644546" y="667903"/>
                  </a:lnTo>
                  <a:lnTo>
                    <a:pt x="630696" y="663598"/>
                  </a:lnTo>
                  <a:lnTo>
                    <a:pt x="617661" y="660106"/>
                  </a:lnTo>
                  <a:lnTo>
                    <a:pt x="568316" y="637586"/>
                  </a:lnTo>
                  <a:lnTo>
                    <a:pt x="522403" y="608143"/>
                  </a:lnTo>
                  <a:lnTo>
                    <a:pt x="473001" y="562231"/>
                  </a:lnTo>
                  <a:lnTo>
                    <a:pt x="456534" y="540583"/>
                  </a:lnTo>
                  <a:lnTo>
                    <a:pt x="448736" y="530168"/>
                  </a:lnTo>
                  <a:lnTo>
                    <a:pt x="415859" y="470406"/>
                  </a:lnTo>
                  <a:lnTo>
                    <a:pt x="402824" y="431419"/>
                  </a:lnTo>
                  <a:lnTo>
                    <a:pt x="309311" y="421876"/>
                  </a:lnTo>
                  <a:lnTo>
                    <a:pt x="169831" y="409774"/>
                  </a:lnTo>
                  <a:lnTo>
                    <a:pt x="92729" y="404536"/>
                  </a:lnTo>
                  <a:lnTo>
                    <a:pt x="34655" y="402849"/>
                  </a:lnTo>
                  <a:lnTo>
                    <a:pt x="1061914" y="402849"/>
                  </a:lnTo>
                  <a:lnTo>
                    <a:pt x="1052575" y="440089"/>
                  </a:lnTo>
                  <a:lnTo>
                    <a:pt x="1027435" y="500724"/>
                  </a:lnTo>
                  <a:lnTo>
                    <a:pt x="1000553" y="542271"/>
                  </a:lnTo>
                  <a:lnTo>
                    <a:pt x="990195" y="554433"/>
                  </a:lnTo>
                  <a:lnTo>
                    <a:pt x="979778" y="567411"/>
                  </a:lnTo>
                  <a:lnTo>
                    <a:pt x="944283" y="601218"/>
                  </a:lnTo>
                  <a:lnTo>
                    <a:pt x="890573" y="637586"/>
                  </a:lnTo>
                  <a:lnTo>
                    <a:pt x="845533" y="657488"/>
                  </a:lnTo>
                  <a:lnTo>
                    <a:pt x="797003" y="671396"/>
                  </a:lnTo>
                  <a:lnTo>
                    <a:pt x="763195" y="676573"/>
                  </a:lnTo>
                  <a:lnTo>
                    <a:pt x="728571" y="6783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474536" y="536343"/>
              <a:ext cx="521334" cy="521334"/>
            </a:xfrm>
            <a:custGeom>
              <a:avLst/>
              <a:gdLst/>
              <a:ahLst/>
              <a:cxnLst/>
              <a:rect l="l" t="t" r="r" b="b"/>
              <a:pathLst>
                <a:path w="521334" h="521334">
                  <a:moveTo>
                    <a:pt x="260394" y="520788"/>
                  </a:moveTo>
                  <a:lnTo>
                    <a:pt x="213588" y="516593"/>
                  </a:lnTo>
                  <a:lnTo>
                    <a:pt x="169534" y="504498"/>
                  </a:lnTo>
                  <a:lnTo>
                    <a:pt x="128968" y="485237"/>
                  </a:lnTo>
                  <a:lnTo>
                    <a:pt x="92625" y="459547"/>
                  </a:lnTo>
                  <a:lnTo>
                    <a:pt x="61241" y="428163"/>
                  </a:lnTo>
                  <a:lnTo>
                    <a:pt x="35551" y="391820"/>
                  </a:lnTo>
                  <a:lnTo>
                    <a:pt x="16290" y="351254"/>
                  </a:lnTo>
                  <a:lnTo>
                    <a:pt x="4195" y="307200"/>
                  </a:lnTo>
                  <a:lnTo>
                    <a:pt x="0" y="260394"/>
                  </a:lnTo>
                  <a:lnTo>
                    <a:pt x="4195" y="213588"/>
                  </a:lnTo>
                  <a:lnTo>
                    <a:pt x="16290" y="169534"/>
                  </a:lnTo>
                  <a:lnTo>
                    <a:pt x="35551" y="128968"/>
                  </a:lnTo>
                  <a:lnTo>
                    <a:pt x="61241" y="92625"/>
                  </a:lnTo>
                  <a:lnTo>
                    <a:pt x="92625" y="61241"/>
                  </a:lnTo>
                  <a:lnTo>
                    <a:pt x="128968" y="35551"/>
                  </a:lnTo>
                  <a:lnTo>
                    <a:pt x="169534" y="16290"/>
                  </a:lnTo>
                  <a:lnTo>
                    <a:pt x="213588" y="4195"/>
                  </a:lnTo>
                  <a:lnTo>
                    <a:pt x="260394" y="0"/>
                  </a:lnTo>
                  <a:lnTo>
                    <a:pt x="311431" y="5049"/>
                  </a:lnTo>
                  <a:lnTo>
                    <a:pt x="360042" y="19820"/>
                  </a:lnTo>
                  <a:lnTo>
                    <a:pt x="404861" y="43748"/>
                  </a:lnTo>
                  <a:lnTo>
                    <a:pt x="444521" y="76267"/>
                  </a:lnTo>
                  <a:lnTo>
                    <a:pt x="477039" y="115926"/>
                  </a:lnTo>
                  <a:lnTo>
                    <a:pt x="500967" y="160744"/>
                  </a:lnTo>
                  <a:lnTo>
                    <a:pt x="515739" y="209355"/>
                  </a:lnTo>
                  <a:lnTo>
                    <a:pt x="520788" y="260394"/>
                  </a:lnTo>
                  <a:lnTo>
                    <a:pt x="516593" y="307200"/>
                  </a:lnTo>
                  <a:lnTo>
                    <a:pt x="504498" y="351254"/>
                  </a:lnTo>
                  <a:lnTo>
                    <a:pt x="485237" y="391820"/>
                  </a:lnTo>
                  <a:lnTo>
                    <a:pt x="459547" y="428163"/>
                  </a:lnTo>
                  <a:lnTo>
                    <a:pt x="428163" y="459547"/>
                  </a:lnTo>
                  <a:lnTo>
                    <a:pt x="391820" y="485237"/>
                  </a:lnTo>
                  <a:lnTo>
                    <a:pt x="351254" y="504498"/>
                  </a:lnTo>
                  <a:lnTo>
                    <a:pt x="307200" y="516593"/>
                  </a:lnTo>
                  <a:lnTo>
                    <a:pt x="260394" y="520788"/>
                  </a:lnTo>
                  <a:close/>
                </a:path>
              </a:pathLst>
            </a:custGeom>
            <a:solidFill>
              <a:srgbClr val="DD9587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/>
          <p:cNvSpPr txBox="1"/>
          <p:nvPr/>
        </p:nvSpPr>
        <p:spPr>
          <a:xfrm>
            <a:off x="659708" y="636781"/>
            <a:ext cx="15049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FFFFFF"/>
                </a:solidFill>
                <a:latin typeface="Comfortaa"/>
                <a:cs typeface="Comfortaa"/>
              </a:rPr>
              <a:t>7</a:t>
            </a:r>
            <a:endParaRPr sz="1800">
              <a:latin typeface="Comfortaa"/>
              <a:cs typeface="Comforta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15248" y="1518826"/>
            <a:ext cx="775970" cy="42925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065"/>
              </a:lnSpc>
              <a:spcBef>
                <a:spcPts val="100"/>
              </a:spcBef>
            </a:pPr>
            <a:r>
              <a:rPr dirty="0" sz="900" spc="-10" b="1">
                <a:latin typeface="Arial"/>
                <a:cs typeface="Arial"/>
              </a:rPr>
              <a:t>Waktu: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ts val="1050"/>
              </a:lnSpc>
            </a:pPr>
            <a:r>
              <a:rPr dirty="0" sz="900" spc="-180">
                <a:latin typeface="Arial Black"/>
                <a:cs typeface="Arial Black"/>
              </a:rPr>
              <a:t>180</a:t>
            </a:r>
            <a:r>
              <a:rPr dirty="0" sz="900" spc="-95">
                <a:latin typeface="Arial Black"/>
                <a:cs typeface="Arial Black"/>
              </a:rPr>
              <a:t> </a:t>
            </a:r>
            <a:r>
              <a:rPr dirty="0" sz="900" spc="-100">
                <a:latin typeface="Arial Black"/>
                <a:cs typeface="Arial Black"/>
              </a:rPr>
              <a:t>Menit</a:t>
            </a:r>
            <a:endParaRPr sz="900">
              <a:latin typeface="Arial Black"/>
              <a:cs typeface="Arial Black"/>
            </a:endParaRPr>
          </a:p>
          <a:p>
            <a:pPr marL="12700">
              <a:lnSpc>
                <a:spcPts val="1065"/>
              </a:lnSpc>
            </a:pPr>
            <a:r>
              <a:rPr dirty="0" sz="900" spc="-114">
                <a:latin typeface="Arial Black"/>
                <a:cs typeface="Arial Black"/>
              </a:rPr>
              <a:t>4 </a:t>
            </a:r>
            <a:r>
              <a:rPr dirty="0" sz="900" spc="-200">
                <a:latin typeface="Arial Black"/>
                <a:cs typeface="Arial Black"/>
              </a:rPr>
              <a:t>Jam</a:t>
            </a:r>
            <a:r>
              <a:rPr dirty="0" sz="900" spc="-135">
                <a:latin typeface="Arial Black"/>
                <a:cs typeface="Arial Black"/>
              </a:rPr>
              <a:t> </a:t>
            </a:r>
            <a:r>
              <a:rPr dirty="0" sz="900" spc="-130">
                <a:latin typeface="Arial Black"/>
                <a:cs typeface="Arial Black"/>
              </a:rPr>
              <a:t>Pelajaran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423543" y="1511497"/>
            <a:ext cx="192849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30" b="1">
                <a:latin typeface="Arial"/>
                <a:cs typeface="Arial"/>
              </a:rPr>
              <a:t>Peralatan:</a:t>
            </a:r>
            <a:endParaRPr sz="9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dirty="0" sz="900" spc="-105">
                <a:latin typeface="Arial Black"/>
                <a:cs typeface="Arial Black"/>
              </a:rPr>
              <a:t>Dinding </a:t>
            </a:r>
            <a:r>
              <a:rPr dirty="0" sz="900" spc="-130">
                <a:latin typeface="Arial Black"/>
                <a:cs typeface="Arial Black"/>
              </a:rPr>
              <a:t>kosong </a:t>
            </a:r>
            <a:r>
              <a:rPr dirty="0" sz="900" spc="-125">
                <a:latin typeface="Arial Black"/>
                <a:cs typeface="Arial Black"/>
              </a:rPr>
              <a:t>dan </a:t>
            </a:r>
            <a:r>
              <a:rPr dirty="0" sz="900" spc="-105">
                <a:latin typeface="Arial Black"/>
                <a:cs typeface="Arial Black"/>
              </a:rPr>
              <a:t>selotip, </a:t>
            </a:r>
            <a:r>
              <a:rPr dirty="0" sz="900" spc="-135">
                <a:latin typeface="Arial Black"/>
                <a:cs typeface="Arial Black"/>
              </a:rPr>
              <a:t>kertas  </a:t>
            </a:r>
            <a:r>
              <a:rPr dirty="0" sz="900" spc="-120">
                <a:latin typeface="Arial Black"/>
                <a:cs typeface="Arial Black"/>
              </a:rPr>
              <a:t>untuk </a:t>
            </a:r>
            <a:r>
              <a:rPr dirty="0" sz="900" spc="-135">
                <a:latin typeface="Arial Black"/>
                <a:cs typeface="Arial Black"/>
              </a:rPr>
              <a:t>menuliskan </a:t>
            </a:r>
            <a:r>
              <a:rPr dirty="0" sz="900" spc="-130">
                <a:latin typeface="Arial Black"/>
                <a:cs typeface="Arial Black"/>
              </a:rPr>
              <a:t>umpan </a:t>
            </a:r>
            <a:r>
              <a:rPr dirty="0" sz="900" spc="-120">
                <a:latin typeface="Arial Black"/>
                <a:cs typeface="Arial Black"/>
              </a:rPr>
              <a:t>balik </a:t>
            </a:r>
            <a:r>
              <a:rPr dirty="0" sz="900" spc="-125">
                <a:latin typeface="Arial Black"/>
                <a:cs typeface="Arial Black"/>
              </a:rPr>
              <a:t>dan </a:t>
            </a:r>
            <a:r>
              <a:rPr dirty="0" sz="900" spc="-120">
                <a:latin typeface="Arial Black"/>
                <a:cs typeface="Arial Black"/>
              </a:rPr>
              <a:t>alat  </a:t>
            </a:r>
            <a:r>
              <a:rPr dirty="0" sz="900" spc="-110">
                <a:latin typeface="Arial Black"/>
                <a:cs typeface="Arial Black"/>
              </a:rPr>
              <a:t>tulis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618765" y="1511497"/>
            <a:ext cx="63563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40" b="1">
                <a:latin typeface="Arial"/>
                <a:cs typeface="Arial"/>
              </a:rPr>
              <a:t>Peran</a:t>
            </a:r>
            <a:r>
              <a:rPr dirty="0" sz="900" spc="-80" b="1">
                <a:latin typeface="Arial"/>
                <a:cs typeface="Arial"/>
              </a:rPr>
              <a:t> </a:t>
            </a:r>
            <a:r>
              <a:rPr dirty="0" sz="900" spc="-40" b="1">
                <a:latin typeface="Arial"/>
                <a:cs typeface="Arial"/>
              </a:rPr>
              <a:t>Guru: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900" spc="-114">
                <a:latin typeface="Arial Black"/>
                <a:cs typeface="Arial Black"/>
              </a:rPr>
              <a:t>Fasilitator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682084" y="176444"/>
            <a:ext cx="1008380" cy="132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 spc="25" b="1">
                <a:latin typeface="Comfortaa"/>
                <a:cs typeface="Comfortaa"/>
              </a:rPr>
              <a:t>Tahapan</a:t>
            </a:r>
            <a:r>
              <a:rPr dirty="0" sz="700" spc="-40" b="1">
                <a:latin typeface="Comfortaa"/>
                <a:cs typeface="Comfortaa"/>
              </a:rPr>
              <a:t> </a:t>
            </a:r>
            <a:r>
              <a:rPr dirty="0" sz="700" spc="25" b="1">
                <a:latin typeface="Comfortaa"/>
                <a:cs typeface="Comfortaa"/>
              </a:rPr>
              <a:t>Kontekstual</a:t>
            </a:r>
            <a:endParaRPr sz="700">
              <a:latin typeface="Comfortaa"/>
              <a:cs typeface="Comfortaa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8774857" y="198899"/>
            <a:ext cx="101699" cy="1016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21" name="object 21"/>
          <p:cNvGrpSpPr/>
          <p:nvPr/>
        </p:nvGrpSpPr>
        <p:grpSpPr>
          <a:xfrm>
            <a:off x="39974" y="0"/>
            <a:ext cx="1646555" cy="406400"/>
            <a:chOff x="39974" y="0"/>
            <a:chExt cx="1646555" cy="406400"/>
          </a:xfrm>
        </p:grpSpPr>
        <p:sp>
          <p:nvSpPr>
            <p:cNvPr id="22" name="object 22"/>
            <p:cNvSpPr/>
            <p:nvPr/>
          </p:nvSpPr>
          <p:spPr>
            <a:xfrm>
              <a:off x="39974" y="0"/>
              <a:ext cx="1646246" cy="40604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668548" y="115849"/>
              <a:ext cx="876300" cy="276225"/>
            </a:xfrm>
            <a:custGeom>
              <a:avLst/>
              <a:gdLst/>
              <a:ahLst/>
              <a:cxnLst/>
              <a:rect l="l" t="t" r="r" b="b"/>
              <a:pathLst>
                <a:path w="876300" h="276225">
                  <a:moveTo>
                    <a:pt x="829698" y="275999"/>
                  </a:moveTo>
                  <a:lnTo>
                    <a:pt x="45999" y="275999"/>
                  </a:lnTo>
                  <a:lnTo>
                    <a:pt x="28094" y="272384"/>
                  </a:lnTo>
                  <a:lnTo>
                    <a:pt x="13473" y="262526"/>
                  </a:lnTo>
                  <a:lnTo>
                    <a:pt x="3614" y="247904"/>
                  </a:lnTo>
                  <a:lnTo>
                    <a:pt x="0" y="229999"/>
                  </a:lnTo>
                  <a:lnTo>
                    <a:pt x="0" y="46000"/>
                  </a:lnTo>
                  <a:lnTo>
                    <a:pt x="3614" y="28095"/>
                  </a:lnTo>
                  <a:lnTo>
                    <a:pt x="13473" y="13473"/>
                  </a:lnTo>
                  <a:lnTo>
                    <a:pt x="28094" y="3614"/>
                  </a:lnTo>
                  <a:lnTo>
                    <a:pt x="45999" y="0"/>
                  </a:lnTo>
                  <a:lnTo>
                    <a:pt x="829698" y="0"/>
                  </a:lnTo>
                  <a:lnTo>
                    <a:pt x="867969" y="20479"/>
                  </a:lnTo>
                  <a:lnTo>
                    <a:pt x="875698" y="46000"/>
                  </a:lnTo>
                  <a:lnTo>
                    <a:pt x="875698" y="229999"/>
                  </a:lnTo>
                  <a:lnTo>
                    <a:pt x="872083" y="247904"/>
                  </a:lnTo>
                  <a:lnTo>
                    <a:pt x="862225" y="262526"/>
                  </a:lnTo>
                  <a:lnTo>
                    <a:pt x="847603" y="272384"/>
                  </a:lnTo>
                  <a:lnTo>
                    <a:pt x="829698" y="275999"/>
                  </a:lnTo>
                  <a:close/>
                </a:path>
              </a:pathLst>
            </a:custGeom>
            <a:solidFill>
              <a:srgbClr val="D8E9D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/>
          <p:cNvSpPr txBox="1"/>
          <p:nvPr/>
        </p:nvSpPr>
        <p:spPr>
          <a:xfrm>
            <a:off x="595473" y="108610"/>
            <a:ext cx="80962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Arial"/>
                <a:cs typeface="Arial"/>
              </a:rPr>
              <a:t>Suara</a:t>
            </a:r>
            <a:r>
              <a:rPr dirty="0" sz="800" spc="-60">
                <a:latin typeface="Arial"/>
                <a:cs typeface="Arial"/>
              </a:rPr>
              <a:t> </a:t>
            </a:r>
            <a:r>
              <a:rPr dirty="0" sz="800" spc="-5">
                <a:latin typeface="Arial"/>
                <a:cs typeface="Arial"/>
              </a:rPr>
              <a:t>Demokrasi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8498" y="189497"/>
            <a:ext cx="993775" cy="996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55"/>
              </a:lnSpc>
            </a:pPr>
            <a:r>
              <a:rPr dirty="0" sz="700" spc="45" b="1">
                <a:latin typeface="Comfortaa"/>
                <a:cs typeface="Comfortaa"/>
              </a:rPr>
              <a:t>Bhinneka </a:t>
            </a:r>
            <a:r>
              <a:rPr dirty="0" sz="700" spc="25" b="1">
                <a:latin typeface="Comfortaa"/>
                <a:cs typeface="Comfortaa"/>
              </a:rPr>
              <a:t>Tunggal</a:t>
            </a:r>
            <a:r>
              <a:rPr dirty="0" sz="700" spc="-114" b="1">
                <a:latin typeface="Comfortaa"/>
                <a:cs typeface="Comfortaa"/>
              </a:rPr>
              <a:t> </a:t>
            </a:r>
            <a:r>
              <a:rPr dirty="0" sz="700" spc="20" b="1">
                <a:latin typeface="Comfortaa"/>
                <a:cs typeface="Comfortaa"/>
              </a:rPr>
              <a:t>Ika</a:t>
            </a:r>
            <a:endParaRPr sz="700">
              <a:latin typeface="Comfortaa"/>
              <a:cs typeface="Comforta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42569" y="185512"/>
            <a:ext cx="114972" cy="1149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4" name="object 4"/>
          <p:cNvGrpSpPr/>
          <p:nvPr/>
        </p:nvGrpSpPr>
        <p:grpSpPr>
          <a:xfrm>
            <a:off x="388499" y="499549"/>
            <a:ext cx="8427720" cy="799465"/>
            <a:chOff x="388499" y="499549"/>
            <a:chExt cx="8427720" cy="799465"/>
          </a:xfrm>
        </p:grpSpPr>
        <p:sp>
          <p:nvSpPr>
            <p:cNvPr id="5" name="object 5"/>
            <p:cNvSpPr/>
            <p:nvPr/>
          </p:nvSpPr>
          <p:spPr>
            <a:xfrm>
              <a:off x="460699" y="499549"/>
              <a:ext cx="8283575" cy="758825"/>
            </a:xfrm>
            <a:custGeom>
              <a:avLst/>
              <a:gdLst/>
              <a:ahLst/>
              <a:cxnLst/>
              <a:rect l="l" t="t" r="r" b="b"/>
              <a:pathLst>
                <a:path w="8283575" h="758825">
                  <a:moveTo>
                    <a:pt x="5521513" y="0"/>
                  </a:moveTo>
                  <a:lnTo>
                    <a:pt x="5521513" y="758398"/>
                  </a:lnTo>
                </a:path>
                <a:path w="8283575" h="758825">
                  <a:moveTo>
                    <a:pt x="8283183" y="758448"/>
                  </a:moveTo>
                  <a:lnTo>
                    <a:pt x="0" y="758448"/>
                  </a:lnTo>
                </a:path>
              </a:pathLst>
            </a:custGeom>
            <a:ln w="19049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8734357" y="1217135"/>
              <a:ext cx="81724" cy="8172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88499" y="1217135"/>
              <a:ext cx="81724" cy="817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/>
          <p:nvPr/>
        </p:nvSpPr>
        <p:spPr>
          <a:xfrm>
            <a:off x="8774857" y="198899"/>
            <a:ext cx="101699" cy="1016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01298" y="1457397"/>
            <a:ext cx="1536065" cy="342900"/>
          </a:xfrm>
          <a:custGeom>
            <a:avLst/>
            <a:gdLst/>
            <a:ahLst/>
            <a:cxnLst/>
            <a:rect l="l" t="t" r="r" b="b"/>
            <a:pathLst>
              <a:path w="1536064" h="342900">
                <a:moveTo>
                  <a:pt x="1478644" y="342299"/>
                </a:moveTo>
                <a:lnTo>
                  <a:pt x="57049" y="342299"/>
                </a:lnTo>
                <a:lnTo>
                  <a:pt x="34843" y="337815"/>
                </a:lnTo>
                <a:lnTo>
                  <a:pt x="16709" y="325589"/>
                </a:lnTo>
                <a:lnTo>
                  <a:pt x="4483" y="307454"/>
                </a:lnTo>
                <a:lnTo>
                  <a:pt x="0" y="285246"/>
                </a:lnTo>
                <a:lnTo>
                  <a:pt x="0" y="57049"/>
                </a:lnTo>
                <a:lnTo>
                  <a:pt x="4483" y="34843"/>
                </a:lnTo>
                <a:lnTo>
                  <a:pt x="16709" y="16709"/>
                </a:lnTo>
                <a:lnTo>
                  <a:pt x="34843" y="4483"/>
                </a:lnTo>
                <a:lnTo>
                  <a:pt x="57049" y="0"/>
                </a:lnTo>
                <a:lnTo>
                  <a:pt x="1478644" y="0"/>
                </a:lnTo>
                <a:lnTo>
                  <a:pt x="1518986" y="16709"/>
                </a:lnTo>
                <a:lnTo>
                  <a:pt x="1535696" y="57049"/>
                </a:lnTo>
                <a:lnTo>
                  <a:pt x="1535696" y="285246"/>
                </a:lnTo>
                <a:lnTo>
                  <a:pt x="1531213" y="307454"/>
                </a:lnTo>
                <a:lnTo>
                  <a:pt x="1518986" y="325589"/>
                </a:lnTo>
                <a:lnTo>
                  <a:pt x="1500852" y="337815"/>
                </a:lnTo>
                <a:lnTo>
                  <a:pt x="1478644" y="342299"/>
                </a:lnTo>
                <a:close/>
              </a:path>
            </a:pathLst>
          </a:custGeom>
          <a:solidFill>
            <a:srgbClr val="A572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264718" y="1457397"/>
            <a:ext cx="1536065" cy="342900"/>
          </a:xfrm>
          <a:custGeom>
            <a:avLst/>
            <a:gdLst/>
            <a:ahLst/>
            <a:cxnLst/>
            <a:rect l="l" t="t" r="r" b="b"/>
            <a:pathLst>
              <a:path w="1536064" h="342900">
                <a:moveTo>
                  <a:pt x="1478647" y="342299"/>
                </a:moveTo>
                <a:lnTo>
                  <a:pt x="57049" y="342299"/>
                </a:lnTo>
                <a:lnTo>
                  <a:pt x="34846" y="337815"/>
                </a:lnTo>
                <a:lnTo>
                  <a:pt x="16712" y="325589"/>
                </a:lnTo>
                <a:lnTo>
                  <a:pt x="4484" y="307454"/>
                </a:lnTo>
                <a:lnTo>
                  <a:pt x="0" y="285246"/>
                </a:lnTo>
                <a:lnTo>
                  <a:pt x="0" y="57049"/>
                </a:lnTo>
                <a:lnTo>
                  <a:pt x="4484" y="34843"/>
                </a:lnTo>
                <a:lnTo>
                  <a:pt x="16712" y="16709"/>
                </a:lnTo>
                <a:lnTo>
                  <a:pt x="34846" y="4483"/>
                </a:lnTo>
                <a:lnTo>
                  <a:pt x="57049" y="0"/>
                </a:lnTo>
                <a:lnTo>
                  <a:pt x="1478647" y="0"/>
                </a:lnTo>
                <a:lnTo>
                  <a:pt x="1518996" y="16709"/>
                </a:lnTo>
                <a:lnTo>
                  <a:pt x="1535696" y="57049"/>
                </a:lnTo>
                <a:lnTo>
                  <a:pt x="1535696" y="285246"/>
                </a:lnTo>
                <a:lnTo>
                  <a:pt x="1531212" y="307454"/>
                </a:lnTo>
                <a:lnTo>
                  <a:pt x="1518984" y="325589"/>
                </a:lnTo>
                <a:lnTo>
                  <a:pt x="1500850" y="337815"/>
                </a:lnTo>
                <a:lnTo>
                  <a:pt x="1478647" y="342299"/>
                </a:lnTo>
                <a:close/>
              </a:path>
            </a:pathLst>
          </a:custGeom>
          <a:solidFill>
            <a:srgbClr val="627E8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3217341" y="1487071"/>
            <a:ext cx="3089910" cy="32156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35280">
              <a:lnSpc>
                <a:spcPct val="100000"/>
              </a:lnSpc>
              <a:spcBef>
                <a:spcPts val="100"/>
              </a:spcBef>
            </a:pPr>
            <a:r>
              <a:rPr dirty="0" sz="1300" spc="-25" b="1">
                <a:solidFill>
                  <a:srgbClr val="FFFFFF"/>
                </a:solidFill>
                <a:latin typeface="Arial"/>
                <a:cs typeface="Arial"/>
              </a:rPr>
              <a:t>Pelaksanaan</a:t>
            </a:r>
            <a:endParaRPr sz="1300">
              <a:latin typeface="Arial"/>
              <a:cs typeface="Arial"/>
            </a:endParaRPr>
          </a:p>
          <a:p>
            <a:pPr marL="255904" marR="7620" indent="-215900">
              <a:lnSpc>
                <a:spcPct val="114999"/>
              </a:lnSpc>
              <a:spcBef>
                <a:spcPts val="1475"/>
              </a:spcBef>
            </a:pPr>
            <a:r>
              <a:rPr dirty="0" sz="1000" spc="-200">
                <a:latin typeface="Arial Black"/>
                <a:cs typeface="Arial Black"/>
              </a:rPr>
              <a:t>1.) </a:t>
            </a:r>
            <a:r>
              <a:rPr dirty="0" sz="1000" spc="-135">
                <a:latin typeface="Arial Black"/>
                <a:cs typeface="Arial Black"/>
              </a:rPr>
              <a:t>Gallery </a:t>
            </a:r>
            <a:r>
              <a:rPr dirty="0" sz="1000" spc="-155">
                <a:latin typeface="Arial Black"/>
                <a:cs typeface="Arial Black"/>
              </a:rPr>
              <a:t>walk </a:t>
            </a:r>
            <a:r>
              <a:rPr dirty="0" sz="1000" spc="-125">
                <a:latin typeface="Arial Black"/>
                <a:cs typeface="Arial Black"/>
              </a:rPr>
              <a:t>tentang </a:t>
            </a:r>
            <a:r>
              <a:rPr dirty="0" sz="1000" spc="-145">
                <a:latin typeface="Arial Black"/>
                <a:cs typeface="Arial Black"/>
              </a:rPr>
              <a:t>hasil </a:t>
            </a:r>
            <a:r>
              <a:rPr dirty="0" sz="1000" spc="-130">
                <a:latin typeface="Arial Black"/>
                <a:cs typeface="Arial Black"/>
              </a:rPr>
              <a:t>riset </a:t>
            </a:r>
            <a:r>
              <a:rPr dirty="0" sz="1000" spc="-135">
                <a:latin typeface="Arial Black"/>
                <a:cs typeface="Arial Black"/>
              </a:rPr>
              <a:t>dan </a:t>
            </a:r>
            <a:r>
              <a:rPr dirty="0" sz="1000" spc="-145">
                <a:latin typeface="Arial Black"/>
                <a:cs typeface="Arial Black"/>
              </a:rPr>
              <a:t>menyusun  </a:t>
            </a:r>
            <a:r>
              <a:rPr dirty="0" sz="1000" spc="-135">
                <a:latin typeface="Arial Black"/>
                <a:cs typeface="Arial Black"/>
              </a:rPr>
              <a:t>pertanyaan </a:t>
            </a:r>
            <a:r>
              <a:rPr dirty="0" sz="1000" spc="-130">
                <a:latin typeface="Arial Black"/>
                <a:cs typeface="Arial Black"/>
              </a:rPr>
              <a:t>untuk </a:t>
            </a:r>
            <a:r>
              <a:rPr dirty="0" sz="1000" spc="-145">
                <a:latin typeface="Arial Black"/>
                <a:cs typeface="Arial Black"/>
              </a:rPr>
              <a:t>narasumber, </a:t>
            </a:r>
            <a:r>
              <a:rPr dirty="0" sz="1000" spc="-125">
                <a:latin typeface="Arial Black"/>
                <a:cs typeface="Arial Black"/>
              </a:rPr>
              <a:t>guru </a:t>
            </a:r>
            <a:r>
              <a:rPr dirty="0" sz="1000" spc="-150">
                <a:latin typeface="Arial Black"/>
                <a:cs typeface="Arial Black"/>
              </a:rPr>
              <a:t>menganalisa  </a:t>
            </a:r>
            <a:r>
              <a:rPr dirty="0" sz="1000" spc="-135">
                <a:latin typeface="Arial Black"/>
                <a:cs typeface="Arial Black"/>
              </a:rPr>
              <a:t>refleksi </a:t>
            </a:r>
            <a:r>
              <a:rPr dirty="0" sz="1000" spc="-150">
                <a:latin typeface="Arial Black"/>
                <a:cs typeface="Arial Black"/>
              </a:rPr>
              <a:t>gaya </a:t>
            </a:r>
            <a:r>
              <a:rPr dirty="0" sz="1000" spc="-120">
                <a:latin typeface="Arial Black"/>
                <a:cs typeface="Arial Black"/>
              </a:rPr>
              <a:t>berinternet </a:t>
            </a:r>
            <a:r>
              <a:rPr dirty="0" sz="1000" spc="-140">
                <a:latin typeface="Arial Black"/>
                <a:cs typeface="Arial Black"/>
              </a:rPr>
              <a:t>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35">
                <a:latin typeface="Arial Black"/>
                <a:cs typeface="Arial Black"/>
              </a:rPr>
              <a:t>dan  </a:t>
            </a:r>
            <a:r>
              <a:rPr dirty="0" sz="1000" spc="-150">
                <a:latin typeface="Arial Black"/>
                <a:cs typeface="Arial Black"/>
              </a:rPr>
              <a:t>memberikan </a:t>
            </a:r>
            <a:r>
              <a:rPr dirty="0" sz="1000" spc="-130">
                <a:latin typeface="Arial Black"/>
                <a:cs typeface="Arial Black"/>
              </a:rPr>
              <a:t>informasi </a:t>
            </a:r>
            <a:r>
              <a:rPr dirty="0" sz="1000" spc="-125">
                <a:latin typeface="Arial Black"/>
                <a:cs typeface="Arial Black"/>
              </a:rPr>
              <a:t>tersebut </a:t>
            </a:r>
            <a:r>
              <a:rPr dirty="0" sz="1000" spc="-150">
                <a:latin typeface="Arial Black"/>
                <a:cs typeface="Arial Black"/>
              </a:rPr>
              <a:t>kepada</a:t>
            </a:r>
            <a:r>
              <a:rPr dirty="0" sz="1000" spc="-135">
                <a:latin typeface="Arial Black"/>
                <a:cs typeface="Arial Black"/>
              </a:rPr>
              <a:t> </a:t>
            </a:r>
            <a:r>
              <a:rPr dirty="0" sz="1000" spc="-150">
                <a:latin typeface="Arial Black"/>
                <a:cs typeface="Arial Black"/>
              </a:rPr>
              <a:t>narasumber.</a:t>
            </a:r>
            <a:endParaRPr sz="1000">
              <a:latin typeface="Arial Black"/>
              <a:cs typeface="Arial Black"/>
            </a:endParaRPr>
          </a:p>
          <a:p>
            <a:pPr marL="255904" marR="5080" indent="-237490">
              <a:lnSpc>
                <a:spcPct val="114999"/>
              </a:lnSpc>
            </a:pPr>
            <a:r>
              <a:rPr dirty="0" sz="1000" spc="-140">
                <a:latin typeface="Arial Black"/>
                <a:cs typeface="Arial Black"/>
              </a:rPr>
              <a:t>2.) </a:t>
            </a:r>
            <a:r>
              <a:rPr dirty="0" sz="1000" spc="-150">
                <a:latin typeface="Arial Black"/>
                <a:cs typeface="Arial Black"/>
              </a:rPr>
              <a:t>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25">
                <a:latin typeface="Arial Black"/>
                <a:cs typeface="Arial Black"/>
              </a:rPr>
              <a:t>berkeliling </a:t>
            </a:r>
            <a:r>
              <a:rPr dirty="0" sz="1000" spc="-165">
                <a:latin typeface="Arial Black"/>
                <a:cs typeface="Arial Black"/>
              </a:rPr>
              <a:t>membaca </a:t>
            </a:r>
            <a:r>
              <a:rPr dirty="0" sz="1000" spc="-125">
                <a:latin typeface="Arial Black"/>
                <a:cs typeface="Arial Black"/>
              </a:rPr>
              <a:t>satu-persatu  </a:t>
            </a:r>
            <a:r>
              <a:rPr dirty="0" sz="1000" spc="-145">
                <a:latin typeface="Arial Black"/>
                <a:cs typeface="Arial Black"/>
              </a:rPr>
              <a:t>hasil </a:t>
            </a:r>
            <a:r>
              <a:rPr dirty="0" sz="1000" spc="-130">
                <a:latin typeface="Arial Black"/>
                <a:cs typeface="Arial Black"/>
              </a:rPr>
              <a:t>riset </a:t>
            </a:r>
            <a:r>
              <a:rPr dirty="0" sz="1000" spc="-135">
                <a:latin typeface="Arial Black"/>
                <a:cs typeface="Arial Black"/>
              </a:rPr>
              <a:t>yang </a:t>
            </a:r>
            <a:r>
              <a:rPr dirty="0" sz="1000" spc="-130">
                <a:latin typeface="Arial Black"/>
                <a:cs typeface="Arial Black"/>
              </a:rPr>
              <a:t>ditampilkan </a:t>
            </a:r>
            <a:r>
              <a:rPr dirty="0" sz="1000" spc="-135">
                <a:latin typeface="Arial Black"/>
                <a:cs typeface="Arial Black"/>
              </a:rPr>
              <a:t>dan </a:t>
            </a:r>
            <a:r>
              <a:rPr dirty="0" sz="1000" spc="-150">
                <a:latin typeface="Arial Black"/>
                <a:cs typeface="Arial Black"/>
              </a:rPr>
              <a:t>memberikan </a:t>
            </a:r>
            <a:r>
              <a:rPr dirty="0" sz="1000" spc="-145">
                <a:latin typeface="Arial Black"/>
                <a:cs typeface="Arial Black"/>
              </a:rPr>
              <a:t>umpan  </a:t>
            </a:r>
            <a:r>
              <a:rPr dirty="0" sz="1000" spc="-135">
                <a:latin typeface="Arial Black"/>
                <a:cs typeface="Arial Black"/>
              </a:rPr>
              <a:t>balik </a:t>
            </a:r>
            <a:r>
              <a:rPr dirty="0" sz="1000" spc="-150">
                <a:latin typeface="Arial Black"/>
                <a:cs typeface="Arial Black"/>
              </a:rPr>
              <a:t>kepada </a:t>
            </a:r>
            <a:r>
              <a:rPr dirty="0" sz="1000" spc="-140">
                <a:latin typeface="Arial Black"/>
                <a:cs typeface="Arial Black"/>
              </a:rPr>
              <a:t>masing-masing </a:t>
            </a:r>
            <a:r>
              <a:rPr dirty="0" sz="1000" spc="-145">
                <a:latin typeface="Arial Black"/>
                <a:cs typeface="Arial Black"/>
              </a:rPr>
              <a:t>hasil</a:t>
            </a:r>
            <a:r>
              <a:rPr dirty="0" sz="1000" spc="-125">
                <a:latin typeface="Arial Black"/>
                <a:cs typeface="Arial Black"/>
              </a:rPr>
              <a:t> </a:t>
            </a:r>
            <a:r>
              <a:rPr dirty="0" sz="1000" spc="-135">
                <a:latin typeface="Arial Black"/>
                <a:cs typeface="Arial Black"/>
              </a:rPr>
              <a:t>riset.</a:t>
            </a:r>
            <a:endParaRPr sz="1000">
              <a:latin typeface="Arial Black"/>
              <a:cs typeface="Arial Black"/>
            </a:endParaRPr>
          </a:p>
          <a:p>
            <a:pPr marL="255904" marR="83820" indent="-234315">
              <a:lnSpc>
                <a:spcPct val="114999"/>
              </a:lnSpc>
            </a:pPr>
            <a:r>
              <a:rPr dirty="0" sz="1000" spc="-150">
                <a:latin typeface="Arial Black"/>
                <a:cs typeface="Arial Black"/>
              </a:rPr>
              <a:t>3.) </a:t>
            </a:r>
            <a:r>
              <a:rPr dirty="0" sz="1000" spc="-140">
                <a:latin typeface="Arial Black"/>
                <a:cs typeface="Arial Black"/>
              </a:rPr>
              <a:t>Setelah </a:t>
            </a:r>
            <a:r>
              <a:rPr dirty="0" sz="1000" spc="-155">
                <a:latin typeface="Arial Black"/>
                <a:cs typeface="Arial Black"/>
              </a:rPr>
              <a:t>selesai </a:t>
            </a:r>
            <a:r>
              <a:rPr dirty="0" sz="1000" spc="-140">
                <a:latin typeface="Arial Black"/>
                <a:cs typeface="Arial Black"/>
              </a:rPr>
              <a:t>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40">
                <a:latin typeface="Arial Black"/>
                <a:cs typeface="Arial Black"/>
              </a:rPr>
              <a:t>menyimpan dokumen  </a:t>
            </a:r>
            <a:r>
              <a:rPr dirty="0" sz="1000" spc="-145">
                <a:latin typeface="Arial Black"/>
                <a:cs typeface="Arial Black"/>
              </a:rPr>
              <a:t>hasil </a:t>
            </a:r>
            <a:r>
              <a:rPr dirty="0" sz="1000" spc="-130">
                <a:latin typeface="Arial Black"/>
                <a:cs typeface="Arial Black"/>
              </a:rPr>
              <a:t>riset </a:t>
            </a:r>
            <a:r>
              <a:rPr dirty="0" sz="1000" spc="-145">
                <a:latin typeface="Arial Black"/>
                <a:cs typeface="Arial Black"/>
              </a:rPr>
              <a:t>sebagai </a:t>
            </a:r>
            <a:r>
              <a:rPr dirty="0" sz="1000" spc="-100">
                <a:latin typeface="Arial Black"/>
                <a:cs typeface="Arial Black"/>
              </a:rPr>
              <a:t>portofolio</a:t>
            </a:r>
            <a:r>
              <a:rPr dirty="0" sz="1000" spc="55">
                <a:latin typeface="Arial Black"/>
                <a:cs typeface="Arial Black"/>
              </a:rPr>
              <a:t> </a:t>
            </a:r>
            <a:r>
              <a:rPr dirty="0" sz="1000" spc="-160">
                <a:latin typeface="Arial Black"/>
                <a:cs typeface="Arial Black"/>
              </a:rPr>
              <a:t>mereka</a:t>
            </a:r>
            <a:endParaRPr sz="1000">
              <a:latin typeface="Arial Black"/>
              <a:cs typeface="Arial Black"/>
            </a:endParaRPr>
          </a:p>
          <a:p>
            <a:pPr marL="255904" marR="153670" indent="-243840">
              <a:lnSpc>
                <a:spcPct val="114999"/>
              </a:lnSpc>
            </a:pPr>
            <a:r>
              <a:rPr dirty="0" sz="1000" spc="-125">
                <a:latin typeface="Arial Black"/>
                <a:cs typeface="Arial Black"/>
              </a:rPr>
              <a:t>4.) </a:t>
            </a:r>
            <a:r>
              <a:rPr dirty="0" sz="1000" spc="-135">
                <a:latin typeface="Arial Black"/>
                <a:cs typeface="Arial Black"/>
              </a:rPr>
              <a:t>Guru </a:t>
            </a:r>
            <a:r>
              <a:rPr dirty="0" sz="1000" spc="-140">
                <a:latin typeface="Arial Black"/>
                <a:cs typeface="Arial Black"/>
              </a:rPr>
              <a:t>menginformasikan </a:t>
            </a:r>
            <a:r>
              <a:rPr dirty="0" sz="1000" spc="-150">
                <a:latin typeface="Arial Black"/>
                <a:cs typeface="Arial Black"/>
              </a:rPr>
              <a:t>bahwa </a:t>
            </a:r>
            <a:r>
              <a:rPr dirty="0" sz="1000" spc="-140">
                <a:latin typeface="Arial Black"/>
                <a:cs typeface="Arial Black"/>
              </a:rPr>
              <a:t>pada </a:t>
            </a:r>
            <a:r>
              <a:rPr dirty="0" sz="1000" spc="-135">
                <a:latin typeface="Arial Black"/>
                <a:cs typeface="Arial Black"/>
              </a:rPr>
              <a:t>pertemuan  </a:t>
            </a:r>
            <a:r>
              <a:rPr dirty="0" sz="1000" spc="-130">
                <a:latin typeface="Arial Black"/>
                <a:cs typeface="Arial Black"/>
              </a:rPr>
              <a:t>berikutnya, </a:t>
            </a:r>
            <a:r>
              <a:rPr dirty="0" sz="1000" spc="-140">
                <a:latin typeface="Arial Black"/>
                <a:cs typeface="Arial Black"/>
              </a:rPr>
              <a:t>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70">
                <a:latin typeface="Arial Black"/>
                <a:cs typeface="Arial Black"/>
              </a:rPr>
              <a:t>akan </a:t>
            </a:r>
            <a:r>
              <a:rPr dirty="0" sz="1000" spc="-130">
                <a:latin typeface="Arial Black"/>
                <a:cs typeface="Arial Black"/>
              </a:rPr>
              <a:t>bertemu </a:t>
            </a:r>
            <a:r>
              <a:rPr dirty="0" sz="1000" spc="-135">
                <a:latin typeface="Arial Black"/>
                <a:cs typeface="Arial Black"/>
              </a:rPr>
              <a:t>dengan  </a:t>
            </a:r>
            <a:r>
              <a:rPr dirty="0" sz="1000" spc="-150">
                <a:latin typeface="Arial Black"/>
                <a:cs typeface="Arial Black"/>
              </a:rPr>
              <a:t>narasumber </a:t>
            </a:r>
            <a:r>
              <a:rPr dirty="0" sz="1000" spc="-135">
                <a:latin typeface="Arial Black"/>
                <a:cs typeface="Arial Black"/>
              </a:rPr>
              <a:t>yang </a:t>
            </a:r>
            <a:r>
              <a:rPr dirty="0" sz="1000" spc="-170">
                <a:latin typeface="Arial Black"/>
                <a:cs typeface="Arial Black"/>
              </a:rPr>
              <a:t>akan </a:t>
            </a:r>
            <a:r>
              <a:rPr dirty="0" sz="1000" spc="-155">
                <a:latin typeface="Arial Black"/>
                <a:cs typeface="Arial Black"/>
              </a:rPr>
              <a:t>menjelaskan </a:t>
            </a:r>
            <a:r>
              <a:rPr dirty="0" sz="1000" spc="-114">
                <a:latin typeface="Arial Black"/>
                <a:cs typeface="Arial Black"/>
              </a:rPr>
              <a:t>lebih </a:t>
            </a:r>
            <a:r>
              <a:rPr dirty="0" sz="1000" spc="-150">
                <a:latin typeface="Arial Black"/>
                <a:cs typeface="Arial Black"/>
              </a:rPr>
              <a:t>dalam  </a:t>
            </a:r>
            <a:r>
              <a:rPr dirty="0" sz="1000" spc="-125">
                <a:latin typeface="Arial Black"/>
                <a:cs typeface="Arial Black"/>
              </a:rPr>
              <a:t>tentang </a:t>
            </a:r>
            <a:r>
              <a:rPr dirty="0" sz="1000" spc="-130">
                <a:latin typeface="Arial Black"/>
                <a:cs typeface="Arial Black"/>
              </a:rPr>
              <a:t>literasi </a:t>
            </a:r>
            <a:r>
              <a:rPr dirty="0" sz="1000" spc="-110">
                <a:latin typeface="Arial Black"/>
                <a:cs typeface="Arial Black"/>
              </a:rPr>
              <a:t>digital </a:t>
            </a:r>
            <a:r>
              <a:rPr dirty="0" sz="1000" spc="-135">
                <a:latin typeface="Arial Black"/>
                <a:cs typeface="Arial Black"/>
              </a:rPr>
              <a:t>dan peran </a:t>
            </a:r>
            <a:r>
              <a:rPr dirty="0" sz="1000" spc="-120">
                <a:latin typeface="Arial Black"/>
                <a:cs typeface="Arial Black"/>
              </a:rPr>
              <a:t>teknologi </a:t>
            </a:r>
            <a:r>
              <a:rPr dirty="0" sz="1000" spc="-150">
                <a:latin typeface="Arial Black"/>
                <a:cs typeface="Arial Black"/>
              </a:rPr>
              <a:t>dalam  demokrasi. </a:t>
            </a:r>
            <a:r>
              <a:rPr dirty="0" sz="1000" spc="-140">
                <a:latin typeface="Arial Black"/>
                <a:cs typeface="Arial Black"/>
              </a:rPr>
              <a:t>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25">
                <a:latin typeface="Arial Black"/>
                <a:cs typeface="Arial Black"/>
              </a:rPr>
              <a:t>dapat </a:t>
            </a:r>
            <a:r>
              <a:rPr dirty="0" sz="1000" spc="-145">
                <a:latin typeface="Arial Black"/>
                <a:cs typeface="Arial Black"/>
              </a:rPr>
              <a:t>menyusun  </a:t>
            </a:r>
            <a:r>
              <a:rPr dirty="0" sz="1000" spc="-135">
                <a:latin typeface="Arial Black"/>
                <a:cs typeface="Arial Black"/>
              </a:rPr>
              <a:t>pertanyaan </a:t>
            </a:r>
            <a:r>
              <a:rPr dirty="0" sz="1000" spc="-150">
                <a:latin typeface="Arial Black"/>
                <a:cs typeface="Arial Black"/>
              </a:rPr>
              <a:t>kepada narasumber </a:t>
            </a:r>
            <a:r>
              <a:rPr dirty="0" sz="1000" spc="-125">
                <a:latin typeface="Arial Black"/>
                <a:cs typeface="Arial Black"/>
              </a:rPr>
              <a:t>terkait </a:t>
            </a:r>
            <a:r>
              <a:rPr dirty="0" sz="1000" spc="-114">
                <a:latin typeface="Arial Black"/>
                <a:cs typeface="Arial Black"/>
              </a:rPr>
              <a:t>topik  </a:t>
            </a:r>
            <a:r>
              <a:rPr dirty="0" sz="1000" spc="-130">
                <a:latin typeface="Arial Black"/>
                <a:cs typeface="Arial Black"/>
              </a:rPr>
              <a:t>tersebut.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75932" y="1479413"/>
            <a:ext cx="2213610" cy="25177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08940">
              <a:lnSpc>
                <a:spcPct val="100000"/>
              </a:lnSpc>
              <a:spcBef>
                <a:spcPts val="100"/>
              </a:spcBef>
            </a:pPr>
            <a:r>
              <a:rPr dirty="0" sz="1300" spc="-30" b="1">
                <a:solidFill>
                  <a:srgbClr val="FFFFFF"/>
                </a:solidFill>
                <a:latin typeface="Arial"/>
                <a:cs typeface="Arial"/>
              </a:rPr>
              <a:t>Persiapan</a:t>
            </a:r>
            <a:endParaRPr sz="1300">
              <a:latin typeface="Arial"/>
              <a:cs typeface="Arial"/>
            </a:endParaRPr>
          </a:p>
          <a:p>
            <a:pPr marL="249554" marR="152400" indent="-215900">
              <a:lnSpc>
                <a:spcPct val="114999"/>
              </a:lnSpc>
              <a:spcBef>
                <a:spcPts val="1500"/>
              </a:spcBef>
            </a:pPr>
            <a:r>
              <a:rPr dirty="0" sz="1000" spc="-200">
                <a:latin typeface="Arial Black"/>
                <a:cs typeface="Arial Black"/>
              </a:rPr>
              <a:t>1.) </a:t>
            </a:r>
            <a:r>
              <a:rPr dirty="0" sz="1000" spc="-150">
                <a:latin typeface="Arial Black"/>
                <a:cs typeface="Arial Black"/>
              </a:rPr>
              <a:t>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35">
                <a:latin typeface="Arial Black"/>
                <a:cs typeface="Arial Black"/>
              </a:rPr>
              <a:t>dan </a:t>
            </a:r>
            <a:r>
              <a:rPr dirty="0" sz="1000" spc="-125">
                <a:latin typeface="Arial Black"/>
                <a:cs typeface="Arial Black"/>
              </a:rPr>
              <a:t>guru </a:t>
            </a:r>
            <a:r>
              <a:rPr dirty="0" sz="1000" spc="-145">
                <a:latin typeface="Arial Black"/>
                <a:cs typeface="Arial Black"/>
              </a:rPr>
              <a:t>menyusun  </a:t>
            </a:r>
            <a:r>
              <a:rPr dirty="0" sz="1000" spc="-125">
                <a:latin typeface="Arial Black"/>
                <a:cs typeface="Arial Black"/>
              </a:rPr>
              <a:t>tata </a:t>
            </a:r>
            <a:r>
              <a:rPr dirty="0" sz="1000" spc="-140">
                <a:latin typeface="Arial Black"/>
                <a:cs typeface="Arial Black"/>
              </a:rPr>
              <a:t>letak pada </a:t>
            </a:r>
            <a:r>
              <a:rPr dirty="0" sz="1000" spc="-114">
                <a:latin typeface="Arial Black"/>
                <a:cs typeface="Arial Black"/>
              </a:rPr>
              <a:t>dinding </a:t>
            </a:r>
            <a:r>
              <a:rPr dirty="0" sz="1000" spc="-130">
                <a:latin typeface="Arial Black"/>
                <a:cs typeface="Arial Black"/>
              </a:rPr>
              <a:t>untuk  </a:t>
            </a:r>
            <a:r>
              <a:rPr dirty="0" sz="1000" spc="-150">
                <a:latin typeface="Arial Black"/>
                <a:cs typeface="Arial Black"/>
              </a:rPr>
              <a:t>menempelkan kertas </a:t>
            </a:r>
            <a:r>
              <a:rPr dirty="0" sz="1000" spc="-145">
                <a:latin typeface="Arial Black"/>
                <a:cs typeface="Arial Black"/>
              </a:rPr>
              <a:t>hasil </a:t>
            </a:r>
            <a:r>
              <a:rPr dirty="0" sz="1000" spc="-130">
                <a:latin typeface="Arial Black"/>
                <a:cs typeface="Arial Black"/>
              </a:rPr>
              <a:t>riset  </a:t>
            </a:r>
            <a:r>
              <a:rPr dirty="0" sz="1000" spc="-140">
                <a:latin typeface="Arial Black"/>
                <a:cs typeface="Arial Black"/>
              </a:rPr>
              <a:t>peserta</a:t>
            </a:r>
            <a:r>
              <a:rPr dirty="0" sz="1000" spc="-95">
                <a:latin typeface="Arial Black"/>
                <a:cs typeface="Arial Black"/>
              </a:rPr>
              <a:t> </a:t>
            </a:r>
            <a:r>
              <a:rPr dirty="0" sz="1000" spc="-120">
                <a:latin typeface="Arial Black"/>
                <a:cs typeface="Arial Black"/>
              </a:rPr>
              <a:t>didik</a:t>
            </a:r>
            <a:endParaRPr sz="1000">
              <a:latin typeface="Arial Black"/>
              <a:cs typeface="Arial Black"/>
            </a:endParaRPr>
          </a:p>
          <a:p>
            <a:pPr marL="249554" marR="116839" indent="-237490">
              <a:lnSpc>
                <a:spcPct val="114999"/>
              </a:lnSpc>
            </a:pPr>
            <a:r>
              <a:rPr dirty="0" sz="1000" spc="-140">
                <a:latin typeface="Arial Black"/>
                <a:cs typeface="Arial Black"/>
              </a:rPr>
              <a:t>2.) </a:t>
            </a:r>
            <a:r>
              <a:rPr dirty="0" sz="1000" spc="-135">
                <a:latin typeface="Arial Black"/>
                <a:cs typeface="Arial Black"/>
              </a:rPr>
              <a:t>Guru dan </a:t>
            </a:r>
            <a:r>
              <a:rPr dirty="0" sz="1000" spc="-140">
                <a:latin typeface="Arial Black"/>
                <a:cs typeface="Arial Black"/>
              </a:rPr>
              <a:t>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45">
                <a:latin typeface="Arial Black"/>
                <a:cs typeface="Arial Black"/>
              </a:rPr>
              <a:t>menempel  hasil </a:t>
            </a:r>
            <a:r>
              <a:rPr dirty="0" sz="1000" spc="-130">
                <a:latin typeface="Arial Black"/>
                <a:cs typeface="Arial Black"/>
              </a:rPr>
              <a:t>riset </a:t>
            </a:r>
            <a:r>
              <a:rPr dirty="0" sz="1000" spc="-100">
                <a:latin typeface="Arial Black"/>
                <a:cs typeface="Arial Black"/>
              </a:rPr>
              <a:t>di</a:t>
            </a:r>
            <a:r>
              <a:rPr dirty="0" sz="1000">
                <a:latin typeface="Arial Black"/>
                <a:cs typeface="Arial Black"/>
              </a:rPr>
              <a:t> </a:t>
            </a:r>
            <a:r>
              <a:rPr dirty="0" sz="1000" spc="-114">
                <a:latin typeface="Arial Black"/>
                <a:cs typeface="Arial Black"/>
              </a:rPr>
              <a:t>dinding</a:t>
            </a:r>
            <a:endParaRPr sz="1000">
              <a:latin typeface="Arial Black"/>
              <a:cs typeface="Arial Black"/>
            </a:endParaRPr>
          </a:p>
          <a:p>
            <a:pPr marL="249554" marR="5080" indent="-234315">
              <a:lnSpc>
                <a:spcPct val="114999"/>
              </a:lnSpc>
            </a:pPr>
            <a:r>
              <a:rPr dirty="0" sz="1000" spc="-150">
                <a:latin typeface="Arial Black"/>
                <a:cs typeface="Arial Black"/>
              </a:rPr>
              <a:t>3.) 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45">
                <a:latin typeface="Arial Black"/>
                <a:cs typeface="Arial Black"/>
              </a:rPr>
              <a:t>menyiapkan </a:t>
            </a:r>
            <a:r>
              <a:rPr dirty="0" sz="1000" spc="-120">
                <a:latin typeface="Arial Black"/>
                <a:cs typeface="Arial Black"/>
              </a:rPr>
              <a:t>potongan  </a:t>
            </a:r>
            <a:r>
              <a:rPr dirty="0" sz="1000" spc="-150">
                <a:latin typeface="Arial Black"/>
                <a:cs typeface="Arial Black"/>
              </a:rPr>
              <a:t>kertas </a:t>
            </a:r>
            <a:r>
              <a:rPr dirty="0" sz="1000" spc="-145">
                <a:latin typeface="Arial Black"/>
                <a:cs typeface="Arial Black"/>
              </a:rPr>
              <a:t>sekitar ukuran A5 </a:t>
            </a:r>
            <a:r>
              <a:rPr dirty="0" sz="1000" spc="-130">
                <a:latin typeface="Arial Black"/>
                <a:cs typeface="Arial Black"/>
              </a:rPr>
              <a:t>untuk  </a:t>
            </a:r>
            <a:r>
              <a:rPr dirty="0" sz="1000" spc="-140">
                <a:latin typeface="Arial Black"/>
                <a:cs typeface="Arial Black"/>
              </a:rPr>
              <a:t>kelompok </a:t>
            </a:r>
            <a:r>
              <a:rPr dirty="0" sz="1000" spc="-130">
                <a:latin typeface="Arial Black"/>
                <a:cs typeface="Arial Black"/>
              </a:rPr>
              <a:t>lain </a:t>
            </a:r>
            <a:r>
              <a:rPr dirty="0" sz="1000" spc="-150">
                <a:latin typeface="Arial Black"/>
                <a:cs typeface="Arial Black"/>
              </a:rPr>
              <a:t>menuliskan </a:t>
            </a:r>
            <a:r>
              <a:rPr dirty="0" sz="1000" spc="-145">
                <a:latin typeface="Arial Black"/>
                <a:cs typeface="Arial Black"/>
              </a:rPr>
              <a:t>umpan  </a:t>
            </a:r>
            <a:r>
              <a:rPr dirty="0" sz="1000" spc="-135">
                <a:latin typeface="Arial Black"/>
                <a:cs typeface="Arial Black"/>
              </a:rPr>
              <a:t>balik </a:t>
            </a:r>
            <a:r>
              <a:rPr dirty="0" sz="1000" spc="-130">
                <a:latin typeface="Arial Black"/>
                <a:cs typeface="Arial Black"/>
              </a:rPr>
              <a:t>berupa </a:t>
            </a:r>
            <a:r>
              <a:rPr dirty="0" sz="1000" spc="-135">
                <a:latin typeface="Arial Black"/>
                <a:cs typeface="Arial Black"/>
              </a:rPr>
              <a:t>pertanyaan,  pernyataan, </a:t>
            </a:r>
            <a:r>
              <a:rPr dirty="0" sz="1000" spc="-140">
                <a:latin typeface="Arial Black"/>
                <a:cs typeface="Arial Black"/>
              </a:rPr>
              <a:t>atau </a:t>
            </a:r>
            <a:r>
              <a:rPr dirty="0" sz="1000" spc="-150">
                <a:latin typeface="Arial Black"/>
                <a:cs typeface="Arial Black"/>
              </a:rPr>
              <a:t>apresiasi </a:t>
            </a:r>
            <a:r>
              <a:rPr dirty="0" sz="1000" spc="-125">
                <a:latin typeface="Arial Black"/>
                <a:cs typeface="Arial Black"/>
              </a:rPr>
              <a:t>dari </a:t>
            </a:r>
            <a:r>
              <a:rPr dirty="0" sz="1000" spc="-145">
                <a:latin typeface="Arial Black"/>
                <a:cs typeface="Arial Black"/>
              </a:rPr>
              <a:t>hasil  </a:t>
            </a:r>
            <a:r>
              <a:rPr dirty="0" sz="1000" spc="-130">
                <a:latin typeface="Arial Black"/>
                <a:cs typeface="Arial Black"/>
              </a:rPr>
              <a:t>riset</a:t>
            </a:r>
            <a:r>
              <a:rPr dirty="0" sz="1000" spc="-95">
                <a:latin typeface="Arial Black"/>
                <a:cs typeface="Arial Black"/>
              </a:rPr>
              <a:t> </a:t>
            </a:r>
            <a:r>
              <a:rPr dirty="0" sz="1000" spc="-125">
                <a:latin typeface="Arial Black"/>
                <a:cs typeface="Arial Black"/>
              </a:rPr>
              <a:t>tersebut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303133" y="608375"/>
            <a:ext cx="888365" cy="406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3599"/>
              </a:lnSpc>
              <a:spcBef>
                <a:spcPts val="100"/>
              </a:spcBef>
            </a:pPr>
            <a:r>
              <a:rPr dirty="0" sz="1100" spc="-120" b="1">
                <a:latin typeface="Verdana"/>
                <a:cs typeface="Verdana"/>
              </a:rPr>
              <a:t>Kegiatan:  </a:t>
            </a:r>
            <a:r>
              <a:rPr dirty="0" sz="1100" spc="-90" b="1">
                <a:latin typeface="Verdana"/>
                <a:cs typeface="Verdana"/>
              </a:rPr>
              <a:t>Gallery</a:t>
            </a:r>
            <a:r>
              <a:rPr dirty="0" sz="1100" spc="-145" b="1">
                <a:latin typeface="Verdana"/>
                <a:cs typeface="Verdana"/>
              </a:rPr>
              <a:t> </a:t>
            </a:r>
            <a:r>
              <a:rPr dirty="0" sz="1100" spc="-100" b="1">
                <a:latin typeface="Verdana"/>
                <a:cs typeface="Verdana"/>
              </a:rPr>
              <a:t>Walk</a:t>
            </a:r>
            <a:endParaRPr sz="1100">
              <a:latin typeface="Verdana"/>
              <a:cs typeface="Verdana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0" y="466294"/>
            <a:ext cx="1068705" cy="678815"/>
            <a:chOff x="0" y="466294"/>
            <a:chExt cx="1068705" cy="678815"/>
          </a:xfrm>
        </p:grpSpPr>
        <p:sp>
          <p:nvSpPr>
            <p:cNvPr id="15" name="object 15"/>
            <p:cNvSpPr/>
            <p:nvPr/>
          </p:nvSpPr>
          <p:spPr>
            <a:xfrm>
              <a:off x="0" y="466294"/>
              <a:ext cx="1068705" cy="678815"/>
            </a:xfrm>
            <a:custGeom>
              <a:avLst/>
              <a:gdLst/>
              <a:ahLst/>
              <a:cxnLst/>
              <a:rect l="l" t="t" r="r" b="b"/>
              <a:pathLst>
                <a:path w="1068705" h="678815">
                  <a:moveTo>
                    <a:pt x="1064074" y="289319"/>
                  </a:moveTo>
                  <a:lnTo>
                    <a:pt x="61539" y="289319"/>
                  </a:lnTo>
                  <a:lnTo>
                    <a:pt x="95289" y="287631"/>
                  </a:lnTo>
                  <a:lnTo>
                    <a:pt x="175883" y="282394"/>
                  </a:lnTo>
                  <a:lnTo>
                    <a:pt x="239135" y="277216"/>
                  </a:lnTo>
                  <a:lnTo>
                    <a:pt x="398519" y="262494"/>
                  </a:lnTo>
                  <a:lnTo>
                    <a:pt x="402009" y="248644"/>
                  </a:lnTo>
                  <a:lnTo>
                    <a:pt x="410621" y="220889"/>
                  </a:lnTo>
                  <a:lnTo>
                    <a:pt x="427961" y="181902"/>
                  </a:lnTo>
                  <a:lnTo>
                    <a:pt x="449609" y="146404"/>
                  </a:lnTo>
                  <a:lnTo>
                    <a:pt x="475619" y="113469"/>
                  </a:lnTo>
                  <a:lnTo>
                    <a:pt x="505936" y="84024"/>
                  </a:lnTo>
                  <a:lnTo>
                    <a:pt x="516353" y="74482"/>
                  </a:lnTo>
                  <a:lnTo>
                    <a:pt x="550976" y="50274"/>
                  </a:lnTo>
                  <a:lnTo>
                    <a:pt x="588218" y="30314"/>
                  </a:lnTo>
                  <a:lnTo>
                    <a:pt x="641926" y="11287"/>
                  </a:lnTo>
                  <a:lnTo>
                    <a:pt x="684406" y="2617"/>
                  </a:lnTo>
                  <a:lnTo>
                    <a:pt x="713851" y="0"/>
                  </a:lnTo>
                  <a:lnTo>
                    <a:pt x="746786" y="0"/>
                  </a:lnTo>
                  <a:lnTo>
                    <a:pt x="813470" y="10414"/>
                  </a:lnTo>
                  <a:lnTo>
                    <a:pt x="861128" y="26882"/>
                  </a:lnTo>
                  <a:lnTo>
                    <a:pt x="918270" y="58072"/>
                  </a:lnTo>
                  <a:lnTo>
                    <a:pt x="957258" y="88389"/>
                  </a:lnTo>
                  <a:lnTo>
                    <a:pt x="990195" y="123012"/>
                  </a:lnTo>
                  <a:lnTo>
                    <a:pt x="1018765" y="162872"/>
                  </a:lnTo>
                  <a:lnTo>
                    <a:pt x="1041285" y="207039"/>
                  </a:lnTo>
                  <a:lnTo>
                    <a:pt x="1057752" y="254696"/>
                  </a:lnTo>
                  <a:lnTo>
                    <a:pt x="1061245" y="270291"/>
                  </a:lnTo>
                  <a:lnTo>
                    <a:pt x="1064074" y="289319"/>
                  </a:lnTo>
                  <a:close/>
                </a:path>
                <a:path w="1068705" h="678815">
                  <a:moveTo>
                    <a:pt x="0" y="403516"/>
                  </a:moveTo>
                  <a:lnTo>
                    <a:pt x="0" y="288605"/>
                  </a:lnTo>
                  <a:lnTo>
                    <a:pt x="15627" y="289319"/>
                  </a:lnTo>
                  <a:lnTo>
                    <a:pt x="1064074" y="289319"/>
                  </a:lnTo>
                  <a:lnTo>
                    <a:pt x="1066422" y="304041"/>
                  </a:lnTo>
                  <a:lnTo>
                    <a:pt x="1068170" y="338724"/>
                  </a:lnTo>
                  <a:lnTo>
                    <a:pt x="1067295" y="356936"/>
                  </a:lnTo>
                  <a:lnTo>
                    <a:pt x="1066422" y="373346"/>
                  </a:lnTo>
                  <a:lnTo>
                    <a:pt x="1063805" y="390686"/>
                  </a:lnTo>
                  <a:lnTo>
                    <a:pt x="1061914" y="402849"/>
                  </a:lnTo>
                  <a:lnTo>
                    <a:pt x="15627" y="402849"/>
                  </a:lnTo>
                  <a:lnTo>
                    <a:pt x="0" y="403516"/>
                  </a:lnTo>
                  <a:close/>
                </a:path>
                <a:path w="1068705" h="678815">
                  <a:moveTo>
                    <a:pt x="728571" y="678321"/>
                  </a:moveTo>
                  <a:lnTo>
                    <a:pt x="714723" y="678321"/>
                  </a:lnTo>
                  <a:lnTo>
                    <a:pt x="700001" y="677448"/>
                  </a:lnTo>
                  <a:lnTo>
                    <a:pt x="686093" y="675701"/>
                  </a:lnTo>
                  <a:lnTo>
                    <a:pt x="644546" y="667903"/>
                  </a:lnTo>
                  <a:lnTo>
                    <a:pt x="630696" y="663598"/>
                  </a:lnTo>
                  <a:lnTo>
                    <a:pt x="617661" y="660106"/>
                  </a:lnTo>
                  <a:lnTo>
                    <a:pt x="568316" y="637586"/>
                  </a:lnTo>
                  <a:lnTo>
                    <a:pt x="522403" y="608143"/>
                  </a:lnTo>
                  <a:lnTo>
                    <a:pt x="473001" y="562231"/>
                  </a:lnTo>
                  <a:lnTo>
                    <a:pt x="456534" y="540583"/>
                  </a:lnTo>
                  <a:lnTo>
                    <a:pt x="448736" y="530168"/>
                  </a:lnTo>
                  <a:lnTo>
                    <a:pt x="415859" y="470406"/>
                  </a:lnTo>
                  <a:lnTo>
                    <a:pt x="402824" y="431419"/>
                  </a:lnTo>
                  <a:lnTo>
                    <a:pt x="309311" y="421876"/>
                  </a:lnTo>
                  <a:lnTo>
                    <a:pt x="169831" y="409774"/>
                  </a:lnTo>
                  <a:lnTo>
                    <a:pt x="92729" y="404536"/>
                  </a:lnTo>
                  <a:lnTo>
                    <a:pt x="34655" y="402849"/>
                  </a:lnTo>
                  <a:lnTo>
                    <a:pt x="1061914" y="402849"/>
                  </a:lnTo>
                  <a:lnTo>
                    <a:pt x="1052575" y="440089"/>
                  </a:lnTo>
                  <a:lnTo>
                    <a:pt x="1027435" y="500724"/>
                  </a:lnTo>
                  <a:lnTo>
                    <a:pt x="1000553" y="542271"/>
                  </a:lnTo>
                  <a:lnTo>
                    <a:pt x="990195" y="554433"/>
                  </a:lnTo>
                  <a:lnTo>
                    <a:pt x="979778" y="567411"/>
                  </a:lnTo>
                  <a:lnTo>
                    <a:pt x="944283" y="601218"/>
                  </a:lnTo>
                  <a:lnTo>
                    <a:pt x="890573" y="637586"/>
                  </a:lnTo>
                  <a:lnTo>
                    <a:pt x="845533" y="657488"/>
                  </a:lnTo>
                  <a:lnTo>
                    <a:pt x="797003" y="671396"/>
                  </a:lnTo>
                  <a:lnTo>
                    <a:pt x="763195" y="676573"/>
                  </a:lnTo>
                  <a:lnTo>
                    <a:pt x="728571" y="6783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474536" y="536343"/>
              <a:ext cx="521334" cy="521334"/>
            </a:xfrm>
            <a:custGeom>
              <a:avLst/>
              <a:gdLst/>
              <a:ahLst/>
              <a:cxnLst/>
              <a:rect l="l" t="t" r="r" b="b"/>
              <a:pathLst>
                <a:path w="521334" h="521334">
                  <a:moveTo>
                    <a:pt x="260394" y="520788"/>
                  </a:moveTo>
                  <a:lnTo>
                    <a:pt x="213588" y="516593"/>
                  </a:lnTo>
                  <a:lnTo>
                    <a:pt x="169534" y="504498"/>
                  </a:lnTo>
                  <a:lnTo>
                    <a:pt x="128968" y="485237"/>
                  </a:lnTo>
                  <a:lnTo>
                    <a:pt x="92625" y="459547"/>
                  </a:lnTo>
                  <a:lnTo>
                    <a:pt x="61241" y="428163"/>
                  </a:lnTo>
                  <a:lnTo>
                    <a:pt x="35551" y="391820"/>
                  </a:lnTo>
                  <a:lnTo>
                    <a:pt x="16290" y="351254"/>
                  </a:lnTo>
                  <a:lnTo>
                    <a:pt x="4195" y="307200"/>
                  </a:lnTo>
                  <a:lnTo>
                    <a:pt x="0" y="260394"/>
                  </a:lnTo>
                  <a:lnTo>
                    <a:pt x="4195" y="213588"/>
                  </a:lnTo>
                  <a:lnTo>
                    <a:pt x="16290" y="169534"/>
                  </a:lnTo>
                  <a:lnTo>
                    <a:pt x="35551" y="128968"/>
                  </a:lnTo>
                  <a:lnTo>
                    <a:pt x="61241" y="92625"/>
                  </a:lnTo>
                  <a:lnTo>
                    <a:pt x="92625" y="61241"/>
                  </a:lnTo>
                  <a:lnTo>
                    <a:pt x="128968" y="35551"/>
                  </a:lnTo>
                  <a:lnTo>
                    <a:pt x="169534" y="16290"/>
                  </a:lnTo>
                  <a:lnTo>
                    <a:pt x="213588" y="4195"/>
                  </a:lnTo>
                  <a:lnTo>
                    <a:pt x="260394" y="0"/>
                  </a:lnTo>
                  <a:lnTo>
                    <a:pt x="311431" y="5049"/>
                  </a:lnTo>
                  <a:lnTo>
                    <a:pt x="360042" y="19820"/>
                  </a:lnTo>
                  <a:lnTo>
                    <a:pt x="404861" y="43748"/>
                  </a:lnTo>
                  <a:lnTo>
                    <a:pt x="444521" y="76267"/>
                  </a:lnTo>
                  <a:lnTo>
                    <a:pt x="477039" y="115926"/>
                  </a:lnTo>
                  <a:lnTo>
                    <a:pt x="500967" y="160744"/>
                  </a:lnTo>
                  <a:lnTo>
                    <a:pt x="515739" y="209355"/>
                  </a:lnTo>
                  <a:lnTo>
                    <a:pt x="520788" y="260394"/>
                  </a:lnTo>
                  <a:lnTo>
                    <a:pt x="516593" y="307200"/>
                  </a:lnTo>
                  <a:lnTo>
                    <a:pt x="504498" y="351254"/>
                  </a:lnTo>
                  <a:lnTo>
                    <a:pt x="485237" y="391820"/>
                  </a:lnTo>
                  <a:lnTo>
                    <a:pt x="459547" y="428163"/>
                  </a:lnTo>
                  <a:lnTo>
                    <a:pt x="428163" y="459547"/>
                  </a:lnTo>
                  <a:lnTo>
                    <a:pt x="391820" y="485237"/>
                  </a:lnTo>
                  <a:lnTo>
                    <a:pt x="351254" y="504498"/>
                  </a:lnTo>
                  <a:lnTo>
                    <a:pt x="307200" y="516593"/>
                  </a:lnTo>
                  <a:lnTo>
                    <a:pt x="260394" y="520788"/>
                  </a:lnTo>
                  <a:close/>
                </a:path>
              </a:pathLst>
            </a:custGeom>
            <a:solidFill>
              <a:srgbClr val="DD9587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/>
          <p:cNvSpPr txBox="1"/>
          <p:nvPr/>
        </p:nvSpPr>
        <p:spPr>
          <a:xfrm>
            <a:off x="659708" y="636781"/>
            <a:ext cx="15049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FFFFFF"/>
                </a:solidFill>
                <a:latin typeface="Comfortaa"/>
                <a:cs typeface="Comfortaa"/>
              </a:rPr>
              <a:t>7</a:t>
            </a:r>
            <a:endParaRPr sz="1800">
              <a:latin typeface="Comfortaa"/>
              <a:cs typeface="Comfortaa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39974" y="0"/>
            <a:ext cx="1646555" cy="406400"/>
            <a:chOff x="39974" y="0"/>
            <a:chExt cx="1646555" cy="406400"/>
          </a:xfrm>
        </p:grpSpPr>
        <p:sp>
          <p:nvSpPr>
            <p:cNvPr id="19" name="object 19"/>
            <p:cNvSpPr/>
            <p:nvPr/>
          </p:nvSpPr>
          <p:spPr>
            <a:xfrm>
              <a:off x="39974" y="0"/>
              <a:ext cx="1646246" cy="40604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668548" y="115849"/>
              <a:ext cx="876300" cy="276225"/>
            </a:xfrm>
            <a:custGeom>
              <a:avLst/>
              <a:gdLst/>
              <a:ahLst/>
              <a:cxnLst/>
              <a:rect l="l" t="t" r="r" b="b"/>
              <a:pathLst>
                <a:path w="876300" h="276225">
                  <a:moveTo>
                    <a:pt x="829698" y="275999"/>
                  </a:moveTo>
                  <a:lnTo>
                    <a:pt x="45999" y="275999"/>
                  </a:lnTo>
                  <a:lnTo>
                    <a:pt x="28094" y="272384"/>
                  </a:lnTo>
                  <a:lnTo>
                    <a:pt x="13473" y="262526"/>
                  </a:lnTo>
                  <a:lnTo>
                    <a:pt x="3614" y="247904"/>
                  </a:lnTo>
                  <a:lnTo>
                    <a:pt x="0" y="229999"/>
                  </a:lnTo>
                  <a:lnTo>
                    <a:pt x="0" y="46000"/>
                  </a:lnTo>
                  <a:lnTo>
                    <a:pt x="3614" y="28095"/>
                  </a:lnTo>
                  <a:lnTo>
                    <a:pt x="13473" y="13473"/>
                  </a:lnTo>
                  <a:lnTo>
                    <a:pt x="28094" y="3614"/>
                  </a:lnTo>
                  <a:lnTo>
                    <a:pt x="45999" y="0"/>
                  </a:lnTo>
                  <a:lnTo>
                    <a:pt x="829698" y="0"/>
                  </a:lnTo>
                  <a:lnTo>
                    <a:pt x="867969" y="20479"/>
                  </a:lnTo>
                  <a:lnTo>
                    <a:pt x="875698" y="46000"/>
                  </a:lnTo>
                  <a:lnTo>
                    <a:pt x="875698" y="229999"/>
                  </a:lnTo>
                  <a:lnTo>
                    <a:pt x="872083" y="247904"/>
                  </a:lnTo>
                  <a:lnTo>
                    <a:pt x="862225" y="262526"/>
                  </a:lnTo>
                  <a:lnTo>
                    <a:pt x="847603" y="272384"/>
                  </a:lnTo>
                  <a:lnTo>
                    <a:pt x="829698" y="275999"/>
                  </a:lnTo>
                  <a:close/>
                </a:path>
              </a:pathLst>
            </a:custGeom>
            <a:solidFill>
              <a:srgbClr val="D8E9D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1" name="object 21"/>
          <p:cNvSpPr txBox="1"/>
          <p:nvPr/>
        </p:nvSpPr>
        <p:spPr>
          <a:xfrm>
            <a:off x="595473" y="108610"/>
            <a:ext cx="80962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Arial"/>
                <a:cs typeface="Arial"/>
              </a:rPr>
              <a:t>Suara</a:t>
            </a:r>
            <a:r>
              <a:rPr dirty="0" sz="800" spc="-60">
                <a:latin typeface="Arial"/>
                <a:cs typeface="Arial"/>
              </a:rPr>
              <a:t> </a:t>
            </a:r>
            <a:r>
              <a:rPr dirty="0" sz="800" spc="-5">
                <a:latin typeface="Arial"/>
                <a:cs typeface="Arial"/>
              </a:rPr>
              <a:t>Demokrasi</a:t>
            </a:r>
            <a:endParaRPr sz="8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278325" y="532910"/>
            <a:ext cx="4302125" cy="535940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 marR="5080">
              <a:lnSpc>
                <a:spcPct val="102299"/>
              </a:lnSpc>
              <a:spcBef>
                <a:spcPts val="70"/>
              </a:spcBef>
            </a:pPr>
            <a:r>
              <a:rPr dirty="0" sz="1100" spc="-10" b="1">
                <a:solidFill>
                  <a:srgbClr val="741A46"/>
                </a:solidFill>
                <a:latin typeface="Arial"/>
                <a:cs typeface="Arial"/>
              </a:rPr>
              <a:t>Menampilkan </a:t>
            </a:r>
            <a:r>
              <a:rPr dirty="0" sz="1100" spc="-5" b="1">
                <a:solidFill>
                  <a:srgbClr val="741A46"/>
                </a:solidFill>
                <a:latin typeface="Arial"/>
                <a:cs typeface="Arial"/>
              </a:rPr>
              <a:t>Hasil </a:t>
            </a:r>
            <a:r>
              <a:rPr dirty="0" sz="1100" spc="-25" b="1">
                <a:solidFill>
                  <a:srgbClr val="741A46"/>
                </a:solidFill>
                <a:latin typeface="Arial"/>
                <a:cs typeface="Arial"/>
              </a:rPr>
              <a:t>Riset </a:t>
            </a:r>
            <a:r>
              <a:rPr dirty="0" sz="1100" spc="-20" b="1">
                <a:solidFill>
                  <a:srgbClr val="741A46"/>
                </a:solidFill>
                <a:latin typeface="Arial"/>
                <a:cs typeface="Arial"/>
              </a:rPr>
              <a:t>dan </a:t>
            </a:r>
            <a:r>
              <a:rPr dirty="0" sz="1100" spc="-30" b="1">
                <a:solidFill>
                  <a:srgbClr val="741A46"/>
                </a:solidFill>
                <a:latin typeface="Arial"/>
                <a:cs typeface="Arial"/>
              </a:rPr>
              <a:t>Menyusun </a:t>
            </a:r>
            <a:r>
              <a:rPr dirty="0" sz="1100" spc="-15" b="1">
                <a:solidFill>
                  <a:srgbClr val="741A46"/>
                </a:solidFill>
                <a:latin typeface="Arial"/>
                <a:cs typeface="Arial"/>
              </a:rPr>
              <a:t>Pertanyaan </a:t>
            </a:r>
            <a:r>
              <a:rPr dirty="0" sz="1100" spc="-5" b="1">
                <a:solidFill>
                  <a:srgbClr val="741A46"/>
                </a:solidFill>
                <a:latin typeface="Arial"/>
                <a:cs typeface="Arial"/>
              </a:rPr>
              <a:t>Untuk  </a:t>
            </a:r>
            <a:r>
              <a:rPr dirty="0" sz="1100" spc="-20" b="1">
                <a:solidFill>
                  <a:srgbClr val="741A46"/>
                </a:solidFill>
                <a:latin typeface="Arial"/>
                <a:cs typeface="Arial"/>
              </a:rPr>
              <a:t>Narasumber, </a:t>
            </a:r>
            <a:r>
              <a:rPr dirty="0" sz="1100" spc="-30" b="1">
                <a:solidFill>
                  <a:srgbClr val="741A46"/>
                </a:solidFill>
                <a:latin typeface="Arial"/>
                <a:cs typeface="Arial"/>
              </a:rPr>
              <a:t>Guru </a:t>
            </a:r>
            <a:r>
              <a:rPr dirty="0" sz="1100" spc="-15" b="1">
                <a:solidFill>
                  <a:srgbClr val="741A46"/>
                </a:solidFill>
                <a:latin typeface="Arial"/>
                <a:cs typeface="Arial"/>
              </a:rPr>
              <a:t>Menganalisa </a:t>
            </a:r>
            <a:r>
              <a:rPr dirty="0" sz="1100" spc="-25" b="1">
                <a:solidFill>
                  <a:srgbClr val="741A46"/>
                </a:solidFill>
                <a:latin typeface="Arial"/>
                <a:cs typeface="Arial"/>
              </a:rPr>
              <a:t>Reﬂeksi </a:t>
            </a:r>
            <a:r>
              <a:rPr dirty="0" sz="1100" spc="-35" b="1">
                <a:solidFill>
                  <a:srgbClr val="741A46"/>
                </a:solidFill>
                <a:latin typeface="Arial"/>
                <a:cs typeface="Arial"/>
              </a:rPr>
              <a:t>Gaya </a:t>
            </a:r>
            <a:r>
              <a:rPr dirty="0" sz="1100" spc="-10" b="1">
                <a:solidFill>
                  <a:srgbClr val="741A46"/>
                </a:solidFill>
                <a:latin typeface="Arial"/>
                <a:cs typeface="Arial"/>
              </a:rPr>
              <a:t>Berinternet </a:t>
            </a:r>
            <a:r>
              <a:rPr dirty="0" sz="1100" spc="-15" b="1">
                <a:solidFill>
                  <a:srgbClr val="741A46"/>
                </a:solidFill>
                <a:latin typeface="Arial"/>
                <a:cs typeface="Arial"/>
              </a:rPr>
              <a:t>Peserta  </a:t>
            </a:r>
            <a:r>
              <a:rPr dirty="0" sz="1100" spc="-10" b="1">
                <a:solidFill>
                  <a:srgbClr val="741A46"/>
                </a:solidFill>
                <a:latin typeface="Arial"/>
                <a:cs typeface="Arial"/>
              </a:rPr>
              <a:t>Didik </a:t>
            </a:r>
            <a:r>
              <a:rPr dirty="0" sz="1100" spc="-20" b="1">
                <a:solidFill>
                  <a:srgbClr val="741A46"/>
                </a:solidFill>
                <a:latin typeface="Arial"/>
                <a:cs typeface="Arial"/>
              </a:rPr>
              <a:t>dan </a:t>
            </a:r>
            <a:r>
              <a:rPr dirty="0" sz="1100" spc="-15" b="1">
                <a:solidFill>
                  <a:srgbClr val="741A46"/>
                </a:solidFill>
                <a:latin typeface="Arial"/>
                <a:cs typeface="Arial"/>
              </a:rPr>
              <a:t>Memberikan </a:t>
            </a:r>
            <a:r>
              <a:rPr dirty="0" sz="1100" spc="-20" b="1">
                <a:solidFill>
                  <a:srgbClr val="741A46"/>
                </a:solidFill>
                <a:latin typeface="Arial"/>
                <a:cs typeface="Arial"/>
              </a:rPr>
              <a:t>Informasi </a:t>
            </a:r>
            <a:r>
              <a:rPr dirty="0" sz="1100" spc="-25" b="1">
                <a:solidFill>
                  <a:srgbClr val="741A46"/>
                </a:solidFill>
                <a:latin typeface="Arial"/>
                <a:cs typeface="Arial"/>
              </a:rPr>
              <a:t>Tersebut Kepada</a:t>
            </a:r>
            <a:r>
              <a:rPr dirty="0" sz="1100" spc="40" b="1">
                <a:solidFill>
                  <a:srgbClr val="741A46"/>
                </a:solidFill>
                <a:latin typeface="Arial"/>
                <a:cs typeface="Arial"/>
              </a:rPr>
              <a:t> </a:t>
            </a:r>
            <a:r>
              <a:rPr dirty="0" sz="1100" spc="-20" b="1">
                <a:solidFill>
                  <a:srgbClr val="741A46"/>
                </a:solidFill>
                <a:latin typeface="Arial"/>
                <a:cs typeface="Arial"/>
              </a:rPr>
              <a:t>Narasumber.</a:t>
            </a:r>
            <a:endParaRPr sz="11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682084" y="176444"/>
            <a:ext cx="1008380" cy="132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 spc="25" b="1">
                <a:latin typeface="Comfortaa"/>
                <a:cs typeface="Comfortaa"/>
              </a:rPr>
              <a:t>Tahapan</a:t>
            </a:r>
            <a:r>
              <a:rPr dirty="0" sz="700" spc="-40" b="1">
                <a:latin typeface="Comfortaa"/>
                <a:cs typeface="Comfortaa"/>
              </a:rPr>
              <a:t> </a:t>
            </a:r>
            <a:r>
              <a:rPr dirty="0" sz="700" spc="25" b="1">
                <a:latin typeface="Comfortaa"/>
                <a:cs typeface="Comfortaa"/>
              </a:rPr>
              <a:t>Kontekstual</a:t>
            </a:r>
            <a:endParaRPr sz="700">
              <a:latin typeface="Comfortaa"/>
              <a:cs typeface="Comfortaa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8498" y="189497"/>
            <a:ext cx="993775" cy="996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55"/>
              </a:lnSpc>
            </a:pPr>
            <a:r>
              <a:rPr dirty="0" sz="700" spc="45" b="1">
                <a:latin typeface="Comfortaa"/>
                <a:cs typeface="Comfortaa"/>
              </a:rPr>
              <a:t>Bhinneka </a:t>
            </a:r>
            <a:r>
              <a:rPr dirty="0" sz="700" spc="25" b="1">
                <a:latin typeface="Comfortaa"/>
                <a:cs typeface="Comfortaa"/>
              </a:rPr>
              <a:t>Tunggal</a:t>
            </a:r>
            <a:r>
              <a:rPr dirty="0" sz="700" spc="-114" b="1">
                <a:latin typeface="Comfortaa"/>
                <a:cs typeface="Comfortaa"/>
              </a:rPr>
              <a:t> </a:t>
            </a:r>
            <a:r>
              <a:rPr dirty="0" sz="700" spc="20" b="1">
                <a:latin typeface="Comfortaa"/>
                <a:cs typeface="Comfortaa"/>
              </a:rPr>
              <a:t>Ika</a:t>
            </a:r>
            <a:endParaRPr sz="700">
              <a:latin typeface="Comfortaa"/>
              <a:cs typeface="Comforta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42569" y="185512"/>
            <a:ext cx="114972" cy="1149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42224" y="1443047"/>
            <a:ext cx="4857115" cy="758825"/>
          </a:xfrm>
          <a:custGeom>
            <a:avLst/>
            <a:gdLst/>
            <a:ahLst/>
            <a:cxnLst/>
            <a:rect l="l" t="t" r="r" b="b"/>
            <a:pathLst>
              <a:path w="4857115" h="758825">
                <a:moveTo>
                  <a:pt x="0" y="126402"/>
                </a:moveTo>
                <a:lnTo>
                  <a:pt x="9933" y="77200"/>
                </a:lnTo>
                <a:lnTo>
                  <a:pt x="37022" y="37022"/>
                </a:lnTo>
                <a:lnTo>
                  <a:pt x="77200" y="9933"/>
                </a:lnTo>
                <a:lnTo>
                  <a:pt x="126402" y="0"/>
                </a:lnTo>
                <a:lnTo>
                  <a:pt x="4730290" y="0"/>
                </a:lnTo>
                <a:lnTo>
                  <a:pt x="4778662" y="9621"/>
                </a:lnTo>
                <a:lnTo>
                  <a:pt x="4819665" y="37022"/>
                </a:lnTo>
                <a:lnTo>
                  <a:pt x="4847065" y="78029"/>
                </a:lnTo>
                <a:lnTo>
                  <a:pt x="4856690" y="126402"/>
                </a:lnTo>
                <a:lnTo>
                  <a:pt x="4856690" y="631996"/>
                </a:lnTo>
                <a:lnTo>
                  <a:pt x="4846755" y="681197"/>
                </a:lnTo>
                <a:lnTo>
                  <a:pt x="4819665" y="721376"/>
                </a:lnTo>
                <a:lnTo>
                  <a:pt x="4779487" y="748465"/>
                </a:lnTo>
                <a:lnTo>
                  <a:pt x="4730290" y="758398"/>
                </a:lnTo>
                <a:lnTo>
                  <a:pt x="126402" y="758398"/>
                </a:lnTo>
                <a:lnTo>
                  <a:pt x="77200" y="748465"/>
                </a:lnTo>
                <a:lnTo>
                  <a:pt x="37022" y="721376"/>
                </a:lnTo>
                <a:lnTo>
                  <a:pt x="9933" y="681197"/>
                </a:lnTo>
                <a:lnTo>
                  <a:pt x="0" y="631996"/>
                </a:lnTo>
                <a:lnTo>
                  <a:pt x="0" y="126402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5" name="object 5"/>
          <p:cNvGrpSpPr/>
          <p:nvPr/>
        </p:nvGrpSpPr>
        <p:grpSpPr>
          <a:xfrm>
            <a:off x="388499" y="490024"/>
            <a:ext cx="8427720" cy="808990"/>
            <a:chOff x="388499" y="490024"/>
            <a:chExt cx="8427720" cy="808990"/>
          </a:xfrm>
        </p:grpSpPr>
        <p:sp>
          <p:nvSpPr>
            <p:cNvPr id="6" name="object 6"/>
            <p:cNvSpPr/>
            <p:nvPr/>
          </p:nvSpPr>
          <p:spPr>
            <a:xfrm>
              <a:off x="460699" y="499549"/>
              <a:ext cx="8283575" cy="758825"/>
            </a:xfrm>
            <a:custGeom>
              <a:avLst/>
              <a:gdLst/>
              <a:ahLst/>
              <a:cxnLst/>
              <a:rect l="l" t="t" r="r" b="b"/>
              <a:pathLst>
                <a:path w="8283575" h="758825">
                  <a:moveTo>
                    <a:pt x="5521513" y="0"/>
                  </a:moveTo>
                  <a:lnTo>
                    <a:pt x="5521513" y="758398"/>
                  </a:lnTo>
                </a:path>
                <a:path w="8283575" h="758825">
                  <a:moveTo>
                    <a:pt x="8283183" y="758448"/>
                  </a:moveTo>
                  <a:lnTo>
                    <a:pt x="0" y="758448"/>
                  </a:lnTo>
                </a:path>
              </a:pathLst>
            </a:custGeom>
            <a:ln w="19049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8734357" y="1217135"/>
              <a:ext cx="81724" cy="8172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388499" y="1217135"/>
              <a:ext cx="81724" cy="817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415248" y="1509301"/>
            <a:ext cx="775970" cy="2959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065"/>
              </a:lnSpc>
              <a:spcBef>
                <a:spcPts val="100"/>
              </a:spcBef>
            </a:pPr>
            <a:r>
              <a:rPr dirty="0" sz="900" spc="-10" b="1">
                <a:latin typeface="Arial"/>
                <a:cs typeface="Arial"/>
              </a:rPr>
              <a:t>Waktu: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ts val="1065"/>
              </a:lnSpc>
            </a:pPr>
            <a:r>
              <a:rPr dirty="0" sz="900" spc="-114">
                <a:latin typeface="Arial Black"/>
                <a:cs typeface="Arial Black"/>
              </a:rPr>
              <a:t>4 </a:t>
            </a:r>
            <a:r>
              <a:rPr dirty="0" sz="900" spc="-200">
                <a:latin typeface="Arial Black"/>
                <a:cs typeface="Arial Black"/>
              </a:rPr>
              <a:t>Jam</a:t>
            </a:r>
            <a:r>
              <a:rPr dirty="0" sz="900" spc="-135">
                <a:latin typeface="Arial Black"/>
                <a:cs typeface="Arial Black"/>
              </a:rPr>
              <a:t> </a:t>
            </a:r>
            <a:r>
              <a:rPr dirty="0" sz="900" spc="-130">
                <a:latin typeface="Arial Black"/>
                <a:cs typeface="Arial Black"/>
              </a:rPr>
              <a:t>Pelajaran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423543" y="1511497"/>
            <a:ext cx="175704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30" b="1">
                <a:latin typeface="Arial"/>
                <a:cs typeface="Arial"/>
              </a:rPr>
              <a:t>Peralatan:</a:t>
            </a:r>
            <a:endParaRPr sz="9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dirty="0" sz="900" spc="-110">
                <a:latin typeface="Arial Black"/>
                <a:cs typeface="Arial Black"/>
              </a:rPr>
              <a:t>Alat tulis, </a:t>
            </a:r>
            <a:r>
              <a:rPr dirty="0" sz="900" spc="-130">
                <a:latin typeface="Arial Black"/>
                <a:cs typeface="Arial Black"/>
              </a:rPr>
              <a:t>map, </a:t>
            </a:r>
            <a:r>
              <a:rPr dirty="0" sz="900" spc="-125">
                <a:latin typeface="Arial Black"/>
                <a:cs typeface="Arial Black"/>
              </a:rPr>
              <a:t>kalender, </a:t>
            </a:r>
            <a:r>
              <a:rPr dirty="0" sz="900" spc="-114">
                <a:latin typeface="Arial Black"/>
                <a:cs typeface="Arial Black"/>
              </a:rPr>
              <a:t>komputer,  </a:t>
            </a:r>
            <a:r>
              <a:rPr dirty="0" sz="900" spc="-130">
                <a:latin typeface="Arial Black"/>
                <a:cs typeface="Arial Black"/>
              </a:rPr>
              <a:t>kertas, </a:t>
            </a:r>
            <a:r>
              <a:rPr dirty="0" sz="900" spc="-125">
                <a:latin typeface="Arial Black"/>
                <a:cs typeface="Arial Black"/>
              </a:rPr>
              <a:t>lem, </a:t>
            </a:r>
            <a:r>
              <a:rPr dirty="0" sz="900" spc="-114">
                <a:latin typeface="Arial Black"/>
                <a:cs typeface="Arial Black"/>
              </a:rPr>
              <a:t>stapler, </a:t>
            </a:r>
            <a:r>
              <a:rPr dirty="0" sz="900" spc="-125">
                <a:latin typeface="Arial Black"/>
                <a:cs typeface="Arial Black"/>
              </a:rPr>
              <a:t>lembar </a:t>
            </a:r>
            <a:r>
              <a:rPr dirty="0" sz="900" spc="-135">
                <a:latin typeface="Arial Black"/>
                <a:cs typeface="Arial Black"/>
              </a:rPr>
              <a:t>kerja  </a:t>
            </a:r>
            <a:r>
              <a:rPr dirty="0" sz="900" spc="-125">
                <a:latin typeface="Arial Black"/>
                <a:cs typeface="Arial Black"/>
              </a:rPr>
              <a:t>peserta </a:t>
            </a:r>
            <a:r>
              <a:rPr dirty="0" sz="900" spc="-110">
                <a:latin typeface="Arial Black"/>
                <a:cs typeface="Arial Black"/>
              </a:rPr>
              <a:t>didik </a:t>
            </a:r>
            <a:r>
              <a:rPr dirty="0" sz="900" spc="-120">
                <a:latin typeface="Arial Black"/>
                <a:cs typeface="Arial Black"/>
              </a:rPr>
              <a:t>aktivitas</a:t>
            </a:r>
            <a:r>
              <a:rPr dirty="0" sz="900" spc="-30">
                <a:latin typeface="Arial Black"/>
                <a:cs typeface="Arial Black"/>
              </a:rPr>
              <a:t> </a:t>
            </a:r>
            <a:r>
              <a:rPr dirty="0" sz="900" spc="-310">
                <a:latin typeface="Arial Black"/>
                <a:cs typeface="Arial Black"/>
              </a:rPr>
              <a:t>1</a:t>
            </a:r>
            <a:r>
              <a:rPr dirty="0" sz="900" spc="-85">
                <a:latin typeface="Arial Black"/>
                <a:cs typeface="Arial Black"/>
              </a:rPr>
              <a:t> </a:t>
            </a:r>
            <a:r>
              <a:rPr dirty="0" sz="900" spc="-60">
                <a:latin typeface="Arial Black"/>
                <a:cs typeface="Arial Black"/>
              </a:rPr>
              <a:t>-6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618765" y="1511497"/>
            <a:ext cx="63563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40" b="1">
                <a:latin typeface="Arial"/>
                <a:cs typeface="Arial"/>
              </a:rPr>
              <a:t>Peran</a:t>
            </a:r>
            <a:r>
              <a:rPr dirty="0" sz="900" spc="-80" b="1">
                <a:latin typeface="Arial"/>
                <a:cs typeface="Arial"/>
              </a:rPr>
              <a:t> </a:t>
            </a:r>
            <a:r>
              <a:rPr dirty="0" sz="900" spc="-40" b="1">
                <a:latin typeface="Arial"/>
                <a:cs typeface="Arial"/>
              </a:rPr>
              <a:t>Guru: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900" spc="-114">
                <a:latin typeface="Arial Black"/>
                <a:cs typeface="Arial Black"/>
              </a:rPr>
              <a:t>Fasilitator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682084" y="176444"/>
            <a:ext cx="1008380" cy="132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 spc="25" b="1">
                <a:latin typeface="Comfortaa"/>
                <a:cs typeface="Comfortaa"/>
              </a:rPr>
              <a:t>Tahapan</a:t>
            </a:r>
            <a:r>
              <a:rPr dirty="0" sz="700" spc="-40" b="1">
                <a:latin typeface="Comfortaa"/>
                <a:cs typeface="Comfortaa"/>
              </a:rPr>
              <a:t> </a:t>
            </a:r>
            <a:r>
              <a:rPr dirty="0" sz="700" spc="25" b="1">
                <a:latin typeface="Comfortaa"/>
                <a:cs typeface="Comfortaa"/>
              </a:rPr>
              <a:t>Kontekstual</a:t>
            </a:r>
            <a:endParaRPr sz="700">
              <a:latin typeface="Comfortaa"/>
              <a:cs typeface="Comforta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774857" y="198899"/>
            <a:ext cx="101699" cy="1016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14" name="object 14"/>
          <p:cNvGrpSpPr/>
          <p:nvPr/>
        </p:nvGrpSpPr>
        <p:grpSpPr>
          <a:xfrm>
            <a:off x="39974" y="0"/>
            <a:ext cx="1646555" cy="406400"/>
            <a:chOff x="39974" y="0"/>
            <a:chExt cx="1646555" cy="406400"/>
          </a:xfrm>
        </p:grpSpPr>
        <p:sp>
          <p:nvSpPr>
            <p:cNvPr id="15" name="object 15"/>
            <p:cNvSpPr/>
            <p:nvPr/>
          </p:nvSpPr>
          <p:spPr>
            <a:xfrm>
              <a:off x="39974" y="0"/>
              <a:ext cx="1646246" cy="40604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668548" y="115849"/>
              <a:ext cx="876300" cy="276225"/>
            </a:xfrm>
            <a:custGeom>
              <a:avLst/>
              <a:gdLst/>
              <a:ahLst/>
              <a:cxnLst/>
              <a:rect l="l" t="t" r="r" b="b"/>
              <a:pathLst>
                <a:path w="876300" h="276225">
                  <a:moveTo>
                    <a:pt x="829698" y="275999"/>
                  </a:moveTo>
                  <a:lnTo>
                    <a:pt x="45999" y="275999"/>
                  </a:lnTo>
                  <a:lnTo>
                    <a:pt x="28094" y="272384"/>
                  </a:lnTo>
                  <a:lnTo>
                    <a:pt x="13473" y="262526"/>
                  </a:lnTo>
                  <a:lnTo>
                    <a:pt x="3614" y="247904"/>
                  </a:lnTo>
                  <a:lnTo>
                    <a:pt x="0" y="229999"/>
                  </a:lnTo>
                  <a:lnTo>
                    <a:pt x="0" y="46000"/>
                  </a:lnTo>
                  <a:lnTo>
                    <a:pt x="3614" y="28095"/>
                  </a:lnTo>
                  <a:lnTo>
                    <a:pt x="13473" y="13473"/>
                  </a:lnTo>
                  <a:lnTo>
                    <a:pt x="28094" y="3614"/>
                  </a:lnTo>
                  <a:lnTo>
                    <a:pt x="45999" y="0"/>
                  </a:lnTo>
                  <a:lnTo>
                    <a:pt x="829698" y="0"/>
                  </a:lnTo>
                  <a:lnTo>
                    <a:pt x="867969" y="20479"/>
                  </a:lnTo>
                  <a:lnTo>
                    <a:pt x="875698" y="46000"/>
                  </a:lnTo>
                  <a:lnTo>
                    <a:pt x="875698" y="229999"/>
                  </a:lnTo>
                  <a:lnTo>
                    <a:pt x="872083" y="247904"/>
                  </a:lnTo>
                  <a:lnTo>
                    <a:pt x="862225" y="262526"/>
                  </a:lnTo>
                  <a:lnTo>
                    <a:pt x="847603" y="272384"/>
                  </a:lnTo>
                  <a:lnTo>
                    <a:pt x="829698" y="275999"/>
                  </a:lnTo>
                  <a:close/>
                </a:path>
              </a:pathLst>
            </a:custGeom>
            <a:solidFill>
              <a:srgbClr val="D8E9D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/>
          <p:cNvSpPr txBox="1"/>
          <p:nvPr/>
        </p:nvSpPr>
        <p:spPr>
          <a:xfrm>
            <a:off x="595473" y="108610"/>
            <a:ext cx="80962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Arial"/>
                <a:cs typeface="Arial"/>
              </a:rPr>
              <a:t>Suara</a:t>
            </a:r>
            <a:r>
              <a:rPr dirty="0" sz="800" spc="-60">
                <a:latin typeface="Arial"/>
                <a:cs typeface="Arial"/>
              </a:rPr>
              <a:t> </a:t>
            </a:r>
            <a:r>
              <a:rPr dirty="0" sz="800" spc="-5">
                <a:latin typeface="Arial"/>
                <a:cs typeface="Arial"/>
              </a:rPr>
              <a:t>Demokrasi</a:t>
            </a:r>
            <a:endParaRPr sz="8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297664" y="1423697"/>
            <a:ext cx="3518535" cy="3247390"/>
          </a:xfrm>
          <a:custGeom>
            <a:avLst/>
            <a:gdLst/>
            <a:ahLst/>
            <a:cxnLst/>
            <a:rect l="l" t="t" r="r" b="b"/>
            <a:pathLst>
              <a:path w="3518534" h="3247390">
                <a:moveTo>
                  <a:pt x="3310493" y="3246893"/>
                </a:moveTo>
                <a:lnTo>
                  <a:pt x="207899" y="3246893"/>
                </a:lnTo>
                <a:lnTo>
                  <a:pt x="160228" y="3241402"/>
                </a:lnTo>
                <a:lnTo>
                  <a:pt x="116468" y="3225763"/>
                </a:lnTo>
                <a:lnTo>
                  <a:pt x="77866" y="3201221"/>
                </a:lnTo>
                <a:lnTo>
                  <a:pt x="45671" y="3169026"/>
                </a:lnTo>
                <a:lnTo>
                  <a:pt x="21130" y="3130425"/>
                </a:lnTo>
                <a:lnTo>
                  <a:pt x="5490" y="3086664"/>
                </a:lnTo>
                <a:lnTo>
                  <a:pt x="0" y="3038993"/>
                </a:lnTo>
                <a:lnTo>
                  <a:pt x="0" y="207899"/>
                </a:lnTo>
                <a:lnTo>
                  <a:pt x="5490" y="160230"/>
                </a:lnTo>
                <a:lnTo>
                  <a:pt x="21130" y="116470"/>
                </a:lnTo>
                <a:lnTo>
                  <a:pt x="45671" y="77868"/>
                </a:lnTo>
                <a:lnTo>
                  <a:pt x="77866" y="45673"/>
                </a:lnTo>
                <a:lnTo>
                  <a:pt x="116468" y="21131"/>
                </a:lnTo>
                <a:lnTo>
                  <a:pt x="160228" y="5490"/>
                </a:lnTo>
                <a:lnTo>
                  <a:pt x="207899" y="0"/>
                </a:lnTo>
                <a:lnTo>
                  <a:pt x="3310493" y="0"/>
                </a:lnTo>
                <a:lnTo>
                  <a:pt x="3351247" y="4031"/>
                </a:lnTo>
                <a:lnTo>
                  <a:pt x="3390058" y="15824"/>
                </a:lnTo>
                <a:lnTo>
                  <a:pt x="3425837" y="34929"/>
                </a:lnTo>
                <a:lnTo>
                  <a:pt x="3457493" y="60892"/>
                </a:lnTo>
                <a:lnTo>
                  <a:pt x="3483461" y="92556"/>
                </a:lnTo>
                <a:lnTo>
                  <a:pt x="3502567" y="128338"/>
                </a:lnTo>
                <a:lnTo>
                  <a:pt x="3514361" y="167150"/>
                </a:lnTo>
                <a:lnTo>
                  <a:pt x="3518392" y="207899"/>
                </a:lnTo>
                <a:lnTo>
                  <a:pt x="3518392" y="3038993"/>
                </a:lnTo>
                <a:lnTo>
                  <a:pt x="3512902" y="3086664"/>
                </a:lnTo>
                <a:lnTo>
                  <a:pt x="3497262" y="3130425"/>
                </a:lnTo>
                <a:lnTo>
                  <a:pt x="3472721" y="3169026"/>
                </a:lnTo>
                <a:lnTo>
                  <a:pt x="3440526" y="3201221"/>
                </a:lnTo>
                <a:lnTo>
                  <a:pt x="3401924" y="3225763"/>
                </a:lnTo>
                <a:lnTo>
                  <a:pt x="3358164" y="3241402"/>
                </a:lnTo>
                <a:lnTo>
                  <a:pt x="3310493" y="3246893"/>
                </a:lnTo>
                <a:close/>
              </a:path>
            </a:pathLst>
          </a:custGeom>
          <a:solidFill>
            <a:srgbClr val="F9CA9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5426187" y="1544983"/>
            <a:ext cx="3277235" cy="30048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14999"/>
              </a:lnSpc>
              <a:spcBef>
                <a:spcPts val="100"/>
              </a:spcBef>
            </a:pPr>
            <a:r>
              <a:rPr dirty="0" sz="1000" spc="-160">
                <a:latin typeface="Arial Black"/>
                <a:cs typeface="Arial Black"/>
              </a:rPr>
              <a:t>Pada </a:t>
            </a:r>
            <a:r>
              <a:rPr dirty="0" sz="1000" spc="-165">
                <a:latin typeface="Arial Black"/>
                <a:cs typeface="Arial Black"/>
              </a:rPr>
              <a:t>sesi </a:t>
            </a:r>
            <a:r>
              <a:rPr dirty="0" sz="1000" spc="-110">
                <a:latin typeface="Arial Black"/>
                <a:cs typeface="Arial Black"/>
              </a:rPr>
              <a:t>ini </a:t>
            </a:r>
            <a:r>
              <a:rPr dirty="0" sz="1000" spc="-140">
                <a:latin typeface="Arial Black"/>
                <a:cs typeface="Arial Black"/>
              </a:rPr>
              <a:t>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45">
                <a:latin typeface="Arial Black"/>
                <a:cs typeface="Arial Black"/>
              </a:rPr>
              <a:t>mengumpulkan </a:t>
            </a:r>
            <a:r>
              <a:rPr dirty="0" sz="1000" spc="-140">
                <a:latin typeface="Arial Black"/>
                <a:cs typeface="Arial Black"/>
              </a:rPr>
              <a:t>lembar kerja, </a:t>
            </a:r>
            <a:r>
              <a:rPr dirty="0" sz="1000" spc="-135">
                <a:latin typeface="Arial Black"/>
                <a:cs typeface="Arial Black"/>
              </a:rPr>
              <a:t>dan  </a:t>
            </a:r>
            <a:r>
              <a:rPr dirty="0" sz="1000" spc="-155">
                <a:latin typeface="Arial Black"/>
                <a:cs typeface="Arial Black"/>
              </a:rPr>
              <a:t>berkas </a:t>
            </a:r>
            <a:r>
              <a:rPr dirty="0" sz="1000" spc="-130">
                <a:latin typeface="Arial Black"/>
                <a:cs typeface="Arial Black"/>
              </a:rPr>
              <a:t>pendukung </a:t>
            </a:r>
            <a:r>
              <a:rPr dirty="0" sz="1000" spc="-135">
                <a:latin typeface="Arial Black"/>
                <a:cs typeface="Arial Black"/>
              </a:rPr>
              <a:t>lainnya </a:t>
            </a:r>
            <a:r>
              <a:rPr dirty="0" sz="1000" spc="-150">
                <a:latin typeface="Arial Black"/>
                <a:cs typeface="Arial Black"/>
              </a:rPr>
              <a:t>(sketsa, </a:t>
            </a:r>
            <a:r>
              <a:rPr dirty="0" sz="1000" spc="-110">
                <a:latin typeface="Arial Black"/>
                <a:cs typeface="Arial Black"/>
              </a:rPr>
              <a:t>draft </a:t>
            </a:r>
            <a:r>
              <a:rPr dirty="0" sz="1000" spc="-145">
                <a:latin typeface="Arial Black"/>
                <a:cs typeface="Arial Black"/>
              </a:rPr>
              <a:t>diskusi </a:t>
            </a:r>
            <a:r>
              <a:rPr dirty="0" sz="1000" spc="-140">
                <a:latin typeface="Arial Black"/>
                <a:cs typeface="Arial Black"/>
              </a:rPr>
              <a:t>kelompok,  </a:t>
            </a:r>
            <a:r>
              <a:rPr dirty="0" sz="1000" spc="-90">
                <a:latin typeface="Arial Black"/>
                <a:cs typeface="Arial Black"/>
              </a:rPr>
              <a:t>foto </a:t>
            </a:r>
            <a:r>
              <a:rPr dirty="0" sz="1000" spc="-135">
                <a:latin typeface="Arial Black"/>
                <a:cs typeface="Arial Black"/>
              </a:rPr>
              <a:t>kegiatan,  </a:t>
            </a:r>
            <a:r>
              <a:rPr dirty="0" sz="1000" spc="-140">
                <a:latin typeface="Arial Black"/>
                <a:cs typeface="Arial Black"/>
              </a:rPr>
              <a:t>lembar </a:t>
            </a:r>
            <a:r>
              <a:rPr dirty="0" sz="1000" spc="-130">
                <a:latin typeface="Arial Black"/>
                <a:cs typeface="Arial Black"/>
              </a:rPr>
              <a:t>refleksi, </a:t>
            </a:r>
            <a:r>
              <a:rPr dirty="0" sz="1000" spc="-135">
                <a:latin typeface="Arial Black"/>
                <a:cs typeface="Arial Black"/>
              </a:rPr>
              <a:t>dan  </a:t>
            </a:r>
            <a:r>
              <a:rPr dirty="0" sz="1000" spc="-140">
                <a:latin typeface="Arial Black"/>
                <a:cs typeface="Arial Black"/>
              </a:rPr>
              <a:t>sebagainya) </a:t>
            </a:r>
            <a:r>
              <a:rPr dirty="0" sz="1000" spc="-130">
                <a:latin typeface="Arial Black"/>
                <a:cs typeface="Arial Black"/>
              </a:rPr>
              <a:t>untuk  </a:t>
            </a:r>
            <a:r>
              <a:rPr dirty="0" sz="1000" spc="-140">
                <a:latin typeface="Arial Black"/>
                <a:cs typeface="Arial Black"/>
              </a:rPr>
              <a:t>disusun </a:t>
            </a:r>
            <a:r>
              <a:rPr dirty="0" sz="1000" spc="-170">
                <a:latin typeface="Arial Black"/>
                <a:cs typeface="Arial Black"/>
              </a:rPr>
              <a:t>secara </a:t>
            </a:r>
            <a:r>
              <a:rPr dirty="0" sz="1000" spc="-145">
                <a:latin typeface="Arial Black"/>
                <a:cs typeface="Arial Black"/>
              </a:rPr>
              <a:t>sistematis </a:t>
            </a:r>
            <a:r>
              <a:rPr dirty="0" sz="1000" spc="-150">
                <a:latin typeface="Arial Black"/>
                <a:cs typeface="Arial Black"/>
              </a:rPr>
              <a:t>berdasarkan </a:t>
            </a:r>
            <a:r>
              <a:rPr dirty="0" sz="1000" spc="-125">
                <a:latin typeface="Arial Black"/>
                <a:cs typeface="Arial Black"/>
              </a:rPr>
              <a:t>urutan </a:t>
            </a:r>
            <a:r>
              <a:rPr dirty="0" sz="1000" spc="-145">
                <a:latin typeface="Arial Black"/>
                <a:cs typeface="Arial Black"/>
              </a:rPr>
              <a:t>waktu  </a:t>
            </a:r>
            <a:r>
              <a:rPr dirty="0" sz="1000" spc="-135">
                <a:latin typeface="Arial Black"/>
                <a:cs typeface="Arial Black"/>
              </a:rPr>
              <a:t>pembelajaran, </a:t>
            </a:r>
            <a:r>
              <a:rPr dirty="0" sz="1000" spc="-170">
                <a:latin typeface="Arial Black"/>
                <a:cs typeface="Arial Black"/>
              </a:rPr>
              <a:t>ke </a:t>
            </a:r>
            <a:r>
              <a:rPr dirty="0" sz="1000" spc="-150">
                <a:latin typeface="Arial Black"/>
                <a:cs typeface="Arial Black"/>
              </a:rPr>
              <a:t>dalam </a:t>
            </a:r>
            <a:r>
              <a:rPr dirty="0" sz="1000" spc="-155">
                <a:latin typeface="Arial Black"/>
                <a:cs typeface="Arial Black"/>
              </a:rPr>
              <a:t>map </a:t>
            </a:r>
            <a:r>
              <a:rPr dirty="0" sz="1000" spc="-170">
                <a:latin typeface="Arial Black"/>
                <a:cs typeface="Arial Black"/>
              </a:rPr>
              <a:t>secara </a:t>
            </a:r>
            <a:r>
              <a:rPr dirty="0" sz="1000" spc="-120">
                <a:latin typeface="Arial Black"/>
                <a:cs typeface="Arial Black"/>
              </a:rPr>
              <a:t>individual. </a:t>
            </a:r>
            <a:r>
              <a:rPr dirty="0" sz="1000" spc="-195">
                <a:latin typeface="Arial Black"/>
                <a:cs typeface="Arial Black"/>
              </a:rPr>
              <a:t>Jika </a:t>
            </a:r>
            <a:r>
              <a:rPr dirty="0" sz="1000" spc="-125">
                <a:latin typeface="Arial Black"/>
                <a:cs typeface="Arial Black"/>
              </a:rPr>
              <a:t>terdapat  </a:t>
            </a:r>
            <a:r>
              <a:rPr dirty="0" sz="1000" spc="-140">
                <a:latin typeface="Arial Black"/>
                <a:cs typeface="Arial Black"/>
              </a:rPr>
              <a:t>lembar </a:t>
            </a:r>
            <a:r>
              <a:rPr dirty="0" sz="1000" spc="-150">
                <a:latin typeface="Arial Black"/>
                <a:cs typeface="Arial Black"/>
              </a:rPr>
              <a:t>kerja </a:t>
            </a:r>
            <a:r>
              <a:rPr dirty="0" sz="1000" spc="-140">
                <a:latin typeface="Arial Black"/>
                <a:cs typeface="Arial Black"/>
              </a:rPr>
              <a:t>kelompok, </a:t>
            </a:r>
            <a:r>
              <a:rPr dirty="0" sz="1000" spc="-180">
                <a:latin typeface="Arial Black"/>
                <a:cs typeface="Arial Black"/>
              </a:rPr>
              <a:t>maka </a:t>
            </a:r>
            <a:r>
              <a:rPr dirty="0" sz="1000" spc="-140">
                <a:latin typeface="Arial Black"/>
                <a:cs typeface="Arial Black"/>
              </a:rPr>
              <a:t>peserta </a:t>
            </a:r>
            <a:r>
              <a:rPr dirty="0" sz="1000" spc="-120">
                <a:latin typeface="Arial Black"/>
                <a:cs typeface="Arial Black"/>
              </a:rPr>
              <a:t>didik perlu </a:t>
            </a:r>
            <a:r>
              <a:rPr dirty="0" sz="1000" spc="-145">
                <a:latin typeface="Arial Black"/>
                <a:cs typeface="Arial Black"/>
              </a:rPr>
              <a:t>membuat  salinan </a:t>
            </a:r>
            <a:r>
              <a:rPr dirty="0" sz="1000" spc="-150">
                <a:latin typeface="Arial Black"/>
                <a:cs typeface="Arial Black"/>
              </a:rPr>
              <a:t>agar </a:t>
            </a:r>
            <a:r>
              <a:rPr dirty="0" sz="1000" spc="-140">
                <a:latin typeface="Arial Black"/>
                <a:cs typeface="Arial Black"/>
              </a:rPr>
              <a:t>masing-masing 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40">
                <a:latin typeface="Arial Black"/>
                <a:cs typeface="Arial Black"/>
              </a:rPr>
              <a:t>memiliki </a:t>
            </a:r>
            <a:r>
              <a:rPr dirty="0" sz="1000" spc="-155">
                <a:latin typeface="Arial Black"/>
                <a:cs typeface="Arial Black"/>
              </a:rPr>
              <a:t>berkas  </a:t>
            </a:r>
            <a:r>
              <a:rPr dirty="0" sz="1000" spc="-135">
                <a:latin typeface="Arial Black"/>
                <a:cs typeface="Arial Black"/>
              </a:rPr>
              <a:t>dan</a:t>
            </a:r>
            <a:r>
              <a:rPr dirty="0" sz="1000" spc="60">
                <a:latin typeface="Arial Black"/>
                <a:cs typeface="Arial Black"/>
              </a:rPr>
              <a:t> </a:t>
            </a:r>
            <a:r>
              <a:rPr dirty="0" sz="1000" spc="-140">
                <a:latin typeface="Arial Black"/>
                <a:cs typeface="Arial Black"/>
              </a:rPr>
              <a:t>dokumen </a:t>
            </a:r>
            <a:r>
              <a:rPr dirty="0" sz="1000" spc="-135">
                <a:latin typeface="Arial Black"/>
                <a:cs typeface="Arial Black"/>
              </a:rPr>
              <a:t>yang  </a:t>
            </a:r>
            <a:r>
              <a:rPr dirty="0" sz="1000" spc="-185">
                <a:latin typeface="Arial Black"/>
                <a:cs typeface="Arial Black"/>
              </a:rPr>
              <a:t>sama </a:t>
            </a:r>
            <a:r>
              <a:rPr dirty="0" sz="1000" spc="-135">
                <a:latin typeface="Arial Black"/>
                <a:cs typeface="Arial Black"/>
              </a:rPr>
              <a:t>dan  </a:t>
            </a:r>
            <a:r>
              <a:rPr dirty="0" sz="1000" spc="-140">
                <a:latin typeface="Arial Black"/>
                <a:cs typeface="Arial Black"/>
              </a:rPr>
              <a:t>lengkap. </a:t>
            </a:r>
            <a:r>
              <a:rPr dirty="0" sz="1000" spc="-135">
                <a:latin typeface="Arial Black"/>
                <a:cs typeface="Arial Black"/>
              </a:rPr>
              <a:t>Guru  </a:t>
            </a:r>
            <a:r>
              <a:rPr dirty="0" sz="1000" spc="-145">
                <a:latin typeface="Arial Black"/>
                <a:cs typeface="Arial Black"/>
              </a:rPr>
              <a:t>membuat  </a:t>
            </a:r>
            <a:r>
              <a:rPr dirty="0" sz="1000" spc="-120">
                <a:latin typeface="Arial Black"/>
                <a:cs typeface="Arial Black"/>
              </a:rPr>
              <a:t>daftar </a:t>
            </a:r>
            <a:r>
              <a:rPr dirty="0" sz="1000" spc="-155">
                <a:latin typeface="Arial Black"/>
                <a:cs typeface="Arial Black"/>
              </a:rPr>
              <a:t>ceklis </a:t>
            </a:r>
            <a:r>
              <a:rPr dirty="0" sz="1000" spc="-140">
                <a:latin typeface="Arial Black"/>
                <a:cs typeface="Arial Black"/>
              </a:rPr>
              <a:t>dokumen </a:t>
            </a:r>
            <a:r>
              <a:rPr dirty="0" sz="1000" spc="-145">
                <a:latin typeface="Arial Black"/>
                <a:cs typeface="Arial Black"/>
              </a:rPr>
              <a:t>sebagai </a:t>
            </a:r>
            <a:r>
              <a:rPr dirty="0" sz="1000" spc="-120">
                <a:latin typeface="Arial Black"/>
                <a:cs typeface="Arial Black"/>
              </a:rPr>
              <a:t>bukti </a:t>
            </a:r>
            <a:r>
              <a:rPr dirty="0" sz="1000" spc="-140">
                <a:latin typeface="Arial Black"/>
                <a:cs typeface="Arial Black"/>
              </a:rPr>
              <a:t>pembelajaran </a:t>
            </a:r>
            <a:r>
              <a:rPr dirty="0" sz="1000" spc="-45" i="1">
                <a:latin typeface="Arial"/>
                <a:cs typeface="Arial"/>
              </a:rPr>
              <a:t>(means  </a:t>
            </a:r>
            <a:r>
              <a:rPr dirty="0" sz="1000" spc="25" i="1">
                <a:latin typeface="Arial"/>
                <a:cs typeface="Arial"/>
              </a:rPr>
              <a:t>of </a:t>
            </a:r>
            <a:r>
              <a:rPr dirty="0" sz="1000" i="1">
                <a:latin typeface="Arial"/>
                <a:cs typeface="Arial"/>
              </a:rPr>
              <a:t>verification) </a:t>
            </a:r>
            <a:r>
              <a:rPr dirty="0" sz="1000" spc="-135">
                <a:latin typeface="Arial Black"/>
                <a:cs typeface="Arial Black"/>
              </a:rPr>
              <a:t>yang</a:t>
            </a:r>
            <a:r>
              <a:rPr dirty="0" sz="1000" spc="60">
                <a:latin typeface="Arial Black"/>
                <a:cs typeface="Arial Black"/>
              </a:rPr>
              <a:t> </a:t>
            </a:r>
            <a:r>
              <a:rPr dirty="0" sz="1000" spc="-150">
                <a:latin typeface="Arial Black"/>
                <a:cs typeface="Arial Black"/>
              </a:rPr>
              <a:t>harus </a:t>
            </a:r>
            <a:r>
              <a:rPr dirty="0" sz="1000" spc="-145">
                <a:latin typeface="Arial Black"/>
                <a:cs typeface="Arial Black"/>
              </a:rPr>
              <a:t>disertakan </a:t>
            </a:r>
            <a:r>
              <a:rPr dirty="0" sz="1000" spc="-150">
                <a:latin typeface="Arial Black"/>
                <a:cs typeface="Arial Black"/>
              </a:rPr>
              <a:t>dalam </a:t>
            </a:r>
            <a:r>
              <a:rPr dirty="0" sz="1000" spc="-100">
                <a:latin typeface="Arial Black"/>
                <a:cs typeface="Arial Black"/>
              </a:rPr>
              <a:t>portofolio  </a:t>
            </a:r>
            <a:r>
              <a:rPr dirty="0" sz="1000" spc="-140">
                <a:latin typeface="Arial Black"/>
                <a:cs typeface="Arial Black"/>
              </a:rPr>
              <a:t>peserta </a:t>
            </a:r>
            <a:r>
              <a:rPr dirty="0" sz="1000" spc="-130">
                <a:latin typeface="Arial Black"/>
                <a:cs typeface="Arial Black"/>
              </a:rPr>
              <a:t>didik. </a:t>
            </a:r>
            <a:r>
              <a:rPr dirty="0" sz="1000" spc="-105">
                <a:latin typeface="Arial Black"/>
                <a:cs typeface="Arial Black"/>
              </a:rPr>
              <a:t>Portofolio </a:t>
            </a:r>
            <a:r>
              <a:rPr dirty="0" sz="1000" spc="-135">
                <a:latin typeface="Arial Black"/>
                <a:cs typeface="Arial Black"/>
              </a:rPr>
              <a:t>dianjurkan  </a:t>
            </a:r>
            <a:r>
              <a:rPr dirty="0" sz="1000" spc="-130">
                <a:latin typeface="Arial Black"/>
                <a:cs typeface="Arial Black"/>
              </a:rPr>
              <a:t>untuk </a:t>
            </a:r>
            <a:r>
              <a:rPr dirty="0" sz="1000" spc="-114">
                <a:latin typeface="Arial Black"/>
                <a:cs typeface="Arial Black"/>
              </a:rPr>
              <a:t>dibuat </a:t>
            </a:r>
            <a:r>
              <a:rPr dirty="0" sz="1000" spc="-150">
                <a:latin typeface="Arial Black"/>
                <a:cs typeface="Arial Black"/>
              </a:rPr>
              <a:t>dalam  </a:t>
            </a:r>
            <a:r>
              <a:rPr dirty="0" sz="1000" spc="-130">
                <a:latin typeface="Arial Black"/>
                <a:cs typeface="Arial Black"/>
              </a:rPr>
              <a:t>bentuk fisik, </a:t>
            </a:r>
            <a:r>
              <a:rPr dirty="0" sz="1000" spc="-150">
                <a:latin typeface="Arial Black"/>
                <a:cs typeface="Arial Black"/>
              </a:rPr>
              <a:t>namun </a:t>
            </a:r>
            <a:r>
              <a:rPr dirty="0" sz="1000" spc="-130">
                <a:latin typeface="Arial Black"/>
                <a:cs typeface="Arial Black"/>
              </a:rPr>
              <a:t>tidak menutup </a:t>
            </a:r>
            <a:r>
              <a:rPr dirty="0" sz="1000" spc="-150">
                <a:latin typeface="Arial Black"/>
                <a:cs typeface="Arial Black"/>
              </a:rPr>
              <a:t>kemungkinan </a:t>
            </a:r>
            <a:r>
              <a:rPr dirty="0" sz="1000" spc="-130">
                <a:latin typeface="Arial Black"/>
                <a:cs typeface="Arial Black"/>
              </a:rPr>
              <a:t>untuk  </a:t>
            </a:r>
            <a:r>
              <a:rPr dirty="0" sz="1000" spc="-145">
                <a:latin typeface="Arial Black"/>
                <a:cs typeface="Arial Black"/>
              </a:rPr>
              <a:t>membuat </a:t>
            </a:r>
            <a:r>
              <a:rPr dirty="0" sz="1000" spc="-150">
                <a:latin typeface="Arial Black"/>
                <a:cs typeface="Arial Black"/>
              </a:rPr>
              <a:t>dalam </a:t>
            </a:r>
            <a:r>
              <a:rPr dirty="0" sz="1000" spc="-130">
                <a:latin typeface="Arial Black"/>
                <a:cs typeface="Arial Black"/>
              </a:rPr>
              <a:t>bentuk </a:t>
            </a:r>
            <a:r>
              <a:rPr dirty="0" sz="1000" spc="-110">
                <a:latin typeface="Arial Black"/>
                <a:cs typeface="Arial Black"/>
              </a:rPr>
              <a:t>digital </a:t>
            </a:r>
            <a:r>
              <a:rPr dirty="0" sz="1000" spc="-150">
                <a:latin typeface="Arial Black"/>
                <a:cs typeface="Arial Black"/>
              </a:rPr>
              <a:t>namun </a:t>
            </a:r>
            <a:r>
              <a:rPr dirty="0" sz="1000" spc="-120">
                <a:latin typeface="Arial Black"/>
                <a:cs typeface="Arial Black"/>
              </a:rPr>
              <a:t>perlu </a:t>
            </a:r>
            <a:r>
              <a:rPr dirty="0" sz="1000" spc="-135">
                <a:latin typeface="Arial Black"/>
                <a:cs typeface="Arial Black"/>
              </a:rPr>
              <a:t>dipastikan  </a:t>
            </a:r>
            <a:r>
              <a:rPr dirty="0" sz="1000" spc="-150">
                <a:latin typeface="Arial Black"/>
                <a:cs typeface="Arial Black"/>
              </a:rPr>
              <a:t>bahwa </a:t>
            </a:r>
            <a:r>
              <a:rPr dirty="0" sz="1000" spc="-135">
                <a:latin typeface="Arial Black"/>
                <a:cs typeface="Arial Black"/>
              </a:rPr>
              <a:t>data</a:t>
            </a:r>
            <a:r>
              <a:rPr dirty="0" sz="1000" spc="60">
                <a:latin typeface="Arial Black"/>
                <a:cs typeface="Arial Black"/>
              </a:rPr>
              <a:t> </a:t>
            </a:r>
            <a:r>
              <a:rPr dirty="0" sz="1000" spc="-140">
                <a:latin typeface="Arial Black"/>
                <a:cs typeface="Arial Black"/>
              </a:rPr>
              <a:t>tersimpan </a:t>
            </a:r>
            <a:r>
              <a:rPr dirty="0" sz="1000" spc="-135">
                <a:latin typeface="Arial Black"/>
                <a:cs typeface="Arial Black"/>
              </a:rPr>
              <a:t>dengan  </a:t>
            </a:r>
            <a:r>
              <a:rPr dirty="0" sz="1000" spc="-140">
                <a:latin typeface="Arial Black"/>
                <a:cs typeface="Arial Black"/>
              </a:rPr>
              <a:t>baik pada </a:t>
            </a:r>
            <a:r>
              <a:rPr dirty="0" sz="1000" spc="-105">
                <a:latin typeface="Arial Black"/>
                <a:cs typeface="Arial Black"/>
              </a:rPr>
              <a:t>folder </a:t>
            </a:r>
            <a:r>
              <a:rPr dirty="0" sz="1000" spc="-120">
                <a:latin typeface="Arial Black"/>
                <a:cs typeface="Arial Black"/>
              </a:rPr>
              <a:t>google  </a:t>
            </a:r>
            <a:r>
              <a:rPr dirty="0" sz="1000" spc="-114">
                <a:latin typeface="Arial Black"/>
                <a:cs typeface="Arial Black"/>
              </a:rPr>
              <a:t>drive </a:t>
            </a:r>
            <a:r>
              <a:rPr dirty="0" sz="1000" spc="-140">
                <a:latin typeface="Arial Black"/>
                <a:cs typeface="Arial Black"/>
              </a:rPr>
              <a:t>atau </a:t>
            </a:r>
            <a:r>
              <a:rPr dirty="0" sz="1000" spc="-135">
                <a:latin typeface="Arial Black"/>
                <a:cs typeface="Arial Black"/>
              </a:rPr>
              <a:t>flash terenkripsi. </a:t>
            </a:r>
            <a:r>
              <a:rPr dirty="0" sz="1000" spc="-150">
                <a:latin typeface="Arial Black"/>
                <a:cs typeface="Arial Black"/>
              </a:rPr>
              <a:t>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25">
                <a:latin typeface="Arial Black"/>
                <a:cs typeface="Arial Black"/>
              </a:rPr>
              <a:t>dapat </a:t>
            </a:r>
            <a:r>
              <a:rPr dirty="0" sz="1000" spc="-145">
                <a:latin typeface="Arial Black"/>
                <a:cs typeface="Arial Black"/>
              </a:rPr>
              <a:t>berkreasi  membuat desain </a:t>
            </a:r>
            <a:r>
              <a:rPr dirty="0" sz="1000" spc="-140">
                <a:latin typeface="Arial Black"/>
                <a:cs typeface="Arial Black"/>
              </a:rPr>
              <a:t>atau </a:t>
            </a:r>
            <a:r>
              <a:rPr dirty="0" sz="1000" spc="-145">
                <a:latin typeface="Arial Black"/>
                <a:cs typeface="Arial Black"/>
              </a:rPr>
              <a:t>dekorasi </a:t>
            </a:r>
            <a:r>
              <a:rPr dirty="0" sz="1000" spc="-130">
                <a:latin typeface="Arial Black"/>
                <a:cs typeface="Arial Black"/>
              </a:rPr>
              <a:t>untuk </a:t>
            </a:r>
            <a:r>
              <a:rPr dirty="0" sz="1000" spc="-100">
                <a:latin typeface="Arial Black"/>
                <a:cs typeface="Arial Black"/>
              </a:rPr>
              <a:t>portfolio </a:t>
            </a:r>
            <a:r>
              <a:rPr dirty="0" sz="1000" spc="-160">
                <a:latin typeface="Arial Black"/>
                <a:cs typeface="Arial Black"/>
              </a:rPr>
              <a:t>sesuai  </a:t>
            </a:r>
            <a:r>
              <a:rPr dirty="0" sz="1000" spc="-135">
                <a:latin typeface="Arial Black"/>
                <a:cs typeface="Arial Black"/>
              </a:rPr>
              <a:t>dengan </a:t>
            </a:r>
            <a:r>
              <a:rPr dirty="0" sz="1000" spc="-140">
                <a:latin typeface="Arial Black"/>
                <a:cs typeface="Arial Black"/>
              </a:rPr>
              <a:t>keterampilan </a:t>
            </a:r>
            <a:r>
              <a:rPr dirty="0" sz="1000" spc="-135">
                <a:latin typeface="Arial Black"/>
                <a:cs typeface="Arial Black"/>
              </a:rPr>
              <a:t>dan minat </a:t>
            </a:r>
            <a:r>
              <a:rPr dirty="0" sz="1000" spc="-140">
                <a:latin typeface="Arial Black"/>
                <a:cs typeface="Arial Black"/>
              </a:rPr>
              <a:t>peserta</a:t>
            </a:r>
            <a:r>
              <a:rPr dirty="0" sz="1000" spc="-95">
                <a:latin typeface="Arial Black"/>
                <a:cs typeface="Arial Black"/>
              </a:rPr>
              <a:t> </a:t>
            </a:r>
            <a:r>
              <a:rPr dirty="0" sz="1000" spc="-130">
                <a:latin typeface="Arial Black"/>
                <a:cs typeface="Arial Black"/>
              </a:rPr>
              <a:t>didik.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206497" y="475135"/>
            <a:ext cx="4732655" cy="707390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 marR="5080">
              <a:lnSpc>
                <a:spcPct val="102299"/>
              </a:lnSpc>
              <a:spcBef>
                <a:spcPts val="70"/>
              </a:spcBef>
            </a:pPr>
            <a:r>
              <a:rPr dirty="0" sz="1100" spc="-15" b="1">
                <a:solidFill>
                  <a:srgbClr val="741A46"/>
                </a:solidFill>
                <a:latin typeface="Arial"/>
                <a:cs typeface="Arial"/>
              </a:rPr>
              <a:t>Peserta </a:t>
            </a:r>
            <a:r>
              <a:rPr dirty="0" sz="1100" spc="-10" b="1">
                <a:solidFill>
                  <a:srgbClr val="741A46"/>
                </a:solidFill>
                <a:latin typeface="Arial"/>
                <a:cs typeface="Arial"/>
              </a:rPr>
              <a:t>Didik </a:t>
            </a:r>
            <a:r>
              <a:rPr dirty="0" sz="1100" spc="-15" b="1">
                <a:solidFill>
                  <a:srgbClr val="741A46"/>
                </a:solidFill>
                <a:latin typeface="Arial"/>
                <a:cs typeface="Arial"/>
              </a:rPr>
              <a:t>Mengumpulkan </a:t>
            </a:r>
            <a:r>
              <a:rPr dirty="0" sz="1100" spc="-20" b="1">
                <a:solidFill>
                  <a:srgbClr val="741A46"/>
                </a:solidFill>
                <a:latin typeface="Arial"/>
                <a:cs typeface="Arial"/>
              </a:rPr>
              <a:t>Lembar </a:t>
            </a:r>
            <a:r>
              <a:rPr dirty="0" sz="1100" spc="-30" b="1">
                <a:solidFill>
                  <a:srgbClr val="741A46"/>
                </a:solidFill>
                <a:latin typeface="Arial"/>
                <a:cs typeface="Arial"/>
              </a:rPr>
              <a:t>Kerja, </a:t>
            </a:r>
            <a:r>
              <a:rPr dirty="0" sz="1100" spc="-20" b="1">
                <a:solidFill>
                  <a:srgbClr val="741A46"/>
                </a:solidFill>
                <a:latin typeface="Arial"/>
                <a:cs typeface="Arial"/>
              </a:rPr>
              <a:t>dan </a:t>
            </a:r>
            <a:r>
              <a:rPr dirty="0" sz="1100" spc="-30" b="1">
                <a:solidFill>
                  <a:srgbClr val="741A46"/>
                </a:solidFill>
                <a:latin typeface="Arial"/>
                <a:cs typeface="Arial"/>
              </a:rPr>
              <a:t>Berkas Pendukung  </a:t>
            </a:r>
            <a:r>
              <a:rPr dirty="0" sz="1100" spc="-35" b="1">
                <a:solidFill>
                  <a:srgbClr val="741A46"/>
                </a:solidFill>
                <a:latin typeface="Arial"/>
                <a:cs typeface="Arial"/>
              </a:rPr>
              <a:t>Lainnya </a:t>
            </a:r>
            <a:r>
              <a:rPr dirty="0" sz="1100" spc="-20" b="1">
                <a:solidFill>
                  <a:srgbClr val="741A46"/>
                </a:solidFill>
                <a:latin typeface="Arial"/>
                <a:cs typeface="Arial"/>
              </a:rPr>
              <a:t>(Sketsa, </a:t>
            </a:r>
            <a:r>
              <a:rPr dirty="0" sz="1100" spc="15" b="1">
                <a:solidFill>
                  <a:srgbClr val="741A46"/>
                </a:solidFill>
                <a:latin typeface="Arial"/>
                <a:cs typeface="Arial"/>
              </a:rPr>
              <a:t>Draft </a:t>
            </a:r>
            <a:r>
              <a:rPr dirty="0" sz="1100" spc="-35" b="1">
                <a:solidFill>
                  <a:srgbClr val="741A46"/>
                </a:solidFill>
                <a:latin typeface="Arial"/>
                <a:cs typeface="Arial"/>
              </a:rPr>
              <a:t>Diskusi </a:t>
            </a:r>
            <a:r>
              <a:rPr dirty="0" sz="1100" spc="-25" b="1">
                <a:solidFill>
                  <a:srgbClr val="741A46"/>
                </a:solidFill>
                <a:latin typeface="Arial"/>
                <a:cs typeface="Arial"/>
              </a:rPr>
              <a:t>Kelompok, </a:t>
            </a:r>
            <a:r>
              <a:rPr dirty="0" sz="1100" spc="-30" b="1">
                <a:solidFill>
                  <a:srgbClr val="741A46"/>
                </a:solidFill>
                <a:latin typeface="Arial"/>
                <a:cs typeface="Arial"/>
              </a:rPr>
              <a:t>Foto </a:t>
            </a:r>
            <a:r>
              <a:rPr dirty="0" sz="1100" spc="-20" b="1">
                <a:solidFill>
                  <a:srgbClr val="741A46"/>
                </a:solidFill>
                <a:latin typeface="Arial"/>
                <a:cs typeface="Arial"/>
              </a:rPr>
              <a:t>Kegiatan, Lembar  </a:t>
            </a:r>
            <a:r>
              <a:rPr dirty="0" sz="1100" spc="-25" b="1">
                <a:solidFill>
                  <a:srgbClr val="741A46"/>
                </a:solidFill>
                <a:latin typeface="Arial"/>
                <a:cs typeface="Arial"/>
              </a:rPr>
              <a:t>Reﬂeksi, </a:t>
            </a:r>
            <a:r>
              <a:rPr dirty="0" sz="1100" spc="-20" b="1">
                <a:solidFill>
                  <a:srgbClr val="741A46"/>
                </a:solidFill>
                <a:latin typeface="Arial"/>
                <a:cs typeface="Arial"/>
              </a:rPr>
              <a:t>dan Sebagainya) </a:t>
            </a:r>
            <a:r>
              <a:rPr dirty="0" sz="1100" spc="-5" b="1">
                <a:solidFill>
                  <a:srgbClr val="741A46"/>
                </a:solidFill>
                <a:latin typeface="Arial"/>
                <a:cs typeface="Arial"/>
              </a:rPr>
              <a:t>Untuk </a:t>
            </a:r>
            <a:r>
              <a:rPr dirty="0" sz="1100" spc="-35" b="1">
                <a:solidFill>
                  <a:srgbClr val="741A46"/>
                </a:solidFill>
                <a:latin typeface="Arial"/>
                <a:cs typeface="Arial"/>
              </a:rPr>
              <a:t>Disusun </a:t>
            </a:r>
            <a:r>
              <a:rPr dirty="0" sz="1100" spc="-30" b="1">
                <a:solidFill>
                  <a:srgbClr val="741A46"/>
                </a:solidFill>
                <a:latin typeface="Arial"/>
                <a:cs typeface="Arial"/>
              </a:rPr>
              <a:t>Secara </a:t>
            </a:r>
            <a:r>
              <a:rPr dirty="0" sz="1100" spc="-20" b="1">
                <a:solidFill>
                  <a:srgbClr val="741A46"/>
                </a:solidFill>
                <a:latin typeface="Arial"/>
                <a:cs typeface="Arial"/>
              </a:rPr>
              <a:t>Sistematis </a:t>
            </a:r>
            <a:r>
              <a:rPr dirty="0" sz="1100" spc="-25" b="1">
                <a:solidFill>
                  <a:srgbClr val="741A46"/>
                </a:solidFill>
                <a:latin typeface="Arial"/>
                <a:cs typeface="Arial"/>
              </a:rPr>
              <a:t>Berdasarkan  </a:t>
            </a:r>
            <a:r>
              <a:rPr dirty="0" sz="1100" b="1">
                <a:solidFill>
                  <a:srgbClr val="741A46"/>
                </a:solidFill>
                <a:latin typeface="Arial"/>
                <a:cs typeface="Arial"/>
              </a:rPr>
              <a:t>Urutan </a:t>
            </a:r>
            <a:r>
              <a:rPr dirty="0" sz="1100" spc="15" b="1">
                <a:solidFill>
                  <a:srgbClr val="741A46"/>
                </a:solidFill>
                <a:latin typeface="Arial"/>
                <a:cs typeface="Arial"/>
              </a:rPr>
              <a:t>Waktu </a:t>
            </a:r>
            <a:r>
              <a:rPr dirty="0" sz="1100" spc="-15" b="1">
                <a:solidFill>
                  <a:srgbClr val="741A46"/>
                </a:solidFill>
                <a:latin typeface="Arial"/>
                <a:cs typeface="Arial"/>
              </a:rPr>
              <a:t>Pembelajaran, </a:t>
            </a:r>
            <a:r>
              <a:rPr dirty="0" sz="1100" spc="-30" b="1">
                <a:solidFill>
                  <a:srgbClr val="741A46"/>
                </a:solidFill>
                <a:latin typeface="Arial"/>
                <a:cs typeface="Arial"/>
              </a:rPr>
              <a:t>ke </a:t>
            </a:r>
            <a:r>
              <a:rPr dirty="0" sz="1100" spc="10" b="1">
                <a:solidFill>
                  <a:srgbClr val="741A46"/>
                </a:solidFill>
                <a:latin typeface="Arial"/>
                <a:cs typeface="Arial"/>
              </a:rPr>
              <a:t>Dalam </a:t>
            </a:r>
            <a:r>
              <a:rPr dirty="0" sz="1100" spc="5" b="1">
                <a:solidFill>
                  <a:srgbClr val="741A46"/>
                </a:solidFill>
                <a:latin typeface="Arial"/>
                <a:cs typeface="Arial"/>
              </a:rPr>
              <a:t>Map </a:t>
            </a:r>
            <a:r>
              <a:rPr dirty="0" sz="1100" spc="-30" b="1">
                <a:solidFill>
                  <a:srgbClr val="741A46"/>
                </a:solidFill>
                <a:latin typeface="Arial"/>
                <a:cs typeface="Arial"/>
              </a:rPr>
              <a:t>Secara</a:t>
            </a:r>
            <a:r>
              <a:rPr dirty="0" sz="1100" spc="-70" b="1">
                <a:solidFill>
                  <a:srgbClr val="741A46"/>
                </a:solidFill>
                <a:latin typeface="Arial"/>
                <a:cs typeface="Arial"/>
              </a:rPr>
              <a:t> </a:t>
            </a:r>
            <a:r>
              <a:rPr dirty="0" sz="1100" spc="-15" b="1">
                <a:solidFill>
                  <a:srgbClr val="741A46"/>
                </a:solidFill>
                <a:latin typeface="Arial"/>
                <a:cs typeface="Arial"/>
              </a:rPr>
              <a:t>Individual.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303133" y="513125"/>
            <a:ext cx="1838325" cy="596900"/>
          </a:xfrm>
          <a:prstGeom prst="rect">
            <a:avLst/>
          </a:prstGeom>
        </p:spPr>
        <p:txBody>
          <a:bodyPr wrap="square" lIns="0" tIns="3556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dirty="0" sz="1100" spc="-120" b="1">
                <a:latin typeface="Verdana"/>
                <a:cs typeface="Verdana"/>
              </a:rPr>
              <a:t>Kegiatan:</a:t>
            </a:r>
            <a:endParaRPr sz="1100">
              <a:latin typeface="Verdana"/>
              <a:cs typeface="Verdana"/>
            </a:endParaRPr>
          </a:p>
          <a:p>
            <a:pPr marL="12700" marR="5080">
              <a:lnSpc>
                <a:spcPct val="113599"/>
              </a:lnSpc>
            </a:pPr>
            <a:r>
              <a:rPr dirty="0" sz="1100" spc="-120" b="1">
                <a:latin typeface="Verdana"/>
                <a:cs typeface="Verdana"/>
              </a:rPr>
              <a:t>Pengumpulan dokumentasi  </a:t>
            </a:r>
            <a:r>
              <a:rPr dirty="0" sz="1100" spc="-114" b="1">
                <a:latin typeface="Verdana"/>
                <a:cs typeface="Verdana"/>
              </a:rPr>
              <a:t>pembelajaran</a:t>
            </a:r>
            <a:r>
              <a:rPr dirty="0" sz="1100" spc="-95" b="1">
                <a:latin typeface="Verdana"/>
                <a:cs typeface="Verdana"/>
              </a:rPr>
              <a:t> </a:t>
            </a:r>
            <a:r>
              <a:rPr dirty="0" sz="1100" spc="-120" b="1">
                <a:latin typeface="Verdana"/>
                <a:cs typeface="Verdana"/>
              </a:rPr>
              <a:t>(portofolio)</a:t>
            </a:r>
            <a:endParaRPr sz="1100">
              <a:latin typeface="Verdana"/>
              <a:cs typeface="Verdana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0" y="466294"/>
            <a:ext cx="1068705" cy="678815"/>
            <a:chOff x="0" y="466294"/>
            <a:chExt cx="1068705" cy="678815"/>
          </a:xfrm>
        </p:grpSpPr>
        <p:sp>
          <p:nvSpPr>
            <p:cNvPr id="23" name="object 23"/>
            <p:cNvSpPr/>
            <p:nvPr/>
          </p:nvSpPr>
          <p:spPr>
            <a:xfrm>
              <a:off x="0" y="466294"/>
              <a:ext cx="1068705" cy="678815"/>
            </a:xfrm>
            <a:custGeom>
              <a:avLst/>
              <a:gdLst/>
              <a:ahLst/>
              <a:cxnLst/>
              <a:rect l="l" t="t" r="r" b="b"/>
              <a:pathLst>
                <a:path w="1068705" h="678815">
                  <a:moveTo>
                    <a:pt x="1064074" y="289319"/>
                  </a:moveTo>
                  <a:lnTo>
                    <a:pt x="61539" y="289319"/>
                  </a:lnTo>
                  <a:lnTo>
                    <a:pt x="95289" y="287631"/>
                  </a:lnTo>
                  <a:lnTo>
                    <a:pt x="175883" y="282394"/>
                  </a:lnTo>
                  <a:lnTo>
                    <a:pt x="239135" y="277216"/>
                  </a:lnTo>
                  <a:lnTo>
                    <a:pt x="398519" y="262494"/>
                  </a:lnTo>
                  <a:lnTo>
                    <a:pt x="402009" y="248644"/>
                  </a:lnTo>
                  <a:lnTo>
                    <a:pt x="410621" y="220889"/>
                  </a:lnTo>
                  <a:lnTo>
                    <a:pt x="427961" y="181902"/>
                  </a:lnTo>
                  <a:lnTo>
                    <a:pt x="449609" y="146404"/>
                  </a:lnTo>
                  <a:lnTo>
                    <a:pt x="475619" y="113469"/>
                  </a:lnTo>
                  <a:lnTo>
                    <a:pt x="505936" y="84024"/>
                  </a:lnTo>
                  <a:lnTo>
                    <a:pt x="516353" y="74482"/>
                  </a:lnTo>
                  <a:lnTo>
                    <a:pt x="550976" y="50274"/>
                  </a:lnTo>
                  <a:lnTo>
                    <a:pt x="588218" y="30314"/>
                  </a:lnTo>
                  <a:lnTo>
                    <a:pt x="641926" y="11287"/>
                  </a:lnTo>
                  <a:lnTo>
                    <a:pt x="684406" y="2617"/>
                  </a:lnTo>
                  <a:lnTo>
                    <a:pt x="713851" y="0"/>
                  </a:lnTo>
                  <a:lnTo>
                    <a:pt x="746786" y="0"/>
                  </a:lnTo>
                  <a:lnTo>
                    <a:pt x="813470" y="10414"/>
                  </a:lnTo>
                  <a:lnTo>
                    <a:pt x="861128" y="26882"/>
                  </a:lnTo>
                  <a:lnTo>
                    <a:pt x="918270" y="58072"/>
                  </a:lnTo>
                  <a:lnTo>
                    <a:pt x="957258" y="88389"/>
                  </a:lnTo>
                  <a:lnTo>
                    <a:pt x="990195" y="123012"/>
                  </a:lnTo>
                  <a:lnTo>
                    <a:pt x="1018765" y="162872"/>
                  </a:lnTo>
                  <a:lnTo>
                    <a:pt x="1041285" y="207039"/>
                  </a:lnTo>
                  <a:lnTo>
                    <a:pt x="1057752" y="254696"/>
                  </a:lnTo>
                  <a:lnTo>
                    <a:pt x="1061245" y="270291"/>
                  </a:lnTo>
                  <a:lnTo>
                    <a:pt x="1064074" y="289319"/>
                  </a:lnTo>
                  <a:close/>
                </a:path>
                <a:path w="1068705" h="678815">
                  <a:moveTo>
                    <a:pt x="0" y="403516"/>
                  </a:moveTo>
                  <a:lnTo>
                    <a:pt x="0" y="288605"/>
                  </a:lnTo>
                  <a:lnTo>
                    <a:pt x="15627" y="289319"/>
                  </a:lnTo>
                  <a:lnTo>
                    <a:pt x="1064074" y="289319"/>
                  </a:lnTo>
                  <a:lnTo>
                    <a:pt x="1066422" y="304041"/>
                  </a:lnTo>
                  <a:lnTo>
                    <a:pt x="1068170" y="338724"/>
                  </a:lnTo>
                  <a:lnTo>
                    <a:pt x="1067295" y="356936"/>
                  </a:lnTo>
                  <a:lnTo>
                    <a:pt x="1066422" y="373346"/>
                  </a:lnTo>
                  <a:lnTo>
                    <a:pt x="1063805" y="390686"/>
                  </a:lnTo>
                  <a:lnTo>
                    <a:pt x="1061914" y="402849"/>
                  </a:lnTo>
                  <a:lnTo>
                    <a:pt x="15627" y="402849"/>
                  </a:lnTo>
                  <a:lnTo>
                    <a:pt x="0" y="403516"/>
                  </a:lnTo>
                  <a:close/>
                </a:path>
                <a:path w="1068705" h="678815">
                  <a:moveTo>
                    <a:pt x="728571" y="678321"/>
                  </a:moveTo>
                  <a:lnTo>
                    <a:pt x="714723" y="678321"/>
                  </a:lnTo>
                  <a:lnTo>
                    <a:pt x="700001" y="677448"/>
                  </a:lnTo>
                  <a:lnTo>
                    <a:pt x="686093" y="675701"/>
                  </a:lnTo>
                  <a:lnTo>
                    <a:pt x="644546" y="667903"/>
                  </a:lnTo>
                  <a:lnTo>
                    <a:pt x="630696" y="663598"/>
                  </a:lnTo>
                  <a:lnTo>
                    <a:pt x="617661" y="660106"/>
                  </a:lnTo>
                  <a:lnTo>
                    <a:pt x="568316" y="637586"/>
                  </a:lnTo>
                  <a:lnTo>
                    <a:pt x="522403" y="608143"/>
                  </a:lnTo>
                  <a:lnTo>
                    <a:pt x="473001" y="562231"/>
                  </a:lnTo>
                  <a:lnTo>
                    <a:pt x="456534" y="540583"/>
                  </a:lnTo>
                  <a:lnTo>
                    <a:pt x="448736" y="530168"/>
                  </a:lnTo>
                  <a:lnTo>
                    <a:pt x="415859" y="470406"/>
                  </a:lnTo>
                  <a:lnTo>
                    <a:pt x="402824" y="431419"/>
                  </a:lnTo>
                  <a:lnTo>
                    <a:pt x="309311" y="421876"/>
                  </a:lnTo>
                  <a:lnTo>
                    <a:pt x="169831" y="409774"/>
                  </a:lnTo>
                  <a:lnTo>
                    <a:pt x="92729" y="404536"/>
                  </a:lnTo>
                  <a:lnTo>
                    <a:pt x="34655" y="402849"/>
                  </a:lnTo>
                  <a:lnTo>
                    <a:pt x="1061914" y="402849"/>
                  </a:lnTo>
                  <a:lnTo>
                    <a:pt x="1052575" y="440089"/>
                  </a:lnTo>
                  <a:lnTo>
                    <a:pt x="1027435" y="500724"/>
                  </a:lnTo>
                  <a:lnTo>
                    <a:pt x="1000553" y="542271"/>
                  </a:lnTo>
                  <a:lnTo>
                    <a:pt x="990195" y="554433"/>
                  </a:lnTo>
                  <a:lnTo>
                    <a:pt x="979778" y="567411"/>
                  </a:lnTo>
                  <a:lnTo>
                    <a:pt x="944283" y="601218"/>
                  </a:lnTo>
                  <a:lnTo>
                    <a:pt x="890573" y="637586"/>
                  </a:lnTo>
                  <a:lnTo>
                    <a:pt x="845533" y="657488"/>
                  </a:lnTo>
                  <a:lnTo>
                    <a:pt x="797003" y="671396"/>
                  </a:lnTo>
                  <a:lnTo>
                    <a:pt x="763195" y="676573"/>
                  </a:lnTo>
                  <a:lnTo>
                    <a:pt x="728571" y="6783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474536" y="536343"/>
              <a:ext cx="521334" cy="521334"/>
            </a:xfrm>
            <a:custGeom>
              <a:avLst/>
              <a:gdLst/>
              <a:ahLst/>
              <a:cxnLst/>
              <a:rect l="l" t="t" r="r" b="b"/>
              <a:pathLst>
                <a:path w="521334" h="521334">
                  <a:moveTo>
                    <a:pt x="260394" y="520788"/>
                  </a:moveTo>
                  <a:lnTo>
                    <a:pt x="213588" y="516593"/>
                  </a:lnTo>
                  <a:lnTo>
                    <a:pt x="169534" y="504498"/>
                  </a:lnTo>
                  <a:lnTo>
                    <a:pt x="128968" y="485237"/>
                  </a:lnTo>
                  <a:lnTo>
                    <a:pt x="92625" y="459547"/>
                  </a:lnTo>
                  <a:lnTo>
                    <a:pt x="61241" y="428163"/>
                  </a:lnTo>
                  <a:lnTo>
                    <a:pt x="35551" y="391820"/>
                  </a:lnTo>
                  <a:lnTo>
                    <a:pt x="16290" y="351254"/>
                  </a:lnTo>
                  <a:lnTo>
                    <a:pt x="4195" y="307200"/>
                  </a:lnTo>
                  <a:lnTo>
                    <a:pt x="0" y="260394"/>
                  </a:lnTo>
                  <a:lnTo>
                    <a:pt x="4195" y="213588"/>
                  </a:lnTo>
                  <a:lnTo>
                    <a:pt x="16290" y="169534"/>
                  </a:lnTo>
                  <a:lnTo>
                    <a:pt x="35551" y="128968"/>
                  </a:lnTo>
                  <a:lnTo>
                    <a:pt x="61241" y="92625"/>
                  </a:lnTo>
                  <a:lnTo>
                    <a:pt x="92625" y="61241"/>
                  </a:lnTo>
                  <a:lnTo>
                    <a:pt x="128968" y="35551"/>
                  </a:lnTo>
                  <a:lnTo>
                    <a:pt x="169534" y="16290"/>
                  </a:lnTo>
                  <a:lnTo>
                    <a:pt x="213588" y="4195"/>
                  </a:lnTo>
                  <a:lnTo>
                    <a:pt x="260394" y="0"/>
                  </a:lnTo>
                  <a:lnTo>
                    <a:pt x="311431" y="5049"/>
                  </a:lnTo>
                  <a:lnTo>
                    <a:pt x="360042" y="19820"/>
                  </a:lnTo>
                  <a:lnTo>
                    <a:pt x="404861" y="43748"/>
                  </a:lnTo>
                  <a:lnTo>
                    <a:pt x="444521" y="76267"/>
                  </a:lnTo>
                  <a:lnTo>
                    <a:pt x="477039" y="115926"/>
                  </a:lnTo>
                  <a:lnTo>
                    <a:pt x="500967" y="160744"/>
                  </a:lnTo>
                  <a:lnTo>
                    <a:pt x="515739" y="209355"/>
                  </a:lnTo>
                  <a:lnTo>
                    <a:pt x="520788" y="260394"/>
                  </a:lnTo>
                  <a:lnTo>
                    <a:pt x="516593" y="307200"/>
                  </a:lnTo>
                  <a:lnTo>
                    <a:pt x="504498" y="351254"/>
                  </a:lnTo>
                  <a:lnTo>
                    <a:pt x="485237" y="391820"/>
                  </a:lnTo>
                  <a:lnTo>
                    <a:pt x="459547" y="428163"/>
                  </a:lnTo>
                  <a:lnTo>
                    <a:pt x="428163" y="459547"/>
                  </a:lnTo>
                  <a:lnTo>
                    <a:pt x="391820" y="485237"/>
                  </a:lnTo>
                  <a:lnTo>
                    <a:pt x="351254" y="504498"/>
                  </a:lnTo>
                  <a:lnTo>
                    <a:pt x="307200" y="516593"/>
                  </a:lnTo>
                  <a:lnTo>
                    <a:pt x="260394" y="520788"/>
                  </a:lnTo>
                  <a:close/>
                </a:path>
              </a:pathLst>
            </a:custGeom>
            <a:solidFill>
              <a:srgbClr val="A54D79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5" name="object 25"/>
          <p:cNvSpPr txBox="1"/>
          <p:nvPr/>
        </p:nvSpPr>
        <p:spPr>
          <a:xfrm>
            <a:off x="655822" y="636781"/>
            <a:ext cx="15875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60" b="1">
                <a:solidFill>
                  <a:srgbClr val="FFFFFF"/>
                </a:solidFill>
                <a:latin typeface="Comfortaa"/>
                <a:cs typeface="Comfortaa"/>
              </a:rPr>
              <a:t>8</a:t>
            </a:r>
            <a:endParaRPr sz="1800">
              <a:latin typeface="Comfortaa"/>
              <a:cs typeface="Comfortaa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78448" y="2613794"/>
            <a:ext cx="3832467" cy="252969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8498" y="189497"/>
            <a:ext cx="993775" cy="996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55"/>
              </a:lnSpc>
            </a:pPr>
            <a:r>
              <a:rPr dirty="0" sz="700" spc="45" b="1">
                <a:latin typeface="Comfortaa"/>
                <a:cs typeface="Comfortaa"/>
              </a:rPr>
              <a:t>Bhinneka </a:t>
            </a:r>
            <a:r>
              <a:rPr dirty="0" sz="700" spc="25" b="1">
                <a:latin typeface="Comfortaa"/>
                <a:cs typeface="Comfortaa"/>
              </a:rPr>
              <a:t>Tunggal</a:t>
            </a:r>
            <a:r>
              <a:rPr dirty="0" sz="700" spc="-114" b="1">
                <a:latin typeface="Comfortaa"/>
                <a:cs typeface="Comfortaa"/>
              </a:rPr>
              <a:t> </a:t>
            </a:r>
            <a:r>
              <a:rPr dirty="0" sz="700" spc="20" b="1">
                <a:latin typeface="Comfortaa"/>
                <a:cs typeface="Comfortaa"/>
              </a:rPr>
              <a:t>Ika</a:t>
            </a:r>
            <a:endParaRPr sz="700">
              <a:latin typeface="Comfortaa"/>
              <a:cs typeface="Comforta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42569" y="185512"/>
            <a:ext cx="114972" cy="1149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4" name="object 4"/>
          <p:cNvGrpSpPr/>
          <p:nvPr/>
        </p:nvGrpSpPr>
        <p:grpSpPr>
          <a:xfrm>
            <a:off x="388499" y="499549"/>
            <a:ext cx="8427720" cy="799465"/>
            <a:chOff x="388499" y="499549"/>
            <a:chExt cx="8427720" cy="799465"/>
          </a:xfrm>
        </p:grpSpPr>
        <p:sp>
          <p:nvSpPr>
            <p:cNvPr id="5" name="object 5"/>
            <p:cNvSpPr/>
            <p:nvPr/>
          </p:nvSpPr>
          <p:spPr>
            <a:xfrm>
              <a:off x="460699" y="499549"/>
              <a:ext cx="8283575" cy="758825"/>
            </a:xfrm>
            <a:custGeom>
              <a:avLst/>
              <a:gdLst/>
              <a:ahLst/>
              <a:cxnLst/>
              <a:rect l="l" t="t" r="r" b="b"/>
              <a:pathLst>
                <a:path w="8283575" h="758825">
                  <a:moveTo>
                    <a:pt x="5521513" y="0"/>
                  </a:moveTo>
                  <a:lnTo>
                    <a:pt x="5521513" y="758398"/>
                  </a:lnTo>
                </a:path>
                <a:path w="8283575" h="758825">
                  <a:moveTo>
                    <a:pt x="8283183" y="758448"/>
                  </a:moveTo>
                  <a:lnTo>
                    <a:pt x="0" y="758448"/>
                  </a:lnTo>
                </a:path>
              </a:pathLst>
            </a:custGeom>
            <a:ln w="19049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8734357" y="1217135"/>
              <a:ext cx="81724" cy="8172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88499" y="1217135"/>
              <a:ext cx="81724" cy="817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/>
          <p:nvPr/>
        </p:nvSpPr>
        <p:spPr>
          <a:xfrm>
            <a:off x="8774857" y="198899"/>
            <a:ext cx="101699" cy="1016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01298" y="1457397"/>
            <a:ext cx="1536065" cy="342900"/>
          </a:xfrm>
          <a:custGeom>
            <a:avLst/>
            <a:gdLst/>
            <a:ahLst/>
            <a:cxnLst/>
            <a:rect l="l" t="t" r="r" b="b"/>
            <a:pathLst>
              <a:path w="1536064" h="342900">
                <a:moveTo>
                  <a:pt x="1478644" y="342299"/>
                </a:moveTo>
                <a:lnTo>
                  <a:pt x="57049" y="342299"/>
                </a:lnTo>
                <a:lnTo>
                  <a:pt x="34843" y="337815"/>
                </a:lnTo>
                <a:lnTo>
                  <a:pt x="16709" y="325589"/>
                </a:lnTo>
                <a:lnTo>
                  <a:pt x="4483" y="307454"/>
                </a:lnTo>
                <a:lnTo>
                  <a:pt x="0" y="285246"/>
                </a:lnTo>
                <a:lnTo>
                  <a:pt x="0" y="57049"/>
                </a:lnTo>
                <a:lnTo>
                  <a:pt x="4483" y="34843"/>
                </a:lnTo>
                <a:lnTo>
                  <a:pt x="16709" y="16709"/>
                </a:lnTo>
                <a:lnTo>
                  <a:pt x="34843" y="4483"/>
                </a:lnTo>
                <a:lnTo>
                  <a:pt x="57049" y="0"/>
                </a:lnTo>
                <a:lnTo>
                  <a:pt x="1478644" y="0"/>
                </a:lnTo>
                <a:lnTo>
                  <a:pt x="1518986" y="16709"/>
                </a:lnTo>
                <a:lnTo>
                  <a:pt x="1535696" y="57049"/>
                </a:lnTo>
                <a:lnTo>
                  <a:pt x="1535696" y="285246"/>
                </a:lnTo>
                <a:lnTo>
                  <a:pt x="1531213" y="307454"/>
                </a:lnTo>
                <a:lnTo>
                  <a:pt x="1518986" y="325589"/>
                </a:lnTo>
                <a:lnTo>
                  <a:pt x="1500852" y="337815"/>
                </a:lnTo>
                <a:lnTo>
                  <a:pt x="1478644" y="342299"/>
                </a:lnTo>
                <a:close/>
              </a:path>
            </a:pathLst>
          </a:custGeom>
          <a:solidFill>
            <a:srgbClr val="A572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2897115" y="1942715"/>
            <a:ext cx="4857750" cy="12522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34315" marR="434975" indent="-194945">
              <a:lnSpc>
                <a:spcPct val="114999"/>
              </a:lnSpc>
              <a:spcBef>
                <a:spcPts val="100"/>
              </a:spcBef>
              <a:buAutoNum type="arabicParenR"/>
              <a:tabLst>
                <a:tab pos="234950" algn="l"/>
              </a:tabLst>
            </a:pPr>
            <a:r>
              <a:rPr dirty="0" sz="1000" spc="-135">
                <a:latin typeface="Arial Black"/>
                <a:cs typeface="Arial Black"/>
              </a:rPr>
              <a:t>Guru </a:t>
            </a:r>
            <a:r>
              <a:rPr dirty="0" sz="1000" spc="-155">
                <a:latin typeface="Arial Black"/>
                <a:cs typeface="Arial Black"/>
              </a:rPr>
              <a:t>mengajak </a:t>
            </a:r>
            <a:r>
              <a:rPr dirty="0" sz="1000" spc="-150">
                <a:latin typeface="Arial Black"/>
                <a:cs typeface="Arial Black"/>
              </a:rPr>
              <a:t>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50">
                <a:latin typeface="Arial Black"/>
                <a:cs typeface="Arial Black"/>
              </a:rPr>
              <a:t>mengulas </a:t>
            </a:r>
            <a:r>
              <a:rPr dirty="0" sz="1000" spc="-140">
                <a:latin typeface="Arial Black"/>
                <a:cs typeface="Arial Black"/>
              </a:rPr>
              <a:t>kegiatan </a:t>
            </a:r>
            <a:r>
              <a:rPr dirty="0" sz="1000" spc="-155">
                <a:latin typeface="Arial Black"/>
                <a:cs typeface="Arial Black"/>
              </a:rPr>
              <a:t>awal </a:t>
            </a:r>
            <a:r>
              <a:rPr dirty="0" sz="1000" spc="-130">
                <a:latin typeface="Arial Black"/>
                <a:cs typeface="Arial Black"/>
              </a:rPr>
              <a:t>hingga </a:t>
            </a:r>
            <a:r>
              <a:rPr dirty="0" sz="1000" spc="-135">
                <a:latin typeface="Arial Black"/>
                <a:cs typeface="Arial Black"/>
              </a:rPr>
              <a:t>pertemuan </a:t>
            </a:r>
            <a:r>
              <a:rPr dirty="0" sz="1000" spc="-120">
                <a:latin typeface="Arial Black"/>
                <a:cs typeface="Arial Black"/>
              </a:rPr>
              <a:t>ke-5  </a:t>
            </a:r>
            <a:r>
              <a:rPr dirty="0" sz="1000" spc="-145">
                <a:latin typeface="Arial Black"/>
                <a:cs typeface="Arial Black"/>
              </a:rPr>
              <a:t>kemudian mencatat </a:t>
            </a:r>
            <a:r>
              <a:rPr dirty="0" sz="1000" spc="-140">
                <a:latin typeface="Arial Black"/>
                <a:cs typeface="Arial Black"/>
              </a:rPr>
              <a:t>dokumen </a:t>
            </a:r>
            <a:r>
              <a:rPr dirty="0" sz="1000" spc="-135">
                <a:latin typeface="Arial Black"/>
                <a:cs typeface="Arial Black"/>
              </a:rPr>
              <a:t>yang </a:t>
            </a:r>
            <a:r>
              <a:rPr dirty="0" sz="1000" spc="-125">
                <a:latin typeface="Arial Black"/>
                <a:cs typeface="Arial Black"/>
              </a:rPr>
              <a:t>telah </a:t>
            </a:r>
            <a:r>
              <a:rPr dirty="0" sz="1000" spc="-160">
                <a:latin typeface="Arial Black"/>
                <a:cs typeface="Arial Black"/>
              </a:rPr>
              <a:t>mereka </a:t>
            </a:r>
            <a:r>
              <a:rPr dirty="0" sz="1000" spc="-155">
                <a:latin typeface="Arial Black"/>
                <a:cs typeface="Arial Black"/>
              </a:rPr>
              <a:t>kerjakan </a:t>
            </a:r>
            <a:r>
              <a:rPr dirty="0" sz="1000" spc="-165">
                <a:latin typeface="Arial Black"/>
                <a:cs typeface="Arial Black"/>
              </a:rPr>
              <a:t>sejak </a:t>
            </a:r>
            <a:r>
              <a:rPr dirty="0" sz="1000" spc="-135">
                <a:latin typeface="Arial Black"/>
                <a:cs typeface="Arial Black"/>
              </a:rPr>
              <a:t>aktivitas</a:t>
            </a:r>
            <a:r>
              <a:rPr dirty="0" sz="1000" spc="-155">
                <a:latin typeface="Arial Black"/>
                <a:cs typeface="Arial Black"/>
              </a:rPr>
              <a:t> </a:t>
            </a:r>
            <a:r>
              <a:rPr dirty="0" sz="1000" spc="-160">
                <a:latin typeface="Arial Black"/>
                <a:cs typeface="Arial Black"/>
              </a:rPr>
              <a:t>1-6.</a:t>
            </a:r>
            <a:endParaRPr sz="1000">
              <a:latin typeface="Arial Black"/>
              <a:cs typeface="Arial Black"/>
            </a:endParaRPr>
          </a:p>
          <a:p>
            <a:pPr marL="234315" marR="252729" indent="-216535">
              <a:lnSpc>
                <a:spcPct val="114999"/>
              </a:lnSpc>
              <a:buAutoNum type="arabicParenR"/>
              <a:tabLst>
                <a:tab pos="234950" algn="l"/>
              </a:tabLst>
            </a:pPr>
            <a:r>
              <a:rPr dirty="0" sz="1000" spc="-150">
                <a:latin typeface="Arial Black"/>
                <a:cs typeface="Arial Black"/>
              </a:rPr>
              <a:t>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45">
                <a:latin typeface="Arial Black"/>
                <a:cs typeface="Arial Black"/>
              </a:rPr>
              <a:t>mengumpulkan </a:t>
            </a:r>
            <a:r>
              <a:rPr dirty="0" sz="1000" spc="-120">
                <a:latin typeface="Arial Black"/>
                <a:cs typeface="Arial Black"/>
              </a:rPr>
              <a:t>bukti </a:t>
            </a:r>
            <a:r>
              <a:rPr dirty="0" sz="1000" spc="-140">
                <a:latin typeface="Arial Black"/>
                <a:cs typeface="Arial Black"/>
              </a:rPr>
              <a:t>pembelajaran </a:t>
            </a:r>
            <a:r>
              <a:rPr dirty="0" sz="1000" spc="-170">
                <a:latin typeface="Arial Black"/>
                <a:cs typeface="Arial Black"/>
              </a:rPr>
              <a:t>secara </a:t>
            </a:r>
            <a:r>
              <a:rPr dirty="0" sz="1000" spc="-145">
                <a:latin typeface="Arial Black"/>
                <a:cs typeface="Arial Black"/>
              </a:rPr>
              <a:t>sistematis </a:t>
            </a:r>
            <a:r>
              <a:rPr dirty="0" sz="1000" spc="-160">
                <a:latin typeface="Arial Black"/>
                <a:cs typeface="Arial Black"/>
              </a:rPr>
              <a:t>sesuai </a:t>
            </a:r>
            <a:r>
              <a:rPr dirty="0" sz="1000" spc="-120">
                <a:latin typeface="Arial Black"/>
                <a:cs typeface="Arial Black"/>
              </a:rPr>
              <a:t>format  </a:t>
            </a:r>
            <a:r>
              <a:rPr dirty="0" sz="1000" spc="-100">
                <a:latin typeface="Arial Black"/>
                <a:cs typeface="Arial Black"/>
              </a:rPr>
              <a:t>portofolio </a:t>
            </a:r>
            <a:r>
              <a:rPr dirty="0" sz="1000" spc="-135">
                <a:latin typeface="Arial Black"/>
                <a:cs typeface="Arial Black"/>
              </a:rPr>
              <a:t>yang </a:t>
            </a:r>
            <a:r>
              <a:rPr dirty="0" sz="1000" spc="-130">
                <a:latin typeface="Arial Black"/>
                <a:cs typeface="Arial Black"/>
              </a:rPr>
              <a:t>diberikan </a:t>
            </a:r>
            <a:r>
              <a:rPr dirty="0" sz="1000" spc="-125">
                <a:latin typeface="Arial Black"/>
                <a:cs typeface="Arial Black"/>
              </a:rPr>
              <a:t>guru </a:t>
            </a:r>
            <a:r>
              <a:rPr dirty="0" sz="1000" spc="-135">
                <a:latin typeface="Arial Black"/>
                <a:cs typeface="Arial Black"/>
              </a:rPr>
              <a:t>dan </a:t>
            </a:r>
            <a:r>
              <a:rPr dirty="0" sz="1000" spc="-170">
                <a:latin typeface="Arial Black"/>
                <a:cs typeface="Arial Black"/>
              </a:rPr>
              <a:t>memasukkan ke </a:t>
            </a:r>
            <a:r>
              <a:rPr dirty="0" sz="1000" spc="-155">
                <a:latin typeface="Arial Black"/>
                <a:cs typeface="Arial Black"/>
              </a:rPr>
              <a:t>map</a:t>
            </a:r>
            <a:r>
              <a:rPr dirty="0" sz="1000" spc="-85">
                <a:latin typeface="Arial Black"/>
                <a:cs typeface="Arial Black"/>
              </a:rPr>
              <a:t> </a:t>
            </a:r>
            <a:r>
              <a:rPr dirty="0" sz="1000" spc="-114">
                <a:latin typeface="Arial Black"/>
                <a:cs typeface="Arial Black"/>
              </a:rPr>
              <a:t>individu.</a:t>
            </a:r>
            <a:endParaRPr sz="1000">
              <a:latin typeface="Arial Black"/>
              <a:cs typeface="Arial Black"/>
            </a:endParaRPr>
          </a:p>
          <a:p>
            <a:pPr marL="234315" marR="12700" indent="-213360">
              <a:lnSpc>
                <a:spcPct val="114999"/>
              </a:lnSpc>
              <a:buAutoNum type="arabicParenR"/>
              <a:tabLst>
                <a:tab pos="234950" algn="l"/>
              </a:tabLst>
            </a:pPr>
            <a:r>
              <a:rPr dirty="0" sz="1000" spc="-135">
                <a:latin typeface="Arial Black"/>
                <a:cs typeface="Arial Black"/>
              </a:rPr>
              <a:t>Guru </a:t>
            </a:r>
            <a:r>
              <a:rPr dirty="0" sz="1000" spc="-155">
                <a:latin typeface="Arial Black"/>
                <a:cs typeface="Arial Black"/>
              </a:rPr>
              <a:t>memastikan </a:t>
            </a:r>
            <a:r>
              <a:rPr dirty="0" sz="1000" spc="-140">
                <a:latin typeface="Arial Black"/>
                <a:cs typeface="Arial Black"/>
              </a:rPr>
              <a:t>dokumen </a:t>
            </a:r>
            <a:r>
              <a:rPr dirty="0" sz="1000" spc="-150">
                <a:latin typeface="Arial Black"/>
                <a:cs typeface="Arial Black"/>
              </a:rPr>
              <a:t>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25">
                <a:latin typeface="Arial Black"/>
                <a:cs typeface="Arial Black"/>
              </a:rPr>
              <a:t>telah </a:t>
            </a:r>
            <a:r>
              <a:rPr dirty="0" sz="1000" spc="-140">
                <a:latin typeface="Arial Black"/>
                <a:cs typeface="Arial Black"/>
              </a:rPr>
              <a:t>lengkap </a:t>
            </a:r>
            <a:r>
              <a:rPr dirty="0" sz="1000" spc="-135">
                <a:latin typeface="Arial Black"/>
                <a:cs typeface="Arial Black"/>
              </a:rPr>
              <a:t>dan </a:t>
            </a:r>
            <a:r>
              <a:rPr dirty="0" sz="1000" spc="-140">
                <a:latin typeface="Arial Black"/>
                <a:cs typeface="Arial Black"/>
              </a:rPr>
              <a:t>menyimpan </a:t>
            </a:r>
            <a:r>
              <a:rPr dirty="0" sz="1000" spc="-155">
                <a:latin typeface="Arial Black"/>
                <a:cs typeface="Arial Black"/>
              </a:rPr>
              <a:t>map </a:t>
            </a:r>
            <a:r>
              <a:rPr dirty="0" sz="1000" spc="-135">
                <a:latin typeface="Arial Black"/>
                <a:cs typeface="Arial Black"/>
              </a:rPr>
              <a:t>dengan  </a:t>
            </a:r>
            <a:r>
              <a:rPr dirty="0" sz="1000" spc="-150">
                <a:latin typeface="Arial Black"/>
                <a:cs typeface="Arial Black"/>
              </a:rPr>
              <a:t>baik.</a:t>
            </a:r>
            <a:endParaRPr sz="1000">
              <a:latin typeface="Arial Black"/>
              <a:cs typeface="Arial Black"/>
            </a:endParaRPr>
          </a:p>
          <a:p>
            <a:pPr marL="234315" indent="-222250">
              <a:lnSpc>
                <a:spcPct val="100000"/>
              </a:lnSpc>
              <a:spcBef>
                <a:spcPts val="180"/>
              </a:spcBef>
              <a:buAutoNum type="arabicParenR"/>
              <a:tabLst>
                <a:tab pos="234950" algn="l"/>
              </a:tabLst>
            </a:pPr>
            <a:r>
              <a:rPr dirty="0" sz="1000" spc="-105">
                <a:latin typeface="Arial Black"/>
                <a:cs typeface="Arial Black"/>
              </a:rPr>
              <a:t>Portofolio </a:t>
            </a:r>
            <a:r>
              <a:rPr dirty="0" sz="1000" spc="-125">
                <a:latin typeface="Arial Black"/>
                <a:cs typeface="Arial Black"/>
              </a:rPr>
              <a:t>dapat </a:t>
            </a:r>
            <a:r>
              <a:rPr dirty="0" sz="1000" spc="-130">
                <a:latin typeface="Arial Black"/>
                <a:cs typeface="Arial Black"/>
              </a:rPr>
              <a:t>dilengkapi </a:t>
            </a:r>
            <a:r>
              <a:rPr dirty="0" sz="1000" spc="-170">
                <a:latin typeface="Arial Black"/>
                <a:cs typeface="Arial Black"/>
              </a:rPr>
              <a:t>secara </a:t>
            </a:r>
            <a:r>
              <a:rPr dirty="0" sz="1000" spc="-135">
                <a:latin typeface="Arial Black"/>
                <a:cs typeface="Arial Black"/>
              </a:rPr>
              <a:t>terus-menerus </a:t>
            </a:r>
            <a:r>
              <a:rPr dirty="0" sz="1000" spc="-160">
                <a:latin typeface="Arial Black"/>
                <a:cs typeface="Arial Black"/>
              </a:rPr>
              <a:t>sesuai </a:t>
            </a:r>
            <a:r>
              <a:rPr dirty="0" sz="1000" spc="-135">
                <a:latin typeface="Arial Black"/>
                <a:cs typeface="Arial Black"/>
              </a:rPr>
              <a:t>dengan tahap</a:t>
            </a:r>
            <a:r>
              <a:rPr dirty="0" sz="1000" spc="-15">
                <a:latin typeface="Arial Black"/>
                <a:cs typeface="Arial Black"/>
              </a:rPr>
              <a:t> </a:t>
            </a:r>
            <a:r>
              <a:rPr dirty="0" sz="1000" spc="-140">
                <a:latin typeface="Arial Black"/>
                <a:cs typeface="Arial Black"/>
              </a:rPr>
              <a:t>pembelajaran.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72623" y="1479413"/>
            <a:ext cx="781685" cy="2235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300" spc="-55" b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300" spc="-1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300" spc="-20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300" spc="-35" b="1">
                <a:solidFill>
                  <a:srgbClr val="FFFFFF"/>
                </a:solidFill>
                <a:latin typeface="Arial"/>
                <a:cs typeface="Arial"/>
              </a:rPr>
              <a:t>siapan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913519" y="1457397"/>
            <a:ext cx="1536065" cy="342900"/>
          </a:xfrm>
          <a:custGeom>
            <a:avLst/>
            <a:gdLst/>
            <a:ahLst/>
            <a:cxnLst/>
            <a:rect l="l" t="t" r="r" b="b"/>
            <a:pathLst>
              <a:path w="1536064" h="342900">
                <a:moveTo>
                  <a:pt x="1478647" y="342299"/>
                </a:moveTo>
                <a:lnTo>
                  <a:pt x="57049" y="342299"/>
                </a:lnTo>
                <a:lnTo>
                  <a:pt x="34846" y="337815"/>
                </a:lnTo>
                <a:lnTo>
                  <a:pt x="16712" y="325589"/>
                </a:lnTo>
                <a:lnTo>
                  <a:pt x="4484" y="307454"/>
                </a:lnTo>
                <a:lnTo>
                  <a:pt x="0" y="285246"/>
                </a:lnTo>
                <a:lnTo>
                  <a:pt x="0" y="57049"/>
                </a:lnTo>
                <a:lnTo>
                  <a:pt x="4484" y="34843"/>
                </a:lnTo>
                <a:lnTo>
                  <a:pt x="16712" y="16709"/>
                </a:lnTo>
                <a:lnTo>
                  <a:pt x="34846" y="4483"/>
                </a:lnTo>
                <a:lnTo>
                  <a:pt x="57049" y="0"/>
                </a:lnTo>
                <a:lnTo>
                  <a:pt x="1478647" y="0"/>
                </a:lnTo>
                <a:lnTo>
                  <a:pt x="1518996" y="16709"/>
                </a:lnTo>
                <a:lnTo>
                  <a:pt x="1535696" y="57049"/>
                </a:lnTo>
                <a:lnTo>
                  <a:pt x="1535696" y="285246"/>
                </a:lnTo>
                <a:lnTo>
                  <a:pt x="1531212" y="307454"/>
                </a:lnTo>
                <a:lnTo>
                  <a:pt x="1518984" y="325589"/>
                </a:lnTo>
                <a:lnTo>
                  <a:pt x="1500850" y="337815"/>
                </a:lnTo>
                <a:lnTo>
                  <a:pt x="1478647" y="342299"/>
                </a:lnTo>
                <a:close/>
              </a:path>
            </a:pathLst>
          </a:custGeom>
          <a:solidFill>
            <a:srgbClr val="627E8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3189122" y="1487071"/>
            <a:ext cx="993775" cy="2235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300" spc="-55" b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300" spc="-5" b="1">
                <a:solidFill>
                  <a:srgbClr val="FFFFFF"/>
                </a:solidFill>
                <a:latin typeface="Arial"/>
                <a:cs typeface="Arial"/>
              </a:rPr>
              <a:t>ela</a:t>
            </a:r>
            <a:r>
              <a:rPr dirty="0" sz="1300" spc="-20" b="1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dirty="0" sz="1300" spc="-35" b="1">
                <a:solidFill>
                  <a:srgbClr val="FFFFFF"/>
                </a:solidFill>
                <a:latin typeface="Arial"/>
                <a:cs typeface="Arial"/>
              </a:rPr>
              <a:t>sanaan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97005" y="1939475"/>
            <a:ext cx="1961514" cy="10769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28600" marR="5080" indent="-194945">
              <a:lnSpc>
                <a:spcPct val="114999"/>
              </a:lnSpc>
              <a:spcBef>
                <a:spcPts val="100"/>
              </a:spcBef>
              <a:buAutoNum type="arabicParenR"/>
              <a:tabLst>
                <a:tab pos="229235" algn="l"/>
              </a:tabLst>
            </a:pPr>
            <a:r>
              <a:rPr dirty="0" sz="1000" spc="-135">
                <a:latin typeface="Arial Black"/>
                <a:cs typeface="Arial Black"/>
              </a:rPr>
              <a:t>Guru </a:t>
            </a:r>
            <a:r>
              <a:rPr dirty="0" sz="1000" spc="-145">
                <a:latin typeface="Arial Black"/>
                <a:cs typeface="Arial Black"/>
              </a:rPr>
              <a:t>membuat </a:t>
            </a:r>
            <a:r>
              <a:rPr dirty="0" sz="1000" spc="-140">
                <a:latin typeface="Arial Black"/>
                <a:cs typeface="Arial Black"/>
              </a:rPr>
              <a:t>dokumen </a:t>
            </a:r>
            <a:r>
              <a:rPr dirty="0" sz="1000" spc="-120">
                <a:latin typeface="Arial Black"/>
                <a:cs typeface="Arial Black"/>
              </a:rPr>
              <a:t>daftar  </a:t>
            </a:r>
            <a:r>
              <a:rPr dirty="0" sz="1000" spc="-150">
                <a:latin typeface="Arial Black"/>
                <a:cs typeface="Arial Black"/>
              </a:rPr>
              <a:t>periksa</a:t>
            </a:r>
            <a:r>
              <a:rPr dirty="0" sz="1000" spc="-95">
                <a:latin typeface="Arial Black"/>
                <a:cs typeface="Arial Black"/>
              </a:rPr>
              <a:t> </a:t>
            </a:r>
            <a:r>
              <a:rPr dirty="0" sz="1000" spc="-140">
                <a:latin typeface="Arial Black"/>
                <a:cs typeface="Arial Black"/>
              </a:rPr>
              <a:t>pembelajaran</a:t>
            </a:r>
            <a:endParaRPr sz="1000">
              <a:latin typeface="Arial Black"/>
              <a:cs typeface="Arial Black"/>
            </a:endParaRPr>
          </a:p>
          <a:p>
            <a:pPr marL="228600" marR="90805" indent="-216535">
              <a:lnSpc>
                <a:spcPct val="114999"/>
              </a:lnSpc>
              <a:buFont typeface="Arial Black"/>
              <a:buAutoNum type="arabicParenR"/>
              <a:tabLst>
                <a:tab pos="259715" algn="l"/>
                <a:tab pos="260350" algn="l"/>
              </a:tabLst>
            </a:pPr>
            <a:r>
              <a:rPr dirty="0"/>
              <a:t>	</a:t>
            </a:r>
            <a:r>
              <a:rPr dirty="0" sz="1000" spc="-150">
                <a:latin typeface="Arial Black"/>
                <a:cs typeface="Arial Black"/>
              </a:rPr>
              <a:t>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45">
                <a:latin typeface="Arial Black"/>
                <a:cs typeface="Arial Black"/>
              </a:rPr>
              <a:t>mengumpulkan  </a:t>
            </a:r>
            <a:r>
              <a:rPr dirty="0" sz="1000" spc="-120">
                <a:latin typeface="Arial Black"/>
                <a:cs typeface="Arial Black"/>
              </a:rPr>
              <a:t>bukti </a:t>
            </a:r>
            <a:r>
              <a:rPr dirty="0" sz="1000" spc="-140">
                <a:latin typeface="Arial Black"/>
                <a:cs typeface="Arial Black"/>
              </a:rPr>
              <a:t>pembelajaran </a:t>
            </a:r>
            <a:r>
              <a:rPr dirty="0" sz="1000" spc="-135">
                <a:latin typeface="Arial Black"/>
                <a:cs typeface="Arial Black"/>
              </a:rPr>
              <a:t>dengan  </a:t>
            </a:r>
            <a:r>
              <a:rPr dirty="0" sz="1000" spc="-150">
                <a:latin typeface="Arial Black"/>
                <a:cs typeface="Arial Black"/>
              </a:rPr>
              <a:t>menggunakan </a:t>
            </a:r>
            <a:r>
              <a:rPr dirty="0" sz="1000" spc="-135">
                <a:latin typeface="Arial Black"/>
                <a:cs typeface="Arial Black"/>
              </a:rPr>
              <a:t>panduan </a:t>
            </a:r>
            <a:r>
              <a:rPr dirty="0" sz="1000" spc="-120">
                <a:latin typeface="Arial Black"/>
                <a:cs typeface="Arial Black"/>
              </a:rPr>
              <a:t>daftar  </a:t>
            </a:r>
            <a:r>
              <a:rPr dirty="0" sz="1000" spc="-150">
                <a:latin typeface="Arial Black"/>
                <a:cs typeface="Arial Black"/>
              </a:rPr>
              <a:t>periksa </a:t>
            </a:r>
            <a:r>
              <a:rPr dirty="0" sz="1000" spc="-140">
                <a:latin typeface="Arial Black"/>
                <a:cs typeface="Arial Black"/>
              </a:rPr>
              <a:t>dokumen </a:t>
            </a:r>
            <a:r>
              <a:rPr dirty="0" sz="1000" spc="-125">
                <a:latin typeface="Arial Black"/>
                <a:cs typeface="Arial Black"/>
              </a:rPr>
              <a:t>dari</a:t>
            </a:r>
            <a:r>
              <a:rPr dirty="0" sz="1000">
                <a:latin typeface="Arial Black"/>
                <a:cs typeface="Arial Black"/>
              </a:rPr>
              <a:t> </a:t>
            </a:r>
            <a:r>
              <a:rPr dirty="0" sz="1000" spc="-125">
                <a:latin typeface="Arial Black"/>
                <a:cs typeface="Arial Black"/>
              </a:rPr>
              <a:t>guru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303133" y="513125"/>
            <a:ext cx="1838325" cy="596900"/>
          </a:xfrm>
          <a:prstGeom prst="rect">
            <a:avLst/>
          </a:prstGeom>
        </p:spPr>
        <p:txBody>
          <a:bodyPr wrap="square" lIns="0" tIns="3556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dirty="0" sz="1100" spc="-120" b="1">
                <a:latin typeface="Verdana"/>
                <a:cs typeface="Verdana"/>
              </a:rPr>
              <a:t>Kegiatan:</a:t>
            </a:r>
            <a:endParaRPr sz="1100">
              <a:latin typeface="Verdana"/>
              <a:cs typeface="Verdana"/>
            </a:endParaRPr>
          </a:p>
          <a:p>
            <a:pPr marL="12700" marR="5080">
              <a:lnSpc>
                <a:spcPct val="113599"/>
              </a:lnSpc>
            </a:pPr>
            <a:r>
              <a:rPr dirty="0" sz="1100" spc="-120" b="1">
                <a:latin typeface="Verdana"/>
                <a:cs typeface="Verdana"/>
              </a:rPr>
              <a:t>Pengumpulan dokumentasi  </a:t>
            </a:r>
            <a:r>
              <a:rPr dirty="0" sz="1100" spc="-114" b="1">
                <a:latin typeface="Verdana"/>
                <a:cs typeface="Verdana"/>
              </a:rPr>
              <a:t>pembelajaran</a:t>
            </a:r>
            <a:r>
              <a:rPr dirty="0" sz="1100" spc="-95" b="1">
                <a:latin typeface="Verdana"/>
                <a:cs typeface="Verdana"/>
              </a:rPr>
              <a:t> </a:t>
            </a:r>
            <a:r>
              <a:rPr dirty="0" sz="1100" spc="-120" b="1">
                <a:latin typeface="Verdana"/>
                <a:cs typeface="Verdana"/>
              </a:rPr>
              <a:t>(portofolio)</a:t>
            </a:r>
            <a:endParaRPr sz="1100">
              <a:latin typeface="Verdana"/>
              <a:cs typeface="Verdana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0" y="466294"/>
            <a:ext cx="1068705" cy="678815"/>
            <a:chOff x="0" y="466294"/>
            <a:chExt cx="1068705" cy="678815"/>
          </a:xfrm>
        </p:grpSpPr>
        <p:sp>
          <p:nvSpPr>
            <p:cNvPr id="17" name="object 17"/>
            <p:cNvSpPr/>
            <p:nvPr/>
          </p:nvSpPr>
          <p:spPr>
            <a:xfrm>
              <a:off x="0" y="466294"/>
              <a:ext cx="1068705" cy="678815"/>
            </a:xfrm>
            <a:custGeom>
              <a:avLst/>
              <a:gdLst/>
              <a:ahLst/>
              <a:cxnLst/>
              <a:rect l="l" t="t" r="r" b="b"/>
              <a:pathLst>
                <a:path w="1068705" h="678815">
                  <a:moveTo>
                    <a:pt x="1064074" y="289319"/>
                  </a:moveTo>
                  <a:lnTo>
                    <a:pt x="61539" y="289319"/>
                  </a:lnTo>
                  <a:lnTo>
                    <a:pt x="95289" y="287631"/>
                  </a:lnTo>
                  <a:lnTo>
                    <a:pt x="175883" y="282394"/>
                  </a:lnTo>
                  <a:lnTo>
                    <a:pt x="239135" y="277216"/>
                  </a:lnTo>
                  <a:lnTo>
                    <a:pt x="398519" y="262494"/>
                  </a:lnTo>
                  <a:lnTo>
                    <a:pt x="402009" y="248644"/>
                  </a:lnTo>
                  <a:lnTo>
                    <a:pt x="410621" y="220889"/>
                  </a:lnTo>
                  <a:lnTo>
                    <a:pt x="427961" y="181902"/>
                  </a:lnTo>
                  <a:lnTo>
                    <a:pt x="449609" y="146404"/>
                  </a:lnTo>
                  <a:lnTo>
                    <a:pt x="475619" y="113469"/>
                  </a:lnTo>
                  <a:lnTo>
                    <a:pt x="505936" y="84024"/>
                  </a:lnTo>
                  <a:lnTo>
                    <a:pt x="516353" y="74482"/>
                  </a:lnTo>
                  <a:lnTo>
                    <a:pt x="550976" y="50274"/>
                  </a:lnTo>
                  <a:lnTo>
                    <a:pt x="588218" y="30314"/>
                  </a:lnTo>
                  <a:lnTo>
                    <a:pt x="641926" y="11287"/>
                  </a:lnTo>
                  <a:lnTo>
                    <a:pt x="684406" y="2617"/>
                  </a:lnTo>
                  <a:lnTo>
                    <a:pt x="713851" y="0"/>
                  </a:lnTo>
                  <a:lnTo>
                    <a:pt x="746786" y="0"/>
                  </a:lnTo>
                  <a:lnTo>
                    <a:pt x="813470" y="10414"/>
                  </a:lnTo>
                  <a:lnTo>
                    <a:pt x="861128" y="26882"/>
                  </a:lnTo>
                  <a:lnTo>
                    <a:pt x="918270" y="58072"/>
                  </a:lnTo>
                  <a:lnTo>
                    <a:pt x="957258" y="88389"/>
                  </a:lnTo>
                  <a:lnTo>
                    <a:pt x="990195" y="123012"/>
                  </a:lnTo>
                  <a:lnTo>
                    <a:pt x="1018765" y="162872"/>
                  </a:lnTo>
                  <a:lnTo>
                    <a:pt x="1041285" y="207039"/>
                  </a:lnTo>
                  <a:lnTo>
                    <a:pt x="1057752" y="254696"/>
                  </a:lnTo>
                  <a:lnTo>
                    <a:pt x="1061245" y="270291"/>
                  </a:lnTo>
                  <a:lnTo>
                    <a:pt x="1064074" y="289319"/>
                  </a:lnTo>
                  <a:close/>
                </a:path>
                <a:path w="1068705" h="678815">
                  <a:moveTo>
                    <a:pt x="0" y="403516"/>
                  </a:moveTo>
                  <a:lnTo>
                    <a:pt x="0" y="288605"/>
                  </a:lnTo>
                  <a:lnTo>
                    <a:pt x="15627" y="289319"/>
                  </a:lnTo>
                  <a:lnTo>
                    <a:pt x="1064074" y="289319"/>
                  </a:lnTo>
                  <a:lnTo>
                    <a:pt x="1066422" y="304041"/>
                  </a:lnTo>
                  <a:lnTo>
                    <a:pt x="1068170" y="338724"/>
                  </a:lnTo>
                  <a:lnTo>
                    <a:pt x="1067295" y="356936"/>
                  </a:lnTo>
                  <a:lnTo>
                    <a:pt x="1066422" y="373346"/>
                  </a:lnTo>
                  <a:lnTo>
                    <a:pt x="1063805" y="390686"/>
                  </a:lnTo>
                  <a:lnTo>
                    <a:pt x="1061914" y="402849"/>
                  </a:lnTo>
                  <a:lnTo>
                    <a:pt x="15627" y="402849"/>
                  </a:lnTo>
                  <a:lnTo>
                    <a:pt x="0" y="403516"/>
                  </a:lnTo>
                  <a:close/>
                </a:path>
                <a:path w="1068705" h="678815">
                  <a:moveTo>
                    <a:pt x="728571" y="678321"/>
                  </a:moveTo>
                  <a:lnTo>
                    <a:pt x="714723" y="678321"/>
                  </a:lnTo>
                  <a:lnTo>
                    <a:pt x="700001" y="677448"/>
                  </a:lnTo>
                  <a:lnTo>
                    <a:pt x="686093" y="675701"/>
                  </a:lnTo>
                  <a:lnTo>
                    <a:pt x="644546" y="667903"/>
                  </a:lnTo>
                  <a:lnTo>
                    <a:pt x="630696" y="663598"/>
                  </a:lnTo>
                  <a:lnTo>
                    <a:pt x="617661" y="660106"/>
                  </a:lnTo>
                  <a:lnTo>
                    <a:pt x="568316" y="637586"/>
                  </a:lnTo>
                  <a:lnTo>
                    <a:pt x="522403" y="608143"/>
                  </a:lnTo>
                  <a:lnTo>
                    <a:pt x="473001" y="562231"/>
                  </a:lnTo>
                  <a:lnTo>
                    <a:pt x="456534" y="540583"/>
                  </a:lnTo>
                  <a:lnTo>
                    <a:pt x="448736" y="530168"/>
                  </a:lnTo>
                  <a:lnTo>
                    <a:pt x="415859" y="470406"/>
                  </a:lnTo>
                  <a:lnTo>
                    <a:pt x="402824" y="431419"/>
                  </a:lnTo>
                  <a:lnTo>
                    <a:pt x="309311" y="421876"/>
                  </a:lnTo>
                  <a:lnTo>
                    <a:pt x="169831" y="409774"/>
                  </a:lnTo>
                  <a:lnTo>
                    <a:pt x="92729" y="404536"/>
                  </a:lnTo>
                  <a:lnTo>
                    <a:pt x="34655" y="402849"/>
                  </a:lnTo>
                  <a:lnTo>
                    <a:pt x="1061914" y="402849"/>
                  </a:lnTo>
                  <a:lnTo>
                    <a:pt x="1052575" y="440089"/>
                  </a:lnTo>
                  <a:lnTo>
                    <a:pt x="1027435" y="500724"/>
                  </a:lnTo>
                  <a:lnTo>
                    <a:pt x="1000553" y="542271"/>
                  </a:lnTo>
                  <a:lnTo>
                    <a:pt x="990195" y="554433"/>
                  </a:lnTo>
                  <a:lnTo>
                    <a:pt x="979778" y="567411"/>
                  </a:lnTo>
                  <a:lnTo>
                    <a:pt x="944283" y="601218"/>
                  </a:lnTo>
                  <a:lnTo>
                    <a:pt x="890573" y="637586"/>
                  </a:lnTo>
                  <a:lnTo>
                    <a:pt x="845533" y="657488"/>
                  </a:lnTo>
                  <a:lnTo>
                    <a:pt x="797003" y="671396"/>
                  </a:lnTo>
                  <a:lnTo>
                    <a:pt x="763195" y="676573"/>
                  </a:lnTo>
                  <a:lnTo>
                    <a:pt x="728571" y="6783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474536" y="536343"/>
              <a:ext cx="521334" cy="521334"/>
            </a:xfrm>
            <a:custGeom>
              <a:avLst/>
              <a:gdLst/>
              <a:ahLst/>
              <a:cxnLst/>
              <a:rect l="l" t="t" r="r" b="b"/>
              <a:pathLst>
                <a:path w="521334" h="521334">
                  <a:moveTo>
                    <a:pt x="260394" y="520788"/>
                  </a:moveTo>
                  <a:lnTo>
                    <a:pt x="213588" y="516593"/>
                  </a:lnTo>
                  <a:lnTo>
                    <a:pt x="169534" y="504498"/>
                  </a:lnTo>
                  <a:lnTo>
                    <a:pt x="128968" y="485237"/>
                  </a:lnTo>
                  <a:lnTo>
                    <a:pt x="92625" y="459547"/>
                  </a:lnTo>
                  <a:lnTo>
                    <a:pt x="61241" y="428163"/>
                  </a:lnTo>
                  <a:lnTo>
                    <a:pt x="35551" y="391820"/>
                  </a:lnTo>
                  <a:lnTo>
                    <a:pt x="16290" y="351254"/>
                  </a:lnTo>
                  <a:lnTo>
                    <a:pt x="4195" y="307200"/>
                  </a:lnTo>
                  <a:lnTo>
                    <a:pt x="0" y="260394"/>
                  </a:lnTo>
                  <a:lnTo>
                    <a:pt x="4195" y="213588"/>
                  </a:lnTo>
                  <a:lnTo>
                    <a:pt x="16290" y="169534"/>
                  </a:lnTo>
                  <a:lnTo>
                    <a:pt x="35551" y="128968"/>
                  </a:lnTo>
                  <a:lnTo>
                    <a:pt x="61241" y="92625"/>
                  </a:lnTo>
                  <a:lnTo>
                    <a:pt x="92625" y="61241"/>
                  </a:lnTo>
                  <a:lnTo>
                    <a:pt x="128968" y="35551"/>
                  </a:lnTo>
                  <a:lnTo>
                    <a:pt x="169534" y="16290"/>
                  </a:lnTo>
                  <a:lnTo>
                    <a:pt x="213588" y="4195"/>
                  </a:lnTo>
                  <a:lnTo>
                    <a:pt x="260394" y="0"/>
                  </a:lnTo>
                  <a:lnTo>
                    <a:pt x="311431" y="5049"/>
                  </a:lnTo>
                  <a:lnTo>
                    <a:pt x="360042" y="19820"/>
                  </a:lnTo>
                  <a:lnTo>
                    <a:pt x="404861" y="43748"/>
                  </a:lnTo>
                  <a:lnTo>
                    <a:pt x="444521" y="76267"/>
                  </a:lnTo>
                  <a:lnTo>
                    <a:pt x="477039" y="115926"/>
                  </a:lnTo>
                  <a:lnTo>
                    <a:pt x="500967" y="160744"/>
                  </a:lnTo>
                  <a:lnTo>
                    <a:pt x="515739" y="209355"/>
                  </a:lnTo>
                  <a:lnTo>
                    <a:pt x="520788" y="260394"/>
                  </a:lnTo>
                  <a:lnTo>
                    <a:pt x="516593" y="307200"/>
                  </a:lnTo>
                  <a:lnTo>
                    <a:pt x="504498" y="351254"/>
                  </a:lnTo>
                  <a:lnTo>
                    <a:pt x="485237" y="391820"/>
                  </a:lnTo>
                  <a:lnTo>
                    <a:pt x="459547" y="428163"/>
                  </a:lnTo>
                  <a:lnTo>
                    <a:pt x="428163" y="459547"/>
                  </a:lnTo>
                  <a:lnTo>
                    <a:pt x="391820" y="485237"/>
                  </a:lnTo>
                  <a:lnTo>
                    <a:pt x="351254" y="504498"/>
                  </a:lnTo>
                  <a:lnTo>
                    <a:pt x="307200" y="516593"/>
                  </a:lnTo>
                  <a:lnTo>
                    <a:pt x="260394" y="520788"/>
                  </a:lnTo>
                  <a:close/>
                </a:path>
              </a:pathLst>
            </a:custGeom>
            <a:solidFill>
              <a:srgbClr val="A54D79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/>
          <p:cNvSpPr txBox="1"/>
          <p:nvPr/>
        </p:nvSpPr>
        <p:spPr>
          <a:xfrm>
            <a:off x="655822" y="636781"/>
            <a:ext cx="15875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60" b="1">
                <a:solidFill>
                  <a:srgbClr val="FFFFFF"/>
                </a:solidFill>
                <a:latin typeface="Comfortaa"/>
                <a:cs typeface="Comfortaa"/>
              </a:rPr>
              <a:t>8</a:t>
            </a:r>
            <a:endParaRPr sz="1800">
              <a:latin typeface="Comfortaa"/>
              <a:cs typeface="Comfortaa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39974" y="0"/>
            <a:ext cx="1646555" cy="406400"/>
            <a:chOff x="39974" y="0"/>
            <a:chExt cx="1646555" cy="406400"/>
          </a:xfrm>
        </p:grpSpPr>
        <p:sp>
          <p:nvSpPr>
            <p:cNvPr id="21" name="object 21"/>
            <p:cNvSpPr/>
            <p:nvPr/>
          </p:nvSpPr>
          <p:spPr>
            <a:xfrm>
              <a:off x="39974" y="0"/>
              <a:ext cx="1646246" cy="40604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668548" y="115849"/>
              <a:ext cx="876300" cy="276225"/>
            </a:xfrm>
            <a:custGeom>
              <a:avLst/>
              <a:gdLst/>
              <a:ahLst/>
              <a:cxnLst/>
              <a:rect l="l" t="t" r="r" b="b"/>
              <a:pathLst>
                <a:path w="876300" h="276225">
                  <a:moveTo>
                    <a:pt x="829698" y="275999"/>
                  </a:moveTo>
                  <a:lnTo>
                    <a:pt x="45999" y="275999"/>
                  </a:lnTo>
                  <a:lnTo>
                    <a:pt x="28094" y="272384"/>
                  </a:lnTo>
                  <a:lnTo>
                    <a:pt x="13473" y="262526"/>
                  </a:lnTo>
                  <a:lnTo>
                    <a:pt x="3614" y="247904"/>
                  </a:lnTo>
                  <a:lnTo>
                    <a:pt x="0" y="229999"/>
                  </a:lnTo>
                  <a:lnTo>
                    <a:pt x="0" y="46000"/>
                  </a:lnTo>
                  <a:lnTo>
                    <a:pt x="3614" y="28095"/>
                  </a:lnTo>
                  <a:lnTo>
                    <a:pt x="13473" y="13473"/>
                  </a:lnTo>
                  <a:lnTo>
                    <a:pt x="28094" y="3614"/>
                  </a:lnTo>
                  <a:lnTo>
                    <a:pt x="45999" y="0"/>
                  </a:lnTo>
                  <a:lnTo>
                    <a:pt x="829698" y="0"/>
                  </a:lnTo>
                  <a:lnTo>
                    <a:pt x="867969" y="20479"/>
                  </a:lnTo>
                  <a:lnTo>
                    <a:pt x="875698" y="46000"/>
                  </a:lnTo>
                  <a:lnTo>
                    <a:pt x="875698" y="229999"/>
                  </a:lnTo>
                  <a:lnTo>
                    <a:pt x="872083" y="247904"/>
                  </a:lnTo>
                  <a:lnTo>
                    <a:pt x="862225" y="262526"/>
                  </a:lnTo>
                  <a:lnTo>
                    <a:pt x="847603" y="272384"/>
                  </a:lnTo>
                  <a:lnTo>
                    <a:pt x="829698" y="275999"/>
                  </a:lnTo>
                  <a:close/>
                </a:path>
              </a:pathLst>
            </a:custGeom>
            <a:solidFill>
              <a:srgbClr val="D8E9D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3" name="object 23"/>
          <p:cNvSpPr txBox="1"/>
          <p:nvPr/>
        </p:nvSpPr>
        <p:spPr>
          <a:xfrm>
            <a:off x="595473" y="108610"/>
            <a:ext cx="80962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Arial"/>
                <a:cs typeface="Arial"/>
              </a:rPr>
              <a:t>Suara</a:t>
            </a:r>
            <a:r>
              <a:rPr dirty="0" sz="800" spc="-60">
                <a:latin typeface="Arial"/>
                <a:cs typeface="Arial"/>
              </a:rPr>
              <a:t> </a:t>
            </a:r>
            <a:r>
              <a:rPr dirty="0" sz="800" spc="-5">
                <a:latin typeface="Arial"/>
                <a:cs typeface="Arial"/>
              </a:rPr>
              <a:t>Demokrasi</a:t>
            </a:r>
            <a:endParaRPr sz="8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682084" y="176444"/>
            <a:ext cx="1008380" cy="132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 spc="25" b="1">
                <a:latin typeface="Comfortaa"/>
                <a:cs typeface="Comfortaa"/>
              </a:rPr>
              <a:t>Tahapan</a:t>
            </a:r>
            <a:r>
              <a:rPr dirty="0" sz="700" spc="-40" b="1">
                <a:latin typeface="Comfortaa"/>
                <a:cs typeface="Comfortaa"/>
              </a:rPr>
              <a:t> </a:t>
            </a:r>
            <a:r>
              <a:rPr dirty="0" sz="700" spc="25" b="1">
                <a:latin typeface="Comfortaa"/>
                <a:cs typeface="Comfortaa"/>
              </a:rPr>
              <a:t>Kontekstual</a:t>
            </a:r>
            <a:endParaRPr sz="700">
              <a:latin typeface="Comfortaa"/>
              <a:cs typeface="Comforta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206497" y="475135"/>
            <a:ext cx="4732655" cy="707390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 marR="5080">
              <a:lnSpc>
                <a:spcPct val="102299"/>
              </a:lnSpc>
              <a:spcBef>
                <a:spcPts val="70"/>
              </a:spcBef>
            </a:pPr>
            <a:r>
              <a:rPr dirty="0" sz="1100" spc="-15" b="1">
                <a:solidFill>
                  <a:srgbClr val="741A46"/>
                </a:solidFill>
                <a:latin typeface="Arial"/>
                <a:cs typeface="Arial"/>
              </a:rPr>
              <a:t>Peserta </a:t>
            </a:r>
            <a:r>
              <a:rPr dirty="0" sz="1100" spc="-10" b="1">
                <a:solidFill>
                  <a:srgbClr val="741A46"/>
                </a:solidFill>
                <a:latin typeface="Arial"/>
                <a:cs typeface="Arial"/>
              </a:rPr>
              <a:t>Didik </a:t>
            </a:r>
            <a:r>
              <a:rPr dirty="0" sz="1100" spc="-15" b="1">
                <a:solidFill>
                  <a:srgbClr val="741A46"/>
                </a:solidFill>
                <a:latin typeface="Arial"/>
                <a:cs typeface="Arial"/>
              </a:rPr>
              <a:t>Mengumpulkan </a:t>
            </a:r>
            <a:r>
              <a:rPr dirty="0" sz="1100" spc="-20" b="1">
                <a:solidFill>
                  <a:srgbClr val="741A46"/>
                </a:solidFill>
                <a:latin typeface="Arial"/>
                <a:cs typeface="Arial"/>
              </a:rPr>
              <a:t>Lembar </a:t>
            </a:r>
            <a:r>
              <a:rPr dirty="0" sz="1100" spc="-30" b="1">
                <a:solidFill>
                  <a:srgbClr val="741A46"/>
                </a:solidFill>
                <a:latin typeface="Arial"/>
                <a:cs typeface="Arial"/>
              </a:rPr>
              <a:t>Kerja, </a:t>
            </a:r>
            <a:r>
              <a:rPr dirty="0" sz="1100" spc="-20" b="1">
                <a:solidFill>
                  <a:srgbClr val="741A46"/>
                </a:solidFill>
                <a:latin typeface="Arial"/>
                <a:cs typeface="Arial"/>
              </a:rPr>
              <a:t>dan </a:t>
            </a:r>
            <a:r>
              <a:rPr dirty="0" sz="1100" spc="-30" b="1">
                <a:solidFill>
                  <a:srgbClr val="741A46"/>
                </a:solidFill>
                <a:latin typeface="Arial"/>
                <a:cs typeface="Arial"/>
              </a:rPr>
              <a:t>Berkas Pendukung  </a:t>
            </a:r>
            <a:r>
              <a:rPr dirty="0" sz="1100" spc="-35" b="1">
                <a:solidFill>
                  <a:srgbClr val="741A46"/>
                </a:solidFill>
                <a:latin typeface="Arial"/>
                <a:cs typeface="Arial"/>
              </a:rPr>
              <a:t>Lainnya </a:t>
            </a:r>
            <a:r>
              <a:rPr dirty="0" sz="1100" spc="-20" b="1">
                <a:solidFill>
                  <a:srgbClr val="741A46"/>
                </a:solidFill>
                <a:latin typeface="Arial"/>
                <a:cs typeface="Arial"/>
              </a:rPr>
              <a:t>(Sketsa, </a:t>
            </a:r>
            <a:r>
              <a:rPr dirty="0" sz="1100" spc="15" b="1">
                <a:solidFill>
                  <a:srgbClr val="741A46"/>
                </a:solidFill>
                <a:latin typeface="Arial"/>
                <a:cs typeface="Arial"/>
              </a:rPr>
              <a:t>Draft </a:t>
            </a:r>
            <a:r>
              <a:rPr dirty="0" sz="1100" spc="-35" b="1">
                <a:solidFill>
                  <a:srgbClr val="741A46"/>
                </a:solidFill>
                <a:latin typeface="Arial"/>
                <a:cs typeface="Arial"/>
              </a:rPr>
              <a:t>Diskusi </a:t>
            </a:r>
            <a:r>
              <a:rPr dirty="0" sz="1100" spc="-25" b="1">
                <a:solidFill>
                  <a:srgbClr val="741A46"/>
                </a:solidFill>
                <a:latin typeface="Arial"/>
                <a:cs typeface="Arial"/>
              </a:rPr>
              <a:t>Kelompok, </a:t>
            </a:r>
            <a:r>
              <a:rPr dirty="0" sz="1100" spc="-30" b="1">
                <a:solidFill>
                  <a:srgbClr val="741A46"/>
                </a:solidFill>
                <a:latin typeface="Arial"/>
                <a:cs typeface="Arial"/>
              </a:rPr>
              <a:t>Foto </a:t>
            </a:r>
            <a:r>
              <a:rPr dirty="0" sz="1100" spc="-20" b="1">
                <a:solidFill>
                  <a:srgbClr val="741A46"/>
                </a:solidFill>
                <a:latin typeface="Arial"/>
                <a:cs typeface="Arial"/>
              </a:rPr>
              <a:t>Kegiatan, Lembar  </a:t>
            </a:r>
            <a:r>
              <a:rPr dirty="0" sz="1100" spc="-25" b="1">
                <a:solidFill>
                  <a:srgbClr val="741A46"/>
                </a:solidFill>
                <a:latin typeface="Arial"/>
                <a:cs typeface="Arial"/>
              </a:rPr>
              <a:t>Reﬂeksi, </a:t>
            </a:r>
            <a:r>
              <a:rPr dirty="0" sz="1100" spc="-20" b="1">
                <a:solidFill>
                  <a:srgbClr val="741A46"/>
                </a:solidFill>
                <a:latin typeface="Arial"/>
                <a:cs typeface="Arial"/>
              </a:rPr>
              <a:t>dan Sebagainya) </a:t>
            </a:r>
            <a:r>
              <a:rPr dirty="0" sz="1100" spc="-5" b="1">
                <a:solidFill>
                  <a:srgbClr val="741A46"/>
                </a:solidFill>
                <a:latin typeface="Arial"/>
                <a:cs typeface="Arial"/>
              </a:rPr>
              <a:t>Untuk </a:t>
            </a:r>
            <a:r>
              <a:rPr dirty="0" sz="1100" spc="-35" b="1">
                <a:solidFill>
                  <a:srgbClr val="741A46"/>
                </a:solidFill>
                <a:latin typeface="Arial"/>
                <a:cs typeface="Arial"/>
              </a:rPr>
              <a:t>Disusun </a:t>
            </a:r>
            <a:r>
              <a:rPr dirty="0" sz="1100" spc="-30" b="1">
                <a:solidFill>
                  <a:srgbClr val="741A46"/>
                </a:solidFill>
                <a:latin typeface="Arial"/>
                <a:cs typeface="Arial"/>
              </a:rPr>
              <a:t>Secara </a:t>
            </a:r>
            <a:r>
              <a:rPr dirty="0" sz="1100" spc="-20" b="1">
                <a:solidFill>
                  <a:srgbClr val="741A46"/>
                </a:solidFill>
                <a:latin typeface="Arial"/>
                <a:cs typeface="Arial"/>
              </a:rPr>
              <a:t>Sistematis </a:t>
            </a:r>
            <a:r>
              <a:rPr dirty="0" sz="1100" spc="-25" b="1">
                <a:solidFill>
                  <a:srgbClr val="741A46"/>
                </a:solidFill>
                <a:latin typeface="Arial"/>
                <a:cs typeface="Arial"/>
              </a:rPr>
              <a:t>Berdasarkan  </a:t>
            </a:r>
            <a:r>
              <a:rPr dirty="0" sz="1100" b="1">
                <a:solidFill>
                  <a:srgbClr val="741A46"/>
                </a:solidFill>
                <a:latin typeface="Arial"/>
                <a:cs typeface="Arial"/>
              </a:rPr>
              <a:t>Urutan </a:t>
            </a:r>
            <a:r>
              <a:rPr dirty="0" sz="1100" spc="15" b="1">
                <a:solidFill>
                  <a:srgbClr val="741A46"/>
                </a:solidFill>
                <a:latin typeface="Arial"/>
                <a:cs typeface="Arial"/>
              </a:rPr>
              <a:t>Waktu </a:t>
            </a:r>
            <a:r>
              <a:rPr dirty="0" sz="1100" spc="-15" b="1">
                <a:solidFill>
                  <a:srgbClr val="741A46"/>
                </a:solidFill>
                <a:latin typeface="Arial"/>
                <a:cs typeface="Arial"/>
              </a:rPr>
              <a:t>Pembelajaran, </a:t>
            </a:r>
            <a:r>
              <a:rPr dirty="0" sz="1100" spc="-30" b="1">
                <a:solidFill>
                  <a:srgbClr val="741A46"/>
                </a:solidFill>
                <a:latin typeface="Arial"/>
                <a:cs typeface="Arial"/>
              </a:rPr>
              <a:t>ke </a:t>
            </a:r>
            <a:r>
              <a:rPr dirty="0" sz="1100" spc="10" b="1">
                <a:solidFill>
                  <a:srgbClr val="741A46"/>
                </a:solidFill>
                <a:latin typeface="Arial"/>
                <a:cs typeface="Arial"/>
              </a:rPr>
              <a:t>Dalam </a:t>
            </a:r>
            <a:r>
              <a:rPr dirty="0" sz="1100" spc="5" b="1">
                <a:solidFill>
                  <a:srgbClr val="741A46"/>
                </a:solidFill>
                <a:latin typeface="Arial"/>
                <a:cs typeface="Arial"/>
              </a:rPr>
              <a:t>Map </a:t>
            </a:r>
            <a:r>
              <a:rPr dirty="0" sz="1100" spc="-30" b="1">
                <a:solidFill>
                  <a:srgbClr val="741A46"/>
                </a:solidFill>
                <a:latin typeface="Arial"/>
                <a:cs typeface="Arial"/>
              </a:rPr>
              <a:t>Secara</a:t>
            </a:r>
            <a:r>
              <a:rPr dirty="0" sz="1100" spc="-70" b="1">
                <a:solidFill>
                  <a:srgbClr val="741A46"/>
                </a:solidFill>
                <a:latin typeface="Arial"/>
                <a:cs typeface="Arial"/>
              </a:rPr>
              <a:t> </a:t>
            </a:r>
            <a:r>
              <a:rPr dirty="0" sz="1100" spc="-15" b="1">
                <a:solidFill>
                  <a:srgbClr val="741A46"/>
                </a:solidFill>
                <a:latin typeface="Arial"/>
                <a:cs typeface="Arial"/>
              </a:rPr>
              <a:t>Individual.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8498" y="189497"/>
            <a:ext cx="993775" cy="996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55"/>
              </a:lnSpc>
            </a:pPr>
            <a:r>
              <a:rPr dirty="0" sz="700" spc="45" b="1">
                <a:latin typeface="Comfortaa"/>
                <a:cs typeface="Comfortaa"/>
              </a:rPr>
              <a:t>Bhinneka </a:t>
            </a:r>
            <a:r>
              <a:rPr dirty="0" sz="700" spc="25" b="1">
                <a:latin typeface="Comfortaa"/>
                <a:cs typeface="Comfortaa"/>
              </a:rPr>
              <a:t>Tunggal</a:t>
            </a:r>
            <a:r>
              <a:rPr dirty="0" sz="700" spc="-114" b="1">
                <a:latin typeface="Comfortaa"/>
                <a:cs typeface="Comfortaa"/>
              </a:rPr>
              <a:t> </a:t>
            </a:r>
            <a:r>
              <a:rPr dirty="0" sz="700" spc="20" b="1">
                <a:latin typeface="Comfortaa"/>
                <a:cs typeface="Comfortaa"/>
              </a:rPr>
              <a:t>Ika</a:t>
            </a:r>
            <a:endParaRPr sz="700">
              <a:latin typeface="Comfortaa"/>
              <a:cs typeface="Comforta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42569" y="185512"/>
            <a:ext cx="114972" cy="1149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4" name="object 4"/>
          <p:cNvGrpSpPr/>
          <p:nvPr/>
        </p:nvGrpSpPr>
        <p:grpSpPr>
          <a:xfrm>
            <a:off x="388499" y="499549"/>
            <a:ext cx="8427720" cy="799465"/>
            <a:chOff x="388499" y="499549"/>
            <a:chExt cx="8427720" cy="799465"/>
          </a:xfrm>
        </p:grpSpPr>
        <p:sp>
          <p:nvSpPr>
            <p:cNvPr id="5" name="object 5"/>
            <p:cNvSpPr/>
            <p:nvPr/>
          </p:nvSpPr>
          <p:spPr>
            <a:xfrm>
              <a:off x="460699" y="499549"/>
              <a:ext cx="8283575" cy="758825"/>
            </a:xfrm>
            <a:custGeom>
              <a:avLst/>
              <a:gdLst/>
              <a:ahLst/>
              <a:cxnLst/>
              <a:rect l="l" t="t" r="r" b="b"/>
              <a:pathLst>
                <a:path w="8283575" h="758825">
                  <a:moveTo>
                    <a:pt x="5521513" y="0"/>
                  </a:moveTo>
                  <a:lnTo>
                    <a:pt x="5521513" y="758398"/>
                  </a:lnTo>
                </a:path>
                <a:path w="8283575" h="758825">
                  <a:moveTo>
                    <a:pt x="8283183" y="758448"/>
                  </a:moveTo>
                  <a:lnTo>
                    <a:pt x="0" y="758448"/>
                  </a:lnTo>
                </a:path>
              </a:pathLst>
            </a:custGeom>
            <a:ln w="19049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8734357" y="1217135"/>
              <a:ext cx="81724" cy="8172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88499" y="1217135"/>
              <a:ext cx="81724" cy="817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/>
          <p:nvPr/>
        </p:nvSpPr>
        <p:spPr>
          <a:xfrm>
            <a:off x="8774857" y="198899"/>
            <a:ext cx="101699" cy="1016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6303133" y="513125"/>
            <a:ext cx="1838325" cy="596900"/>
          </a:xfrm>
          <a:prstGeom prst="rect">
            <a:avLst/>
          </a:prstGeom>
        </p:spPr>
        <p:txBody>
          <a:bodyPr wrap="square" lIns="0" tIns="3556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dirty="0" sz="1100" spc="-120" b="1">
                <a:latin typeface="Verdana"/>
                <a:cs typeface="Verdana"/>
              </a:rPr>
              <a:t>Kegiatan:</a:t>
            </a:r>
            <a:endParaRPr sz="1100">
              <a:latin typeface="Verdana"/>
              <a:cs typeface="Verdana"/>
            </a:endParaRPr>
          </a:p>
          <a:p>
            <a:pPr marL="12700" marR="5080">
              <a:lnSpc>
                <a:spcPct val="113599"/>
              </a:lnSpc>
            </a:pPr>
            <a:r>
              <a:rPr dirty="0" sz="1100" spc="-120" b="1">
                <a:latin typeface="Verdana"/>
                <a:cs typeface="Verdana"/>
              </a:rPr>
              <a:t>Pengumpulan dokumentasi  </a:t>
            </a:r>
            <a:r>
              <a:rPr dirty="0" sz="1100" spc="-114" b="1">
                <a:latin typeface="Verdana"/>
                <a:cs typeface="Verdana"/>
              </a:rPr>
              <a:t>pembelajaran</a:t>
            </a:r>
            <a:r>
              <a:rPr dirty="0" sz="1100" spc="-95" b="1">
                <a:latin typeface="Verdana"/>
                <a:cs typeface="Verdana"/>
              </a:rPr>
              <a:t> </a:t>
            </a:r>
            <a:r>
              <a:rPr dirty="0" sz="1100" spc="-120" b="1">
                <a:latin typeface="Verdana"/>
                <a:cs typeface="Verdana"/>
              </a:rPr>
              <a:t>(portofolio)</a:t>
            </a:r>
            <a:endParaRPr sz="1100">
              <a:latin typeface="Verdana"/>
              <a:cs typeface="Verdana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0" y="466294"/>
            <a:ext cx="1068705" cy="678815"/>
            <a:chOff x="0" y="466294"/>
            <a:chExt cx="1068705" cy="678815"/>
          </a:xfrm>
        </p:grpSpPr>
        <p:sp>
          <p:nvSpPr>
            <p:cNvPr id="11" name="object 11"/>
            <p:cNvSpPr/>
            <p:nvPr/>
          </p:nvSpPr>
          <p:spPr>
            <a:xfrm>
              <a:off x="0" y="466294"/>
              <a:ext cx="1068705" cy="678815"/>
            </a:xfrm>
            <a:custGeom>
              <a:avLst/>
              <a:gdLst/>
              <a:ahLst/>
              <a:cxnLst/>
              <a:rect l="l" t="t" r="r" b="b"/>
              <a:pathLst>
                <a:path w="1068705" h="678815">
                  <a:moveTo>
                    <a:pt x="1064074" y="289319"/>
                  </a:moveTo>
                  <a:lnTo>
                    <a:pt x="61539" y="289319"/>
                  </a:lnTo>
                  <a:lnTo>
                    <a:pt x="95289" y="287631"/>
                  </a:lnTo>
                  <a:lnTo>
                    <a:pt x="175883" y="282394"/>
                  </a:lnTo>
                  <a:lnTo>
                    <a:pt x="239135" y="277216"/>
                  </a:lnTo>
                  <a:lnTo>
                    <a:pt x="398519" y="262494"/>
                  </a:lnTo>
                  <a:lnTo>
                    <a:pt x="402009" y="248644"/>
                  </a:lnTo>
                  <a:lnTo>
                    <a:pt x="410621" y="220889"/>
                  </a:lnTo>
                  <a:lnTo>
                    <a:pt x="427961" y="181902"/>
                  </a:lnTo>
                  <a:lnTo>
                    <a:pt x="449609" y="146404"/>
                  </a:lnTo>
                  <a:lnTo>
                    <a:pt x="475619" y="113469"/>
                  </a:lnTo>
                  <a:lnTo>
                    <a:pt x="505936" y="84024"/>
                  </a:lnTo>
                  <a:lnTo>
                    <a:pt x="516353" y="74482"/>
                  </a:lnTo>
                  <a:lnTo>
                    <a:pt x="550976" y="50274"/>
                  </a:lnTo>
                  <a:lnTo>
                    <a:pt x="588218" y="30314"/>
                  </a:lnTo>
                  <a:lnTo>
                    <a:pt x="641926" y="11287"/>
                  </a:lnTo>
                  <a:lnTo>
                    <a:pt x="684406" y="2617"/>
                  </a:lnTo>
                  <a:lnTo>
                    <a:pt x="713851" y="0"/>
                  </a:lnTo>
                  <a:lnTo>
                    <a:pt x="746786" y="0"/>
                  </a:lnTo>
                  <a:lnTo>
                    <a:pt x="813470" y="10414"/>
                  </a:lnTo>
                  <a:lnTo>
                    <a:pt x="861128" y="26882"/>
                  </a:lnTo>
                  <a:lnTo>
                    <a:pt x="918270" y="58072"/>
                  </a:lnTo>
                  <a:lnTo>
                    <a:pt x="957258" y="88389"/>
                  </a:lnTo>
                  <a:lnTo>
                    <a:pt x="990195" y="123012"/>
                  </a:lnTo>
                  <a:lnTo>
                    <a:pt x="1018765" y="162872"/>
                  </a:lnTo>
                  <a:lnTo>
                    <a:pt x="1041285" y="207039"/>
                  </a:lnTo>
                  <a:lnTo>
                    <a:pt x="1057752" y="254696"/>
                  </a:lnTo>
                  <a:lnTo>
                    <a:pt x="1061245" y="270291"/>
                  </a:lnTo>
                  <a:lnTo>
                    <a:pt x="1064074" y="289319"/>
                  </a:lnTo>
                  <a:close/>
                </a:path>
                <a:path w="1068705" h="678815">
                  <a:moveTo>
                    <a:pt x="0" y="403516"/>
                  </a:moveTo>
                  <a:lnTo>
                    <a:pt x="0" y="288605"/>
                  </a:lnTo>
                  <a:lnTo>
                    <a:pt x="15627" y="289319"/>
                  </a:lnTo>
                  <a:lnTo>
                    <a:pt x="1064074" y="289319"/>
                  </a:lnTo>
                  <a:lnTo>
                    <a:pt x="1066422" y="304041"/>
                  </a:lnTo>
                  <a:lnTo>
                    <a:pt x="1068170" y="338724"/>
                  </a:lnTo>
                  <a:lnTo>
                    <a:pt x="1067295" y="356936"/>
                  </a:lnTo>
                  <a:lnTo>
                    <a:pt x="1066422" y="373346"/>
                  </a:lnTo>
                  <a:lnTo>
                    <a:pt x="1063805" y="390686"/>
                  </a:lnTo>
                  <a:lnTo>
                    <a:pt x="1061914" y="402849"/>
                  </a:lnTo>
                  <a:lnTo>
                    <a:pt x="15627" y="402849"/>
                  </a:lnTo>
                  <a:lnTo>
                    <a:pt x="0" y="403516"/>
                  </a:lnTo>
                  <a:close/>
                </a:path>
                <a:path w="1068705" h="678815">
                  <a:moveTo>
                    <a:pt x="728571" y="678321"/>
                  </a:moveTo>
                  <a:lnTo>
                    <a:pt x="714723" y="678321"/>
                  </a:lnTo>
                  <a:lnTo>
                    <a:pt x="700001" y="677448"/>
                  </a:lnTo>
                  <a:lnTo>
                    <a:pt x="686093" y="675701"/>
                  </a:lnTo>
                  <a:lnTo>
                    <a:pt x="644546" y="667903"/>
                  </a:lnTo>
                  <a:lnTo>
                    <a:pt x="630696" y="663598"/>
                  </a:lnTo>
                  <a:lnTo>
                    <a:pt x="617661" y="660106"/>
                  </a:lnTo>
                  <a:lnTo>
                    <a:pt x="568316" y="637586"/>
                  </a:lnTo>
                  <a:lnTo>
                    <a:pt x="522403" y="608143"/>
                  </a:lnTo>
                  <a:lnTo>
                    <a:pt x="473001" y="562231"/>
                  </a:lnTo>
                  <a:lnTo>
                    <a:pt x="456534" y="540583"/>
                  </a:lnTo>
                  <a:lnTo>
                    <a:pt x="448736" y="530168"/>
                  </a:lnTo>
                  <a:lnTo>
                    <a:pt x="415859" y="470406"/>
                  </a:lnTo>
                  <a:lnTo>
                    <a:pt x="402824" y="431419"/>
                  </a:lnTo>
                  <a:lnTo>
                    <a:pt x="309311" y="421876"/>
                  </a:lnTo>
                  <a:lnTo>
                    <a:pt x="169831" y="409774"/>
                  </a:lnTo>
                  <a:lnTo>
                    <a:pt x="92729" y="404536"/>
                  </a:lnTo>
                  <a:lnTo>
                    <a:pt x="34655" y="402849"/>
                  </a:lnTo>
                  <a:lnTo>
                    <a:pt x="1061914" y="402849"/>
                  </a:lnTo>
                  <a:lnTo>
                    <a:pt x="1052575" y="440089"/>
                  </a:lnTo>
                  <a:lnTo>
                    <a:pt x="1027435" y="500724"/>
                  </a:lnTo>
                  <a:lnTo>
                    <a:pt x="1000553" y="542271"/>
                  </a:lnTo>
                  <a:lnTo>
                    <a:pt x="990195" y="554433"/>
                  </a:lnTo>
                  <a:lnTo>
                    <a:pt x="979778" y="567411"/>
                  </a:lnTo>
                  <a:lnTo>
                    <a:pt x="944283" y="601218"/>
                  </a:lnTo>
                  <a:lnTo>
                    <a:pt x="890573" y="637586"/>
                  </a:lnTo>
                  <a:lnTo>
                    <a:pt x="845533" y="657488"/>
                  </a:lnTo>
                  <a:lnTo>
                    <a:pt x="797003" y="671396"/>
                  </a:lnTo>
                  <a:lnTo>
                    <a:pt x="763195" y="676573"/>
                  </a:lnTo>
                  <a:lnTo>
                    <a:pt x="728571" y="6783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474536" y="536343"/>
              <a:ext cx="521334" cy="521334"/>
            </a:xfrm>
            <a:custGeom>
              <a:avLst/>
              <a:gdLst/>
              <a:ahLst/>
              <a:cxnLst/>
              <a:rect l="l" t="t" r="r" b="b"/>
              <a:pathLst>
                <a:path w="521334" h="521334">
                  <a:moveTo>
                    <a:pt x="260394" y="520788"/>
                  </a:moveTo>
                  <a:lnTo>
                    <a:pt x="213588" y="516593"/>
                  </a:lnTo>
                  <a:lnTo>
                    <a:pt x="169534" y="504498"/>
                  </a:lnTo>
                  <a:lnTo>
                    <a:pt x="128968" y="485237"/>
                  </a:lnTo>
                  <a:lnTo>
                    <a:pt x="92625" y="459547"/>
                  </a:lnTo>
                  <a:lnTo>
                    <a:pt x="61241" y="428163"/>
                  </a:lnTo>
                  <a:lnTo>
                    <a:pt x="35551" y="391820"/>
                  </a:lnTo>
                  <a:lnTo>
                    <a:pt x="16290" y="351254"/>
                  </a:lnTo>
                  <a:lnTo>
                    <a:pt x="4195" y="307200"/>
                  </a:lnTo>
                  <a:lnTo>
                    <a:pt x="0" y="260394"/>
                  </a:lnTo>
                  <a:lnTo>
                    <a:pt x="4195" y="213588"/>
                  </a:lnTo>
                  <a:lnTo>
                    <a:pt x="16290" y="169534"/>
                  </a:lnTo>
                  <a:lnTo>
                    <a:pt x="35551" y="128968"/>
                  </a:lnTo>
                  <a:lnTo>
                    <a:pt x="61241" y="92625"/>
                  </a:lnTo>
                  <a:lnTo>
                    <a:pt x="92625" y="61241"/>
                  </a:lnTo>
                  <a:lnTo>
                    <a:pt x="128968" y="35551"/>
                  </a:lnTo>
                  <a:lnTo>
                    <a:pt x="169534" y="16290"/>
                  </a:lnTo>
                  <a:lnTo>
                    <a:pt x="213588" y="4195"/>
                  </a:lnTo>
                  <a:lnTo>
                    <a:pt x="260394" y="0"/>
                  </a:lnTo>
                  <a:lnTo>
                    <a:pt x="311431" y="5049"/>
                  </a:lnTo>
                  <a:lnTo>
                    <a:pt x="360042" y="19820"/>
                  </a:lnTo>
                  <a:lnTo>
                    <a:pt x="404861" y="43748"/>
                  </a:lnTo>
                  <a:lnTo>
                    <a:pt x="444521" y="76267"/>
                  </a:lnTo>
                  <a:lnTo>
                    <a:pt x="477039" y="115926"/>
                  </a:lnTo>
                  <a:lnTo>
                    <a:pt x="500967" y="160744"/>
                  </a:lnTo>
                  <a:lnTo>
                    <a:pt x="515739" y="209355"/>
                  </a:lnTo>
                  <a:lnTo>
                    <a:pt x="520788" y="260394"/>
                  </a:lnTo>
                  <a:lnTo>
                    <a:pt x="516593" y="307200"/>
                  </a:lnTo>
                  <a:lnTo>
                    <a:pt x="504498" y="351254"/>
                  </a:lnTo>
                  <a:lnTo>
                    <a:pt x="485237" y="391820"/>
                  </a:lnTo>
                  <a:lnTo>
                    <a:pt x="459547" y="428163"/>
                  </a:lnTo>
                  <a:lnTo>
                    <a:pt x="428163" y="459547"/>
                  </a:lnTo>
                  <a:lnTo>
                    <a:pt x="391820" y="485237"/>
                  </a:lnTo>
                  <a:lnTo>
                    <a:pt x="351254" y="504498"/>
                  </a:lnTo>
                  <a:lnTo>
                    <a:pt x="307200" y="516593"/>
                  </a:lnTo>
                  <a:lnTo>
                    <a:pt x="260394" y="520788"/>
                  </a:lnTo>
                  <a:close/>
                </a:path>
              </a:pathLst>
            </a:custGeom>
            <a:solidFill>
              <a:srgbClr val="A54D79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 txBox="1"/>
          <p:nvPr/>
        </p:nvSpPr>
        <p:spPr>
          <a:xfrm>
            <a:off x="655822" y="636781"/>
            <a:ext cx="15875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60" b="1">
                <a:solidFill>
                  <a:srgbClr val="FFFFFF"/>
                </a:solidFill>
                <a:latin typeface="Comfortaa"/>
                <a:cs typeface="Comfortaa"/>
              </a:rPr>
              <a:t>8</a:t>
            </a:r>
            <a:endParaRPr sz="1800">
              <a:latin typeface="Comfortaa"/>
              <a:cs typeface="Comfortaa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39974" y="0"/>
            <a:ext cx="1646555" cy="406400"/>
            <a:chOff x="39974" y="0"/>
            <a:chExt cx="1646555" cy="406400"/>
          </a:xfrm>
        </p:grpSpPr>
        <p:sp>
          <p:nvSpPr>
            <p:cNvPr id="15" name="object 15"/>
            <p:cNvSpPr/>
            <p:nvPr/>
          </p:nvSpPr>
          <p:spPr>
            <a:xfrm>
              <a:off x="39974" y="0"/>
              <a:ext cx="1646246" cy="40604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668548" y="115849"/>
              <a:ext cx="876300" cy="276225"/>
            </a:xfrm>
            <a:custGeom>
              <a:avLst/>
              <a:gdLst/>
              <a:ahLst/>
              <a:cxnLst/>
              <a:rect l="l" t="t" r="r" b="b"/>
              <a:pathLst>
                <a:path w="876300" h="276225">
                  <a:moveTo>
                    <a:pt x="829698" y="275999"/>
                  </a:moveTo>
                  <a:lnTo>
                    <a:pt x="45999" y="275999"/>
                  </a:lnTo>
                  <a:lnTo>
                    <a:pt x="28094" y="272384"/>
                  </a:lnTo>
                  <a:lnTo>
                    <a:pt x="13473" y="262526"/>
                  </a:lnTo>
                  <a:lnTo>
                    <a:pt x="3614" y="247904"/>
                  </a:lnTo>
                  <a:lnTo>
                    <a:pt x="0" y="229999"/>
                  </a:lnTo>
                  <a:lnTo>
                    <a:pt x="0" y="46000"/>
                  </a:lnTo>
                  <a:lnTo>
                    <a:pt x="3614" y="28095"/>
                  </a:lnTo>
                  <a:lnTo>
                    <a:pt x="13473" y="13473"/>
                  </a:lnTo>
                  <a:lnTo>
                    <a:pt x="28094" y="3614"/>
                  </a:lnTo>
                  <a:lnTo>
                    <a:pt x="45999" y="0"/>
                  </a:lnTo>
                  <a:lnTo>
                    <a:pt x="829698" y="0"/>
                  </a:lnTo>
                  <a:lnTo>
                    <a:pt x="867969" y="20479"/>
                  </a:lnTo>
                  <a:lnTo>
                    <a:pt x="875698" y="46000"/>
                  </a:lnTo>
                  <a:lnTo>
                    <a:pt x="875698" y="229999"/>
                  </a:lnTo>
                  <a:lnTo>
                    <a:pt x="872083" y="247904"/>
                  </a:lnTo>
                  <a:lnTo>
                    <a:pt x="862225" y="262526"/>
                  </a:lnTo>
                  <a:lnTo>
                    <a:pt x="847603" y="272384"/>
                  </a:lnTo>
                  <a:lnTo>
                    <a:pt x="829698" y="275999"/>
                  </a:lnTo>
                  <a:close/>
                </a:path>
              </a:pathLst>
            </a:custGeom>
            <a:solidFill>
              <a:srgbClr val="D8E9D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/>
          <p:cNvSpPr txBox="1"/>
          <p:nvPr/>
        </p:nvSpPr>
        <p:spPr>
          <a:xfrm>
            <a:off x="595473" y="108610"/>
            <a:ext cx="80962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Arial"/>
                <a:cs typeface="Arial"/>
              </a:rPr>
              <a:t>Suara</a:t>
            </a:r>
            <a:r>
              <a:rPr dirty="0" sz="800" spc="-60">
                <a:latin typeface="Arial"/>
                <a:cs typeface="Arial"/>
              </a:rPr>
              <a:t> </a:t>
            </a:r>
            <a:r>
              <a:rPr dirty="0" sz="800" spc="-5">
                <a:latin typeface="Arial"/>
                <a:cs typeface="Arial"/>
              </a:rPr>
              <a:t>Demokrasi</a:t>
            </a:r>
            <a:endParaRPr sz="8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15948" y="1515742"/>
            <a:ext cx="389382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35" b="1">
                <a:latin typeface="Arial"/>
                <a:cs typeface="Arial"/>
              </a:rPr>
              <a:t>Contoh </a:t>
            </a:r>
            <a:r>
              <a:rPr dirty="0" sz="1000" spc="-10" b="1">
                <a:latin typeface="Arial"/>
                <a:cs typeface="Arial"/>
              </a:rPr>
              <a:t>daftar daftar </a:t>
            </a:r>
            <a:r>
              <a:rPr dirty="0" sz="1000" spc="-35" b="1">
                <a:latin typeface="Arial"/>
                <a:cs typeface="Arial"/>
              </a:rPr>
              <a:t>periksa </a:t>
            </a:r>
            <a:r>
              <a:rPr dirty="0" sz="1000" spc="-25" b="1">
                <a:latin typeface="Arial"/>
                <a:cs typeface="Arial"/>
              </a:rPr>
              <a:t>dokumen </a:t>
            </a:r>
            <a:r>
              <a:rPr dirty="0" sz="1000" spc="-40" b="1">
                <a:latin typeface="Arial"/>
                <a:cs typeface="Arial"/>
              </a:rPr>
              <a:t>sebagai </a:t>
            </a:r>
            <a:r>
              <a:rPr dirty="0" sz="1000" b="1">
                <a:latin typeface="Arial"/>
                <a:cs typeface="Arial"/>
              </a:rPr>
              <a:t>bukti</a:t>
            </a:r>
            <a:r>
              <a:rPr dirty="0" sz="1000" spc="5" b="1">
                <a:latin typeface="Arial"/>
                <a:cs typeface="Arial"/>
              </a:rPr>
              <a:t> </a:t>
            </a:r>
            <a:r>
              <a:rPr dirty="0" sz="1000" spc="-25" b="1">
                <a:latin typeface="Arial"/>
                <a:cs typeface="Arial"/>
              </a:rPr>
              <a:t>pembelajaran:</a:t>
            </a:r>
            <a:endParaRPr sz="10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33398" y="1885946"/>
            <a:ext cx="4984115" cy="2899410"/>
          </a:xfrm>
          <a:custGeom>
            <a:avLst/>
            <a:gdLst/>
            <a:ahLst/>
            <a:cxnLst/>
            <a:rect l="l" t="t" r="r" b="b"/>
            <a:pathLst>
              <a:path w="4984115" h="2899410">
                <a:moveTo>
                  <a:pt x="0" y="174107"/>
                </a:moveTo>
                <a:lnTo>
                  <a:pt x="6219" y="127822"/>
                </a:lnTo>
                <a:lnTo>
                  <a:pt x="23770" y="86231"/>
                </a:lnTo>
                <a:lnTo>
                  <a:pt x="50994" y="50994"/>
                </a:lnTo>
                <a:lnTo>
                  <a:pt x="86231" y="23770"/>
                </a:lnTo>
                <a:lnTo>
                  <a:pt x="127822" y="6219"/>
                </a:lnTo>
                <a:lnTo>
                  <a:pt x="174107" y="0"/>
                </a:lnTo>
                <a:lnTo>
                  <a:pt x="4809490" y="0"/>
                </a:lnTo>
                <a:lnTo>
                  <a:pt x="4876112" y="13252"/>
                </a:lnTo>
                <a:lnTo>
                  <a:pt x="4932590" y="50994"/>
                </a:lnTo>
                <a:lnTo>
                  <a:pt x="4970333" y="107480"/>
                </a:lnTo>
                <a:lnTo>
                  <a:pt x="4983589" y="174107"/>
                </a:lnTo>
                <a:lnTo>
                  <a:pt x="4983589" y="2724794"/>
                </a:lnTo>
                <a:lnTo>
                  <a:pt x="4977370" y="2771076"/>
                </a:lnTo>
                <a:lnTo>
                  <a:pt x="4959819" y="2812664"/>
                </a:lnTo>
                <a:lnTo>
                  <a:pt x="4932596" y="2847900"/>
                </a:lnTo>
                <a:lnTo>
                  <a:pt x="4897360" y="2875123"/>
                </a:lnTo>
                <a:lnTo>
                  <a:pt x="4855771" y="2892674"/>
                </a:lnTo>
                <a:lnTo>
                  <a:pt x="4809490" y="2898894"/>
                </a:lnTo>
                <a:lnTo>
                  <a:pt x="174107" y="2898894"/>
                </a:lnTo>
                <a:lnTo>
                  <a:pt x="127822" y="2892674"/>
                </a:lnTo>
                <a:lnTo>
                  <a:pt x="86231" y="2875123"/>
                </a:lnTo>
                <a:lnTo>
                  <a:pt x="50994" y="2847900"/>
                </a:lnTo>
                <a:lnTo>
                  <a:pt x="23770" y="2812664"/>
                </a:lnTo>
                <a:lnTo>
                  <a:pt x="6219" y="2771076"/>
                </a:lnTo>
                <a:lnTo>
                  <a:pt x="0" y="2724794"/>
                </a:lnTo>
                <a:lnTo>
                  <a:pt x="0" y="174107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1844671" y="2045260"/>
            <a:ext cx="7105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40" b="1">
                <a:latin typeface="Arial"/>
                <a:cs typeface="Arial"/>
              </a:rPr>
              <a:t>Nama</a:t>
            </a:r>
            <a:r>
              <a:rPr dirty="0" sz="800" spc="-70" b="1">
                <a:latin typeface="Arial"/>
                <a:cs typeface="Arial"/>
              </a:rPr>
              <a:t> </a:t>
            </a:r>
            <a:r>
              <a:rPr dirty="0" sz="800" spc="-30" b="1">
                <a:latin typeface="Arial"/>
                <a:cs typeface="Arial"/>
              </a:rPr>
              <a:t>Kegiatan</a:t>
            </a:r>
            <a:endParaRPr sz="8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587865" y="2045260"/>
            <a:ext cx="40322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0" b="1">
                <a:latin typeface="Arial"/>
                <a:cs typeface="Arial"/>
              </a:rPr>
              <a:t>*Contoh</a:t>
            </a:r>
            <a:endParaRPr sz="8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30273" y="2045260"/>
            <a:ext cx="602615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800" spc="-40" b="1">
                <a:latin typeface="Arial"/>
                <a:cs typeface="Arial"/>
              </a:rPr>
              <a:t>Tahapan</a:t>
            </a:r>
            <a:r>
              <a:rPr dirty="0" sz="800" spc="-120" b="1">
                <a:latin typeface="Arial"/>
                <a:cs typeface="Arial"/>
              </a:rPr>
              <a:t> </a:t>
            </a:r>
            <a:r>
              <a:rPr dirty="0" sz="800" spc="-30" b="1">
                <a:latin typeface="Arial"/>
                <a:cs typeface="Arial"/>
              </a:rPr>
              <a:t>dan </a:t>
            </a:r>
            <a:r>
              <a:rPr dirty="0" sz="800" spc="-15" b="1">
                <a:latin typeface="Arial"/>
                <a:cs typeface="Arial"/>
              </a:rPr>
              <a:t> </a:t>
            </a:r>
            <a:r>
              <a:rPr dirty="0" sz="800" spc="-25" b="1">
                <a:latin typeface="Arial"/>
                <a:cs typeface="Arial"/>
              </a:rPr>
              <a:t>Aktivitas</a:t>
            </a:r>
            <a:endParaRPr sz="8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759069" y="2045260"/>
            <a:ext cx="636270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800" spc="-30" b="1">
                <a:latin typeface="Arial"/>
                <a:cs typeface="Arial"/>
              </a:rPr>
              <a:t>Bukti  </a:t>
            </a:r>
            <a:r>
              <a:rPr dirty="0" sz="800" spc="-35" b="1">
                <a:latin typeface="Arial"/>
                <a:cs typeface="Arial"/>
              </a:rPr>
              <a:t>Pembelajaran</a:t>
            </a:r>
            <a:endParaRPr sz="8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673467" y="2045260"/>
            <a:ext cx="655955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800" spc="-20" b="1">
                <a:latin typeface="Arial"/>
                <a:cs typeface="Arial"/>
              </a:rPr>
              <a:t>Daftar</a:t>
            </a:r>
            <a:r>
              <a:rPr dirty="0" sz="800" spc="-75" b="1">
                <a:latin typeface="Arial"/>
                <a:cs typeface="Arial"/>
              </a:rPr>
              <a:t> </a:t>
            </a:r>
            <a:r>
              <a:rPr dirty="0" sz="800" spc="-40" b="1">
                <a:latin typeface="Arial"/>
                <a:cs typeface="Arial"/>
              </a:rPr>
              <a:t>periksa  </a:t>
            </a:r>
            <a:r>
              <a:rPr dirty="0" sz="800" spc="-35" b="1">
                <a:latin typeface="Arial"/>
                <a:cs typeface="Arial"/>
              </a:rPr>
              <a:t>Dokumen</a:t>
            </a:r>
            <a:endParaRPr sz="8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857248" y="2414145"/>
            <a:ext cx="4486910" cy="0"/>
          </a:xfrm>
          <a:custGeom>
            <a:avLst/>
            <a:gdLst/>
            <a:ahLst/>
            <a:cxnLst/>
            <a:rect l="l" t="t" r="r" b="b"/>
            <a:pathLst>
              <a:path w="4486910" h="0">
                <a:moveTo>
                  <a:pt x="0" y="0"/>
                </a:moveTo>
                <a:lnTo>
                  <a:pt x="4486490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 txBox="1"/>
          <p:nvPr/>
        </p:nvSpPr>
        <p:spPr>
          <a:xfrm>
            <a:off x="2806694" y="2498338"/>
            <a:ext cx="249554" cy="132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 spc="-95">
                <a:latin typeface="Arial Black"/>
                <a:cs typeface="Arial Black"/>
              </a:rPr>
              <a:t>Cover</a:t>
            </a:r>
            <a:endParaRPr sz="700">
              <a:latin typeface="Arial Black"/>
              <a:cs typeface="Arial Black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697480" y="2498338"/>
            <a:ext cx="61849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76835" indent="-64769">
              <a:lnSpc>
                <a:spcPct val="100000"/>
              </a:lnSpc>
              <a:spcBef>
                <a:spcPts val="100"/>
              </a:spcBef>
              <a:buFont typeface="AoyagiKouzanFontT"/>
              <a:buChar char="▢"/>
              <a:tabLst>
                <a:tab pos="77470" algn="l"/>
              </a:tabLst>
            </a:pPr>
            <a:r>
              <a:rPr dirty="0" sz="700" spc="-110">
                <a:latin typeface="Arial Black"/>
                <a:cs typeface="Arial Black"/>
              </a:rPr>
              <a:t>Tersedia</a:t>
            </a:r>
            <a:endParaRPr sz="700">
              <a:latin typeface="Arial Black"/>
              <a:cs typeface="Arial Black"/>
            </a:endParaRPr>
          </a:p>
          <a:p>
            <a:pPr marL="76835" indent="-64769">
              <a:lnSpc>
                <a:spcPct val="100000"/>
              </a:lnSpc>
              <a:buFont typeface="AoyagiKouzanFontT"/>
              <a:buChar char="▢"/>
              <a:tabLst>
                <a:tab pos="77470" algn="l"/>
              </a:tabLst>
            </a:pPr>
            <a:r>
              <a:rPr dirty="0" sz="700" spc="-114">
                <a:latin typeface="Arial Black"/>
                <a:cs typeface="Arial Black"/>
              </a:rPr>
              <a:t>Tidak</a:t>
            </a:r>
            <a:r>
              <a:rPr dirty="0" sz="700" spc="-110">
                <a:latin typeface="Arial Black"/>
                <a:cs typeface="Arial Black"/>
              </a:rPr>
              <a:t> </a:t>
            </a:r>
            <a:r>
              <a:rPr dirty="0" sz="700" spc="-95">
                <a:latin typeface="Arial Black"/>
                <a:cs typeface="Arial Black"/>
              </a:rPr>
              <a:t>tersedia</a:t>
            </a:r>
            <a:endParaRPr sz="700">
              <a:latin typeface="Arial Black"/>
              <a:cs typeface="Arial Black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806694" y="2925058"/>
            <a:ext cx="362585" cy="132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 spc="-85">
                <a:latin typeface="Arial Black"/>
                <a:cs typeface="Arial Black"/>
              </a:rPr>
              <a:t>Daftar</a:t>
            </a:r>
            <a:r>
              <a:rPr dirty="0" sz="700" spc="-120">
                <a:latin typeface="Arial Black"/>
                <a:cs typeface="Arial Black"/>
              </a:rPr>
              <a:t> </a:t>
            </a:r>
            <a:r>
              <a:rPr dirty="0" sz="700" spc="-95">
                <a:latin typeface="Arial Black"/>
                <a:cs typeface="Arial Black"/>
              </a:rPr>
              <a:t>isi</a:t>
            </a:r>
            <a:endParaRPr sz="700">
              <a:latin typeface="Arial Black"/>
              <a:cs typeface="Arial Black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721092" y="2925058"/>
            <a:ext cx="61849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76835" indent="-64769">
              <a:lnSpc>
                <a:spcPct val="100000"/>
              </a:lnSpc>
              <a:spcBef>
                <a:spcPts val="100"/>
              </a:spcBef>
              <a:buFont typeface="AoyagiKouzanFontT"/>
              <a:buChar char="▢"/>
              <a:tabLst>
                <a:tab pos="77470" algn="l"/>
              </a:tabLst>
            </a:pPr>
            <a:r>
              <a:rPr dirty="0" sz="700" spc="-110">
                <a:latin typeface="Arial Black"/>
                <a:cs typeface="Arial Black"/>
              </a:rPr>
              <a:t>Tersedia</a:t>
            </a:r>
            <a:endParaRPr sz="700">
              <a:latin typeface="Arial Black"/>
              <a:cs typeface="Arial Black"/>
            </a:endParaRPr>
          </a:p>
          <a:p>
            <a:pPr marL="76835" indent="-64769">
              <a:lnSpc>
                <a:spcPct val="100000"/>
              </a:lnSpc>
              <a:buFont typeface="AoyagiKouzanFontT"/>
              <a:buChar char="▢"/>
              <a:tabLst>
                <a:tab pos="77470" algn="l"/>
              </a:tabLst>
            </a:pPr>
            <a:r>
              <a:rPr dirty="0" sz="700" spc="-114">
                <a:latin typeface="Arial Black"/>
                <a:cs typeface="Arial Black"/>
              </a:rPr>
              <a:t>Tidak</a:t>
            </a:r>
            <a:r>
              <a:rPr dirty="0" sz="700" spc="-110">
                <a:latin typeface="Arial Black"/>
                <a:cs typeface="Arial Black"/>
              </a:rPr>
              <a:t> </a:t>
            </a:r>
            <a:r>
              <a:rPr dirty="0" sz="700" spc="-95">
                <a:latin typeface="Arial Black"/>
                <a:cs typeface="Arial Black"/>
              </a:rPr>
              <a:t>tersedia</a:t>
            </a:r>
            <a:endParaRPr sz="700">
              <a:latin typeface="Arial Black"/>
              <a:cs typeface="Arial Black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806694" y="3351777"/>
            <a:ext cx="39497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700" spc="-95">
                <a:latin typeface="Arial Black"/>
                <a:cs typeface="Arial Black"/>
              </a:rPr>
              <a:t>Cover  aktivitas</a:t>
            </a:r>
            <a:r>
              <a:rPr dirty="0" sz="700" spc="-135">
                <a:latin typeface="Arial Black"/>
                <a:cs typeface="Arial Black"/>
              </a:rPr>
              <a:t> </a:t>
            </a:r>
            <a:r>
              <a:rPr dirty="0" sz="700" spc="-245">
                <a:latin typeface="Arial Black"/>
                <a:cs typeface="Arial Black"/>
              </a:rPr>
              <a:t>1</a:t>
            </a:r>
            <a:endParaRPr sz="700">
              <a:latin typeface="Arial Black"/>
              <a:cs typeface="Arial Black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721092" y="3351777"/>
            <a:ext cx="61849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76835" indent="-64769">
              <a:lnSpc>
                <a:spcPct val="100000"/>
              </a:lnSpc>
              <a:spcBef>
                <a:spcPts val="100"/>
              </a:spcBef>
              <a:buFont typeface="AoyagiKouzanFontT"/>
              <a:buChar char="▢"/>
              <a:tabLst>
                <a:tab pos="77470" algn="l"/>
              </a:tabLst>
            </a:pPr>
            <a:r>
              <a:rPr dirty="0" sz="700" spc="-110">
                <a:latin typeface="Arial Black"/>
                <a:cs typeface="Arial Black"/>
              </a:rPr>
              <a:t>Tersedia</a:t>
            </a:r>
            <a:endParaRPr sz="700">
              <a:latin typeface="Arial Black"/>
              <a:cs typeface="Arial Black"/>
            </a:endParaRPr>
          </a:p>
          <a:p>
            <a:pPr marL="76835" indent="-64769">
              <a:lnSpc>
                <a:spcPct val="100000"/>
              </a:lnSpc>
              <a:buFont typeface="AoyagiKouzanFontT"/>
              <a:buChar char="▢"/>
              <a:tabLst>
                <a:tab pos="77470" algn="l"/>
              </a:tabLst>
            </a:pPr>
            <a:r>
              <a:rPr dirty="0" sz="700" spc="-114">
                <a:latin typeface="Arial Black"/>
                <a:cs typeface="Arial Black"/>
              </a:rPr>
              <a:t>Tidak</a:t>
            </a:r>
            <a:r>
              <a:rPr dirty="0" sz="700" spc="-110">
                <a:latin typeface="Arial Black"/>
                <a:cs typeface="Arial Black"/>
              </a:rPr>
              <a:t> </a:t>
            </a:r>
            <a:r>
              <a:rPr dirty="0" sz="700" spc="-95">
                <a:latin typeface="Arial Black"/>
                <a:cs typeface="Arial Black"/>
              </a:rPr>
              <a:t>tersedia</a:t>
            </a:r>
            <a:endParaRPr sz="700">
              <a:latin typeface="Arial Black"/>
              <a:cs typeface="Arial Black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806694" y="3778496"/>
            <a:ext cx="782955" cy="132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 spc="-85">
                <a:latin typeface="Arial Black"/>
                <a:cs typeface="Arial Black"/>
              </a:rPr>
              <a:t>Foto </a:t>
            </a:r>
            <a:r>
              <a:rPr dirty="0" sz="700" spc="-120">
                <a:latin typeface="Arial Black"/>
                <a:cs typeface="Arial Black"/>
              </a:rPr>
              <a:t>Karya</a:t>
            </a:r>
            <a:r>
              <a:rPr dirty="0" sz="700" spc="-100">
                <a:latin typeface="Arial Black"/>
                <a:cs typeface="Arial Black"/>
              </a:rPr>
              <a:t> </a:t>
            </a:r>
            <a:r>
              <a:rPr dirty="0" sz="700" spc="-95">
                <a:latin typeface="Arial Black"/>
                <a:cs typeface="Arial Black"/>
              </a:rPr>
              <a:t>Mandala</a:t>
            </a:r>
            <a:endParaRPr sz="700">
              <a:latin typeface="Arial Black"/>
              <a:cs typeface="Arial Black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721092" y="3778496"/>
            <a:ext cx="61849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76835" indent="-64769">
              <a:lnSpc>
                <a:spcPct val="100000"/>
              </a:lnSpc>
              <a:spcBef>
                <a:spcPts val="100"/>
              </a:spcBef>
              <a:buFont typeface="AoyagiKouzanFontT"/>
              <a:buChar char="▢"/>
              <a:tabLst>
                <a:tab pos="77470" algn="l"/>
              </a:tabLst>
            </a:pPr>
            <a:r>
              <a:rPr dirty="0" sz="700" spc="-110">
                <a:latin typeface="Arial Black"/>
                <a:cs typeface="Arial Black"/>
              </a:rPr>
              <a:t>Tersedia</a:t>
            </a:r>
            <a:endParaRPr sz="700">
              <a:latin typeface="Arial Black"/>
              <a:cs typeface="Arial Black"/>
            </a:endParaRPr>
          </a:p>
          <a:p>
            <a:pPr marL="76835" indent="-64769">
              <a:lnSpc>
                <a:spcPct val="100000"/>
              </a:lnSpc>
              <a:buFont typeface="AoyagiKouzanFontT"/>
              <a:buChar char="▢"/>
              <a:tabLst>
                <a:tab pos="77470" algn="l"/>
              </a:tabLst>
            </a:pPr>
            <a:r>
              <a:rPr dirty="0" sz="700" spc="-114">
                <a:latin typeface="Arial Black"/>
                <a:cs typeface="Arial Black"/>
              </a:rPr>
              <a:t>Tidak</a:t>
            </a:r>
            <a:r>
              <a:rPr dirty="0" sz="700" spc="-110">
                <a:latin typeface="Arial Black"/>
                <a:cs typeface="Arial Black"/>
              </a:rPr>
              <a:t> </a:t>
            </a:r>
            <a:r>
              <a:rPr dirty="0" sz="700" spc="-95">
                <a:latin typeface="Arial Black"/>
                <a:cs typeface="Arial Black"/>
              </a:rPr>
              <a:t>tersedia</a:t>
            </a:r>
            <a:endParaRPr sz="700">
              <a:latin typeface="Arial Black"/>
              <a:cs typeface="Arial Black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806694" y="4205215"/>
            <a:ext cx="62357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700" spc="-110">
                <a:latin typeface="Arial Black"/>
                <a:cs typeface="Arial Black"/>
              </a:rPr>
              <a:t>Lembar</a:t>
            </a:r>
            <a:r>
              <a:rPr dirty="0" sz="700" spc="-114">
                <a:latin typeface="Arial Black"/>
                <a:cs typeface="Arial Black"/>
              </a:rPr>
              <a:t> </a:t>
            </a:r>
            <a:r>
              <a:rPr dirty="0" sz="700" spc="-105">
                <a:latin typeface="Arial Black"/>
                <a:cs typeface="Arial Black"/>
              </a:rPr>
              <a:t>Refleksi </a:t>
            </a:r>
            <a:r>
              <a:rPr dirty="0" sz="700" spc="-65">
                <a:latin typeface="Arial Black"/>
                <a:cs typeface="Arial Black"/>
              </a:rPr>
              <a:t> </a:t>
            </a:r>
            <a:r>
              <a:rPr dirty="0" sz="700" spc="-105">
                <a:latin typeface="Arial Black"/>
                <a:cs typeface="Arial Black"/>
              </a:rPr>
              <a:t>Peserta</a:t>
            </a:r>
            <a:r>
              <a:rPr dirty="0" sz="700" spc="-80">
                <a:latin typeface="Arial Black"/>
                <a:cs typeface="Arial Black"/>
              </a:rPr>
              <a:t> </a:t>
            </a:r>
            <a:r>
              <a:rPr dirty="0" sz="700" spc="-85">
                <a:latin typeface="Arial Black"/>
                <a:cs typeface="Arial Black"/>
              </a:rPr>
              <a:t>didik</a:t>
            </a:r>
            <a:endParaRPr sz="700">
              <a:latin typeface="Arial Black"/>
              <a:cs typeface="Arial Black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721092" y="4205215"/>
            <a:ext cx="61849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76835" indent="-64769">
              <a:lnSpc>
                <a:spcPct val="100000"/>
              </a:lnSpc>
              <a:spcBef>
                <a:spcPts val="100"/>
              </a:spcBef>
              <a:buFont typeface="AoyagiKouzanFontT"/>
              <a:buChar char="▢"/>
              <a:tabLst>
                <a:tab pos="77470" algn="l"/>
              </a:tabLst>
            </a:pPr>
            <a:r>
              <a:rPr dirty="0" sz="700" spc="-110">
                <a:latin typeface="Arial Black"/>
                <a:cs typeface="Arial Black"/>
              </a:rPr>
              <a:t>Tersedia</a:t>
            </a:r>
            <a:endParaRPr sz="700">
              <a:latin typeface="Arial Black"/>
              <a:cs typeface="Arial Black"/>
            </a:endParaRPr>
          </a:p>
          <a:p>
            <a:pPr marL="76835" indent="-64769">
              <a:lnSpc>
                <a:spcPct val="100000"/>
              </a:lnSpc>
              <a:buFont typeface="AoyagiKouzanFontT"/>
              <a:buChar char="▢"/>
              <a:tabLst>
                <a:tab pos="77470" algn="l"/>
              </a:tabLst>
            </a:pPr>
            <a:r>
              <a:rPr dirty="0" sz="700" spc="-114">
                <a:latin typeface="Arial Black"/>
                <a:cs typeface="Arial Black"/>
              </a:rPr>
              <a:t>Tidak</a:t>
            </a:r>
            <a:r>
              <a:rPr dirty="0" sz="700" spc="-110">
                <a:latin typeface="Arial Black"/>
                <a:cs typeface="Arial Black"/>
              </a:rPr>
              <a:t> </a:t>
            </a:r>
            <a:r>
              <a:rPr dirty="0" sz="700" spc="-95">
                <a:latin typeface="Arial Black"/>
                <a:cs typeface="Arial Black"/>
              </a:rPr>
              <a:t>tersedia</a:t>
            </a:r>
            <a:endParaRPr sz="700">
              <a:latin typeface="Arial Black"/>
              <a:cs typeface="Arial Black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997562" y="1858641"/>
            <a:ext cx="2631440" cy="1701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174625">
              <a:lnSpc>
                <a:spcPct val="100000"/>
              </a:lnSpc>
              <a:spcBef>
                <a:spcPts val="100"/>
              </a:spcBef>
            </a:pPr>
            <a:r>
              <a:rPr dirty="0" sz="1000" spc="-170">
                <a:latin typeface="Arial Black"/>
                <a:cs typeface="Arial Black"/>
              </a:rPr>
              <a:t>Secara </a:t>
            </a:r>
            <a:r>
              <a:rPr dirty="0" sz="1000" spc="-145">
                <a:latin typeface="Arial Black"/>
                <a:cs typeface="Arial Black"/>
              </a:rPr>
              <a:t>sederhana, </a:t>
            </a:r>
            <a:r>
              <a:rPr dirty="0" sz="1000" spc="-100">
                <a:latin typeface="Arial Black"/>
                <a:cs typeface="Arial Black"/>
              </a:rPr>
              <a:t>portofolio </a:t>
            </a:r>
            <a:r>
              <a:rPr dirty="0" sz="1000" spc="-135">
                <a:latin typeface="Arial Black"/>
                <a:cs typeface="Arial Black"/>
              </a:rPr>
              <a:t>belajar </a:t>
            </a:r>
            <a:r>
              <a:rPr dirty="0" sz="1000" spc="-130">
                <a:latin typeface="Arial Black"/>
                <a:cs typeface="Arial Black"/>
              </a:rPr>
              <a:t>idealnya  </a:t>
            </a:r>
            <a:r>
              <a:rPr dirty="0" sz="1000" spc="-110">
                <a:latin typeface="Arial Black"/>
                <a:cs typeface="Arial Black"/>
              </a:rPr>
              <a:t>terdiri </a:t>
            </a:r>
            <a:r>
              <a:rPr dirty="0" sz="1000" spc="-125">
                <a:latin typeface="Arial Black"/>
                <a:cs typeface="Arial Black"/>
              </a:rPr>
              <a:t>dari</a:t>
            </a:r>
            <a:r>
              <a:rPr dirty="0" sz="1000" spc="-75">
                <a:latin typeface="Arial Black"/>
                <a:cs typeface="Arial Black"/>
              </a:rPr>
              <a:t> </a:t>
            </a:r>
            <a:r>
              <a:rPr dirty="0" sz="1000" spc="-100">
                <a:latin typeface="Arial Black"/>
                <a:cs typeface="Arial Black"/>
              </a:rPr>
              <a:t>:</a:t>
            </a:r>
            <a:endParaRPr sz="1000">
              <a:latin typeface="Arial Black"/>
              <a:cs typeface="Arial Black"/>
            </a:endParaRPr>
          </a:p>
          <a:p>
            <a:pPr marL="12700" marR="5080">
              <a:lnSpc>
                <a:spcPct val="100000"/>
              </a:lnSpc>
              <a:buAutoNum type="arabicPeriod"/>
              <a:tabLst>
                <a:tab pos="106045" algn="l"/>
              </a:tabLst>
            </a:pPr>
            <a:r>
              <a:rPr dirty="0" sz="1000" spc="-130">
                <a:latin typeface="Arial Black"/>
                <a:cs typeface="Arial Black"/>
              </a:rPr>
              <a:t>Cover berisi </a:t>
            </a:r>
            <a:r>
              <a:rPr dirty="0" sz="1000" spc="-114">
                <a:latin typeface="Arial Black"/>
                <a:cs typeface="Arial Black"/>
              </a:rPr>
              <a:t>judul </a:t>
            </a:r>
            <a:r>
              <a:rPr dirty="0" sz="1000" spc="-130">
                <a:latin typeface="Arial Black"/>
                <a:cs typeface="Arial Black"/>
              </a:rPr>
              <a:t>proyek, </a:t>
            </a:r>
            <a:r>
              <a:rPr dirty="0" sz="1000" spc="-125">
                <a:latin typeface="Arial Black"/>
                <a:cs typeface="Arial Black"/>
              </a:rPr>
              <a:t>tujuan </a:t>
            </a:r>
            <a:r>
              <a:rPr dirty="0" sz="1000" spc="-130">
                <a:latin typeface="Arial Black"/>
                <a:cs typeface="Arial Black"/>
              </a:rPr>
              <a:t>proyek, </a:t>
            </a:r>
            <a:r>
              <a:rPr dirty="0" sz="1000" spc="-165">
                <a:latin typeface="Arial Black"/>
                <a:cs typeface="Arial Black"/>
              </a:rPr>
              <a:t>nama  </a:t>
            </a:r>
            <a:r>
              <a:rPr dirty="0" sz="1000" spc="-150">
                <a:latin typeface="Arial Black"/>
                <a:cs typeface="Arial Black"/>
              </a:rPr>
              <a:t>Peserta </a:t>
            </a:r>
            <a:r>
              <a:rPr dirty="0" sz="1000" spc="-120">
                <a:latin typeface="Arial Black"/>
                <a:cs typeface="Arial Black"/>
              </a:rPr>
              <a:t>didik, </a:t>
            </a:r>
            <a:r>
              <a:rPr dirty="0" sz="1000" spc="-140">
                <a:latin typeface="Arial Black"/>
                <a:cs typeface="Arial Black"/>
              </a:rPr>
              <a:t>durasi </a:t>
            </a:r>
            <a:r>
              <a:rPr dirty="0" sz="1000" spc="-150">
                <a:latin typeface="Arial Black"/>
                <a:cs typeface="Arial Black"/>
              </a:rPr>
              <a:t>pelaksanaan, </a:t>
            </a:r>
            <a:r>
              <a:rPr dirty="0" sz="1000" spc="-135">
                <a:latin typeface="Arial Black"/>
                <a:cs typeface="Arial Black"/>
              </a:rPr>
              <a:t>dan </a:t>
            </a:r>
            <a:r>
              <a:rPr dirty="0" sz="1000" spc="-165">
                <a:latin typeface="Arial Black"/>
                <a:cs typeface="Arial Black"/>
              </a:rPr>
              <a:t>nama  </a:t>
            </a:r>
            <a:r>
              <a:rPr dirty="0" sz="1000" spc="-150">
                <a:latin typeface="Arial Black"/>
                <a:cs typeface="Arial Black"/>
              </a:rPr>
              <a:t>sekolah</a:t>
            </a:r>
            <a:endParaRPr sz="1000">
              <a:latin typeface="Arial Black"/>
              <a:cs typeface="Arial Black"/>
            </a:endParaRPr>
          </a:p>
          <a:p>
            <a:pPr marL="127000" indent="-114935">
              <a:lnSpc>
                <a:spcPct val="100000"/>
              </a:lnSpc>
              <a:buAutoNum type="arabicPeriod"/>
              <a:tabLst>
                <a:tab pos="127635" algn="l"/>
              </a:tabLst>
            </a:pPr>
            <a:r>
              <a:rPr dirty="0" sz="1000" spc="-120">
                <a:latin typeface="Arial Black"/>
                <a:cs typeface="Arial Black"/>
              </a:rPr>
              <a:t>Daftar</a:t>
            </a:r>
            <a:r>
              <a:rPr dirty="0" sz="1000" spc="-95">
                <a:latin typeface="Arial Black"/>
                <a:cs typeface="Arial Black"/>
              </a:rPr>
              <a:t> </a:t>
            </a:r>
            <a:r>
              <a:rPr dirty="0" sz="1000" spc="-135">
                <a:latin typeface="Arial Black"/>
                <a:cs typeface="Arial Black"/>
              </a:rPr>
              <a:t>isi</a:t>
            </a:r>
            <a:endParaRPr sz="1000">
              <a:latin typeface="Arial Black"/>
              <a:cs typeface="Arial Black"/>
            </a:endParaRPr>
          </a:p>
          <a:p>
            <a:pPr marL="12700" marR="6985">
              <a:lnSpc>
                <a:spcPct val="100000"/>
              </a:lnSpc>
              <a:buAutoNum type="arabicPeriod"/>
              <a:tabLst>
                <a:tab pos="124460" algn="l"/>
              </a:tabLst>
            </a:pPr>
            <a:r>
              <a:rPr dirty="0" sz="1000" spc="-130">
                <a:latin typeface="Arial Black"/>
                <a:cs typeface="Arial Black"/>
              </a:rPr>
              <a:t>Cover berisi </a:t>
            </a:r>
            <a:r>
              <a:rPr dirty="0" sz="1000" spc="-165">
                <a:latin typeface="Arial Black"/>
                <a:cs typeface="Arial Black"/>
              </a:rPr>
              <a:t>nama </a:t>
            </a:r>
            <a:r>
              <a:rPr dirty="0" sz="1000" spc="-140">
                <a:latin typeface="Arial Black"/>
                <a:cs typeface="Arial Black"/>
              </a:rPr>
              <a:t>kegiatan </a:t>
            </a:r>
            <a:r>
              <a:rPr dirty="0" sz="1000" spc="-120">
                <a:latin typeface="Arial Black"/>
                <a:cs typeface="Arial Black"/>
              </a:rPr>
              <a:t>(contoh </a:t>
            </a:r>
            <a:r>
              <a:rPr dirty="0" sz="1000" spc="-100">
                <a:latin typeface="Arial Black"/>
                <a:cs typeface="Arial Black"/>
              </a:rPr>
              <a:t>: </a:t>
            </a:r>
            <a:r>
              <a:rPr dirty="0" sz="1000" spc="-130">
                <a:latin typeface="Arial Black"/>
                <a:cs typeface="Arial Black"/>
              </a:rPr>
              <a:t>Aktivitas  </a:t>
            </a:r>
            <a:r>
              <a:rPr dirty="0" sz="1000" spc="-225">
                <a:latin typeface="Arial Black"/>
                <a:cs typeface="Arial Black"/>
              </a:rPr>
              <a:t>1: </a:t>
            </a:r>
            <a:r>
              <a:rPr dirty="0" sz="1000" spc="-160">
                <a:latin typeface="Arial Black"/>
                <a:cs typeface="Arial Black"/>
              </a:rPr>
              <a:t>Tahapan </a:t>
            </a:r>
            <a:r>
              <a:rPr dirty="0" sz="1000" spc="-140">
                <a:latin typeface="Arial Black"/>
                <a:cs typeface="Arial Black"/>
              </a:rPr>
              <a:t>Pengenalan:</a:t>
            </a:r>
            <a:r>
              <a:rPr dirty="0" sz="1000" spc="-175">
                <a:latin typeface="Arial Black"/>
                <a:cs typeface="Arial Black"/>
              </a:rPr>
              <a:t> </a:t>
            </a:r>
            <a:r>
              <a:rPr dirty="0" sz="1000" spc="-130">
                <a:latin typeface="Arial Black"/>
                <a:cs typeface="Arial Black"/>
              </a:rPr>
              <a:t>Mandala)</a:t>
            </a:r>
            <a:endParaRPr sz="1000">
              <a:latin typeface="Arial Black"/>
              <a:cs typeface="Arial Black"/>
            </a:endParaRPr>
          </a:p>
          <a:p>
            <a:pPr marL="12700" marR="54610">
              <a:lnSpc>
                <a:spcPct val="100000"/>
              </a:lnSpc>
              <a:buAutoNum type="arabicPeriod"/>
              <a:tabLst>
                <a:tab pos="133350" algn="l"/>
              </a:tabLst>
            </a:pPr>
            <a:r>
              <a:rPr dirty="0" sz="1000" spc="-145">
                <a:latin typeface="Arial Black"/>
                <a:cs typeface="Arial Black"/>
              </a:rPr>
              <a:t>Dokumen </a:t>
            </a:r>
            <a:r>
              <a:rPr dirty="0" sz="1000" spc="-130">
                <a:latin typeface="Arial Black"/>
                <a:cs typeface="Arial Black"/>
              </a:rPr>
              <a:t>pendukung (lembar</a:t>
            </a:r>
            <a:r>
              <a:rPr dirty="0" sz="1000" spc="-20">
                <a:latin typeface="Arial Black"/>
                <a:cs typeface="Arial Black"/>
              </a:rPr>
              <a:t> </a:t>
            </a:r>
            <a:r>
              <a:rPr dirty="0" sz="1000" spc="-130">
                <a:latin typeface="Arial Black"/>
                <a:cs typeface="Arial Black"/>
              </a:rPr>
              <a:t>refleksi,</a:t>
            </a:r>
            <a:r>
              <a:rPr dirty="0" sz="1000" spc="-95">
                <a:latin typeface="Arial Black"/>
                <a:cs typeface="Arial Black"/>
              </a:rPr>
              <a:t> </a:t>
            </a:r>
            <a:r>
              <a:rPr dirty="0" sz="1000" spc="-165">
                <a:latin typeface="Arial Black"/>
                <a:cs typeface="Arial Black"/>
              </a:rPr>
              <a:t>sketsa </a:t>
            </a:r>
            <a:r>
              <a:rPr dirty="0" sz="1000" spc="-90">
                <a:latin typeface="Arial Black"/>
                <a:cs typeface="Arial Black"/>
              </a:rPr>
              <a:t> </a:t>
            </a:r>
            <a:r>
              <a:rPr dirty="0" sz="1000" spc="-140">
                <a:latin typeface="Arial Black"/>
                <a:cs typeface="Arial Black"/>
              </a:rPr>
              <a:t>gambar, </a:t>
            </a:r>
            <a:r>
              <a:rPr dirty="0" sz="1000" spc="-125">
                <a:latin typeface="Arial Black"/>
                <a:cs typeface="Arial Black"/>
              </a:rPr>
              <a:t>peta </a:t>
            </a:r>
            <a:r>
              <a:rPr dirty="0" sz="1000" spc="-130">
                <a:latin typeface="Arial Black"/>
                <a:cs typeface="Arial Black"/>
              </a:rPr>
              <a:t>pikiran, artikel </a:t>
            </a:r>
            <a:r>
              <a:rPr dirty="0" sz="1000" spc="-135">
                <a:latin typeface="Arial Black"/>
                <a:cs typeface="Arial Black"/>
              </a:rPr>
              <a:t>yang </a:t>
            </a:r>
            <a:r>
              <a:rPr dirty="0" sz="1000" spc="-140">
                <a:latin typeface="Arial Black"/>
                <a:cs typeface="Arial Black"/>
              </a:rPr>
              <a:t>digunakan  </a:t>
            </a:r>
            <a:r>
              <a:rPr dirty="0" sz="1000" spc="-160">
                <a:latin typeface="Arial Black"/>
                <a:cs typeface="Arial Black"/>
              </a:rPr>
              <a:t>saat</a:t>
            </a:r>
            <a:r>
              <a:rPr dirty="0" sz="1000" spc="-95">
                <a:latin typeface="Arial Black"/>
                <a:cs typeface="Arial Black"/>
              </a:rPr>
              <a:t> </a:t>
            </a:r>
            <a:r>
              <a:rPr dirty="0" sz="1000" spc="-145">
                <a:latin typeface="Arial Black"/>
                <a:cs typeface="Arial Black"/>
              </a:rPr>
              <a:t>diskusi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857248" y="2864544"/>
            <a:ext cx="4486910" cy="1317625"/>
          </a:xfrm>
          <a:custGeom>
            <a:avLst/>
            <a:gdLst/>
            <a:ahLst/>
            <a:cxnLst/>
            <a:rect l="l" t="t" r="r" b="b"/>
            <a:pathLst>
              <a:path w="4486910" h="1317625">
                <a:moveTo>
                  <a:pt x="0" y="0"/>
                </a:moveTo>
                <a:lnTo>
                  <a:pt x="4486490" y="0"/>
                </a:lnTo>
              </a:path>
              <a:path w="4486910" h="1317625">
                <a:moveTo>
                  <a:pt x="0" y="467424"/>
                </a:moveTo>
                <a:lnTo>
                  <a:pt x="4486490" y="467424"/>
                </a:lnTo>
              </a:path>
              <a:path w="4486910" h="1317625">
                <a:moveTo>
                  <a:pt x="0" y="892248"/>
                </a:moveTo>
                <a:lnTo>
                  <a:pt x="4486490" y="892248"/>
                </a:lnTo>
              </a:path>
              <a:path w="4486910" h="1317625">
                <a:moveTo>
                  <a:pt x="0" y="1317097"/>
                </a:moveTo>
                <a:lnTo>
                  <a:pt x="4486490" y="1317097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 txBox="1"/>
          <p:nvPr/>
        </p:nvSpPr>
        <p:spPr>
          <a:xfrm>
            <a:off x="1907650" y="3791564"/>
            <a:ext cx="352425" cy="132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 spc="-95">
                <a:latin typeface="Arial Black"/>
                <a:cs typeface="Arial Black"/>
              </a:rPr>
              <a:t>Mandala</a:t>
            </a:r>
            <a:endParaRPr sz="700">
              <a:latin typeface="Arial Black"/>
              <a:cs typeface="Arial Black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932398" y="3791564"/>
            <a:ext cx="71818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 spc="-90">
                <a:latin typeface="Arial Black"/>
                <a:cs typeface="Arial Black"/>
              </a:rPr>
              <a:t>Aktivitas</a:t>
            </a:r>
            <a:r>
              <a:rPr dirty="0" sz="700" spc="-75">
                <a:latin typeface="Arial Black"/>
                <a:cs typeface="Arial Black"/>
              </a:rPr>
              <a:t> </a:t>
            </a:r>
            <a:r>
              <a:rPr dirty="0" sz="700" spc="-155">
                <a:latin typeface="Arial Black"/>
                <a:cs typeface="Arial Black"/>
              </a:rPr>
              <a:t>1:</a:t>
            </a:r>
            <a:endParaRPr sz="7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</a:pPr>
            <a:r>
              <a:rPr dirty="0" sz="700" spc="-114">
                <a:latin typeface="Arial Black"/>
                <a:cs typeface="Arial Black"/>
              </a:rPr>
              <a:t>Tahap</a:t>
            </a:r>
            <a:r>
              <a:rPr dirty="0" sz="700" spc="-120">
                <a:latin typeface="Arial Black"/>
                <a:cs typeface="Arial Black"/>
              </a:rPr>
              <a:t> </a:t>
            </a:r>
            <a:r>
              <a:rPr dirty="0" sz="700" spc="-100">
                <a:latin typeface="Arial Black"/>
                <a:cs typeface="Arial Black"/>
              </a:rPr>
              <a:t>Pengenalan</a:t>
            </a:r>
            <a:endParaRPr sz="700">
              <a:latin typeface="Arial Black"/>
              <a:cs typeface="Arial Black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682084" y="176444"/>
            <a:ext cx="1008380" cy="132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 spc="25" b="1">
                <a:latin typeface="Comfortaa"/>
                <a:cs typeface="Comfortaa"/>
              </a:rPr>
              <a:t>Tahapan</a:t>
            </a:r>
            <a:r>
              <a:rPr dirty="0" sz="700" spc="-40" b="1">
                <a:latin typeface="Comfortaa"/>
                <a:cs typeface="Comfortaa"/>
              </a:rPr>
              <a:t> </a:t>
            </a:r>
            <a:r>
              <a:rPr dirty="0" sz="700" spc="25" b="1">
                <a:latin typeface="Comfortaa"/>
                <a:cs typeface="Comfortaa"/>
              </a:rPr>
              <a:t>Kontekstual</a:t>
            </a:r>
            <a:endParaRPr sz="700">
              <a:latin typeface="Comfortaa"/>
              <a:cs typeface="Comfortaa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206497" y="475135"/>
            <a:ext cx="4732655" cy="707390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 marR="5080">
              <a:lnSpc>
                <a:spcPct val="102299"/>
              </a:lnSpc>
              <a:spcBef>
                <a:spcPts val="70"/>
              </a:spcBef>
            </a:pPr>
            <a:r>
              <a:rPr dirty="0" sz="1100" spc="-15" b="1">
                <a:solidFill>
                  <a:srgbClr val="741A46"/>
                </a:solidFill>
                <a:latin typeface="Arial"/>
                <a:cs typeface="Arial"/>
              </a:rPr>
              <a:t>Peserta </a:t>
            </a:r>
            <a:r>
              <a:rPr dirty="0" sz="1100" spc="-10" b="1">
                <a:solidFill>
                  <a:srgbClr val="741A46"/>
                </a:solidFill>
                <a:latin typeface="Arial"/>
                <a:cs typeface="Arial"/>
              </a:rPr>
              <a:t>Didik </a:t>
            </a:r>
            <a:r>
              <a:rPr dirty="0" sz="1100" spc="-15" b="1">
                <a:solidFill>
                  <a:srgbClr val="741A46"/>
                </a:solidFill>
                <a:latin typeface="Arial"/>
                <a:cs typeface="Arial"/>
              </a:rPr>
              <a:t>Mengumpulkan </a:t>
            </a:r>
            <a:r>
              <a:rPr dirty="0" sz="1100" spc="-20" b="1">
                <a:solidFill>
                  <a:srgbClr val="741A46"/>
                </a:solidFill>
                <a:latin typeface="Arial"/>
                <a:cs typeface="Arial"/>
              </a:rPr>
              <a:t>Lembar </a:t>
            </a:r>
            <a:r>
              <a:rPr dirty="0" sz="1100" spc="-30" b="1">
                <a:solidFill>
                  <a:srgbClr val="741A46"/>
                </a:solidFill>
                <a:latin typeface="Arial"/>
                <a:cs typeface="Arial"/>
              </a:rPr>
              <a:t>Kerja, </a:t>
            </a:r>
            <a:r>
              <a:rPr dirty="0" sz="1100" spc="-20" b="1">
                <a:solidFill>
                  <a:srgbClr val="741A46"/>
                </a:solidFill>
                <a:latin typeface="Arial"/>
                <a:cs typeface="Arial"/>
              </a:rPr>
              <a:t>dan </a:t>
            </a:r>
            <a:r>
              <a:rPr dirty="0" sz="1100" spc="-30" b="1">
                <a:solidFill>
                  <a:srgbClr val="741A46"/>
                </a:solidFill>
                <a:latin typeface="Arial"/>
                <a:cs typeface="Arial"/>
              </a:rPr>
              <a:t>Berkas Pendukung  </a:t>
            </a:r>
            <a:r>
              <a:rPr dirty="0" sz="1100" spc="-35" b="1">
                <a:solidFill>
                  <a:srgbClr val="741A46"/>
                </a:solidFill>
                <a:latin typeface="Arial"/>
                <a:cs typeface="Arial"/>
              </a:rPr>
              <a:t>Lainnya </a:t>
            </a:r>
            <a:r>
              <a:rPr dirty="0" sz="1100" spc="-20" b="1">
                <a:solidFill>
                  <a:srgbClr val="741A46"/>
                </a:solidFill>
                <a:latin typeface="Arial"/>
                <a:cs typeface="Arial"/>
              </a:rPr>
              <a:t>(Sketsa, </a:t>
            </a:r>
            <a:r>
              <a:rPr dirty="0" sz="1100" spc="15" b="1">
                <a:solidFill>
                  <a:srgbClr val="741A46"/>
                </a:solidFill>
                <a:latin typeface="Arial"/>
                <a:cs typeface="Arial"/>
              </a:rPr>
              <a:t>Draft </a:t>
            </a:r>
            <a:r>
              <a:rPr dirty="0" sz="1100" spc="-35" b="1">
                <a:solidFill>
                  <a:srgbClr val="741A46"/>
                </a:solidFill>
                <a:latin typeface="Arial"/>
                <a:cs typeface="Arial"/>
              </a:rPr>
              <a:t>Diskusi </a:t>
            </a:r>
            <a:r>
              <a:rPr dirty="0" sz="1100" spc="-25" b="1">
                <a:solidFill>
                  <a:srgbClr val="741A46"/>
                </a:solidFill>
                <a:latin typeface="Arial"/>
                <a:cs typeface="Arial"/>
              </a:rPr>
              <a:t>Kelompok, </a:t>
            </a:r>
            <a:r>
              <a:rPr dirty="0" sz="1100" spc="-30" b="1">
                <a:solidFill>
                  <a:srgbClr val="741A46"/>
                </a:solidFill>
                <a:latin typeface="Arial"/>
                <a:cs typeface="Arial"/>
              </a:rPr>
              <a:t>Foto </a:t>
            </a:r>
            <a:r>
              <a:rPr dirty="0" sz="1100" spc="-20" b="1">
                <a:solidFill>
                  <a:srgbClr val="741A46"/>
                </a:solidFill>
                <a:latin typeface="Arial"/>
                <a:cs typeface="Arial"/>
              </a:rPr>
              <a:t>Kegiatan, Lembar  </a:t>
            </a:r>
            <a:r>
              <a:rPr dirty="0" sz="1100" spc="-25" b="1">
                <a:solidFill>
                  <a:srgbClr val="741A46"/>
                </a:solidFill>
                <a:latin typeface="Arial"/>
                <a:cs typeface="Arial"/>
              </a:rPr>
              <a:t>Reﬂeksi, </a:t>
            </a:r>
            <a:r>
              <a:rPr dirty="0" sz="1100" spc="-20" b="1">
                <a:solidFill>
                  <a:srgbClr val="741A46"/>
                </a:solidFill>
                <a:latin typeface="Arial"/>
                <a:cs typeface="Arial"/>
              </a:rPr>
              <a:t>dan Sebagainya) </a:t>
            </a:r>
            <a:r>
              <a:rPr dirty="0" sz="1100" spc="-5" b="1">
                <a:solidFill>
                  <a:srgbClr val="741A46"/>
                </a:solidFill>
                <a:latin typeface="Arial"/>
                <a:cs typeface="Arial"/>
              </a:rPr>
              <a:t>Untuk </a:t>
            </a:r>
            <a:r>
              <a:rPr dirty="0" sz="1100" spc="-35" b="1">
                <a:solidFill>
                  <a:srgbClr val="741A46"/>
                </a:solidFill>
                <a:latin typeface="Arial"/>
                <a:cs typeface="Arial"/>
              </a:rPr>
              <a:t>Disusun </a:t>
            </a:r>
            <a:r>
              <a:rPr dirty="0" sz="1100" spc="-30" b="1">
                <a:solidFill>
                  <a:srgbClr val="741A46"/>
                </a:solidFill>
                <a:latin typeface="Arial"/>
                <a:cs typeface="Arial"/>
              </a:rPr>
              <a:t>Secara </a:t>
            </a:r>
            <a:r>
              <a:rPr dirty="0" sz="1100" spc="-20" b="1">
                <a:solidFill>
                  <a:srgbClr val="741A46"/>
                </a:solidFill>
                <a:latin typeface="Arial"/>
                <a:cs typeface="Arial"/>
              </a:rPr>
              <a:t>Sistematis </a:t>
            </a:r>
            <a:r>
              <a:rPr dirty="0" sz="1100" spc="-25" b="1">
                <a:solidFill>
                  <a:srgbClr val="741A46"/>
                </a:solidFill>
                <a:latin typeface="Arial"/>
                <a:cs typeface="Arial"/>
              </a:rPr>
              <a:t>Berdasarkan  </a:t>
            </a:r>
            <a:r>
              <a:rPr dirty="0" sz="1100" b="1">
                <a:solidFill>
                  <a:srgbClr val="741A46"/>
                </a:solidFill>
                <a:latin typeface="Arial"/>
                <a:cs typeface="Arial"/>
              </a:rPr>
              <a:t>Urutan </a:t>
            </a:r>
            <a:r>
              <a:rPr dirty="0" sz="1100" spc="15" b="1">
                <a:solidFill>
                  <a:srgbClr val="741A46"/>
                </a:solidFill>
                <a:latin typeface="Arial"/>
                <a:cs typeface="Arial"/>
              </a:rPr>
              <a:t>Waktu </a:t>
            </a:r>
            <a:r>
              <a:rPr dirty="0" sz="1100" spc="-15" b="1">
                <a:solidFill>
                  <a:srgbClr val="741A46"/>
                </a:solidFill>
                <a:latin typeface="Arial"/>
                <a:cs typeface="Arial"/>
              </a:rPr>
              <a:t>Pembelajaran, </a:t>
            </a:r>
            <a:r>
              <a:rPr dirty="0" sz="1100" spc="-30" b="1">
                <a:solidFill>
                  <a:srgbClr val="741A46"/>
                </a:solidFill>
                <a:latin typeface="Arial"/>
                <a:cs typeface="Arial"/>
              </a:rPr>
              <a:t>ke </a:t>
            </a:r>
            <a:r>
              <a:rPr dirty="0" sz="1100" spc="10" b="1">
                <a:solidFill>
                  <a:srgbClr val="741A46"/>
                </a:solidFill>
                <a:latin typeface="Arial"/>
                <a:cs typeface="Arial"/>
              </a:rPr>
              <a:t>Dalam </a:t>
            </a:r>
            <a:r>
              <a:rPr dirty="0" sz="1100" spc="5" b="1">
                <a:solidFill>
                  <a:srgbClr val="741A46"/>
                </a:solidFill>
                <a:latin typeface="Arial"/>
                <a:cs typeface="Arial"/>
              </a:rPr>
              <a:t>Map </a:t>
            </a:r>
            <a:r>
              <a:rPr dirty="0" sz="1100" spc="-30" b="1">
                <a:solidFill>
                  <a:srgbClr val="741A46"/>
                </a:solidFill>
                <a:latin typeface="Arial"/>
                <a:cs typeface="Arial"/>
              </a:rPr>
              <a:t>Secara</a:t>
            </a:r>
            <a:r>
              <a:rPr dirty="0" sz="1100" spc="-70" b="1">
                <a:solidFill>
                  <a:srgbClr val="741A46"/>
                </a:solidFill>
                <a:latin typeface="Arial"/>
                <a:cs typeface="Arial"/>
              </a:rPr>
              <a:t> </a:t>
            </a:r>
            <a:r>
              <a:rPr dirty="0" sz="1100" spc="-15" b="1">
                <a:solidFill>
                  <a:srgbClr val="741A46"/>
                </a:solidFill>
                <a:latin typeface="Arial"/>
                <a:cs typeface="Arial"/>
              </a:rPr>
              <a:t>Individual.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8498" y="189497"/>
            <a:ext cx="993775" cy="996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55"/>
              </a:lnSpc>
            </a:pPr>
            <a:r>
              <a:rPr dirty="0" sz="700" spc="45" b="1">
                <a:latin typeface="Comfortaa"/>
                <a:cs typeface="Comfortaa"/>
              </a:rPr>
              <a:t>Bhinneka </a:t>
            </a:r>
            <a:r>
              <a:rPr dirty="0" sz="700" spc="25" b="1">
                <a:latin typeface="Comfortaa"/>
                <a:cs typeface="Comfortaa"/>
              </a:rPr>
              <a:t>Tunggal</a:t>
            </a:r>
            <a:r>
              <a:rPr dirty="0" sz="700" spc="-114" b="1">
                <a:latin typeface="Comfortaa"/>
                <a:cs typeface="Comfortaa"/>
              </a:rPr>
              <a:t> </a:t>
            </a:r>
            <a:r>
              <a:rPr dirty="0" sz="700" spc="20" b="1">
                <a:latin typeface="Comfortaa"/>
                <a:cs typeface="Comfortaa"/>
              </a:rPr>
              <a:t>Ika</a:t>
            </a:r>
            <a:endParaRPr sz="700">
              <a:latin typeface="Comfortaa"/>
              <a:cs typeface="Comforta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42569" y="185512"/>
            <a:ext cx="114972" cy="1149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69374" y="1423697"/>
            <a:ext cx="4857115" cy="1019810"/>
          </a:xfrm>
          <a:custGeom>
            <a:avLst/>
            <a:gdLst/>
            <a:ahLst/>
            <a:cxnLst/>
            <a:rect l="l" t="t" r="r" b="b"/>
            <a:pathLst>
              <a:path w="4857115" h="1019810">
                <a:moveTo>
                  <a:pt x="0" y="91692"/>
                </a:moveTo>
                <a:lnTo>
                  <a:pt x="7205" y="56001"/>
                </a:lnTo>
                <a:lnTo>
                  <a:pt x="26856" y="26856"/>
                </a:lnTo>
                <a:lnTo>
                  <a:pt x="56001" y="7205"/>
                </a:lnTo>
                <a:lnTo>
                  <a:pt x="91692" y="0"/>
                </a:lnTo>
                <a:lnTo>
                  <a:pt x="4764990" y="0"/>
                </a:lnTo>
                <a:lnTo>
                  <a:pt x="4815871" y="15404"/>
                </a:lnTo>
                <a:lnTo>
                  <a:pt x="4849715" y="56602"/>
                </a:lnTo>
                <a:lnTo>
                  <a:pt x="4856690" y="91692"/>
                </a:lnTo>
                <a:lnTo>
                  <a:pt x="4856690" y="928005"/>
                </a:lnTo>
                <a:lnTo>
                  <a:pt x="4849484" y="963696"/>
                </a:lnTo>
                <a:lnTo>
                  <a:pt x="4829834" y="992841"/>
                </a:lnTo>
                <a:lnTo>
                  <a:pt x="4800686" y="1012492"/>
                </a:lnTo>
                <a:lnTo>
                  <a:pt x="4764990" y="1019697"/>
                </a:lnTo>
                <a:lnTo>
                  <a:pt x="91692" y="1019697"/>
                </a:lnTo>
                <a:lnTo>
                  <a:pt x="56001" y="1012492"/>
                </a:lnTo>
                <a:lnTo>
                  <a:pt x="26856" y="992841"/>
                </a:lnTo>
                <a:lnTo>
                  <a:pt x="7205" y="963696"/>
                </a:lnTo>
                <a:lnTo>
                  <a:pt x="0" y="928005"/>
                </a:lnTo>
                <a:lnTo>
                  <a:pt x="0" y="91692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278325" y="619877"/>
            <a:ext cx="4119879" cy="389255"/>
          </a:xfrm>
          <a:prstGeom prst="rect">
            <a:avLst/>
          </a:prstGeom>
        </p:spPr>
        <p:txBody>
          <a:bodyPr wrap="square" lIns="0" tIns="20320" rIns="0" bIns="0" rtlCol="0" vert="horz">
            <a:spAutoFit/>
          </a:bodyPr>
          <a:lstStyle/>
          <a:p>
            <a:pPr marL="12700" marR="5080">
              <a:lnSpc>
                <a:spcPts val="1420"/>
              </a:lnSpc>
              <a:spcBef>
                <a:spcPts val="160"/>
              </a:spcBef>
            </a:pPr>
            <a:r>
              <a:rPr dirty="0" sz="1200" spc="-35" b="1">
                <a:solidFill>
                  <a:srgbClr val="741A46"/>
                </a:solidFill>
                <a:latin typeface="Arial"/>
                <a:cs typeface="Arial"/>
              </a:rPr>
              <a:t>Diskusi </a:t>
            </a:r>
            <a:r>
              <a:rPr dirty="0" sz="1200" spc="-10" b="1">
                <a:solidFill>
                  <a:srgbClr val="741A46"/>
                </a:solidFill>
                <a:latin typeface="Arial"/>
                <a:cs typeface="Arial"/>
              </a:rPr>
              <a:t>Dengan </a:t>
            </a:r>
            <a:r>
              <a:rPr dirty="0" sz="1200" spc="-30" b="1">
                <a:solidFill>
                  <a:srgbClr val="741A46"/>
                </a:solidFill>
                <a:latin typeface="Arial"/>
                <a:cs typeface="Arial"/>
              </a:rPr>
              <a:t>Pembicara </a:t>
            </a:r>
            <a:r>
              <a:rPr dirty="0" sz="1200" spc="-40" b="1">
                <a:solidFill>
                  <a:srgbClr val="741A46"/>
                </a:solidFill>
                <a:latin typeface="Arial"/>
                <a:cs typeface="Arial"/>
              </a:rPr>
              <a:t>Tamu </a:t>
            </a:r>
            <a:r>
              <a:rPr dirty="0" sz="1200" spc="-5" b="1">
                <a:solidFill>
                  <a:srgbClr val="741A46"/>
                </a:solidFill>
                <a:latin typeface="Arial"/>
                <a:cs typeface="Arial"/>
              </a:rPr>
              <a:t>Untuk </a:t>
            </a:r>
            <a:r>
              <a:rPr dirty="0" sz="1200" spc="-10" b="1">
                <a:solidFill>
                  <a:srgbClr val="741A46"/>
                </a:solidFill>
                <a:latin typeface="Arial"/>
                <a:cs typeface="Arial"/>
              </a:rPr>
              <a:t>Mengetahui </a:t>
            </a:r>
            <a:r>
              <a:rPr dirty="0" sz="1200" spc="-35" b="1">
                <a:solidFill>
                  <a:srgbClr val="741A46"/>
                </a:solidFill>
                <a:latin typeface="Arial"/>
                <a:cs typeface="Arial"/>
              </a:rPr>
              <a:t>Lebih  </a:t>
            </a:r>
            <a:r>
              <a:rPr dirty="0" sz="1200" spc="10" b="1">
                <a:solidFill>
                  <a:srgbClr val="741A46"/>
                </a:solidFill>
                <a:latin typeface="Arial"/>
                <a:cs typeface="Arial"/>
              </a:rPr>
              <a:t>Dalam </a:t>
            </a:r>
            <a:r>
              <a:rPr dirty="0" sz="1200" spc="-20" b="1">
                <a:solidFill>
                  <a:srgbClr val="741A46"/>
                </a:solidFill>
                <a:latin typeface="Arial"/>
                <a:cs typeface="Arial"/>
              </a:rPr>
              <a:t>Tentang </a:t>
            </a:r>
            <a:r>
              <a:rPr dirty="0" sz="1200" spc="-25" b="1">
                <a:solidFill>
                  <a:srgbClr val="741A46"/>
                </a:solidFill>
                <a:latin typeface="Arial"/>
                <a:cs typeface="Arial"/>
              </a:rPr>
              <a:t>Peran </a:t>
            </a:r>
            <a:r>
              <a:rPr dirty="0" sz="1200" spc="-30" b="1">
                <a:solidFill>
                  <a:srgbClr val="741A46"/>
                </a:solidFill>
                <a:latin typeface="Arial"/>
                <a:cs typeface="Arial"/>
              </a:rPr>
              <a:t>Teknologi </a:t>
            </a:r>
            <a:r>
              <a:rPr dirty="0" sz="1200" spc="10" b="1">
                <a:solidFill>
                  <a:srgbClr val="741A46"/>
                </a:solidFill>
                <a:latin typeface="Arial"/>
                <a:cs typeface="Arial"/>
              </a:rPr>
              <a:t>Dalam </a:t>
            </a:r>
            <a:r>
              <a:rPr dirty="0" sz="1200" spc="-20" b="1">
                <a:solidFill>
                  <a:srgbClr val="741A46"/>
                </a:solidFill>
                <a:latin typeface="Arial"/>
                <a:cs typeface="Arial"/>
              </a:rPr>
              <a:t>Demokrasi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88499" y="499549"/>
            <a:ext cx="8427720" cy="799465"/>
            <a:chOff x="388499" y="499549"/>
            <a:chExt cx="8427720" cy="799465"/>
          </a:xfrm>
        </p:grpSpPr>
        <p:sp>
          <p:nvSpPr>
            <p:cNvPr id="7" name="object 7"/>
            <p:cNvSpPr/>
            <p:nvPr/>
          </p:nvSpPr>
          <p:spPr>
            <a:xfrm>
              <a:off x="460699" y="499549"/>
              <a:ext cx="8283575" cy="758825"/>
            </a:xfrm>
            <a:custGeom>
              <a:avLst/>
              <a:gdLst/>
              <a:ahLst/>
              <a:cxnLst/>
              <a:rect l="l" t="t" r="r" b="b"/>
              <a:pathLst>
                <a:path w="8283575" h="758825">
                  <a:moveTo>
                    <a:pt x="5521513" y="0"/>
                  </a:moveTo>
                  <a:lnTo>
                    <a:pt x="5521513" y="758398"/>
                  </a:lnTo>
                </a:path>
                <a:path w="8283575" h="758825">
                  <a:moveTo>
                    <a:pt x="8283183" y="758448"/>
                  </a:moveTo>
                  <a:lnTo>
                    <a:pt x="0" y="758448"/>
                  </a:lnTo>
                </a:path>
              </a:pathLst>
            </a:custGeom>
            <a:ln w="19049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8734357" y="1217135"/>
              <a:ext cx="81724" cy="8172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88499" y="1217135"/>
              <a:ext cx="81724" cy="817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/>
          <p:nvPr/>
        </p:nvSpPr>
        <p:spPr>
          <a:xfrm>
            <a:off x="6303133" y="631743"/>
            <a:ext cx="1021715" cy="3683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2500"/>
              </a:lnSpc>
              <a:spcBef>
                <a:spcPts val="100"/>
              </a:spcBef>
            </a:pPr>
            <a:r>
              <a:rPr dirty="0" sz="1000" spc="-110" b="1">
                <a:latin typeface="Verdana"/>
                <a:cs typeface="Verdana"/>
              </a:rPr>
              <a:t>Kegiatan:  Pembicara</a:t>
            </a:r>
            <a:r>
              <a:rPr dirty="0" sz="1000" spc="-145" b="1">
                <a:latin typeface="Verdana"/>
                <a:cs typeface="Verdana"/>
              </a:rPr>
              <a:t> </a:t>
            </a:r>
            <a:r>
              <a:rPr dirty="0" sz="1000" spc="-135" b="1">
                <a:latin typeface="Verdana"/>
                <a:cs typeface="Verdana"/>
              </a:rPr>
              <a:t>Tamu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373864" y="1423697"/>
            <a:ext cx="3398520" cy="1796414"/>
          </a:xfrm>
          <a:custGeom>
            <a:avLst/>
            <a:gdLst/>
            <a:ahLst/>
            <a:cxnLst/>
            <a:rect l="l" t="t" r="r" b="b"/>
            <a:pathLst>
              <a:path w="3398520" h="1796414">
                <a:moveTo>
                  <a:pt x="3283118" y="1795796"/>
                </a:moveTo>
                <a:lnTo>
                  <a:pt x="114974" y="1795796"/>
                </a:lnTo>
                <a:lnTo>
                  <a:pt x="70220" y="1786761"/>
                </a:lnTo>
                <a:lnTo>
                  <a:pt x="33674" y="1762121"/>
                </a:lnTo>
                <a:lnTo>
                  <a:pt x="9035" y="1725575"/>
                </a:lnTo>
                <a:lnTo>
                  <a:pt x="0" y="1680821"/>
                </a:lnTo>
                <a:lnTo>
                  <a:pt x="0" y="114984"/>
                </a:lnTo>
                <a:lnTo>
                  <a:pt x="9035" y="70227"/>
                </a:lnTo>
                <a:lnTo>
                  <a:pt x="33675" y="33677"/>
                </a:lnTo>
                <a:lnTo>
                  <a:pt x="70220" y="9035"/>
                </a:lnTo>
                <a:lnTo>
                  <a:pt x="114974" y="0"/>
                </a:lnTo>
                <a:lnTo>
                  <a:pt x="3283118" y="0"/>
                </a:lnTo>
                <a:lnTo>
                  <a:pt x="3327105" y="8752"/>
                </a:lnTo>
                <a:lnTo>
                  <a:pt x="3364418" y="33678"/>
                </a:lnTo>
                <a:lnTo>
                  <a:pt x="3389337" y="70982"/>
                </a:lnTo>
                <a:lnTo>
                  <a:pt x="3398093" y="114984"/>
                </a:lnTo>
                <a:lnTo>
                  <a:pt x="3398093" y="1680821"/>
                </a:lnTo>
                <a:lnTo>
                  <a:pt x="3389058" y="1725575"/>
                </a:lnTo>
                <a:lnTo>
                  <a:pt x="3364418" y="1762121"/>
                </a:lnTo>
                <a:lnTo>
                  <a:pt x="3327872" y="1786761"/>
                </a:lnTo>
                <a:lnTo>
                  <a:pt x="3283118" y="1795796"/>
                </a:lnTo>
                <a:close/>
              </a:path>
            </a:pathLst>
          </a:custGeom>
          <a:solidFill>
            <a:srgbClr val="F9CA9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5480566" y="1618021"/>
            <a:ext cx="3186430" cy="1397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000" spc="-160">
                <a:latin typeface="Arial Black"/>
                <a:cs typeface="Arial Black"/>
              </a:rPr>
              <a:t>Pada </a:t>
            </a:r>
            <a:r>
              <a:rPr dirty="0" sz="1000" spc="-165">
                <a:latin typeface="Arial Black"/>
                <a:cs typeface="Arial Black"/>
              </a:rPr>
              <a:t>sesi </a:t>
            </a:r>
            <a:r>
              <a:rPr dirty="0" sz="1000" spc="-110">
                <a:latin typeface="Arial Black"/>
                <a:cs typeface="Arial Black"/>
              </a:rPr>
              <a:t>ini, </a:t>
            </a:r>
            <a:r>
              <a:rPr dirty="0" sz="1000" spc="-150">
                <a:latin typeface="Arial Black"/>
                <a:cs typeface="Arial Black"/>
              </a:rPr>
              <a:t>narasumber </a:t>
            </a:r>
            <a:r>
              <a:rPr dirty="0" sz="1000" spc="-170">
                <a:latin typeface="Arial Black"/>
                <a:cs typeface="Arial Black"/>
              </a:rPr>
              <a:t>akan </a:t>
            </a:r>
            <a:r>
              <a:rPr dirty="0" sz="1000" spc="-155">
                <a:latin typeface="Arial Black"/>
                <a:cs typeface="Arial Black"/>
              </a:rPr>
              <a:t>menjelaskan </a:t>
            </a:r>
            <a:r>
              <a:rPr dirty="0" sz="1000" spc="-125">
                <a:latin typeface="Arial Black"/>
                <a:cs typeface="Arial Black"/>
              </a:rPr>
              <a:t>tentang </a:t>
            </a:r>
            <a:r>
              <a:rPr dirty="0" sz="1000" spc="-135">
                <a:latin typeface="Arial Black"/>
                <a:cs typeface="Arial Black"/>
              </a:rPr>
              <a:t>peran  </a:t>
            </a:r>
            <a:r>
              <a:rPr dirty="0" sz="1000" spc="-120">
                <a:latin typeface="Arial Black"/>
                <a:cs typeface="Arial Black"/>
              </a:rPr>
              <a:t>teknologi </a:t>
            </a:r>
            <a:r>
              <a:rPr dirty="0" sz="1000" spc="-150">
                <a:latin typeface="Arial Black"/>
                <a:cs typeface="Arial Black"/>
              </a:rPr>
              <a:t>dalam </a:t>
            </a:r>
            <a:r>
              <a:rPr dirty="0" sz="1000" spc="-145">
                <a:latin typeface="Arial Black"/>
                <a:cs typeface="Arial Black"/>
              </a:rPr>
              <a:t>demokrasi, </a:t>
            </a:r>
            <a:r>
              <a:rPr dirty="0" sz="1000" spc="-150">
                <a:latin typeface="Arial Black"/>
                <a:cs typeface="Arial Black"/>
              </a:rPr>
              <a:t>misalnya </a:t>
            </a:r>
            <a:r>
              <a:rPr dirty="0" sz="1000" spc="-130">
                <a:latin typeface="Arial Black"/>
                <a:cs typeface="Arial Black"/>
              </a:rPr>
              <a:t>untuk </a:t>
            </a:r>
            <a:r>
              <a:rPr dirty="0" sz="1000" spc="-145">
                <a:latin typeface="Arial Black"/>
                <a:cs typeface="Arial Black"/>
              </a:rPr>
              <a:t>meningkatkan  transparansi </a:t>
            </a:r>
            <a:r>
              <a:rPr dirty="0" sz="1000" spc="-150">
                <a:latin typeface="Arial Black"/>
                <a:cs typeface="Arial Black"/>
              </a:rPr>
              <a:t>dalam </a:t>
            </a:r>
            <a:r>
              <a:rPr dirty="0" sz="1000" spc="-155">
                <a:latin typeface="Arial Black"/>
                <a:cs typeface="Arial Black"/>
              </a:rPr>
              <a:t>mengawasi </a:t>
            </a:r>
            <a:r>
              <a:rPr dirty="0" sz="1000" spc="-150">
                <a:latin typeface="Arial Black"/>
                <a:cs typeface="Arial Black"/>
              </a:rPr>
              <a:t>kerja </a:t>
            </a:r>
            <a:r>
              <a:rPr dirty="0" sz="1000" spc="-135">
                <a:latin typeface="Arial Black"/>
                <a:cs typeface="Arial Black"/>
              </a:rPr>
              <a:t>pemerintahan,  </a:t>
            </a:r>
            <a:r>
              <a:rPr dirty="0" sz="1000" spc="-140">
                <a:latin typeface="Arial Black"/>
                <a:cs typeface="Arial Black"/>
              </a:rPr>
              <a:t>memberi </a:t>
            </a:r>
            <a:r>
              <a:rPr dirty="0" sz="1000" spc="-185">
                <a:latin typeface="Arial Black"/>
                <a:cs typeface="Arial Black"/>
              </a:rPr>
              <a:t>akses  </a:t>
            </a:r>
            <a:r>
              <a:rPr dirty="0" sz="1000" spc="-140">
                <a:latin typeface="Arial Black"/>
                <a:cs typeface="Arial Black"/>
              </a:rPr>
              <a:t>pada </a:t>
            </a:r>
            <a:r>
              <a:rPr dirty="0" sz="1000" spc="-130">
                <a:latin typeface="Arial Black"/>
                <a:cs typeface="Arial Black"/>
              </a:rPr>
              <a:t>informasi, </a:t>
            </a:r>
            <a:r>
              <a:rPr dirty="0" sz="1000" spc="-135">
                <a:latin typeface="Arial Black"/>
                <a:cs typeface="Arial Black"/>
              </a:rPr>
              <a:t>dan  juga</a:t>
            </a:r>
            <a:r>
              <a:rPr dirty="0" sz="1000" spc="60">
                <a:latin typeface="Arial Black"/>
                <a:cs typeface="Arial Black"/>
              </a:rPr>
              <a:t> </a:t>
            </a:r>
            <a:r>
              <a:rPr dirty="0" sz="1000" spc="-140">
                <a:latin typeface="Arial Black"/>
                <a:cs typeface="Arial Black"/>
              </a:rPr>
              <a:t>memfasilitasi  </a:t>
            </a:r>
            <a:r>
              <a:rPr dirty="0" sz="1000" spc="-150">
                <a:latin typeface="Arial Black"/>
                <a:cs typeface="Arial Black"/>
              </a:rPr>
              <a:t>warga </a:t>
            </a:r>
            <a:r>
              <a:rPr dirty="0" sz="1000" spc="-130">
                <a:latin typeface="Arial Black"/>
                <a:cs typeface="Arial Black"/>
              </a:rPr>
              <a:t>untuk </a:t>
            </a:r>
            <a:r>
              <a:rPr dirty="0" sz="1000" spc="-145">
                <a:latin typeface="Arial Black"/>
                <a:cs typeface="Arial Black"/>
              </a:rPr>
              <a:t>mewujudkan </a:t>
            </a:r>
            <a:r>
              <a:rPr dirty="0" sz="1000" i="1">
                <a:latin typeface="Arial"/>
                <a:cs typeface="Arial"/>
              </a:rPr>
              <a:t>good </a:t>
            </a:r>
            <a:r>
              <a:rPr dirty="0" sz="1000" spc="-25" i="1">
                <a:latin typeface="Arial"/>
                <a:cs typeface="Arial"/>
              </a:rPr>
              <a:t>and </a:t>
            </a:r>
            <a:r>
              <a:rPr dirty="0" sz="1000" spc="-30" i="1">
                <a:latin typeface="Arial"/>
                <a:cs typeface="Arial"/>
              </a:rPr>
              <a:t>clean </a:t>
            </a:r>
            <a:r>
              <a:rPr dirty="0" sz="1000" spc="-35" i="1">
                <a:latin typeface="Arial"/>
                <a:cs typeface="Arial"/>
              </a:rPr>
              <a:t>governance</a:t>
            </a:r>
            <a:r>
              <a:rPr dirty="0" sz="1000" spc="-35">
                <a:latin typeface="Arial Black"/>
                <a:cs typeface="Arial Black"/>
              </a:rPr>
              <a:t>.  </a:t>
            </a:r>
            <a:r>
              <a:rPr dirty="0" sz="1000" spc="-140">
                <a:latin typeface="Arial Black"/>
                <a:cs typeface="Arial Black"/>
              </a:rPr>
              <a:t>Dan </a:t>
            </a:r>
            <a:r>
              <a:rPr dirty="0" sz="1000" spc="-135">
                <a:latin typeface="Arial Black"/>
                <a:cs typeface="Arial Black"/>
              </a:rPr>
              <a:t>juga </a:t>
            </a:r>
            <a:r>
              <a:rPr dirty="0" sz="1000" spc="-125">
                <a:latin typeface="Arial Black"/>
                <a:cs typeface="Arial Black"/>
              </a:rPr>
              <a:t>tentang </a:t>
            </a:r>
            <a:r>
              <a:rPr dirty="0" sz="1000" spc="-140">
                <a:latin typeface="Arial Black"/>
                <a:cs typeface="Arial Black"/>
              </a:rPr>
              <a:t>mengenal </a:t>
            </a:r>
            <a:r>
              <a:rPr dirty="0" sz="1000" spc="-40" i="1">
                <a:latin typeface="Arial"/>
                <a:cs typeface="Arial"/>
              </a:rPr>
              <a:t>buzzer</a:t>
            </a:r>
            <a:r>
              <a:rPr dirty="0" sz="1000" spc="-40">
                <a:latin typeface="Arial Black"/>
                <a:cs typeface="Arial Black"/>
              </a:rPr>
              <a:t>, </a:t>
            </a:r>
            <a:r>
              <a:rPr dirty="0" sz="1000" spc="-140">
                <a:latin typeface="Arial Black"/>
                <a:cs typeface="Arial Black"/>
              </a:rPr>
              <a:t>mengenal </a:t>
            </a:r>
            <a:r>
              <a:rPr dirty="0" sz="1000" spc="-135">
                <a:latin typeface="Arial Black"/>
                <a:cs typeface="Arial Black"/>
              </a:rPr>
              <a:t>fenomena  </a:t>
            </a:r>
            <a:r>
              <a:rPr dirty="0" sz="1000" spc="-35" i="1">
                <a:latin typeface="Arial"/>
                <a:cs typeface="Arial"/>
              </a:rPr>
              <a:t>anonymous</a:t>
            </a:r>
            <a:r>
              <a:rPr dirty="0" sz="1000" spc="-35">
                <a:latin typeface="Arial Black"/>
                <a:cs typeface="Arial Black"/>
              </a:rPr>
              <a:t>, </a:t>
            </a:r>
            <a:r>
              <a:rPr dirty="0" sz="1000" spc="-140">
                <a:latin typeface="Arial Black"/>
                <a:cs typeface="Arial Black"/>
              </a:rPr>
              <a:t>mengenal </a:t>
            </a:r>
            <a:r>
              <a:rPr dirty="0" sz="1000" spc="-135">
                <a:latin typeface="Arial Black"/>
                <a:cs typeface="Arial Black"/>
              </a:rPr>
              <a:t>dan </a:t>
            </a:r>
            <a:r>
              <a:rPr dirty="0" sz="1000" spc="-130">
                <a:latin typeface="Arial Black"/>
                <a:cs typeface="Arial Black"/>
              </a:rPr>
              <a:t>mengidentifikasi </a:t>
            </a:r>
            <a:r>
              <a:rPr dirty="0" sz="1000" spc="-10" i="1">
                <a:latin typeface="Arial"/>
                <a:cs typeface="Arial"/>
              </a:rPr>
              <a:t>hate </a:t>
            </a:r>
            <a:r>
              <a:rPr dirty="0" sz="1000" spc="-35" i="1">
                <a:latin typeface="Arial"/>
                <a:cs typeface="Arial"/>
              </a:rPr>
              <a:t>speech  </a:t>
            </a:r>
            <a:r>
              <a:rPr dirty="0" sz="1000" spc="-135">
                <a:latin typeface="Arial Black"/>
                <a:cs typeface="Arial Black"/>
              </a:rPr>
              <a:t>dan </a:t>
            </a:r>
            <a:r>
              <a:rPr dirty="0" sz="1000" spc="-45" i="1">
                <a:latin typeface="Arial"/>
                <a:cs typeface="Arial"/>
              </a:rPr>
              <a:t>hoax</a:t>
            </a:r>
            <a:r>
              <a:rPr dirty="0" sz="1000" spc="-45">
                <a:latin typeface="Arial Black"/>
                <a:cs typeface="Arial Black"/>
              </a:rPr>
              <a:t>, </a:t>
            </a:r>
            <a:r>
              <a:rPr dirty="0" sz="1000" spc="-145">
                <a:latin typeface="Arial Black"/>
                <a:cs typeface="Arial Black"/>
              </a:rPr>
              <a:t>serta </a:t>
            </a:r>
            <a:r>
              <a:rPr dirty="0" sz="1000" spc="-135">
                <a:latin typeface="Arial Black"/>
                <a:cs typeface="Arial Black"/>
              </a:rPr>
              <a:t>mengetahui </a:t>
            </a:r>
            <a:r>
              <a:rPr dirty="0" sz="1000" spc="-114">
                <a:latin typeface="Arial Black"/>
                <a:cs typeface="Arial Black"/>
              </a:rPr>
              <a:t>portal </a:t>
            </a:r>
            <a:r>
              <a:rPr dirty="0" sz="1000" spc="-135">
                <a:latin typeface="Arial Black"/>
                <a:cs typeface="Arial Black"/>
              </a:rPr>
              <a:t>pengaduan </a:t>
            </a:r>
            <a:r>
              <a:rPr dirty="0" sz="1000" spc="-145">
                <a:latin typeface="Arial Black"/>
                <a:cs typeface="Arial Black"/>
              </a:rPr>
              <a:t>jika  </a:t>
            </a:r>
            <a:r>
              <a:rPr dirty="0" sz="1000" spc="-160">
                <a:latin typeface="Arial Black"/>
                <a:cs typeface="Arial Black"/>
              </a:rPr>
              <a:t>menemukan </a:t>
            </a:r>
            <a:r>
              <a:rPr dirty="0" sz="1000" spc="-130">
                <a:latin typeface="Arial Black"/>
                <a:cs typeface="Arial Black"/>
              </a:rPr>
              <a:t>konten </a:t>
            </a:r>
            <a:r>
              <a:rPr dirty="0" sz="1000" spc="-25" i="1">
                <a:latin typeface="Arial"/>
                <a:cs typeface="Arial"/>
              </a:rPr>
              <a:t>hoax </a:t>
            </a:r>
            <a:r>
              <a:rPr dirty="0" sz="1000" spc="-135">
                <a:latin typeface="Arial Black"/>
                <a:cs typeface="Arial Black"/>
              </a:rPr>
              <a:t>dan </a:t>
            </a:r>
            <a:r>
              <a:rPr dirty="0" sz="1000" spc="-10" i="1">
                <a:latin typeface="Arial"/>
                <a:cs typeface="Arial"/>
              </a:rPr>
              <a:t>hate</a:t>
            </a:r>
            <a:r>
              <a:rPr dirty="0" sz="1000" spc="-75" i="1">
                <a:latin typeface="Arial"/>
                <a:cs typeface="Arial"/>
              </a:rPr>
              <a:t> </a:t>
            </a:r>
            <a:r>
              <a:rPr dirty="0" sz="1000" spc="-35" i="1">
                <a:latin typeface="Arial"/>
                <a:cs typeface="Arial"/>
              </a:rPr>
              <a:t>speech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0" y="466294"/>
            <a:ext cx="1068705" cy="678815"/>
            <a:chOff x="0" y="466294"/>
            <a:chExt cx="1068705" cy="678815"/>
          </a:xfrm>
        </p:grpSpPr>
        <p:sp>
          <p:nvSpPr>
            <p:cNvPr id="14" name="object 14"/>
            <p:cNvSpPr/>
            <p:nvPr/>
          </p:nvSpPr>
          <p:spPr>
            <a:xfrm>
              <a:off x="0" y="466294"/>
              <a:ext cx="1068705" cy="678815"/>
            </a:xfrm>
            <a:custGeom>
              <a:avLst/>
              <a:gdLst/>
              <a:ahLst/>
              <a:cxnLst/>
              <a:rect l="l" t="t" r="r" b="b"/>
              <a:pathLst>
                <a:path w="1068705" h="678815">
                  <a:moveTo>
                    <a:pt x="1064074" y="289319"/>
                  </a:moveTo>
                  <a:lnTo>
                    <a:pt x="61539" y="289319"/>
                  </a:lnTo>
                  <a:lnTo>
                    <a:pt x="95289" y="287631"/>
                  </a:lnTo>
                  <a:lnTo>
                    <a:pt x="175883" y="282394"/>
                  </a:lnTo>
                  <a:lnTo>
                    <a:pt x="239135" y="277216"/>
                  </a:lnTo>
                  <a:lnTo>
                    <a:pt x="398519" y="262494"/>
                  </a:lnTo>
                  <a:lnTo>
                    <a:pt x="402009" y="248644"/>
                  </a:lnTo>
                  <a:lnTo>
                    <a:pt x="410621" y="220889"/>
                  </a:lnTo>
                  <a:lnTo>
                    <a:pt x="427961" y="181902"/>
                  </a:lnTo>
                  <a:lnTo>
                    <a:pt x="449609" y="146404"/>
                  </a:lnTo>
                  <a:lnTo>
                    <a:pt x="475619" y="113469"/>
                  </a:lnTo>
                  <a:lnTo>
                    <a:pt x="505936" y="84024"/>
                  </a:lnTo>
                  <a:lnTo>
                    <a:pt x="516353" y="74482"/>
                  </a:lnTo>
                  <a:lnTo>
                    <a:pt x="550976" y="50274"/>
                  </a:lnTo>
                  <a:lnTo>
                    <a:pt x="588218" y="30314"/>
                  </a:lnTo>
                  <a:lnTo>
                    <a:pt x="641926" y="11287"/>
                  </a:lnTo>
                  <a:lnTo>
                    <a:pt x="684406" y="2617"/>
                  </a:lnTo>
                  <a:lnTo>
                    <a:pt x="713851" y="0"/>
                  </a:lnTo>
                  <a:lnTo>
                    <a:pt x="746786" y="0"/>
                  </a:lnTo>
                  <a:lnTo>
                    <a:pt x="813470" y="10414"/>
                  </a:lnTo>
                  <a:lnTo>
                    <a:pt x="861128" y="26882"/>
                  </a:lnTo>
                  <a:lnTo>
                    <a:pt x="918270" y="58072"/>
                  </a:lnTo>
                  <a:lnTo>
                    <a:pt x="957258" y="88389"/>
                  </a:lnTo>
                  <a:lnTo>
                    <a:pt x="990195" y="123012"/>
                  </a:lnTo>
                  <a:lnTo>
                    <a:pt x="1018765" y="162872"/>
                  </a:lnTo>
                  <a:lnTo>
                    <a:pt x="1041285" y="207039"/>
                  </a:lnTo>
                  <a:lnTo>
                    <a:pt x="1057752" y="254696"/>
                  </a:lnTo>
                  <a:lnTo>
                    <a:pt x="1061245" y="270291"/>
                  </a:lnTo>
                  <a:lnTo>
                    <a:pt x="1064074" y="289319"/>
                  </a:lnTo>
                  <a:close/>
                </a:path>
                <a:path w="1068705" h="678815">
                  <a:moveTo>
                    <a:pt x="0" y="403516"/>
                  </a:moveTo>
                  <a:lnTo>
                    <a:pt x="0" y="288605"/>
                  </a:lnTo>
                  <a:lnTo>
                    <a:pt x="15627" y="289319"/>
                  </a:lnTo>
                  <a:lnTo>
                    <a:pt x="1064074" y="289319"/>
                  </a:lnTo>
                  <a:lnTo>
                    <a:pt x="1066422" y="304041"/>
                  </a:lnTo>
                  <a:lnTo>
                    <a:pt x="1068170" y="338724"/>
                  </a:lnTo>
                  <a:lnTo>
                    <a:pt x="1067295" y="356936"/>
                  </a:lnTo>
                  <a:lnTo>
                    <a:pt x="1066422" y="373346"/>
                  </a:lnTo>
                  <a:lnTo>
                    <a:pt x="1063805" y="390686"/>
                  </a:lnTo>
                  <a:lnTo>
                    <a:pt x="1061914" y="402849"/>
                  </a:lnTo>
                  <a:lnTo>
                    <a:pt x="15627" y="402849"/>
                  </a:lnTo>
                  <a:lnTo>
                    <a:pt x="0" y="403516"/>
                  </a:lnTo>
                  <a:close/>
                </a:path>
                <a:path w="1068705" h="678815">
                  <a:moveTo>
                    <a:pt x="728571" y="678321"/>
                  </a:moveTo>
                  <a:lnTo>
                    <a:pt x="714723" y="678321"/>
                  </a:lnTo>
                  <a:lnTo>
                    <a:pt x="700001" y="677448"/>
                  </a:lnTo>
                  <a:lnTo>
                    <a:pt x="686093" y="675701"/>
                  </a:lnTo>
                  <a:lnTo>
                    <a:pt x="644546" y="667903"/>
                  </a:lnTo>
                  <a:lnTo>
                    <a:pt x="630696" y="663598"/>
                  </a:lnTo>
                  <a:lnTo>
                    <a:pt x="617661" y="660106"/>
                  </a:lnTo>
                  <a:lnTo>
                    <a:pt x="568316" y="637586"/>
                  </a:lnTo>
                  <a:lnTo>
                    <a:pt x="522403" y="608143"/>
                  </a:lnTo>
                  <a:lnTo>
                    <a:pt x="473001" y="562231"/>
                  </a:lnTo>
                  <a:lnTo>
                    <a:pt x="456534" y="540583"/>
                  </a:lnTo>
                  <a:lnTo>
                    <a:pt x="448736" y="530168"/>
                  </a:lnTo>
                  <a:lnTo>
                    <a:pt x="415859" y="470406"/>
                  </a:lnTo>
                  <a:lnTo>
                    <a:pt x="402824" y="431419"/>
                  </a:lnTo>
                  <a:lnTo>
                    <a:pt x="309311" y="421876"/>
                  </a:lnTo>
                  <a:lnTo>
                    <a:pt x="169831" y="409774"/>
                  </a:lnTo>
                  <a:lnTo>
                    <a:pt x="92729" y="404536"/>
                  </a:lnTo>
                  <a:lnTo>
                    <a:pt x="34655" y="402849"/>
                  </a:lnTo>
                  <a:lnTo>
                    <a:pt x="1061914" y="402849"/>
                  </a:lnTo>
                  <a:lnTo>
                    <a:pt x="1052575" y="440089"/>
                  </a:lnTo>
                  <a:lnTo>
                    <a:pt x="1027435" y="500724"/>
                  </a:lnTo>
                  <a:lnTo>
                    <a:pt x="1000553" y="542271"/>
                  </a:lnTo>
                  <a:lnTo>
                    <a:pt x="990195" y="554433"/>
                  </a:lnTo>
                  <a:lnTo>
                    <a:pt x="979778" y="567411"/>
                  </a:lnTo>
                  <a:lnTo>
                    <a:pt x="944283" y="601218"/>
                  </a:lnTo>
                  <a:lnTo>
                    <a:pt x="890573" y="637586"/>
                  </a:lnTo>
                  <a:lnTo>
                    <a:pt x="845533" y="657488"/>
                  </a:lnTo>
                  <a:lnTo>
                    <a:pt x="797003" y="671396"/>
                  </a:lnTo>
                  <a:lnTo>
                    <a:pt x="763195" y="676573"/>
                  </a:lnTo>
                  <a:lnTo>
                    <a:pt x="728571" y="6783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474536" y="536343"/>
              <a:ext cx="521334" cy="521334"/>
            </a:xfrm>
            <a:custGeom>
              <a:avLst/>
              <a:gdLst/>
              <a:ahLst/>
              <a:cxnLst/>
              <a:rect l="l" t="t" r="r" b="b"/>
              <a:pathLst>
                <a:path w="521334" h="521334">
                  <a:moveTo>
                    <a:pt x="260394" y="520788"/>
                  </a:moveTo>
                  <a:lnTo>
                    <a:pt x="213588" y="516593"/>
                  </a:lnTo>
                  <a:lnTo>
                    <a:pt x="169534" y="504498"/>
                  </a:lnTo>
                  <a:lnTo>
                    <a:pt x="128968" y="485237"/>
                  </a:lnTo>
                  <a:lnTo>
                    <a:pt x="92625" y="459547"/>
                  </a:lnTo>
                  <a:lnTo>
                    <a:pt x="61241" y="428163"/>
                  </a:lnTo>
                  <a:lnTo>
                    <a:pt x="35551" y="391820"/>
                  </a:lnTo>
                  <a:lnTo>
                    <a:pt x="16290" y="351254"/>
                  </a:lnTo>
                  <a:lnTo>
                    <a:pt x="4195" y="307200"/>
                  </a:lnTo>
                  <a:lnTo>
                    <a:pt x="0" y="260394"/>
                  </a:lnTo>
                  <a:lnTo>
                    <a:pt x="4195" y="213588"/>
                  </a:lnTo>
                  <a:lnTo>
                    <a:pt x="16290" y="169534"/>
                  </a:lnTo>
                  <a:lnTo>
                    <a:pt x="35551" y="128968"/>
                  </a:lnTo>
                  <a:lnTo>
                    <a:pt x="61241" y="92625"/>
                  </a:lnTo>
                  <a:lnTo>
                    <a:pt x="92625" y="61241"/>
                  </a:lnTo>
                  <a:lnTo>
                    <a:pt x="128968" y="35551"/>
                  </a:lnTo>
                  <a:lnTo>
                    <a:pt x="169534" y="16290"/>
                  </a:lnTo>
                  <a:lnTo>
                    <a:pt x="213588" y="4195"/>
                  </a:lnTo>
                  <a:lnTo>
                    <a:pt x="260394" y="0"/>
                  </a:lnTo>
                  <a:lnTo>
                    <a:pt x="311431" y="5049"/>
                  </a:lnTo>
                  <a:lnTo>
                    <a:pt x="360042" y="19820"/>
                  </a:lnTo>
                  <a:lnTo>
                    <a:pt x="404861" y="43748"/>
                  </a:lnTo>
                  <a:lnTo>
                    <a:pt x="444521" y="76267"/>
                  </a:lnTo>
                  <a:lnTo>
                    <a:pt x="477039" y="115926"/>
                  </a:lnTo>
                  <a:lnTo>
                    <a:pt x="500967" y="160744"/>
                  </a:lnTo>
                  <a:lnTo>
                    <a:pt x="515739" y="209355"/>
                  </a:lnTo>
                  <a:lnTo>
                    <a:pt x="520788" y="260394"/>
                  </a:lnTo>
                  <a:lnTo>
                    <a:pt x="516593" y="307200"/>
                  </a:lnTo>
                  <a:lnTo>
                    <a:pt x="504498" y="351254"/>
                  </a:lnTo>
                  <a:lnTo>
                    <a:pt x="485237" y="391820"/>
                  </a:lnTo>
                  <a:lnTo>
                    <a:pt x="459547" y="428163"/>
                  </a:lnTo>
                  <a:lnTo>
                    <a:pt x="428163" y="459547"/>
                  </a:lnTo>
                  <a:lnTo>
                    <a:pt x="391820" y="485237"/>
                  </a:lnTo>
                  <a:lnTo>
                    <a:pt x="351254" y="504498"/>
                  </a:lnTo>
                  <a:lnTo>
                    <a:pt x="307200" y="516593"/>
                  </a:lnTo>
                  <a:lnTo>
                    <a:pt x="260394" y="520788"/>
                  </a:lnTo>
                  <a:close/>
                </a:path>
              </a:pathLst>
            </a:custGeom>
            <a:solidFill>
              <a:srgbClr val="627E8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/>
          <p:cNvSpPr txBox="1"/>
          <p:nvPr/>
        </p:nvSpPr>
        <p:spPr>
          <a:xfrm>
            <a:off x="655822" y="636781"/>
            <a:ext cx="15875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60" b="1">
                <a:solidFill>
                  <a:srgbClr val="FFFFFF"/>
                </a:solidFill>
                <a:latin typeface="Comfortaa"/>
                <a:cs typeface="Comfortaa"/>
              </a:rPr>
              <a:t>9</a:t>
            </a:r>
            <a:endParaRPr sz="1800">
              <a:latin typeface="Comfortaa"/>
              <a:cs typeface="Comforta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682084" y="176444"/>
            <a:ext cx="1008380" cy="132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 spc="25" b="1">
                <a:latin typeface="Comfortaa"/>
                <a:cs typeface="Comfortaa"/>
              </a:rPr>
              <a:t>Tahapan</a:t>
            </a:r>
            <a:r>
              <a:rPr dirty="0" sz="700" spc="-40" b="1">
                <a:latin typeface="Comfortaa"/>
                <a:cs typeface="Comfortaa"/>
              </a:rPr>
              <a:t> </a:t>
            </a:r>
            <a:r>
              <a:rPr dirty="0" sz="700" spc="25" b="1">
                <a:latin typeface="Comfortaa"/>
                <a:cs typeface="Comfortaa"/>
              </a:rPr>
              <a:t>Kontekstual</a:t>
            </a:r>
            <a:endParaRPr sz="700">
              <a:latin typeface="Comfortaa"/>
              <a:cs typeface="Comfortaa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8774857" y="198899"/>
            <a:ext cx="101699" cy="1016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513049" y="1492804"/>
            <a:ext cx="847090" cy="42925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065"/>
              </a:lnSpc>
              <a:spcBef>
                <a:spcPts val="100"/>
              </a:spcBef>
            </a:pPr>
            <a:r>
              <a:rPr dirty="0" sz="900" spc="-10" b="1">
                <a:latin typeface="Arial"/>
                <a:cs typeface="Arial"/>
              </a:rPr>
              <a:t>Waktu: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ts val="1050"/>
              </a:lnSpc>
            </a:pPr>
            <a:r>
              <a:rPr dirty="0" sz="900" spc="-180">
                <a:latin typeface="Arial Black"/>
                <a:cs typeface="Arial Black"/>
              </a:rPr>
              <a:t>180</a:t>
            </a:r>
            <a:r>
              <a:rPr dirty="0" sz="900" spc="-95">
                <a:latin typeface="Arial Black"/>
                <a:cs typeface="Arial Black"/>
              </a:rPr>
              <a:t> </a:t>
            </a:r>
            <a:r>
              <a:rPr dirty="0" sz="900" spc="-114">
                <a:latin typeface="Arial Black"/>
                <a:cs typeface="Arial Black"/>
              </a:rPr>
              <a:t>menit</a:t>
            </a:r>
            <a:endParaRPr sz="900">
              <a:latin typeface="Arial Black"/>
              <a:cs typeface="Arial Black"/>
            </a:endParaRPr>
          </a:p>
          <a:p>
            <a:pPr marL="12700">
              <a:lnSpc>
                <a:spcPts val="1065"/>
              </a:lnSpc>
            </a:pPr>
            <a:r>
              <a:rPr dirty="0" sz="900" spc="-95">
                <a:latin typeface="Arial Black"/>
                <a:cs typeface="Arial Black"/>
              </a:rPr>
              <a:t>(4 </a:t>
            </a:r>
            <a:r>
              <a:rPr dirty="0" sz="900" spc="-200">
                <a:latin typeface="Arial Black"/>
                <a:cs typeface="Arial Black"/>
              </a:rPr>
              <a:t>Jam</a:t>
            </a:r>
            <a:r>
              <a:rPr dirty="0" sz="900" spc="-145">
                <a:latin typeface="Arial Black"/>
                <a:cs typeface="Arial Black"/>
              </a:rPr>
              <a:t> </a:t>
            </a:r>
            <a:r>
              <a:rPr dirty="0" sz="900" spc="-125">
                <a:latin typeface="Arial Black"/>
                <a:cs typeface="Arial Black"/>
              </a:rPr>
              <a:t>Pelajaran)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818048" y="1481445"/>
            <a:ext cx="1382395" cy="8483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30" b="1">
                <a:latin typeface="Arial"/>
                <a:cs typeface="Arial"/>
              </a:rPr>
              <a:t>Peralatan:</a:t>
            </a:r>
            <a:endParaRPr sz="9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dirty="0" sz="900" spc="-135">
                <a:latin typeface="Arial Black"/>
                <a:cs typeface="Arial Black"/>
              </a:rPr>
              <a:t>Ruangan, kursi </a:t>
            </a:r>
            <a:r>
              <a:rPr dirty="0" sz="900" spc="-125">
                <a:latin typeface="Arial Black"/>
                <a:cs typeface="Arial Black"/>
              </a:rPr>
              <a:t>atau </a:t>
            </a:r>
            <a:r>
              <a:rPr dirty="0" sz="900" spc="-120">
                <a:latin typeface="Arial Black"/>
                <a:cs typeface="Arial Black"/>
              </a:rPr>
              <a:t>karpet,  </a:t>
            </a:r>
            <a:r>
              <a:rPr dirty="0" sz="900" spc="-110">
                <a:latin typeface="Arial Black"/>
                <a:cs typeface="Arial Black"/>
              </a:rPr>
              <a:t>proyektor, </a:t>
            </a:r>
            <a:r>
              <a:rPr dirty="0" sz="900" spc="-120">
                <a:latin typeface="Arial Black"/>
                <a:cs typeface="Arial Black"/>
              </a:rPr>
              <a:t>sound </a:t>
            </a:r>
            <a:r>
              <a:rPr dirty="0" sz="900" spc="-135">
                <a:latin typeface="Arial Black"/>
                <a:cs typeface="Arial Black"/>
              </a:rPr>
              <a:t>system,  </a:t>
            </a:r>
            <a:r>
              <a:rPr dirty="0" sz="900" spc="-130">
                <a:latin typeface="Arial Black"/>
                <a:cs typeface="Arial Black"/>
              </a:rPr>
              <a:t>kumpulan </a:t>
            </a:r>
            <a:r>
              <a:rPr dirty="0" sz="900" spc="-110">
                <a:latin typeface="Arial Black"/>
                <a:cs typeface="Arial Black"/>
              </a:rPr>
              <a:t>daftar </a:t>
            </a:r>
            <a:r>
              <a:rPr dirty="0" sz="900" spc="-125">
                <a:latin typeface="Arial Black"/>
                <a:cs typeface="Arial Black"/>
              </a:rPr>
              <a:t>hal yang  </a:t>
            </a:r>
            <a:r>
              <a:rPr dirty="0" sz="900" spc="-105">
                <a:latin typeface="Arial Black"/>
                <a:cs typeface="Arial Black"/>
              </a:rPr>
              <a:t>ingin </a:t>
            </a:r>
            <a:r>
              <a:rPr dirty="0" sz="900" spc="-114">
                <a:latin typeface="Arial Black"/>
                <a:cs typeface="Arial Black"/>
              </a:rPr>
              <a:t>diketahui </a:t>
            </a:r>
            <a:r>
              <a:rPr dirty="0" sz="900" spc="-110">
                <a:latin typeface="Arial Black"/>
                <a:cs typeface="Arial Black"/>
              </a:rPr>
              <a:t>oleh </a:t>
            </a:r>
            <a:r>
              <a:rPr dirty="0" sz="900" spc="-125">
                <a:latin typeface="Arial Black"/>
                <a:cs typeface="Arial Black"/>
              </a:rPr>
              <a:t>peserta  </a:t>
            </a:r>
            <a:r>
              <a:rPr dirty="0" sz="900" spc="-110">
                <a:latin typeface="Arial Black"/>
                <a:cs typeface="Arial Black"/>
              </a:rPr>
              <a:t>didik </a:t>
            </a:r>
            <a:r>
              <a:rPr dirty="0" sz="900" spc="-114">
                <a:latin typeface="Arial Black"/>
                <a:cs typeface="Arial Black"/>
              </a:rPr>
              <a:t>terkait </a:t>
            </a:r>
            <a:r>
              <a:rPr dirty="0" sz="900" spc="-105">
                <a:latin typeface="Arial Black"/>
                <a:cs typeface="Arial Black"/>
              </a:rPr>
              <a:t>topik</a:t>
            </a:r>
            <a:r>
              <a:rPr dirty="0" sz="900" spc="-35">
                <a:latin typeface="Arial Black"/>
                <a:cs typeface="Arial Black"/>
              </a:rPr>
              <a:t> </a:t>
            </a:r>
            <a:r>
              <a:rPr dirty="0" sz="900" spc="-135">
                <a:latin typeface="Arial Black"/>
                <a:cs typeface="Arial Black"/>
              </a:rPr>
              <a:t>diskusi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542565" y="1481445"/>
            <a:ext cx="126492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40" b="1">
                <a:latin typeface="Arial"/>
                <a:cs typeface="Arial"/>
              </a:rPr>
              <a:t>Peran</a:t>
            </a:r>
            <a:r>
              <a:rPr dirty="0" sz="900" spc="-30" b="1">
                <a:latin typeface="Arial"/>
                <a:cs typeface="Arial"/>
              </a:rPr>
              <a:t> </a:t>
            </a:r>
            <a:r>
              <a:rPr dirty="0" sz="900" spc="-40" b="1">
                <a:latin typeface="Arial"/>
                <a:cs typeface="Arial"/>
              </a:rPr>
              <a:t>Guru: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900" spc="-114">
                <a:latin typeface="Arial Black"/>
                <a:cs typeface="Arial Black"/>
              </a:rPr>
              <a:t>Fasilitator </a:t>
            </a:r>
            <a:r>
              <a:rPr dirty="0" sz="900" spc="-125">
                <a:latin typeface="Arial Black"/>
                <a:cs typeface="Arial Black"/>
              </a:rPr>
              <a:t>dan</a:t>
            </a:r>
            <a:r>
              <a:rPr dirty="0" sz="900" spc="-100">
                <a:latin typeface="Arial Black"/>
                <a:cs typeface="Arial Black"/>
              </a:rPr>
              <a:t> </a:t>
            </a:r>
            <a:r>
              <a:rPr dirty="0" sz="900" spc="-114">
                <a:latin typeface="Arial Black"/>
                <a:cs typeface="Arial Black"/>
              </a:rPr>
              <a:t>moderator</a:t>
            </a:r>
            <a:endParaRPr sz="900">
              <a:latin typeface="Arial Black"/>
              <a:cs typeface="Arial Black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39974" y="0"/>
            <a:ext cx="1646555" cy="406400"/>
            <a:chOff x="39974" y="0"/>
            <a:chExt cx="1646555" cy="406400"/>
          </a:xfrm>
        </p:grpSpPr>
        <p:sp>
          <p:nvSpPr>
            <p:cNvPr id="23" name="object 23"/>
            <p:cNvSpPr/>
            <p:nvPr/>
          </p:nvSpPr>
          <p:spPr>
            <a:xfrm>
              <a:off x="39974" y="0"/>
              <a:ext cx="1646246" cy="40604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668548" y="115849"/>
              <a:ext cx="876300" cy="276225"/>
            </a:xfrm>
            <a:custGeom>
              <a:avLst/>
              <a:gdLst/>
              <a:ahLst/>
              <a:cxnLst/>
              <a:rect l="l" t="t" r="r" b="b"/>
              <a:pathLst>
                <a:path w="876300" h="276225">
                  <a:moveTo>
                    <a:pt x="829698" y="275999"/>
                  </a:moveTo>
                  <a:lnTo>
                    <a:pt x="45999" y="275999"/>
                  </a:lnTo>
                  <a:lnTo>
                    <a:pt x="28094" y="272384"/>
                  </a:lnTo>
                  <a:lnTo>
                    <a:pt x="13473" y="262526"/>
                  </a:lnTo>
                  <a:lnTo>
                    <a:pt x="3614" y="247904"/>
                  </a:lnTo>
                  <a:lnTo>
                    <a:pt x="0" y="229999"/>
                  </a:lnTo>
                  <a:lnTo>
                    <a:pt x="0" y="46000"/>
                  </a:lnTo>
                  <a:lnTo>
                    <a:pt x="3614" y="28095"/>
                  </a:lnTo>
                  <a:lnTo>
                    <a:pt x="13473" y="13473"/>
                  </a:lnTo>
                  <a:lnTo>
                    <a:pt x="28094" y="3614"/>
                  </a:lnTo>
                  <a:lnTo>
                    <a:pt x="45999" y="0"/>
                  </a:lnTo>
                  <a:lnTo>
                    <a:pt x="829698" y="0"/>
                  </a:lnTo>
                  <a:lnTo>
                    <a:pt x="867969" y="20479"/>
                  </a:lnTo>
                  <a:lnTo>
                    <a:pt x="875698" y="46000"/>
                  </a:lnTo>
                  <a:lnTo>
                    <a:pt x="875698" y="229999"/>
                  </a:lnTo>
                  <a:lnTo>
                    <a:pt x="872083" y="247904"/>
                  </a:lnTo>
                  <a:lnTo>
                    <a:pt x="862225" y="262526"/>
                  </a:lnTo>
                  <a:lnTo>
                    <a:pt x="847603" y="272384"/>
                  </a:lnTo>
                  <a:lnTo>
                    <a:pt x="829698" y="275999"/>
                  </a:lnTo>
                  <a:close/>
                </a:path>
              </a:pathLst>
            </a:custGeom>
            <a:solidFill>
              <a:srgbClr val="D8E9D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5" name="object 25"/>
          <p:cNvSpPr txBox="1"/>
          <p:nvPr/>
        </p:nvSpPr>
        <p:spPr>
          <a:xfrm>
            <a:off x="595473" y="108610"/>
            <a:ext cx="80962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Arial"/>
                <a:cs typeface="Arial"/>
              </a:rPr>
              <a:t>Suara</a:t>
            </a:r>
            <a:r>
              <a:rPr dirty="0" sz="800" spc="-60">
                <a:latin typeface="Arial"/>
                <a:cs typeface="Arial"/>
              </a:rPr>
              <a:t> </a:t>
            </a:r>
            <a:r>
              <a:rPr dirty="0" sz="800" spc="-5">
                <a:latin typeface="Arial"/>
                <a:cs typeface="Arial"/>
              </a:rPr>
              <a:t>Demokrasi</a:t>
            </a:r>
            <a:endParaRPr sz="8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835523" y="2784919"/>
            <a:ext cx="3636217" cy="235857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8498" y="189497"/>
            <a:ext cx="993775" cy="996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55"/>
              </a:lnSpc>
            </a:pPr>
            <a:r>
              <a:rPr dirty="0" sz="700" spc="45" b="1">
                <a:latin typeface="Comfortaa"/>
                <a:cs typeface="Comfortaa"/>
              </a:rPr>
              <a:t>Bhinneka </a:t>
            </a:r>
            <a:r>
              <a:rPr dirty="0" sz="700" spc="25" b="1">
                <a:latin typeface="Comfortaa"/>
                <a:cs typeface="Comfortaa"/>
              </a:rPr>
              <a:t>Tunggal</a:t>
            </a:r>
            <a:r>
              <a:rPr dirty="0" sz="700" spc="-114" b="1">
                <a:latin typeface="Comfortaa"/>
                <a:cs typeface="Comfortaa"/>
              </a:rPr>
              <a:t> </a:t>
            </a:r>
            <a:r>
              <a:rPr dirty="0" sz="700" spc="20" b="1">
                <a:latin typeface="Comfortaa"/>
                <a:cs typeface="Comfortaa"/>
              </a:rPr>
              <a:t>Ika</a:t>
            </a:r>
            <a:endParaRPr sz="700">
              <a:latin typeface="Comfortaa"/>
              <a:cs typeface="Comforta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42569" y="185512"/>
            <a:ext cx="114972" cy="1149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4" name="object 4"/>
          <p:cNvGrpSpPr/>
          <p:nvPr/>
        </p:nvGrpSpPr>
        <p:grpSpPr>
          <a:xfrm>
            <a:off x="388499" y="499549"/>
            <a:ext cx="8427720" cy="799465"/>
            <a:chOff x="388499" y="499549"/>
            <a:chExt cx="8427720" cy="799465"/>
          </a:xfrm>
        </p:grpSpPr>
        <p:sp>
          <p:nvSpPr>
            <p:cNvPr id="5" name="object 5"/>
            <p:cNvSpPr/>
            <p:nvPr/>
          </p:nvSpPr>
          <p:spPr>
            <a:xfrm>
              <a:off x="460699" y="499549"/>
              <a:ext cx="8283575" cy="758825"/>
            </a:xfrm>
            <a:custGeom>
              <a:avLst/>
              <a:gdLst/>
              <a:ahLst/>
              <a:cxnLst/>
              <a:rect l="l" t="t" r="r" b="b"/>
              <a:pathLst>
                <a:path w="8283575" h="758825">
                  <a:moveTo>
                    <a:pt x="5521513" y="0"/>
                  </a:moveTo>
                  <a:lnTo>
                    <a:pt x="5521513" y="758398"/>
                  </a:lnTo>
                </a:path>
                <a:path w="8283575" h="758825">
                  <a:moveTo>
                    <a:pt x="8283183" y="758448"/>
                  </a:moveTo>
                  <a:lnTo>
                    <a:pt x="0" y="758448"/>
                  </a:lnTo>
                </a:path>
              </a:pathLst>
            </a:custGeom>
            <a:ln w="19049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8734357" y="1217135"/>
              <a:ext cx="81724" cy="8172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88499" y="1217135"/>
              <a:ext cx="81724" cy="817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/>
          <p:nvPr/>
        </p:nvSpPr>
        <p:spPr>
          <a:xfrm>
            <a:off x="8774857" y="198899"/>
            <a:ext cx="101699" cy="1016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01298" y="1457397"/>
            <a:ext cx="1536065" cy="342900"/>
          </a:xfrm>
          <a:custGeom>
            <a:avLst/>
            <a:gdLst/>
            <a:ahLst/>
            <a:cxnLst/>
            <a:rect l="l" t="t" r="r" b="b"/>
            <a:pathLst>
              <a:path w="1536064" h="342900">
                <a:moveTo>
                  <a:pt x="1478644" y="342299"/>
                </a:moveTo>
                <a:lnTo>
                  <a:pt x="57049" y="342299"/>
                </a:lnTo>
                <a:lnTo>
                  <a:pt x="34843" y="337815"/>
                </a:lnTo>
                <a:lnTo>
                  <a:pt x="16709" y="325589"/>
                </a:lnTo>
                <a:lnTo>
                  <a:pt x="4483" y="307454"/>
                </a:lnTo>
                <a:lnTo>
                  <a:pt x="0" y="285246"/>
                </a:lnTo>
                <a:lnTo>
                  <a:pt x="0" y="57049"/>
                </a:lnTo>
                <a:lnTo>
                  <a:pt x="4483" y="34843"/>
                </a:lnTo>
                <a:lnTo>
                  <a:pt x="16709" y="16709"/>
                </a:lnTo>
                <a:lnTo>
                  <a:pt x="34843" y="4483"/>
                </a:lnTo>
                <a:lnTo>
                  <a:pt x="57049" y="0"/>
                </a:lnTo>
                <a:lnTo>
                  <a:pt x="1478644" y="0"/>
                </a:lnTo>
                <a:lnTo>
                  <a:pt x="1518986" y="16709"/>
                </a:lnTo>
                <a:lnTo>
                  <a:pt x="1535696" y="57049"/>
                </a:lnTo>
                <a:lnTo>
                  <a:pt x="1535696" y="285246"/>
                </a:lnTo>
                <a:lnTo>
                  <a:pt x="1531213" y="307454"/>
                </a:lnTo>
                <a:lnTo>
                  <a:pt x="1518986" y="325589"/>
                </a:lnTo>
                <a:lnTo>
                  <a:pt x="1500852" y="337815"/>
                </a:lnTo>
                <a:lnTo>
                  <a:pt x="1478644" y="342299"/>
                </a:lnTo>
                <a:close/>
              </a:path>
            </a:pathLst>
          </a:custGeom>
          <a:solidFill>
            <a:srgbClr val="A572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3907551" y="1908265"/>
            <a:ext cx="2914650" cy="9017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9554" marR="521334" indent="-215900">
              <a:lnSpc>
                <a:spcPct val="114999"/>
              </a:lnSpc>
              <a:spcBef>
                <a:spcPts val="100"/>
              </a:spcBef>
            </a:pPr>
            <a:r>
              <a:rPr dirty="0" sz="1000" spc="-200">
                <a:latin typeface="Arial Black"/>
                <a:cs typeface="Arial Black"/>
              </a:rPr>
              <a:t>1.) </a:t>
            </a:r>
            <a:r>
              <a:rPr dirty="0" sz="1000" spc="-135">
                <a:latin typeface="Arial Black"/>
                <a:cs typeface="Arial Black"/>
              </a:rPr>
              <a:t>Guru </a:t>
            </a:r>
            <a:r>
              <a:rPr dirty="0" sz="1000" spc="-145">
                <a:latin typeface="Arial Black"/>
                <a:cs typeface="Arial Black"/>
              </a:rPr>
              <a:t>membuat </a:t>
            </a:r>
            <a:r>
              <a:rPr dirty="0" sz="1000" spc="-140">
                <a:latin typeface="Arial Black"/>
                <a:cs typeface="Arial Black"/>
              </a:rPr>
              <a:t>dokumen </a:t>
            </a:r>
            <a:r>
              <a:rPr dirty="0" sz="1000" spc="-120">
                <a:latin typeface="Arial Black"/>
                <a:cs typeface="Arial Black"/>
              </a:rPr>
              <a:t>daftar </a:t>
            </a:r>
            <a:r>
              <a:rPr dirty="0" sz="1000" spc="-150">
                <a:latin typeface="Arial Black"/>
                <a:cs typeface="Arial Black"/>
              </a:rPr>
              <a:t>periksa  </a:t>
            </a:r>
            <a:r>
              <a:rPr dirty="0" sz="1000" spc="-140">
                <a:latin typeface="Arial Black"/>
                <a:cs typeface="Arial Black"/>
              </a:rPr>
              <a:t>pembelajaran</a:t>
            </a:r>
            <a:endParaRPr sz="1000">
              <a:latin typeface="Arial Black"/>
              <a:cs typeface="Arial Black"/>
            </a:endParaRPr>
          </a:p>
          <a:p>
            <a:pPr marL="249554" marR="5080" indent="-237490">
              <a:lnSpc>
                <a:spcPct val="114999"/>
              </a:lnSpc>
            </a:pPr>
            <a:r>
              <a:rPr dirty="0" sz="1000" spc="-140">
                <a:latin typeface="Arial Black"/>
                <a:cs typeface="Arial Black"/>
              </a:rPr>
              <a:t>2.) </a:t>
            </a:r>
            <a:r>
              <a:rPr dirty="0" sz="1000" spc="-150">
                <a:latin typeface="Arial Black"/>
                <a:cs typeface="Arial Black"/>
              </a:rPr>
              <a:t>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45">
                <a:latin typeface="Arial Black"/>
                <a:cs typeface="Arial Black"/>
              </a:rPr>
              <a:t>mengumpulkan </a:t>
            </a:r>
            <a:r>
              <a:rPr dirty="0" sz="1000" spc="-120">
                <a:latin typeface="Arial Black"/>
                <a:cs typeface="Arial Black"/>
              </a:rPr>
              <a:t>bukti </a:t>
            </a:r>
            <a:r>
              <a:rPr dirty="0" sz="1000" spc="-140">
                <a:latin typeface="Arial Black"/>
                <a:cs typeface="Arial Black"/>
              </a:rPr>
              <a:t>pembelajaran  </a:t>
            </a:r>
            <a:r>
              <a:rPr dirty="0" sz="1000" spc="-135">
                <a:latin typeface="Arial Black"/>
                <a:cs typeface="Arial Black"/>
              </a:rPr>
              <a:t>dengan </a:t>
            </a:r>
            <a:r>
              <a:rPr dirty="0" sz="1000" spc="-150">
                <a:latin typeface="Arial Black"/>
                <a:cs typeface="Arial Black"/>
              </a:rPr>
              <a:t>menggunakan </a:t>
            </a:r>
            <a:r>
              <a:rPr dirty="0" sz="1000" spc="-135">
                <a:latin typeface="Arial Black"/>
                <a:cs typeface="Arial Black"/>
              </a:rPr>
              <a:t>panduan </a:t>
            </a:r>
            <a:r>
              <a:rPr dirty="0" sz="1000" spc="-120">
                <a:latin typeface="Arial Black"/>
                <a:cs typeface="Arial Black"/>
              </a:rPr>
              <a:t>daftar </a:t>
            </a:r>
            <a:r>
              <a:rPr dirty="0" sz="1000" spc="-150">
                <a:latin typeface="Arial Black"/>
                <a:cs typeface="Arial Black"/>
              </a:rPr>
              <a:t>periksa  </a:t>
            </a:r>
            <a:r>
              <a:rPr dirty="0" sz="1000" spc="-140">
                <a:latin typeface="Arial Black"/>
                <a:cs typeface="Arial Black"/>
              </a:rPr>
              <a:t>dokumen </a:t>
            </a:r>
            <a:r>
              <a:rPr dirty="0" sz="1000" spc="-125">
                <a:latin typeface="Arial Black"/>
                <a:cs typeface="Arial Black"/>
              </a:rPr>
              <a:t>dari</a:t>
            </a:r>
            <a:r>
              <a:rPr dirty="0" sz="1000" spc="-45">
                <a:latin typeface="Arial Black"/>
                <a:cs typeface="Arial Black"/>
              </a:rPr>
              <a:t> </a:t>
            </a:r>
            <a:r>
              <a:rPr dirty="0" sz="1000" spc="-125">
                <a:latin typeface="Arial Black"/>
                <a:cs typeface="Arial Black"/>
              </a:rPr>
              <a:t>guru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72623" y="1479413"/>
            <a:ext cx="781685" cy="2235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300" spc="-55" b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300" spc="-1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300" spc="-20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300" spc="-35" b="1">
                <a:solidFill>
                  <a:srgbClr val="FFFFFF"/>
                </a:solidFill>
                <a:latin typeface="Arial"/>
                <a:cs typeface="Arial"/>
              </a:rPr>
              <a:t>siapan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934092" y="1457397"/>
            <a:ext cx="1536065" cy="342900"/>
          </a:xfrm>
          <a:custGeom>
            <a:avLst/>
            <a:gdLst/>
            <a:ahLst/>
            <a:cxnLst/>
            <a:rect l="l" t="t" r="r" b="b"/>
            <a:pathLst>
              <a:path w="1536064" h="342900">
                <a:moveTo>
                  <a:pt x="1478647" y="342299"/>
                </a:moveTo>
                <a:lnTo>
                  <a:pt x="57049" y="342299"/>
                </a:lnTo>
                <a:lnTo>
                  <a:pt x="34846" y="337815"/>
                </a:lnTo>
                <a:lnTo>
                  <a:pt x="16712" y="325589"/>
                </a:lnTo>
                <a:lnTo>
                  <a:pt x="4484" y="307454"/>
                </a:lnTo>
                <a:lnTo>
                  <a:pt x="0" y="285246"/>
                </a:lnTo>
                <a:lnTo>
                  <a:pt x="0" y="57049"/>
                </a:lnTo>
                <a:lnTo>
                  <a:pt x="4484" y="34843"/>
                </a:lnTo>
                <a:lnTo>
                  <a:pt x="16712" y="16709"/>
                </a:lnTo>
                <a:lnTo>
                  <a:pt x="34846" y="4483"/>
                </a:lnTo>
                <a:lnTo>
                  <a:pt x="57049" y="0"/>
                </a:lnTo>
                <a:lnTo>
                  <a:pt x="1478647" y="0"/>
                </a:lnTo>
                <a:lnTo>
                  <a:pt x="1518996" y="16709"/>
                </a:lnTo>
                <a:lnTo>
                  <a:pt x="1535696" y="57049"/>
                </a:lnTo>
                <a:lnTo>
                  <a:pt x="1535696" y="285246"/>
                </a:lnTo>
                <a:lnTo>
                  <a:pt x="1531212" y="307454"/>
                </a:lnTo>
                <a:lnTo>
                  <a:pt x="1518984" y="325589"/>
                </a:lnTo>
                <a:lnTo>
                  <a:pt x="1500850" y="337815"/>
                </a:lnTo>
                <a:lnTo>
                  <a:pt x="1478647" y="342299"/>
                </a:lnTo>
                <a:close/>
              </a:path>
            </a:pathLst>
          </a:custGeom>
          <a:solidFill>
            <a:srgbClr val="627E8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4209695" y="1487071"/>
            <a:ext cx="993775" cy="2235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300" spc="-55" b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300" spc="-5" b="1">
                <a:solidFill>
                  <a:srgbClr val="FFFFFF"/>
                </a:solidFill>
                <a:latin typeface="Arial"/>
                <a:cs typeface="Arial"/>
              </a:rPr>
              <a:t>ela</a:t>
            </a:r>
            <a:r>
              <a:rPr dirty="0" sz="1300" spc="-20" b="1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dirty="0" sz="1300" spc="-35" b="1">
                <a:solidFill>
                  <a:srgbClr val="FFFFFF"/>
                </a:solidFill>
                <a:latin typeface="Arial"/>
                <a:cs typeface="Arial"/>
              </a:rPr>
              <a:t>sanaan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94982" y="1875365"/>
            <a:ext cx="2803525" cy="30048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06705" marR="85725" indent="-273050">
              <a:lnSpc>
                <a:spcPct val="114999"/>
              </a:lnSpc>
              <a:spcBef>
                <a:spcPts val="100"/>
              </a:spcBef>
              <a:tabLst>
                <a:tab pos="306705" algn="l"/>
              </a:tabLst>
            </a:pPr>
            <a:r>
              <a:rPr dirty="0" sz="1000" spc="-200">
                <a:latin typeface="Arial Black"/>
                <a:cs typeface="Arial Black"/>
              </a:rPr>
              <a:t>1.)	</a:t>
            </a:r>
            <a:r>
              <a:rPr dirty="0" sz="1000" spc="-135">
                <a:latin typeface="Arial Black"/>
                <a:cs typeface="Arial Black"/>
              </a:rPr>
              <a:t>Guru </a:t>
            </a:r>
            <a:r>
              <a:rPr dirty="0" sz="1000" spc="-145">
                <a:latin typeface="Arial Black"/>
                <a:cs typeface="Arial Black"/>
              </a:rPr>
              <a:t>mengumpulkan </a:t>
            </a:r>
            <a:r>
              <a:rPr dirty="0" sz="1000" spc="-120">
                <a:latin typeface="Arial Black"/>
                <a:cs typeface="Arial Black"/>
              </a:rPr>
              <a:t>daftar </a:t>
            </a:r>
            <a:r>
              <a:rPr dirty="0" sz="1000" spc="-135">
                <a:latin typeface="Arial Black"/>
                <a:cs typeface="Arial Black"/>
              </a:rPr>
              <a:t>keingintahuan  </a:t>
            </a:r>
            <a:r>
              <a:rPr dirty="0" sz="1000" spc="-140">
                <a:latin typeface="Arial Black"/>
                <a:cs typeface="Arial Black"/>
              </a:rPr>
              <a:t>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25">
                <a:latin typeface="Arial Black"/>
                <a:cs typeface="Arial Black"/>
              </a:rPr>
              <a:t>tentang </a:t>
            </a:r>
            <a:r>
              <a:rPr dirty="0" sz="1000" spc="-114">
                <a:latin typeface="Arial Black"/>
                <a:cs typeface="Arial Black"/>
              </a:rPr>
              <a:t>topik </a:t>
            </a:r>
            <a:r>
              <a:rPr dirty="0" sz="1000" spc="-140">
                <a:latin typeface="Arial Black"/>
                <a:cs typeface="Arial Black"/>
              </a:rPr>
              <a:t>pada </a:t>
            </a:r>
            <a:r>
              <a:rPr dirty="0" sz="1000" spc="-135">
                <a:latin typeface="Arial Black"/>
                <a:cs typeface="Arial Black"/>
              </a:rPr>
              <a:t>pertemuan  </a:t>
            </a:r>
            <a:r>
              <a:rPr dirty="0" sz="1000" spc="-145">
                <a:latin typeface="Arial Black"/>
                <a:cs typeface="Arial Black"/>
              </a:rPr>
              <a:t>sebelumnya.</a:t>
            </a:r>
            <a:endParaRPr sz="1000">
              <a:latin typeface="Arial Black"/>
              <a:cs typeface="Arial Black"/>
            </a:endParaRPr>
          </a:p>
          <a:p>
            <a:pPr marL="306705" marR="105410" indent="-294640">
              <a:lnSpc>
                <a:spcPct val="114999"/>
              </a:lnSpc>
              <a:tabLst>
                <a:tab pos="306705" algn="l"/>
              </a:tabLst>
            </a:pPr>
            <a:r>
              <a:rPr dirty="0" sz="1000" spc="-140">
                <a:latin typeface="Arial Black"/>
                <a:cs typeface="Arial Black"/>
              </a:rPr>
              <a:t>2.)	</a:t>
            </a:r>
            <a:r>
              <a:rPr dirty="0" sz="1000" spc="-150">
                <a:latin typeface="Arial Black"/>
                <a:cs typeface="Arial Black"/>
              </a:rPr>
              <a:t>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30">
                <a:latin typeface="Arial Black"/>
                <a:cs typeface="Arial Black"/>
              </a:rPr>
              <a:t>diberikan </a:t>
            </a:r>
            <a:r>
              <a:rPr dirty="0" sz="1000" spc="-155">
                <a:latin typeface="Arial Black"/>
                <a:cs typeface="Arial Black"/>
              </a:rPr>
              <a:t>kesempatan </a:t>
            </a:r>
            <a:r>
              <a:rPr dirty="0" sz="1000" spc="-145">
                <a:latin typeface="Arial Black"/>
                <a:cs typeface="Arial Black"/>
              </a:rPr>
              <a:t>kembali  </a:t>
            </a:r>
            <a:r>
              <a:rPr dirty="0" sz="1000" spc="-130">
                <a:latin typeface="Arial Black"/>
                <a:cs typeface="Arial Black"/>
              </a:rPr>
              <a:t>untuk </a:t>
            </a:r>
            <a:r>
              <a:rPr dirty="0" sz="1000" spc="-145">
                <a:latin typeface="Arial Black"/>
                <a:cs typeface="Arial Black"/>
              </a:rPr>
              <a:t>membuat </a:t>
            </a:r>
            <a:r>
              <a:rPr dirty="0" sz="1000" spc="-135">
                <a:latin typeface="Arial Black"/>
                <a:cs typeface="Arial Black"/>
              </a:rPr>
              <a:t>pertanyaan yang </a:t>
            </a:r>
            <a:r>
              <a:rPr dirty="0" sz="1000" spc="-114">
                <a:latin typeface="Arial Black"/>
                <a:cs typeface="Arial Black"/>
              </a:rPr>
              <a:t>ingin  </a:t>
            </a:r>
            <a:r>
              <a:rPr dirty="0" sz="1000" spc="-160">
                <a:latin typeface="Arial Black"/>
                <a:cs typeface="Arial Black"/>
              </a:rPr>
              <a:t>mereka </a:t>
            </a:r>
            <a:r>
              <a:rPr dirty="0" sz="1000" spc="-135">
                <a:latin typeface="Arial Black"/>
                <a:cs typeface="Arial Black"/>
              </a:rPr>
              <a:t>ketahui </a:t>
            </a:r>
            <a:r>
              <a:rPr dirty="0" sz="1000" spc="-125">
                <a:latin typeface="Arial Black"/>
                <a:cs typeface="Arial Black"/>
              </a:rPr>
              <a:t>tentang </a:t>
            </a:r>
            <a:r>
              <a:rPr dirty="0" sz="1000" spc="-114">
                <a:latin typeface="Arial Black"/>
                <a:cs typeface="Arial Black"/>
              </a:rPr>
              <a:t>topik </a:t>
            </a:r>
            <a:r>
              <a:rPr dirty="0" sz="1000" spc="-135">
                <a:latin typeface="Arial Black"/>
                <a:cs typeface="Arial Black"/>
              </a:rPr>
              <a:t>terkait.</a:t>
            </a:r>
            <a:endParaRPr sz="1000">
              <a:latin typeface="Arial Black"/>
              <a:cs typeface="Arial Black"/>
            </a:endParaRPr>
          </a:p>
          <a:p>
            <a:pPr marL="306705" marR="5080" indent="-291465">
              <a:lnSpc>
                <a:spcPct val="114999"/>
              </a:lnSpc>
              <a:tabLst>
                <a:tab pos="306705" algn="l"/>
              </a:tabLst>
            </a:pPr>
            <a:r>
              <a:rPr dirty="0" sz="1000" spc="-150">
                <a:latin typeface="Arial Black"/>
                <a:cs typeface="Arial Black"/>
              </a:rPr>
              <a:t>3.)	</a:t>
            </a:r>
            <a:r>
              <a:rPr dirty="0" sz="1000" spc="-135">
                <a:latin typeface="Arial Black"/>
                <a:cs typeface="Arial Black"/>
              </a:rPr>
              <a:t>Guru </a:t>
            </a:r>
            <a:r>
              <a:rPr dirty="0" sz="1000" spc="-130">
                <a:latin typeface="Arial Black"/>
                <a:cs typeface="Arial Black"/>
              </a:rPr>
              <a:t>menghubungi </a:t>
            </a:r>
            <a:r>
              <a:rPr dirty="0" sz="1000" spc="-150">
                <a:latin typeface="Arial Black"/>
                <a:cs typeface="Arial Black"/>
              </a:rPr>
              <a:t>narasumber </a:t>
            </a:r>
            <a:r>
              <a:rPr dirty="0" sz="1000" spc="-130">
                <a:latin typeface="Arial Black"/>
                <a:cs typeface="Arial Black"/>
              </a:rPr>
              <a:t>untuk </a:t>
            </a:r>
            <a:r>
              <a:rPr dirty="0" sz="1000" spc="-165">
                <a:latin typeface="Arial Black"/>
                <a:cs typeface="Arial Black"/>
              </a:rPr>
              <a:t>sesi </a:t>
            </a:r>
            <a:r>
              <a:rPr dirty="0" sz="1000" spc="-110">
                <a:latin typeface="Arial Black"/>
                <a:cs typeface="Arial Black"/>
              </a:rPr>
              <a:t>ini,  </a:t>
            </a:r>
            <a:r>
              <a:rPr dirty="0" sz="1000" spc="-125">
                <a:latin typeface="Arial Black"/>
                <a:cs typeface="Arial Black"/>
              </a:rPr>
              <a:t>dapat </a:t>
            </a:r>
            <a:r>
              <a:rPr dirty="0" sz="1000" spc="-140">
                <a:latin typeface="Arial Black"/>
                <a:cs typeface="Arial Black"/>
              </a:rPr>
              <a:t>melibatkan </a:t>
            </a:r>
            <a:r>
              <a:rPr dirty="0" sz="1000" spc="-130">
                <a:latin typeface="Arial Black"/>
                <a:cs typeface="Arial Black"/>
              </a:rPr>
              <a:t>staf </a:t>
            </a:r>
            <a:r>
              <a:rPr dirty="0" sz="1000" spc="-150">
                <a:latin typeface="Arial Black"/>
                <a:cs typeface="Arial Black"/>
              </a:rPr>
              <a:t>Kementerian  </a:t>
            </a:r>
            <a:r>
              <a:rPr dirty="0" sz="1000" spc="-160">
                <a:latin typeface="Arial Black"/>
                <a:cs typeface="Arial Black"/>
              </a:rPr>
              <a:t>Komunikasi </a:t>
            </a:r>
            <a:r>
              <a:rPr dirty="0" sz="1000" spc="-135">
                <a:latin typeface="Arial Black"/>
                <a:cs typeface="Arial Black"/>
              </a:rPr>
              <a:t>dan </a:t>
            </a:r>
            <a:r>
              <a:rPr dirty="0" sz="1000" spc="-130">
                <a:latin typeface="Arial Black"/>
                <a:cs typeface="Arial Black"/>
              </a:rPr>
              <a:t>Informatika, </a:t>
            </a:r>
            <a:r>
              <a:rPr dirty="0" sz="1000" spc="-135">
                <a:latin typeface="Arial Black"/>
                <a:cs typeface="Arial Black"/>
              </a:rPr>
              <a:t>pertemuan </a:t>
            </a:r>
            <a:r>
              <a:rPr dirty="0" sz="1000" spc="-145">
                <a:latin typeface="Arial Black"/>
                <a:cs typeface="Arial Black"/>
              </a:rPr>
              <a:t>bisa  </a:t>
            </a:r>
            <a:r>
              <a:rPr dirty="0" sz="1000" spc="-155">
                <a:latin typeface="Arial Black"/>
                <a:cs typeface="Arial Black"/>
              </a:rPr>
              <a:t>dilaksanakan </a:t>
            </a:r>
            <a:r>
              <a:rPr dirty="0" sz="1000" spc="-135">
                <a:latin typeface="Arial Black"/>
                <a:cs typeface="Arial Black"/>
              </a:rPr>
              <a:t>dengan </a:t>
            </a:r>
            <a:r>
              <a:rPr dirty="0" sz="1000" spc="-130">
                <a:latin typeface="Arial Black"/>
                <a:cs typeface="Arial Black"/>
              </a:rPr>
              <a:t>metode </a:t>
            </a:r>
            <a:r>
              <a:rPr dirty="0" sz="1000" spc="-125">
                <a:latin typeface="Arial Black"/>
                <a:cs typeface="Arial Black"/>
              </a:rPr>
              <a:t>daring </a:t>
            </a:r>
            <a:r>
              <a:rPr dirty="0" sz="1000" spc="-140">
                <a:latin typeface="Arial Black"/>
                <a:cs typeface="Arial Black"/>
              </a:rPr>
              <a:t>maupun  </a:t>
            </a:r>
            <a:r>
              <a:rPr dirty="0" sz="1000" spc="-114">
                <a:latin typeface="Arial Black"/>
                <a:cs typeface="Arial Black"/>
              </a:rPr>
              <a:t>luring </a:t>
            </a:r>
            <a:r>
              <a:rPr dirty="0" sz="1000" spc="-160">
                <a:latin typeface="Arial Black"/>
                <a:cs typeface="Arial Black"/>
              </a:rPr>
              <a:t>sesuai </a:t>
            </a:r>
            <a:r>
              <a:rPr dirty="0" sz="1000" spc="-135">
                <a:latin typeface="Arial Black"/>
                <a:cs typeface="Arial Black"/>
              </a:rPr>
              <a:t>dengan kondisi </a:t>
            </a:r>
            <a:r>
              <a:rPr dirty="0" sz="1000" spc="-150">
                <a:latin typeface="Arial Black"/>
                <a:cs typeface="Arial Black"/>
              </a:rPr>
              <a:t>sekolah </a:t>
            </a:r>
            <a:r>
              <a:rPr dirty="0" sz="1000" spc="-135">
                <a:latin typeface="Arial Black"/>
                <a:cs typeface="Arial Black"/>
              </a:rPr>
              <a:t>dan  </a:t>
            </a:r>
            <a:r>
              <a:rPr dirty="0" sz="1000" spc="-145">
                <a:latin typeface="Arial Black"/>
                <a:cs typeface="Arial Black"/>
              </a:rPr>
              <a:t>ketersediaan narasumber, </a:t>
            </a:r>
            <a:r>
              <a:rPr dirty="0" sz="1000" spc="-130">
                <a:latin typeface="Arial Black"/>
                <a:cs typeface="Arial Black"/>
              </a:rPr>
              <a:t>informasi untuk  </a:t>
            </a:r>
            <a:r>
              <a:rPr dirty="0" sz="1000" spc="-135">
                <a:latin typeface="Arial Black"/>
                <a:cs typeface="Arial Black"/>
              </a:rPr>
              <a:t>pengajuan </a:t>
            </a:r>
            <a:r>
              <a:rPr dirty="0" sz="1000" spc="-150">
                <a:latin typeface="Arial Black"/>
                <a:cs typeface="Arial Black"/>
              </a:rPr>
              <a:t>narasumber </a:t>
            </a:r>
            <a:r>
              <a:rPr dirty="0" sz="1000" spc="-125">
                <a:latin typeface="Arial Black"/>
                <a:cs typeface="Arial Black"/>
              </a:rPr>
              <a:t>dapat </a:t>
            </a:r>
            <a:r>
              <a:rPr dirty="0" sz="1000" spc="-160">
                <a:latin typeface="Arial Black"/>
                <a:cs typeface="Arial Black"/>
              </a:rPr>
              <a:t>diakses </a:t>
            </a:r>
            <a:r>
              <a:rPr dirty="0" sz="1000" spc="-100">
                <a:latin typeface="Arial Black"/>
                <a:cs typeface="Arial Black"/>
              </a:rPr>
              <a:t>di:  </a:t>
            </a:r>
            <a:r>
              <a:rPr dirty="0" sz="1000" spc="-90">
                <a:latin typeface="Arial Black"/>
                <a:cs typeface="Arial Black"/>
              </a:rPr>
              <a:t>https://kominfo.go.id/content/detail/6994/b  </a:t>
            </a:r>
            <a:r>
              <a:rPr dirty="0" sz="1000" spc="-125">
                <a:latin typeface="Arial Black"/>
                <a:cs typeface="Arial Black"/>
              </a:rPr>
              <a:t>agaimana-prosedur-pengajuan-narasumber-u  </a:t>
            </a:r>
            <a:r>
              <a:rPr dirty="0" sz="1000" spc="-130">
                <a:latin typeface="Arial Black"/>
                <a:cs typeface="Arial Black"/>
              </a:rPr>
              <a:t>ntuk-seminarkegiatanartikel-dari-kementeria  </a:t>
            </a:r>
            <a:r>
              <a:rPr dirty="0" sz="1000" spc="-80">
                <a:latin typeface="Arial Black"/>
                <a:cs typeface="Arial Black"/>
              </a:rPr>
              <a:t>n-kominfo/0/faq</a:t>
            </a:r>
            <a:endParaRPr sz="1000">
              <a:latin typeface="Arial Black"/>
              <a:cs typeface="Arial Black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39974" y="0"/>
            <a:ext cx="1646555" cy="406400"/>
            <a:chOff x="39974" y="0"/>
            <a:chExt cx="1646555" cy="406400"/>
          </a:xfrm>
        </p:grpSpPr>
        <p:sp>
          <p:nvSpPr>
            <p:cNvPr id="16" name="object 16"/>
            <p:cNvSpPr/>
            <p:nvPr/>
          </p:nvSpPr>
          <p:spPr>
            <a:xfrm>
              <a:off x="39974" y="0"/>
              <a:ext cx="1646246" cy="40604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668548" y="115849"/>
              <a:ext cx="876300" cy="276225"/>
            </a:xfrm>
            <a:custGeom>
              <a:avLst/>
              <a:gdLst/>
              <a:ahLst/>
              <a:cxnLst/>
              <a:rect l="l" t="t" r="r" b="b"/>
              <a:pathLst>
                <a:path w="876300" h="276225">
                  <a:moveTo>
                    <a:pt x="829698" y="275999"/>
                  </a:moveTo>
                  <a:lnTo>
                    <a:pt x="45999" y="275999"/>
                  </a:lnTo>
                  <a:lnTo>
                    <a:pt x="28094" y="272384"/>
                  </a:lnTo>
                  <a:lnTo>
                    <a:pt x="13473" y="262526"/>
                  </a:lnTo>
                  <a:lnTo>
                    <a:pt x="3614" y="247904"/>
                  </a:lnTo>
                  <a:lnTo>
                    <a:pt x="0" y="229999"/>
                  </a:lnTo>
                  <a:lnTo>
                    <a:pt x="0" y="46000"/>
                  </a:lnTo>
                  <a:lnTo>
                    <a:pt x="3614" y="28095"/>
                  </a:lnTo>
                  <a:lnTo>
                    <a:pt x="13473" y="13473"/>
                  </a:lnTo>
                  <a:lnTo>
                    <a:pt x="28094" y="3614"/>
                  </a:lnTo>
                  <a:lnTo>
                    <a:pt x="45999" y="0"/>
                  </a:lnTo>
                  <a:lnTo>
                    <a:pt x="829698" y="0"/>
                  </a:lnTo>
                  <a:lnTo>
                    <a:pt x="867969" y="20479"/>
                  </a:lnTo>
                  <a:lnTo>
                    <a:pt x="875698" y="46000"/>
                  </a:lnTo>
                  <a:lnTo>
                    <a:pt x="875698" y="229999"/>
                  </a:lnTo>
                  <a:lnTo>
                    <a:pt x="872083" y="247904"/>
                  </a:lnTo>
                  <a:lnTo>
                    <a:pt x="862225" y="262526"/>
                  </a:lnTo>
                  <a:lnTo>
                    <a:pt x="847603" y="272384"/>
                  </a:lnTo>
                  <a:lnTo>
                    <a:pt x="829698" y="275999"/>
                  </a:lnTo>
                  <a:close/>
                </a:path>
              </a:pathLst>
            </a:custGeom>
            <a:solidFill>
              <a:srgbClr val="D8E9D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/>
          <p:cNvSpPr txBox="1"/>
          <p:nvPr/>
        </p:nvSpPr>
        <p:spPr>
          <a:xfrm>
            <a:off x="595473" y="108610"/>
            <a:ext cx="80962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Arial"/>
                <a:cs typeface="Arial"/>
              </a:rPr>
              <a:t>Suara</a:t>
            </a:r>
            <a:r>
              <a:rPr dirty="0" sz="800" spc="-60">
                <a:latin typeface="Arial"/>
                <a:cs typeface="Arial"/>
              </a:rPr>
              <a:t> </a:t>
            </a:r>
            <a:r>
              <a:rPr dirty="0" sz="800" spc="-5">
                <a:latin typeface="Arial"/>
                <a:cs typeface="Arial"/>
              </a:rPr>
              <a:t>Demokrasi</a:t>
            </a:r>
            <a:endParaRPr sz="8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934092" y="3018443"/>
            <a:ext cx="2926080" cy="915035"/>
          </a:xfrm>
          <a:custGeom>
            <a:avLst/>
            <a:gdLst/>
            <a:ahLst/>
            <a:cxnLst/>
            <a:rect l="l" t="t" r="r" b="b"/>
            <a:pathLst>
              <a:path w="2926079" h="915035">
                <a:moveTo>
                  <a:pt x="2773094" y="914998"/>
                </a:moveTo>
                <a:lnTo>
                  <a:pt x="152499" y="914998"/>
                </a:lnTo>
                <a:lnTo>
                  <a:pt x="104297" y="907223"/>
                </a:lnTo>
                <a:lnTo>
                  <a:pt x="62434" y="885575"/>
                </a:lnTo>
                <a:lnTo>
                  <a:pt x="29423" y="852563"/>
                </a:lnTo>
                <a:lnTo>
                  <a:pt x="7774" y="810700"/>
                </a:lnTo>
                <a:lnTo>
                  <a:pt x="0" y="762498"/>
                </a:lnTo>
                <a:lnTo>
                  <a:pt x="0" y="152499"/>
                </a:lnTo>
                <a:lnTo>
                  <a:pt x="7774" y="104297"/>
                </a:lnTo>
                <a:lnTo>
                  <a:pt x="29423" y="62434"/>
                </a:lnTo>
                <a:lnTo>
                  <a:pt x="62434" y="29423"/>
                </a:lnTo>
                <a:lnTo>
                  <a:pt x="104297" y="7774"/>
                </a:lnTo>
                <a:lnTo>
                  <a:pt x="152499" y="0"/>
                </a:lnTo>
                <a:lnTo>
                  <a:pt x="2773094" y="0"/>
                </a:lnTo>
                <a:lnTo>
                  <a:pt x="2831450" y="11612"/>
                </a:lnTo>
                <a:lnTo>
                  <a:pt x="2880919" y="44674"/>
                </a:lnTo>
                <a:lnTo>
                  <a:pt x="2913981" y="94143"/>
                </a:lnTo>
                <a:lnTo>
                  <a:pt x="2925594" y="152499"/>
                </a:lnTo>
                <a:lnTo>
                  <a:pt x="2925594" y="762498"/>
                </a:lnTo>
                <a:lnTo>
                  <a:pt x="2917819" y="810700"/>
                </a:lnTo>
                <a:lnTo>
                  <a:pt x="2896170" y="852563"/>
                </a:lnTo>
                <a:lnTo>
                  <a:pt x="2863159" y="885575"/>
                </a:lnTo>
                <a:lnTo>
                  <a:pt x="2821296" y="907223"/>
                </a:lnTo>
                <a:lnTo>
                  <a:pt x="2773094" y="914998"/>
                </a:lnTo>
                <a:close/>
              </a:path>
            </a:pathLst>
          </a:custGeom>
          <a:solidFill>
            <a:srgbClr val="DD9587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20" name="object 20"/>
          <p:cNvGrpSpPr/>
          <p:nvPr/>
        </p:nvGrpSpPr>
        <p:grpSpPr>
          <a:xfrm>
            <a:off x="0" y="466294"/>
            <a:ext cx="1068705" cy="678815"/>
            <a:chOff x="0" y="466294"/>
            <a:chExt cx="1068705" cy="678815"/>
          </a:xfrm>
        </p:grpSpPr>
        <p:sp>
          <p:nvSpPr>
            <p:cNvPr id="21" name="object 21"/>
            <p:cNvSpPr/>
            <p:nvPr/>
          </p:nvSpPr>
          <p:spPr>
            <a:xfrm>
              <a:off x="0" y="466294"/>
              <a:ext cx="1068705" cy="678815"/>
            </a:xfrm>
            <a:custGeom>
              <a:avLst/>
              <a:gdLst/>
              <a:ahLst/>
              <a:cxnLst/>
              <a:rect l="l" t="t" r="r" b="b"/>
              <a:pathLst>
                <a:path w="1068705" h="678815">
                  <a:moveTo>
                    <a:pt x="1064074" y="289319"/>
                  </a:moveTo>
                  <a:lnTo>
                    <a:pt x="61539" y="289319"/>
                  </a:lnTo>
                  <a:lnTo>
                    <a:pt x="95289" y="287631"/>
                  </a:lnTo>
                  <a:lnTo>
                    <a:pt x="175883" y="282394"/>
                  </a:lnTo>
                  <a:lnTo>
                    <a:pt x="239135" y="277216"/>
                  </a:lnTo>
                  <a:lnTo>
                    <a:pt x="398519" y="262494"/>
                  </a:lnTo>
                  <a:lnTo>
                    <a:pt x="402009" y="248644"/>
                  </a:lnTo>
                  <a:lnTo>
                    <a:pt x="410621" y="220889"/>
                  </a:lnTo>
                  <a:lnTo>
                    <a:pt x="427961" y="181902"/>
                  </a:lnTo>
                  <a:lnTo>
                    <a:pt x="449609" y="146404"/>
                  </a:lnTo>
                  <a:lnTo>
                    <a:pt x="475619" y="113469"/>
                  </a:lnTo>
                  <a:lnTo>
                    <a:pt x="505936" y="84024"/>
                  </a:lnTo>
                  <a:lnTo>
                    <a:pt x="516353" y="74482"/>
                  </a:lnTo>
                  <a:lnTo>
                    <a:pt x="550976" y="50274"/>
                  </a:lnTo>
                  <a:lnTo>
                    <a:pt x="588218" y="30314"/>
                  </a:lnTo>
                  <a:lnTo>
                    <a:pt x="641926" y="11287"/>
                  </a:lnTo>
                  <a:lnTo>
                    <a:pt x="684406" y="2617"/>
                  </a:lnTo>
                  <a:lnTo>
                    <a:pt x="713851" y="0"/>
                  </a:lnTo>
                  <a:lnTo>
                    <a:pt x="746786" y="0"/>
                  </a:lnTo>
                  <a:lnTo>
                    <a:pt x="813470" y="10414"/>
                  </a:lnTo>
                  <a:lnTo>
                    <a:pt x="861128" y="26882"/>
                  </a:lnTo>
                  <a:lnTo>
                    <a:pt x="918270" y="58072"/>
                  </a:lnTo>
                  <a:lnTo>
                    <a:pt x="957258" y="88389"/>
                  </a:lnTo>
                  <a:lnTo>
                    <a:pt x="990195" y="123012"/>
                  </a:lnTo>
                  <a:lnTo>
                    <a:pt x="1018765" y="162872"/>
                  </a:lnTo>
                  <a:lnTo>
                    <a:pt x="1041285" y="207039"/>
                  </a:lnTo>
                  <a:lnTo>
                    <a:pt x="1057752" y="254696"/>
                  </a:lnTo>
                  <a:lnTo>
                    <a:pt x="1061245" y="270291"/>
                  </a:lnTo>
                  <a:lnTo>
                    <a:pt x="1064074" y="289319"/>
                  </a:lnTo>
                  <a:close/>
                </a:path>
                <a:path w="1068705" h="678815">
                  <a:moveTo>
                    <a:pt x="0" y="403516"/>
                  </a:moveTo>
                  <a:lnTo>
                    <a:pt x="0" y="288605"/>
                  </a:lnTo>
                  <a:lnTo>
                    <a:pt x="15627" y="289319"/>
                  </a:lnTo>
                  <a:lnTo>
                    <a:pt x="1064074" y="289319"/>
                  </a:lnTo>
                  <a:lnTo>
                    <a:pt x="1066422" y="304041"/>
                  </a:lnTo>
                  <a:lnTo>
                    <a:pt x="1068170" y="338724"/>
                  </a:lnTo>
                  <a:lnTo>
                    <a:pt x="1067295" y="356936"/>
                  </a:lnTo>
                  <a:lnTo>
                    <a:pt x="1066422" y="373346"/>
                  </a:lnTo>
                  <a:lnTo>
                    <a:pt x="1063805" y="390686"/>
                  </a:lnTo>
                  <a:lnTo>
                    <a:pt x="1061914" y="402849"/>
                  </a:lnTo>
                  <a:lnTo>
                    <a:pt x="15627" y="402849"/>
                  </a:lnTo>
                  <a:lnTo>
                    <a:pt x="0" y="403516"/>
                  </a:lnTo>
                  <a:close/>
                </a:path>
                <a:path w="1068705" h="678815">
                  <a:moveTo>
                    <a:pt x="728571" y="678321"/>
                  </a:moveTo>
                  <a:lnTo>
                    <a:pt x="714723" y="678321"/>
                  </a:lnTo>
                  <a:lnTo>
                    <a:pt x="700001" y="677448"/>
                  </a:lnTo>
                  <a:lnTo>
                    <a:pt x="686093" y="675701"/>
                  </a:lnTo>
                  <a:lnTo>
                    <a:pt x="644546" y="667903"/>
                  </a:lnTo>
                  <a:lnTo>
                    <a:pt x="630696" y="663598"/>
                  </a:lnTo>
                  <a:lnTo>
                    <a:pt x="617661" y="660106"/>
                  </a:lnTo>
                  <a:lnTo>
                    <a:pt x="568316" y="637586"/>
                  </a:lnTo>
                  <a:lnTo>
                    <a:pt x="522403" y="608143"/>
                  </a:lnTo>
                  <a:lnTo>
                    <a:pt x="473001" y="562231"/>
                  </a:lnTo>
                  <a:lnTo>
                    <a:pt x="456534" y="540583"/>
                  </a:lnTo>
                  <a:lnTo>
                    <a:pt x="448736" y="530168"/>
                  </a:lnTo>
                  <a:lnTo>
                    <a:pt x="415859" y="470406"/>
                  </a:lnTo>
                  <a:lnTo>
                    <a:pt x="402824" y="431419"/>
                  </a:lnTo>
                  <a:lnTo>
                    <a:pt x="309311" y="421876"/>
                  </a:lnTo>
                  <a:lnTo>
                    <a:pt x="169831" y="409774"/>
                  </a:lnTo>
                  <a:lnTo>
                    <a:pt x="92729" y="404536"/>
                  </a:lnTo>
                  <a:lnTo>
                    <a:pt x="34655" y="402849"/>
                  </a:lnTo>
                  <a:lnTo>
                    <a:pt x="1061914" y="402849"/>
                  </a:lnTo>
                  <a:lnTo>
                    <a:pt x="1052575" y="440089"/>
                  </a:lnTo>
                  <a:lnTo>
                    <a:pt x="1027435" y="500724"/>
                  </a:lnTo>
                  <a:lnTo>
                    <a:pt x="1000553" y="542271"/>
                  </a:lnTo>
                  <a:lnTo>
                    <a:pt x="990195" y="554433"/>
                  </a:lnTo>
                  <a:lnTo>
                    <a:pt x="979778" y="567411"/>
                  </a:lnTo>
                  <a:lnTo>
                    <a:pt x="944283" y="601218"/>
                  </a:lnTo>
                  <a:lnTo>
                    <a:pt x="890573" y="637586"/>
                  </a:lnTo>
                  <a:lnTo>
                    <a:pt x="845533" y="657488"/>
                  </a:lnTo>
                  <a:lnTo>
                    <a:pt x="797003" y="671396"/>
                  </a:lnTo>
                  <a:lnTo>
                    <a:pt x="763195" y="676573"/>
                  </a:lnTo>
                  <a:lnTo>
                    <a:pt x="728571" y="6783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474536" y="536343"/>
              <a:ext cx="521334" cy="521334"/>
            </a:xfrm>
            <a:custGeom>
              <a:avLst/>
              <a:gdLst/>
              <a:ahLst/>
              <a:cxnLst/>
              <a:rect l="l" t="t" r="r" b="b"/>
              <a:pathLst>
                <a:path w="521334" h="521334">
                  <a:moveTo>
                    <a:pt x="260394" y="520788"/>
                  </a:moveTo>
                  <a:lnTo>
                    <a:pt x="213588" y="516593"/>
                  </a:lnTo>
                  <a:lnTo>
                    <a:pt x="169534" y="504498"/>
                  </a:lnTo>
                  <a:lnTo>
                    <a:pt x="128968" y="485237"/>
                  </a:lnTo>
                  <a:lnTo>
                    <a:pt x="92625" y="459547"/>
                  </a:lnTo>
                  <a:lnTo>
                    <a:pt x="61241" y="428163"/>
                  </a:lnTo>
                  <a:lnTo>
                    <a:pt x="35551" y="391820"/>
                  </a:lnTo>
                  <a:lnTo>
                    <a:pt x="16290" y="351254"/>
                  </a:lnTo>
                  <a:lnTo>
                    <a:pt x="4195" y="307200"/>
                  </a:lnTo>
                  <a:lnTo>
                    <a:pt x="0" y="260394"/>
                  </a:lnTo>
                  <a:lnTo>
                    <a:pt x="4195" y="213588"/>
                  </a:lnTo>
                  <a:lnTo>
                    <a:pt x="16290" y="169534"/>
                  </a:lnTo>
                  <a:lnTo>
                    <a:pt x="35551" y="128968"/>
                  </a:lnTo>
                  <a:lnTo>
                    <a:pt x="61241" y="92625"/>
                  </a:lnTo>
                  <a:lnTo>
                    <a:pt x="92625" y="61241"/>
                  </a:lnTo>
                  <a:lnTo>
                    <a:pt x="128968" y="35551"/>
                  </a:lnTo>
                  <a:lnTo>
                    <a:pt x="169534" y="16290"/>
                  </a:lnTo>
                  <a:lnTo>
                    <a:pt x="213588" y="4195"/>
                  </a:lnTo>
                  <a:lnTo>
                    <a:pt x="260394" y="0"/>
                  </a:lnTo>
                  <a:lnTo>
                    <a:pt x="311431" y="5049"/>
                  </a:lnTo>
                  <a:lnTo>
                    <a:pt x="360042" y="19820"/>
                  </a:lnTo>
                  <a:lnTo>
                    <a:pt x="404861" y="43748"/>
                  </a:lnTo>
                  <a:lnTo>
                    <a:pt x="444521" y="76267"/>
                  </a:lnTo>
                  <a:lnTo>
                    <a:pt x="477039" y="115926"/>
                  </a:lnTo>
                  <a:lnTo>
                    <a:pt x="500967" y="160744"/>
                  </a:lnTo>
                  <a:lnTo>
                    <a:pt x="515739" y="209355"/>
                  </a:lnTo>
                  <a:lnTo>
                    <a:pt x="520788" y="260394"/>
                  </a:lnTo>
                  <a:lnTo>
                    <a:pt x="516593" y="307200"/>
                  </a:lnTo>
                  <a:lnTo>
                    <a:pt x="504498" y="351254"/>
                  </a:lnTo>
                  <a:lnTo>
                    <a:pt x="485237" y="391820"/>
                  </a:lnTo>
                  <a:lnTo>
                    <a:pt x="459547" y="428163"/>
                  </a:lnTo>
                  <a:lnTo>
                    <a:pt x="428163" y="459547"/>
                  </a:lnTo>
                  <a:lnTo>
                    <a:pt x="391820" y="485237"/>
                  </a:lnTo>
                  <a:lnTo>
                    <a:pt x="351254" y="504498"/>
                  </a:lnTo>
                  <a:lnTo>
                    <a:pt x="307200" y="516593"/>
                  </a:lnTo>
                  <a:lnTo>
                    <a:pt x="260394" y="520788"/>
                  </a:lnTo>
                  <a:close/>
                </a:path>
              </a:pathLst>
            </a:custGeom>
            <a:solidFill>
              <a:srgbClr val="627E8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3" name="object 23"/>
          <p:cNvSpPr txBox="1"/>
          <p:nvPr/>
        </p:nvSpPr>
        <p:spPr>
          <a:xfrm>
            <a:off x="655822" y="636781"/>
            <a:ext cx="15875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60" b="1">
                <a:solidFill>
                  <a:srgbClr val="FFFFFF"/>
                </a:solidFill>
                <a:latin typeface="Comfortaa"/>
                <a:cs typeface="Comfortaa"/>
              </a:rPr>
              <a:t>9</a:t>
            </a:r>
            <a:endParaRPr sz="1800">
              <a:latin typeface="Comfortaa"/>
              <a:cs typeface="Comforta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278325" y="619877"/>
            <a:ext cx="4119879" cy="389255"/>
          </a:xfrm>
          <a:prstGeom prst="rect">
            <a:avLst/>
          </a:prstGeom>
        </p:spPr>
        <p:txBody>
          <a:bodyPr wrap="square" lIns="0" tIns="20320" rIns="0" bIns="0" rtlCol="0" vert="horz">
            <a:spAutoFit/>
          </a:bodyPr>
          <a:lstStyle/>
          <a:p>
            <a:pPr marL="12700" marR="5080">
              <a:lnSpc>
                <a:spcPts val="1420"/>
              </a:lnSpc>
              <a:spcBef>
                <a:spcPts val="160"/>
              </a:spcBef>
            </a:pPr>
            <a:r>
              <a:rPr dirty="0" sz="1200" spc="-35" b="1">
                <a:solidFill>
                  <a:srgbClr val="741A46"/>
                </a:solidFill>
                <a:latin typeface="Arial"/>
                <a:cs typeface="Arial"/>
              </a:rPr>
              <a:t>Diskusi </a:t>
            </a:r>
            <a:r>
              <a:rPr dirty="0" sz="1200" spc="-10" b="1">
                <a:solidFill>
                  <a:srgbClr val="741A46"/>
                </a:solidFill>
                <a:latin typeface="Arial"/>
                <a:cs typeface="Arial"/>
              </a:rPr>
              <a:t>Dengan </a:t>
            </a:r>
            <a:r>
              <a:rPr dirty="0" sz="1200" spc="-30" b="1">
                <a:solidFill>
                  <a:srgbClr val="741A46"/>
                </a:solidFill>
                <a:latin typeface="Arial"/>
                <a:cs typeface="Arial"/>
              </a:rPr>
              <a:t>Pembicara </a:t>
            </a:r>
            <a:r>
              <a:rPr dirty="0" sz="1200" spc="-40" b="1">
                <a:solidFill>
                  <a:srgbClr val="741A46"/>
                </a:solidFill>
                <a:latin typeface="Arial"/>
                <a:cs typeface="Arial"/>
              </a:rPr>
              <a:t>Tamu </a:t>
            </a:r>
            <a:r>
              <a:rPr dirty="0" sz="1200" spc="-5" b="1">
                <a:solidFill>
                  <a:srgbClr val="741A46"/>
                </a:solidFill>
                <a:latin typeface="Arial"/>
                <a:cs typeface="Arial"/>
              </a:rPr>
              <a:t>Untuk </a:t>
            </a:r>
            <a:r>
              <a:rPr dirty="0" sz="1200" spc="-10" b="1">
                <a:solidFill>
                  <a:srgbClr val="741A46"/>
                </a:solidFill>
                <a:latin typeface="Arial"/>
                <a:cs typeface="Arial"/>
              </a:rPr>
              <a:t>Mengetahui </a:t>
            </a:r>
            <a:r>
              <a:rPr dirty="0" sz="1200" spc="-35" b="1">
                <a:solidFill>
                  <a:srgbClr val="741A46"/>
                </a:solidFill>
                <a:latin typeface="Arial"/>
                <a:cs typeface="Arial"/>
              </a:rPr>
              <a:t>Lebih  </a:t>
            </a:r>
            <a:r>
              <a:rPr dirty="0" sz="1200" spc="10" b="1">
                <a:solidFill>
                  <a:srgbClr val="741A46"/>
                </a:solidFill>
                <a:latin typeface="Arial"/>
                <a:cs typeface="Arial"/>
              </a:rPr>
              <a:t>Dalam </a:t>
            </a:r>
            <a:r>
              <a:rPr dirty="0" sz="1200" spc="-20" b="1">
                <a:solidFill>
                  <a:srgbClr val="741A46"/>
                </a:solidFill>
                <a:latin typeface="Arial"/>
                <a:cs typeface="Arial"/>
              </a:rPr>
              <a:t>Tentang </a:t>
            </a:r>
            <a:r>
              <a:rPr dirty="0" sz="1200" spc="-25" b="1">
                <a:solidFill>
                  <a:srgbClr val="741A46"/>
                </a:solidFill>
                <a:latin typeface="Arial"/>
                <a:cs typeface="Arial"/>
              </a:rPr>
              <a:t>Peran </a:t>
            </a:r>
            <a:r>
              <a:rPr dirty="0" sz="1200" spc="-30" b="1">
                <a:solidFill>
                  <a:srgbClr val="741A46"/>
                </a:solidFill>
                <a:latin typeface="Arial"/>
                <a:cs typeface="Arial"/>
              </a:rPr>
              <a:t>Teknologi </a:t>
            </a:r>
            <a:r>
              <a:rPr dirty="0" sz="1200" spc="10" b="1">
                <a:solidFill>
                  <a:srgbClr val="741A46"/>
                </a:solidFill>
                <a:latin typeface="Arial"/>
                <a:cs typeface="Arial"/>
              </a:rPr>
              <a:t>Dalam </a:t>
            </a:r>
            <a:r>
              <a:rPr dirty="0" sz="1200" spc="-20" b="1">
                <a:solidFill>
                  <a:srgbClr val="741A46"/>
                </a:solidFill>
                <a:latin typeface="Arial"/>
                <a:cs typeface="Arial"/>
              </a:rPr>
              <a:t>Demokrasi</a:t>
            </a:r>
            <a:endParaRPr sz="12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303133" y="631743"/>
            <a:ext cx="1021715" cy="3683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2500"/>
              </a:lnSpc>
              <a:spcBef>
                <a:spcPts val="100"/>
              </a:spcBef>
            </a:pPr>
            <a:r>
              <a:rPr dirty="0" sz="1000" spc="-110" b="1">
                <a:latin typeface="Verdana"/>
                <a:cs typeface="Verdana"/>
              </a:rPr>
              <a:t>Kegiatan:  Pembicara</a:t>
            </a:r>
            <a:r>
              <a:rPr dirty="0" sz="1000" spc="-145" b="1">
                <a:latin typeface="Verdana"/>
                <a:cs typeface="Verdana"/>
              </a:rPr>
              <a:t> </a:t>
            </a:r>
            <a:r>
              <a:rPr dirty="0" sz="1000" spc="-135" b="1">
                <a:latin typeface="Verdana"/>
                <a:cs typeface="Verdana"/>
              </a:rPr>
              <a:t>Tamu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682084" y="176444"/>
            <a:ext cx="1008380" cy="132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 spc="25" b="1">
                <a:latin typeface="Comfortaa"/>
                <a:cs typeface="Comfortaa"/>
              </a:rPr>
              <a:t>Tahapan</a:t>
            </a:r>
            <a:r>
              <a:rPr dirty="0" sz="700" spc="-40" b="1">
                <a:latin typeface="Comfortaa"/>
                <a:cs typeface="Comfortaa"/>
              </a:rPr>
              <a:t> </a:t>
            </a:r>
            <a:r>
              <a:rPr dirty="0" sz="700" spc="25" b="1">
                <a:latin typeface="Comfortaa"/>
                <a:cs typeface="Comfortaa"/>
              </a:rPr>
              <a:t>Kontekstual</a:t>
            </a:r>
            <a:endParaRPr sz="700">
              <a:latin typeface="Comfortaa"/>
              <a:cs typeface="Comforta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152288" y="3148285"/>
            <a:ext cx="2429510" cy="635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60" b="1">
                <a:latin typeface="Arial"/>
                <a:cs typeface="Arial"/>
              </a:rPr>
              <a:t>Tugas:</a:t>
            </a:r>
            <a:endParaRPr sz="10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dirty="0" sz="1000" spc="-150">
                <a:latin typeface="Arial Black"/>
                <a:cs typeface="Arial Black"/>
              </a:rPr>
              <a:t>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45">
                <a:latin typeface="Arial Black"/>
                <a:cs typeface="Arial Black"/>
              </a:rPr>
              <a:t>membuat </a:t>
            </a:r>
            <a:r>
              <a:rPr dirty="0" sz="1000" spc="-150">
                <a:latin typeface="Arial Black"/>
                <a:cs typeface="Arial Black"/>
              </a:rPr>
              <a:t>ringkasan </a:t>
            </a:r>
            <a:r>
              <a:rPr dirty="0" sz="1000" spc="-145">
                <a:latin typeface="Arial Black"/>
                <a:cs typeface="Arial Black"/>
              </a:rPr>
              <a:t>pembicara  </a:t>
            </a:r>
            <a:r>
              <a:rPr dirty="0" sz="1000" spc="-140">
                <a:latin typeface="Arial Black"/>
                <a:cs typeface="Arial Black"/>
              </a:rPr>
              <a:t>tamu </a:t>
            </a:r>
            <a:r>
              <a:rPr dirty="0" sz="1000" spc="-130">
                <a:latin typeface="Arial Black"/>
                <a:cs typeface="Arial Black"/>
              </a:rPr>
              <a:t>berisi </a:t>
            </a:r>
            <a:r>
              <a:rPr dirty="0" sz="1000" spc="-135">
                <a:latin typeface="Arial Black"/>
                <a:cs typeface="Arial Black"/>
              </a:rPr>
              <a:t>pengetahuan dan </a:t>
            </a:r>
            <a:r>
              <a:rPr dirty="0" sz="1000" spc="-145">
                <a:latin typeface="Arial Black"/>
                <a:cs typeface="Arial Black"/>
              </a:rPr>
              <a:t>konsep </a:t>
            </a:r>
            <a:r>
              <a:rPr dirty="0" sz="1000" spc="-135">
                <a:latin typeface="Arial Black"/>
                <a:cs typeface="Arial Black"/>
              </a:rPr>
              <a:t>yang  </a:t>
            </a:r>
            <a:r>
              <a:rPr dirty="0" sz="1000" spc="-125">
                <a:latin typeface="Arial Black"/>
                <a:cs typeface="Arial Black"/>
              </a:rPr>
              <a:t>telah dipelajari </a:t>
            </a:r>
            <a:r>
              <a:rPr dirty="0" sz="1000" spc="-165">
                <a:latin typeface="Arial Black"/>
                <a:cs typeface="Arial Black"/>
              </a:rPr>
              <a:t>selama sesi </a:t>
            </a:r>
            <a:r>
              <a:rPr dirty="0" sz="1000" spc="-145">
                <a:latin typeface="Arial Black"/>
                <a:cs typeface="Arial Black"/>
              </a:rPr>
              <a:t>pembicara</a:t>
            </a:r>
            <a:r>
              <a:rPr dirty="0" sz="1000" spc="-204">
                <a:latin typeface="Arial Black"/>
                <a:cs typeface="Arial Black"/>
              </a:rPr>
              <a:t> </a:t>
            </a:r>
            <a:r>
              <a:rPr dirty="0" sz="1000" spc="-150">
                <a:latin typeface="Arial Black"/>
                <a:cs typeface="Arial Black"/>
              </a:rPr>
              <a:t>tamu.</a:t>
            </a:r>
            <a:endParaRPr sz="10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8498" y="189497"/>
            <a:ext cx="993775" cy="996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55"/>
              </a:lnSpc>
            </a:pPr>
            <a:r>
              <a:rPr dirty="0" sz="700" spc="45" b="1">
                <a:latin typeface="Comfortaa"/>
                <a:cs typeface="Comfortaa"/>
              </a:rPr>
              <a:t>Bhinneka </a:t>
            </a:r>
            <a:r>
              <a:rPr dirty="0" sz="700" spc="25" b="1">
                <a:latin typeface="Comfortaa"/>
                <a:cs typeface="Comfortaa"/>
              </a:rPr>
              <a:t>Tunggal</a:t>
            </a:r>
            <a:r>
              <a:rPr dirty="0" sz="700" spc="-114" b="1">
                <a:latin typeface="Comfortaa"/>
                <a:cs typeface="Comfortaa"/>
              </a:rPr>
              <a:t> </a:t>
            </a:r>
            <a:r>
              <a:rPr dirty="0" sz="700" spc="20" b="1">
                <a:latin typeface="Comfortaa"/>
                <a:cs typeface="Comfortaa"/>
              </a:rPr>
              <a:t>Ika</a:t>
            </a:r>
            <a:endParaRPr sz="700">
              <a:latin typeface="Comfortaa"/>
              <a:cs typeface="Comforta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42569" y="185512"/>
            <a:ext cx="114972" cy="1149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69374" y="1453397"/>
            <a:ext cx="4857115" cy="820419"/>
          </a:xfrm>
          <a:custGeom>
            <a:avLst/>
            <a:gdLst/>
            <a:ahLst/>
            <a:cxnLst/>
            <a:rect l="l" t="t" r="r" b="b"/>
            <a:pathLst>
              <a:path w="4857115" h="820419">
                <a:moveTo>
                  <a:pt x="0" y="73752"/>
                </a:moveTo>
                <a:lnTo>
                  <a:pt x="5795" y="45044"/>
                </a:lnTo>
                <a:lnTo>
                  <a:pt x="21601" y="21601"/>
                </a:lnTo>
                <a:lnTo>
                  <a:pt x="45044" y="5795"/>
                </a:lnTo>
                <a:lnTo>
                  <a:pt x="73752" y="0"/>
                </a:lnTo>
                <a:lnTo>
                  <a:pt x="4782940" y="0"/>
                </a:lnTo>
                <a:lnTo>
                  <a:pt x="4823858" y="12391"/>
                </a:lnTo>
                <a:lnTo>
                  <a:pt x="4851074" y="45528"/>
                </a:lnTo>
                <a:lnTo>
                  <a:pt x="4856690" y="73752"/>
                </a:lnTo>
                <a:lnTo>
                  <a:pt x="4856690" y="746445"/>
                </a:lnTo>
                <a:lnTo>
                  <a:pt x="4850893" y="775153"/>
                </a:lnTo>
                <a:lnTo>
                  <a:pt x="4835087" y="798596"/>
                </a:lnTo>
                <a:lnTo>
                  <a:pt x="4811644" y="814402"/>
                </a:lnTo>
                <a:lnTo>
                  <a:pt x="4782940" y="820198"/>
                </a:lnTo>
                <a:lnTo>
                  <a:pt x="73752" y="820198"/>
                </a:lnTo>
                <a:lnTo>
                  <a:pt x="45044" y="814402"/>
                </a:lnTo>
                <a:lnTo>
                  <a:pt x="21601" y="798596"/>
                </a:lnTo>
                <a:lnTo>
                  <a:pt x="5795" y="775153"/>
                </a:lnTo>
                <a:lnTo>
                  <a:pt x="0" y="746445"/>
                </a:lnTo>
                <a:lnTo>
                  <a:pt x="0" y="73752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278325" y="595394"/>
            <a:ext cx="4276725" cy="4445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4599"/>
              </a:lnSpc>
              <a:spcBef>
                <a:spcPts val="100"/>
              </a:spcBef>
            </a:pPr>
            <a:r>
              <a:rPr dirty="0" sz="1200" spc="-35" b="1">
                <a:solidFill>
                  <a:srgbClr val="741A46"/>
                </a:solidFill>
                <a:latin typeface="Arial"/>
                <a:cs typeface="Arial"/>
              </a:rPr>
              <a:t>Kunjungan </a:t>
            </a:r>
            <a:r>
              <a:rPr dirty="0" sz="1200" spc="-55" b="1">
                <a:solidFill>
                  <a:srgbClr val="741A46"/>
                </a:solidFill>
                <a:latin typeface="Arial"/>
                <a:cs typeface="Arial"/>
              </a:rPr>
              <a:t>Ke </a:t>
            </a:r>
            <a:r>
              <a:rPr dirty="0" sz="1200" spc="-30" b="1">
                <a:solidFill>
                  <a:srgbClr val="741A46"/>
                </a:solidFill>
                <a:latin typeface="Arial"/>
                <a:cs typeface="Arial"/>
              </a:rPr>
              <a:t>Rumah </a:t>
            </a:r>
            <a:r>
              <a:rPr dirty="0" sz="1200" spc="-5" b="1">
                <a:solidFill>
                  <a:srgbClr val="741A46"/>
                </a:solidFill>
                <a:latin typeface="Arial"/>
                <a:cs typeface="Arial"/>
              </a:rPr>
              <a:t>Pintar </a:t>
            </a:r>
            <a:r>
              <a:rPr dirty="0" sz="1200" spc="-20" b="1">
                <a:solidFill>
                  <a:srgbClr val="741A46"/>
                </a:solidFill>
                <a:latin typeface="Arial"/>
                <a:cs typeface="Arial"/>
              </a:rPr>
              <a:t>Pemilu </a:t>
            </a:r>
            <a:r>
              <a:rPr dirty="0" sz="1200" spc="-5" b="1">
                <a:solidFill>
                  <a:srgbClr val="741A46"/>
                </a:solidFill>
                <a:latin typeface="Arial"/>
                <a:cs typeface="Arial"/>
              </a:rPr>
              <a:t>Untuk Mengenal </a:t>
            </a:r>
            <a:r>
              <a:rPr dirty="0" sz="1200" spc="-45" b="1">
                <a:solidFill>
                  <a:srgbClr val="741A46"/>
                </a:solidFill>
                <a:latin typeface="Arial"/>
                <a:cs typeface="Arial"/>
              </a:rPr>
              <a:t>Proses  </a:t>
            </a:r>
            <a:r>
              <a:rPr dirty="0" sz="1200" spc="-20" b="1">
                <a:solidFill>
                  <a:srgbClr val="741A46"/>
                </a:solidFill>
                <a:latin typeface="Arial"/>
                <a:cs typeface="Arial"/>
              </a:rPr>
              <a:t>Pemilu Sebagai Sarana</a:t>
            </a:r>
            <a:r>
              <a:rPr dirty="0" sz="1200" spc="5" b="1">
                <a:solidFill>
                  <a:srgbClr val="741A46"/>
                </a:solidFill>
                <a:latin typeface="Arial"/>
                <a:cs typeface="Arial"/>
              </a:rPr>
              <a:t> </a:t>
            </a:r>
            <a:r>
              <a:rPr dirty="0" sz="1200" spc="-20" b="1">
                <a:solidFill>
                  <a:srgbClr val="741A46"/>
                </a:solidFill>
                <a:latin typeface="Arial"/>
                <a:cs typeface="Arial"/>
              </a:rPr>
              <a:t>Demokrasi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88499" y="499549"/>
            <a:ext cx="8427720" cy="799465"/>
            <a:chOff x="388499" y="499549"/>
            <a:chExt cx="8427720" cy="799465"/>
          </a:xfrm>
        </p:grpSpPr>
        <p:sp>
          <p:nvSpPr>
            <p:cNvPr id="7" name="object 7"/>
            <p:cNvSpPr/>
            <p:nvPr/>
          </p:nvSpPr>
          <p:spPr>
            <a:xfrm>
              <a:off x="460699" y="499549"/>
              <a:ext cx="8283575" cy="758825"/>
            </a:xfrm>
            <a:custGeom>
              <a:avLst/>
              <a:gdLst/>
              <a:ahLst/>
              <a:cxnLst/>
              <a:rect l="l" t="t" r="r" b="b"/>
              <a:pathLst>
                <a:path w="8283575" h="758825">
                  <a:moveTo>
                    <a:pt x="5521513" y="0"/>
                  </a:moveTo>
                  <a:lnTo>
                    <a:pt x="5521513" y="758398"/>
                  </a:lnTo>
                </a:path>
                <a:path w="8283575" h="758825">
                  <a:moveTo>
                    <a:pt x="8283183" y="758448"/>
                  </a:moveTo>
                  <a:lnTo>
                    <a:pt x="0" y="758448"/>
                  </a:lnTo>
                </a:path>
              </a:pathLst>
            </a:custGeom>
            <a:ln w="19049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8734357" y="1217135"/>
              <a:ext cx="81724" cy="8172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88499" y="1217135"/>
              <a:ext cx="81724" cy="817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/>
          <p:nvPr/>
        </p:nvSpPr>
        <p:spPr>
          <a:xfrm>
            <a:off x="6303133" y="631743"/>
            <a:ext cx="1289685" cy="368300"/>
          </a:xfrm>
          <a:prstGeom prst="rect">
            <a:avLst/>
          </a:prstGeom>
        </p:spPr>
        <p:txBody>
          <a:bodyPr wrap="square" lIns="0" tIns="317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dirty="0" sz="1000" spc="-110" b="1">
                <a:latin typeface="Verdana"/>
                <a:cs typeface="Verdana"/>
              </a:rPr>
              <a:t>Kegiatan:</a:t>
            </a:r>
            <a:endParaRPr sz="10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dirty="0" sz="1000" spc="-125" b="1">
                <a:latin typeface="Verdana"/>
                <a:cs typeface="Verdana"/>
              </a:rPr>
              <a:t>Rumah </a:t>
            </a:r>
            <a:r>
              <a:rPr dirty="0" sz="1000" spc="-105" b="1">
                <a:latin typeface="Verdana"/>
                <a:cs typeface="Verdana"/>
              </a:rPr>
              <a:t>Pintar</a:t>
            </a:r>
            <a:r>
              <a:rPr dirty="0" sz="1000" spc="-60" b="1">
                <a:latin typeface="Verdana"/>
                <a:cs typeface="Verdana"/>
              </a:rPr>
              <a:t> </a:t>
            </a:r>
            <a:r>
              <a:rPr dirty="0" sz="1000" spc="-105" b="1">
                <a:latin typeface="Verdana"/>
                <a:cs typeface="Verdana"/>
              </a:rPr>
              <a:t>Pemilu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373864" y="1423697"/>
            <a:ext cx="3398520" cy="3455035"/>
          </a:xfrm>
          <a:custGeom>
            <a:avLst/>
            <a:gdLst/>
            <a:ahLst/>
            <a:cxnLst/>
            <a:rect l="l" t="t" r="r" b="b"/>
            <a:pathLst>
              <a:path w="3398520" h="3455035">
                <a:moveTo>
                  <a:pt x="3180518" y="3454793"/>
                </a:moveTo>
                <a:lnTo>
                  <a:pt x="217574" y="3454793"/>
                </a:lnTo>
                <a:lnTo>
                  <a:pt x="167690" y="3449046"/>
                </a:lnTo>
                <a:lnTo>
                  <a:pt x="121896" y="3432676"/>
                </a:lnTo>
                <a:lnTo>
                  <a:pt x="81498" y="3406990"/>
                </a:lnTo>
                <a:lnTo>
                  <a:pt x="47802" y="3373294"/>
                </a:lnTo>
                <a:lnTo>
                  <a:pt x="22116" y="3332896"/>
                </a:lnTo>
                <a:lnTo>
                  <a:pt x="5747" y="3287102"/>
                </a:lnTo>
                <a:lnTo>
                  <a:pt x="0" y="3237218"/>
                </a:lnTo>
                <a:lnTo>
                  <a:pt x="0" y="217579"/>
                </a:lnTo>
                <a:lnTo>
                  <a:pt x="5747" y="167690"/>
                </a:lnTo>
                <a:lnTo>
                  <a:pt x="22116" y="121894"/>
                </a:lnTo>
                <a:lnTo>
                  <a:pt x="47802" y="81495"/>
                </a:lnTo>
                <a:lnTo>
                  <a:pt x="81498" y="47800"/>
                </a:lnTo>
                <a:lnTo>
                  <a:pt x="121896" y="22115"/>
                </a:lnTo>
                <a:lnTo>
                  <a:pt x="167690" y="5746"/>
                </a:lnTo>
                <a:lnTo>
                  <a:pt x="217574" y="0"/>
                </a:lnTo>
                <a:lnTo>
                  <a:pt x="3180518" y="0"/>
                </a:lnTo>
                <a:lnTo>
                  <a:pt x="3223162" y="4219"/>
                </a:lnTo>
                <a:lnTo>
                  <a:pt x="3263781" y="16561"/>
                </a:lnTo>
                <a:lnTo>
                  <a:pt x="3301230" y="36555"/>
                </a:lnTo>
                <a:lnTo>
                  <a:pt x="3334368" y="63727"/>
                </a:lnTo>
                <a:lnTo>
                  <a:pt x="3361537" y="96866"/>
                </a:lnTo>
                <a:lnTo>
                  <a:pt x="3381530" y="134315"/>
                </a:lnTo>
                <a:lnTo>
                  <a:pt x="3393873" y="174934"/>
                </a:lnTo>
                <a:lnTo>
                  <a:pt x="3398093" y="217579"/>
                </a:lnTo>
                <a:lnTo>
                  <a:pt x="3398093" y="3237218"/>
                </a:lnTo>
                <a:lnTo>
                  <a:pt x="3392346" y="3287102"/>
                </a:lnTo>
                <a:lnTo>
                  <a:pt x="3375976" y="3332896"/>
                </a:lnTo>
                <a:lnTo>
                  <a:pt x="3350290" y="3373294"/>
                </a:lnTo>
                <a:lnTo>
                  <a:pt x="3316594" y="3406990"/>
                </a:lnTo>
                <a:lnTo>
                  <a:pt x="3276196" y="3432676"/>
                </a:lnTo>
                <a:lnTo>
                  <a:pt x="3230402" y="3449046"/>
                </a:lnTo>
                <a:lnTo>
                  <a:pt x="3180518" y="3454793"/>
                </a:lnTo>
                <a:close/>
              </a:path>
            </a:pathLst>
          </a:custGeom>
          <a:solidFill>
            <a:srgbClr val="F9CA9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5510617" y="1533113"/>
            <a:ext cx="3126105" cy="3225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000" spc="-160">
                <a:latin typeface="Arial Black"/>
                <a:cs typeface="Arial Black"/>
              </a:rPr>
              <a:t>Pada </a:t>
            </a:r>
            <a:r>
              <a:rPr dirty="0" sz="1000" spc="-165">
                <a:latin typeface="Arial Black"/>
                <a:cs typeface="Arial Black"/>
              </a:rPr>
              <a:t>sesi </a:t>
            </a:r>
            <a:r>
              <a:rPr dirty="0" sz="1000" spc="-110">
                <a:latin typeface="Arial Black"/>
                <a:cs typeface="Arial Black"/>
              </a:rPr>
              <a:t>ini </a:t>
            </a:r>
            <a:r>
              <a:rPr dirty="0" sz="1000" spc="-140">
                <a:latin typeface="Arial Black"/>
                <a:cs typeface="Arial Black"/>
              </a:rPr>
              <a:t>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70">
                <a:latin typeface="Arial Black"/>
                <a:cs typeface="Arial Black"/>
              </a:rPr>
              <a:t>akan </a:t>
            </a:r>
            <a:r>
              <a:rPr dirty="0" sz="1000" spc="-145">
                <a:latin typeface="Arial Black"/>
                <a:cs typeface="Arial Black"/>
              </a:rPr>
              <a:t>diajak </a:t>
            </a:r>
            <a:r>
              <a:rPr dirty="0" sz="1000" spc="-130">
                <a:latin typeface="Arial Black"/>
                <a:cs typeface="Arial Black"/>
              </a:rPr>
              <a:t>untuk </a:t>
            </a:r>
            <a:r>
              <a:rPr dirty="0" sz="1000" spc="-140">
                <a:latin typeface="Arial Black"/>
                <a:cs typeface="Arial Black"/>
              </a:rPr>
              <a:t>mengenal  </a:t>
            </a:r>
            <a:r>
              <a:rPr dirty="0" sz="1000" spc="-125">
                <a:latin typeface="Arial Black"/>
                <a:cs typeface="Arial Black"/>
              </a:rPr>
              <a:t>nilai nilai </a:t>
            </a:r>
            <a:r>
              <a:rPr dirty="0" sz="1000" spc="-155">
                <a:latin typeface="Arial Black"/>
                <a:cs typeface="Arial Black"/>
              </a:rPr>
              <a:t>dasar </a:t>
            </a:r>
            <a:r>
              <a:rPr dirty="0" sz="1000" spc="-140">
                <a:latin typeface="Arial Black"/>
                <a:cs typeface="Arial Black"/>
              </a:rPr>
              <a:t>Pemilu </a:t>
            </a:r>
            <a:r>
              <a:rPr dirty="0" sz="1000" spc="-135">
                <a:latin typeface="Arial Black"/>
                <a:cs typeface="Arial Black"/>
              </a:rPr>
              <a:t>dan  </a:t>
            </a:r>
            <a:r>
              <a:rPr dirty="0" sz="1000" spc="-150">
                <a:latin typeface="Arial Black"/>
                <a:cs typeface="Arial Black"/>
              </a:rPr>
              <a:t>demokrasi </a:t>
            </a:r>
            <a:r>
              <a:rPr dirty="0" sz="1000" spc="-145">
                <a:latin typeface="Arial Black"/>
                <a:cs typeface="Arial Black"/>
              </a:rPr>
              <a:t>serta  meningkatkan </a:t>
            </a:r>
            <a:r>
              <a:rPr dirty="0" sz="1000" spc="-155">
                <a:latin typeface="Arial Black"/>
                <a:cs typeface="Arial Black"/>
              </a:rPr>
              <a:t>pemahaman </a:t>
            </a:r>
            <a:r>
              <a:rPr dirty="0" sz="1000" spc="-170">
                <a:latin typeface="Arial Black"/>
                <a:cs typeface="Arial Black"/>
              </a:rPr>
              <a:t>akan </a:t>
            </a:r>
            <a:r>
              <a:rPr dirty="0" sz="1000" spc="-125">
                <a:latin typeface="Arial Black"/>
                <a:cs typeface="Arial Black"/>
              </a:rPr>
              <a:t>pentingnya  </a:t>
            </a:r>
            <a:r>
              <a:rPr dirty="0" sz="1000" spc="-140">
                <a:latin typeface="Arial Black"/>
                <a:cs typeface="Arial Black"/>
              </a:rPr>
              <a:t>berdemokrasi, </a:t>
            </a:r>
            <a:r>
              <a:rPr dirty="0" sz="1000" spc="-135">
                <a:latin typeface="Arial Black"/>
                <a:cs typeface="Arial Black"/>
              </a:rPr>
              <a:t>melalui  </a:t>
            </a:r>
            <a:r>
              <a:rPr dirty="0" sz="1000" spc="-100">
                <a:latin typeface="Arial Black"/>
                <a:cs typeface="Arial Black"/>
              </a:rPr>
              <a:t>film-film </a:t>
            </a:r>
            <a:r>
              <a:rPr dirty="0" sz="1000" spc="-140">
                <a:latin typeface="Arial Black"/>
                <a:cs typeface="Arial Black"/>
              </a:rPr>
              <a:t>kepemiluan </a:t>
            </a:r>
            <a:r>
              <a:rPr dirty="0" sz="1000" spc="-135">
                <a:latin typeface="Arial Black"/>
                <a:cs typeface="Arial Black"/>
              </a:rPr>
              <a:t>dan  </a:t>
            </a:r>
            <a:r>
              <a:rPr dirty="0" sz="1000" spc="-140">
                <a:latin typeface="Arial Black"/>
                <a:cs typeface="Arial Black"/>
              </a:rPr>
              <a:t>dokumentasi </a:t>
            </a:r>
            <a:r>
              <a:rPr dirty="0" sz="1000" spc="-135">
                <a:latin typeface="Arial Black"/>
                <a:cs typeface="Arial Black"/>
              </a:rPr>
              <a:t>program </a:t>
            </a:r>
            <a:r>
              <a:rPr dirty="0" sz="1000" spc="-140">
                <a:latin typeface="Arial Black"/>
                <a:cs typeface="Arial Black"/>
              </a:rPr>
              <a:t>kegiatan </a:t>
            </a:r>
            <a:r>
              <a:rPr dirty="0" sz="1000" spc="-145">
                <a:latin typeface="Arial Black"/>
                <a:cs typeface="Arial Black"/>
              </a:rPr>
              <a:t>kepemiluan. </a:t>
            </a:r>
            <a:r>
              <a:rPr dirty="0" sz="1000" spc="-140">
                <a:latin typeface="Arial Black"/>
                <a:cs typeface="Arial Black"/>
              </a:rPr>
              <a:t>Lalu, peserta 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25">
                <a:latin typeface="Arial Black"/>
                <a:cs typeface="Arial Black"/>
              </a:rPr>
              <a:t>dapat </a:t>
            </a:r>
            <a:r>
              <a:rPr dirty="0" sz="1000" spc="-130">
                <a:latin typeface="Arial Black"/>
                <a:cs typeface="Arial Black"/>
              </a:rPr>
              <a:t>melihat </a:t>
            </a:r>
            <a:r>
              <a:rPr dirty="0" sz="1000" spc="-135">
                <a:latin typeface="Arial Black"/>
                <a:cs typeface="Arial Black"/>
              </a:rPr>
              <a:t>alat </a:t>
            </a:r>
            <a:r>
              <a:rPr dirty="0" sz="1000" spc="-140">
                <a:latin typeface="Arial Black"/>
                <a:cs typeface="Arial Black"/>
              </a:rPr>
              <a:t>peraga </a:t>
            </a:r>
            <a:r>
              <a:rPr dirty="0" sz="1000" spc="-125">
                <a:latin typeface="Arial Black"/>
                <a:cs typeface="Arial Black"/>
              </a:rPr>
              <a:t>pemilu, seperti: brosur,  </a:t>
            </a:r>
            <a:r>
              <a:rPr dirty="0" sz="1000" spc="-114">
                <a:latin typeface="Arial Black"/>
                <a:cs typeface="Arial Black"/>
              </a:rPr>
              <a:t>leaflet, </a:t>
            </a:r>
            <a:r>
              <a:rPr dirty="0" sz="1000" spc="-125">
                <a:latin typeface="Arial Black"/>
                <a:cs typeface="Arial Black"/>
              </a:rPr>
              <a:t>poster </a:t>
            </a:r>
            <a:r>
              <a:rPr dirty="0" sz="1000" spc="-130">
                <a:latin typeface="Arial Black"/>
                <a:cs typeface="Arial Black"/>
              </a:rPr>
              <a:t>hingga </a:t>
            </a:r>
            <a:r>
              <a:rPr dirty="0" sz="1000" spc="-155">
                <a:latin typeface="Arial Black"/>
                <a:cs typeface="Arial Black"/>
              </a:rPr>
              <a:t>maket </a:t>
            </a:r>
            <a:r>
              <a:rPr dirty="0" sz="1000" spc="-140">
                <a:latin typeface="Arial Black"/>
                <a:cs typeface="Arial Black"/>
              </a:rPr>
              <a:t>atau diorama </a:t>
            </a:r>
            <a:r>
              <a:rPr dirty="0" sz="1000" spc="-125">
                <a:latin typeface="Arial Black"/>
                <a:cs typeface="Arial Black"/>
              </a:rPr>
              <a:t>tentang  </a:t>
            </a:r>
            <a:r>
              <a:rPr dirty="0" sz="1000" spc="-135">
                <a:latin typeface="Arial Black"/>
                <a:cs typeface="Arial Black"/>
              </a:rPr>
              <a:t>Pemilu, </a:t>
            </a:r>
            <a:r>
              <a:rPr dirty="0" sz="1000" spc="-145">
                <a:latin typeface="Arial Black"/>
                <a:cs typeface="Arial Black"/>
              </a:rPr>
              <a:t>serta </a:t>
            </a:r>
            <a:r>
              <a:rPr dirty="0" sz="1000" spc="-130">
                <a:latin typeface="Arial Black"/>
                <a:cs typeface="Arial Black"/>
              </a:rPr>
              <a:t>bentuk </a:t>
            </a:r>
            <a:r>
              <a:rPr dirty="0" sz="1000" spc="-145">
                <a:latin typeface="Arial Black"/>
                <a:cs typeface="Arial Black"/>
              </a:rPr>
              <a:t>visualisasi </a:t>
            </a:r>
            <a:r>
              <a:rPr dirty="0" sz="1000" spc="-204">
                <a:latin typeface="Arial Black"/>
                <a:cs typeface="Arial Black"/>
              </a:rPr>
              <a:t>3 </a:t>
            </a:r>
            <a:r>
              <a:rPr dirty="0" sz="1000" spc="-140">
                <a:latin typeface="Arial Black"/>
                <a:cs typeface="Arial Black"/>
              </a:rPr>
              <a:t>dimensi </a:t>
            </a:r>
            <a:r>
              <a:rPr dirty="0" sz="1000" spc="-135">
                <a:latin typeface="Arial Black"/>
                <a:cs typeface="Arial Black"/>
              </a:rPr>
              <a:t>yang  </a:t>
            </a:r>
            <a:r>
              <a:rPr dirty="0" sz="1000" spc="-150">
                <a:latin typeface="Arial Black"/>
                <a:cs typeface="Arial Black"/>
              </a:rPr>
              <a:t>menceritakan </a:t>
            </a:r>
            <a:r>
              <a:rPr dirty="0" sz="1000" spc="-125">
                <a:latin typeface="Arial Black"/>
                <a:cs typeface="Arial Black"/>
              </a:rPr>
              <a:t>tentang </a:t>
            </a:r>
            <a:r>
              <a:rPr dirty="0" sz="1000" spc="-145">
                <a:latin typeface="Arial Black"/>
                <a:cs typeface="Arial Black"/>
              </a:rPr>
              <a:t>proses </a:t>
            </a:r>
            <a:r>
              <a:rPr dirty="0" sz="1000" spc="-140">
                <a:latin typeface="Arial Black"/>
                <a:cs typeface="Arial Black"/>
              </a:rPr>
              <a:t>atau </a:t>
            </a:r>
            <a:r>
              <a:rPr dirty="0" sz="1000" spc="-130">
                <a:latin typeface="Arial Black"/>
                <a:cs typeface="Arial Black"/>
              </a:rPr>
              <a:t>peristiwa </a:t>
            </a:r>
            <a:r>
              <a:rPr dirty="0" sz="1000" spc="-140">
                <a:latin typeface="Arial Black"/>
                <a:cs typeface="Arial Black"/>
              </a:rPr>
              <a:t>kepemiluan  </a:t>
            </a:r>
            <a:r>
              <a:rPr dirty="0" sz="1000" spc="-135">
                <a:latin typeface="Arial Black"/>
                <a:cs typeface="Arial Black"/>
              </a:rPr>
              <a:t>dan </a:t>
            </a:r>
            <a:r>
              <a:rPr dirty="0" sz="1000" spc="-145">
                <a:latin typeface="Arial Black"/>
                <a:cs typeface="Arial Black"/>
              </a:rPr>
              <a:t>demokrasi, antara </a:t>
            </a:r>
            <a:r>
              <a:rPr dirty="0" sz="1000" spc="-130">
                <a:latin typeface="Arial Black"/>
                <a:cs typeface="Arial Black"/>
              </a:rPr>
              <a:t>lain seperti </a:t>
            </a:r>
            <a:r>
              <a:rPr dirty="0" sz="1000" spc="-145">
                <a:latin typeface="Arial Black"/>
                <a:cs typeface="Arial Black"/>
              </a:rPr>
              <a:t>proses </a:t>
            </a:r>
            <a:r>
              <a:rPr dirty="0" sz="1000" spc="-135">
                <a:latin typeface="Arial Black"/>
                <a:cs typeface="Arial Black"/>
              </a:rPr>
              <a:t>pemungutan </a:t>
            </a:r>
            <a:r>
              <a:rPr dirty="0" sz="1000" spc="60">
                <a:latin typeface="Arial Black"/>
                <a:cs typeface="Arial Black"/>
              </a:rPr>
              <a:t> </a:t>
            </a:r>
            <a:r>
              <a:rPr dirty="0" sz="1000" spc="-155">
                <a:latin typeface="Arial Black"/>
                <a:cs typeface="Arial Black"/>
              </a:rPr>
              <a:t>suara, </a:t>
            </a:r>
            <a:r>
              <a:rPr dirty="0" sz="1000" spc="-135">
                <a:latin typeface="Arial Black"/>
                <a:cs typeface="Arial Black"/>
              </a:rPr>
              <a:t>denah </a:t>
            </a:r>
            <a:r>
              <a:rPr dirty="0" sz="1000" spc="-185">
                <a:latin typeface="Arial Black"/>
                <a:cs typeface="Arial Black"/>
              </a:rPr>
              <a:t>TPS, </a:t>
            </a:r>
            <a:r>
              <a:rPr dirty="0" sz="1000" spc="-130">
                <a:latin typeface="Arial Black"/>
                <a:cs typeface="Arial Black"/>
              </a:rPr>
              <a:t>peristiwa </a:t>
            </a:r>
            <a:r>
              <a:rPr dirty="0" sz="1000" spc="-135">
                <a:latin typeface="Arial Black"/>
                <a:cs typeface="Arial Black"/>
              </a:rPr>
              <a:t>yang </a:t>
            </a:r>
            <a:r>
              <a:rPr dirty="0" sz="1000" spc="-130">
                <a:latin typeface="Arial Black"/>
                <a:cs typeface="Arial Black"/>
              </a:rPr>
              <a:t>dianggap </a:t>
            </a:r>
            <a:r>
              <a:rPr dirty="0" sz="1000" spc="-140">
                <a:latin typeface="Arial Black"/>
                <a:cs typeface="Arial Black"/>
              </a:rPr>
              <a:t>memiliki </a:t>
            </a:r>
            <a:r>
              <a:rPr dirty="0" sz="1000" spc="-125">
                <a:latin typeface="Arial Black"/>
                <a:cs typeface="Arial Black"/>
              </a:rPr>
              <a:t>nilai  </a:t>
            </a:r>
            <a:r>
              <a:rPr dirty="0" sz="1000" spc="-150">
                <a:latin typeface="Arial Black"/>
                <a:cs typeface="Arial Black"/>
              </a:rPr>
              <a:t>sejarah </a:t>
            </a:r>
            <a:r>
              <a:rPr dirty="0" sz="1000" spc="-125">
                <a:latin typeface="Arial Black"/>
                <a:cs typeface="Arial Black"/>
              </a:rPr>
              <a:t>terkait </a:t>
            </a:r>
            <a:r>
              <a:rPr dirty="0" sz="1000" spc="-140">
                <a:latin typeface="Arial Black"/>
                <a:cs typeface="Arial Black"/>
              </a:rPr>
              <a:t>kepemiluan </a:t>
            </a:r>
            <a:r>
              <a:rPr dirty="0" sz="1000" spc="-135">
                <a:latin typeface="Arial Black"/>
                <a:cs typeface="Arial Black"/>
              </a:rPr>
              <a:t>setempat,</a:t>
            </a:r>
            <a:r>
              <a:rPr dirty="0" sz="1000" spc="45">
                <a:latin typeface="Arial Black"/>
                <a:cs typeface="Arial Black"/>
              </a:rPr>
              <a:t> </a:t>
            </a:r>
            <a:r>
              <a:rPr dirty="0" sz="1000" spc="-145">
                <a:latin typeface="Arial Black"/>
                <a:cs typeface="Arial Black"/>
              </a:rPr>
              <a:t>dsb.</a:t>
            </a:r>
            <a:endParaRPr sz="1000">
              <a:latin typeface="Arial Black"/>
              <a:cs typeface="Arial Black"/>
            </a:endParaRPr>
          </a:p>
          <a:p>
            <a:pPr algn="just" marL="12700" marR="5080">
              <a:lnSpc>
                <a:spcPct val="100000"/>
              </a:lnSpc>
              <a:spcBef>
                <a:spcPts val="1200"/>
              </a:spcBef>
            </a:pPr>
            <a:r>
              <a:rPr dirty="0" sz="1000" spc="-150">
                <a:latin typeface="Arial Black"/>
                <a:cs typeface="Arial Black"/>
              </a:rPr>
              <a:t>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35">
                <a:latin typeface="Arial Black"/>
                <a:cs typeface="Arial Black"/>
              </a:rPr>
              <a:t>juga </a:t>
            </a:r>
            <a:r>
              <a:rPr dirty="0" sz="1000" spc="-125">
                <a:latin typeface="Arial Black"/>
                <a:cs typeface="Arial Black"/>
              </a:rPr>
              <a:t>dapat </a:t>
            </a:r>
            <a:r>
              <a:rPr dirty="0" sz="1000" spc="-165">
                <a:latin typeface="Arial Black"/>
                <a:cs typeface="Arial Black"/>
              </a:rPr>
              <a:t>merasakan </a:t>
            </a:r>
            <a:r>
              <a:rPr dirty="0" sz="1000" spc="-140">
                <a:latin typeface="Arial Black"/>
                <a:cs typeface="Arial Black"/>
              </a:rPr>
              <a:t>langsung </a:t>
            </a:r>
            <a:r>
              <a:rPr dirty="0" sz="1000" spc="-150">
                <a:latin typeface="Arial Black"/>
                <a:cs typeface="Arial Black"/>
              </a:rPr>
              <a:t>simulasi  </a:t>
            </a:r>
            <a:r>
              <a:rPr dirty="0" sz="1000" spc="-125">
                <a:latin typeface="Arial Black"/>
                <a:cs typeface="Arial Black"/>
              </a:rPr>
              <a:t>pemilu, </a:t>
            </a:r>
            <a:r>
              <a:rPr dirty="0" sz="1000" spc="-135">
                <a:latin typeface="Arial Black"/>
                <a:cs typeface="Arial Black"/>
              </a:rPr>
              <a:t>dengan </a:t>
            </a:r>
            <a:r>
              <a:rPr dirty="0" sz="1000" spc="-130">
                <a:latin typeface="Arial Black"/>
                <a:cs typeface="Arial Black"/>
              </a:rPr>
              <a:t>melihat </a:t>
            </a:r>
            <a:r>
              <a:rPr dirty="0" sz="1000" spc="-135">
                <a:latin typeface="Arial Black"/>
                <a:cs typeface="Arial Black"/>
              </a:rPr>
              <a:t>alat </a:t>
            </a:r>
            <a:r>
              <a:rPr dirty="0" sz="1000" spc="-140">
                <a:latin typeface="Arial Black"/>
                <a:cs typeface="Arial Black"/>
              </a:rPr>
              <a:t>peraga </a:t>
            </a:r>
            <a:r>
              <a:rPr dirty="0" sz="1000" spc="-135">
                <a:latin typeface="Arial Black"/>
                <a:cs typeface="Arial Black"/>
              </a:rPr>
              <a:t>yang dipergunakan  </a:t>
            </a:r>
            <a:r>
              <a:rPr dirty="0" sz="1000" spc="-150">
                <a:latin typeface="Arial Black"/>
                <a:cs typeface="Arial Black"/>
              </a:rPr>
              <a:t>dalam </a:t>
            </a:r>
            <a:r>
              <a:rPr dirty="0" sz="1000" spc="-130">
                <a:latin typeface="Arial Black"/>
                <a:cs typeface="Arial Black"/>
              </a:rPr>
              <a:t>seperti </a:t>
            </a:r>
            <a:r>
              <a:rPr dirty="0" sz="1000" spc="-150">
                <a:latin typeface="Arial Black"/>
                <a:cs typeface="Arial Black"/>
              </a:rPr>
              <a:t>kotak </a:t>
            </a:r>
            <a:r>
              <a:rPr dirty="0" sz="1000" spc="-135">
                <a:latin typeface="Arial Black"/>
                <a:cs typeface="Arial Black"/>
              </a:rPr>
              <a:t>dan </a:t>
            </a:r>
            <a:r>
              <a:rPr dirty="0" sz="1000" spc="-120">
                <a:latin typeface="Arial Black"/>
                <a:cs typeface="Arial Black"/>
              </a:rPr>
              <a:t>bilik </a:t>
            </a:r>
            <a:r>
              <a:rPr dirty="0" sz="1000" spc="-155">
                <a:latin typeface="Arial Black"/>
                <a:cs typeface="Arial Black"/>
              </a:rPr>
              <a:t>suara, </a:t>
            </a:r>
            <a:r>
              <a:rPr dirty="0" sz="1000" spc="-135">
                <a:latin typeface="Arial Black"/>
                <a:cs typeface="Arial Black"/>
              </a:rPr>
              <a:t>alat coblos dan </a:t>
            </a:r>
            <a:r>
              <a:rPr dirty="0" sz="1000" spc="-165">
                <a:latin typeface="Arial Black"/>
                <a:cs typeface="Arial Black"/>
              </a:rPr>
              <a:t>alas  </a:t>
            </a:r>
            <a:r>
              <a:rPr dirty="0" sz="1000" spc="-135">
                <a:latin typeface="Arial Black"/>
                <a:cs typeface="Arial Black"/>
              </a:rPr>
              <a:t>yang </a:t>
            </a:r>
            <a:r>
              <a:rPr dirty="0" sz="1000" spc="-120">
                <a:latin typeface="Arial Black"/>
                <a:cs typeface="Arial Black"/>
              </a:rPr>
              <a:t>terbuat </a:t>
            </a:r>
            <a:r>
              <a:rPr dirty="0" sz="1000" spc="-125">
                <a:latin typeface="Arial Black"/>
                <a:cs typeface="Arial Black"/>
              </a:rPr>
              <a:t>dari </a:t>
            </a:r>
            <a:r>
              <a:rPr dirty="0" sz="1000" spc="-145">
                <a:latin typeface="Arial Black"/>
                <a:cs typeface="Arial Black"/>
              </a:rPr>
              <a:t>busa, </a:t>
            </a:r>
            <a:r>
              <a:rPr dirty="0" sz="1000" spc="-110">
                <a:latin typeface="Arial Black"/>
                <a:cs typeface="Arial Black"/>
              </a:rPr>
              <a:t>tinta, </a:t>
            </a:r>
            <a:r>
              <a:rPr dirty="0" sz="1000" spc="-125">
                <a:latin typeface="Arial Black"/>
                <a:cs typeface="Arial Black"/>
              </a:rPr>
              <a:t>contoh </a:t>
            </a:r>
            <a:r>
              <a:rPr dirty="0" sz="1000" spc="-140">
                <a:latin typeface="Arial Black"/>
                <a:cs typeface="Arial Black"/>
              </a:rPr>
              <a:t>surat </a:t>
            </a:r>
            <a:r>
              <a:rPr dirty="0" sz="1000" spc="-155">
                <a:latin typeface="Arial Black"/>
                <a:cs typeface="Arial Black"/>
              </a:rPr>
              <a:t>suara, </a:t>
            </a:r>
            <a:r>
              <a:rPr dirty="0" sz="1000" spc="-120">
                <a:latin typeface="Arial Black"/>
                <a:cs typeface="Arial Black"/>
              </a:rPr>
              <a:t>daftar  </a:t>
            </a:r>
            <a:r>
              <a:rPr dirty="0" sz="1000" spc="-125">
                <a:latin typeface="Arial Black"/>
                <a:cs typeface="Arial Black"/>
              </a:rPr>
              <a:t>hadir, </a:t>
            </a:r>
            <a:r>
              <a:rPr dirty="0" sz="1000" spc="-145">
                <a:latin typeface="Arial Black"/>
                <a:cs typeface="Arial Black"/>
              </a:rPr>
              <a:t>dsb. </a:t>
            </a:r>
            <a:r>
              <a:rPr dirty="0" sz="1000" spc="-135">
                <a:latin typeface="Arial Black"/>
                <a:cs typeface="Arial Black"/>
              </a:rPr>
              <a:t>Dengan </a:t>
            </a:r>
            <a:r>
              <a:rPr dirty="0" sz="1000" spc="-140">
                <a:latin typeface="Arial Black"/>
                <a:cs typeface="Arial Black"/>
              </a:rPr>
              <a:t>kunjungan </a:t>
            </a:r>
            <a:r>
              <a:rPr dirty="0" sz="1000" spc="-110">
                <a:latin typeface="Arial Black"/>
                <a:cs typeface="Arial Black"/>
              </a:rPr>
              <a:t>ini, </a:t>
            </a:r>
            <a:r>
              <a:rPr dirty="0" sz="1000" spc="-140">
                <a:latin typeface="Arial Black"/>
                <a:cs typeface="Arial Black"/>
              </a:rPr>
              <a:t>peserta </a:t>
            </a:r>
            <a:r>
              <a:rPr dirty="0" sz="1000" spc="-120">
                <a:latin typeface="Arial Black"/>
                <a:cs typeface="Arial Black"/>
              </a:rPr>
              <a:t>didik  </a:t>
            </a:r>
            <a:r>
              <a:rPr dirty="0" sz="1000" spc="-140">
                <a:latin typeface="Arial Black"/>
                <a:cs typeface="Arial Black"/>
              </a:rPr>
              <a:t>diharapkan </a:t>
            </a:r>
            <a:r>
              <a:rPr dirty="0" sz="1000" spc="-145">
                <a:latin typeface="Arial Black"/>
                <a:cs typeface="Arial Black"/>
              </a:rPr>
              <a:t>mendapatkan </a:t>
            </a:r>
            <a:r>
              <a:rPr dirty="0" sz="1000" spc="-150">
                <a:latin typeface="Arial Black"/>
                <a:cs typeface="Arial Black"/>
              </a:rPr>
              <a:t>gambaran </a:t>
            </a:r>
            <a:r>
              <a:rPr dirty="0" sz="1000" spc="-114">
                <a:latin typeface="Arial Black"/>
                <a:cs typeface="Arial Black"/>
              </a:rPr>
              <a:t>lebih</a:t>
            </a:r>
            <a:r>
              <a:rPr dirty="0" sz="1000" spc="75">
                <a:latin typeface="Arial Black"/>
                <a:cs typeface="Arial Black"/>
              </a:rPr>
              <a:t> </a:t>
            </a:r>
            <a:r>
              <a:rPr dirty="0" sz="1000" spc="-155">
                <a:latin typeface="Arial Black"/>
                <a:cs typeface="Arial Black"/>
              </a:rPr>
              <a:t>luas</a:t>
            </a:r>
            <a:endParaRPr sz="1000">
              <a:latin typeface="Arial Black"/>
              <a:cs typeface="Arial Black"/>
            </a:endParaRPr>
          </a:p>
          <a:p>
            <a:pPr algn="just" marL="12700" marR="5080">
              <a:lnSpc>
                <a:spcPct val="100000"/>
              </a:lnSpc>
            </a:pPr>
            <a:r>
              <a:rPr dirty="0" sz="1000" spc="-125">
                <a:latin typeface="Arial Black"/>
                <a:cs typeface="Arial Black"/>
              </a:rPr>
              <a:t>tentang </a:t>
            </a:r>
            <a:r>
              <a:rPr dirty="0" sz="1000" spc="-155">
                <a:latin typeface="Arial Black"/>
                <a:cs typeface="Arial Black"/>
              </a:rPr>
              <a:t>pelaksanaan </a:t>
            </a:r>
            <a:r>
              <a:rPr dirty="0" sz="1000" spc="-130">
                <a:latin typeface="Arial Black"/>
                <a:cs typeface="Arial Black"/>
              </a:rPr>
              <a:t>pemilu </a:t>
            </a:r>
            <a:r>
              <a:rPr dirty="0" sz="1000" spc="-135">
                <a:latin typeface="Arial Black"/>
                <a:cs typeface="Arial Black"/>
              </a:rPr>
              <a:t>dan </a:t>
            </a:r>
            <a:r>
              <a:rPr dirty="0" sz="1000" spc="-125">
                <a:latin typeface="Arial Black"/>
                <a:cs typeface="Arial Black"/>
              </a:rPr>
              <a:t>pentingnya  berkontribusi </a:t>
            </a:r>
            <a:r>
              <a:rPr dirty="0" sz="1000" spc="-150">
                <a:latin typeface="Arial Black"/>
                <a:cs typeface="Arial Black"/>
              </a:rPr>
              <a:t>dalam</a:t>
            </a:r>
            <a:r>
              <a:rPr dirty="0" sz="1000" spc="-60">
                <a:latin typeface="Arial Black"/>
                <a:cs typeface="Arial Black"/>
              </a:rPr>
              <a:t> </a:t>
            </a:r>
            <a:r>
              <a:rPr dirty="0" sz="1000" spc="-150">
                <a:latin typeface="Arial Black"/>
                <a:cs typeface="Arial Black"/>
              </a:rPr>
              <a:t>demokrasi.</a:t>
            </a:r>
            <a:endParaRPr sz="1000">
              <a:latin typeface="Arial Black"/>
              <a:cs typeface="Arial Black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0" y="466294"/>
            <a:ext cx="1068705" cy="678815"/>
            <a:chOff x="0" y="466294"/>
            <a:chExt cx="1068705" cy="678815"/>
          </a:xfrm>
        </p:grpSpPr>
        <p:sp>
          <p:nvSpPr>
            <p:cNvPr id="14" name="object 14"/>
            <p:cNvSpPr/>
            <p:nvPr/>
          </p:nvSpPr>
          <p:spPr>
            <a:xfrm>
              <a:off x="0" y="466294"/>
              <a:ext cx="1068705" cy="678815"/>
            </a:xfrm>
            <a:custGeom>
              <a:avLst/>
              <a:gdLst/>
              <a:ahLst/>
              <a:cxnLst/>
              <a:rect l="l" t="t" r="r" b="b"/>
              <a:pathLst>
                <a:path w="1068705" h="678815">
                  <a:moveTo>
                    <a:pt x="1064074" y="289319"/>
                  </a:moveTo>
                  <a:lnTo>
                    <a:pt x="61539" y="289319"/>
                  </a:lnTo>
                  <a:lnTo>
                    <a:pt x="95289" y="287631"/>
                  </a:lnTo>
                  <a:lnTo>
                    <a:pt x="175883" y="282394"/>
                  </a:lnTo>
                  <a:lnTo>
                    <a:pt x="239135" y="277216"/>
                  </a:lnTo>
                  <a:lnTo>
                    <a:pt x="398519" y="262494"/>
                  </a:lnTo>
                  <a:lnTo>
                    <a:pt x="402009" y="248644"/>
                  </a:lnTo>
                  <a:lnTo>
                    <a:pt x="410621" y="220889"/>
                  </a:lnTo>
                  <a:lnTo>
                    <a:pt x="427961" y="181902"/>
                  </a:lnTo>
                  <a:lnTo>
                    <a:pt x="449609" y="146404"/>
                  </a:lnTo>
                  <a:lnTo>
                    <a:pt x="475619" y="113469"/>
                  </a:lnTo>
                  <a:lnTo>
                    <a:pt x="505936" y="84024"/>
                  </a:lnTo>
                  <a:lnTo>
                    <a:pt x="516353" y="74482"/>
                  </a:lnTo>
                  <a:lnTo>
                    <a:pt x="550976" y="50274"/>
                  </a:lnTo>
                  <a:lnTo>
                    <a:pt x="588218" y="30314"/>
                  </a:lnTo>
                  <a:lnTo>
                    <a:pt x="641926" y="11287"/>
                  </a:lnTo>
                  <a:lnTo>
                    <a:pt x="684406" y="2617"/>
                  </a:lnTo>
                  <a:lnTo>
                    <a:pt x="713851" y="0"/>
                  </a:lnTo>
                  <a:lnTo>
                    <a:pt x="746786" y="0"/>
                  </a:lnTo>
                  <a:lnTo>
                    <a:pt x="813470" y="10414"/>
                  </a:lnTo>
                  <a:lnTo>
                    <a:pt x="861128" y="26882"/>
                  </a:lnTo>
                  <a:lnTo>
                    <a:pt x="918270" y="58072"/>
                  </a:lnTo>
                  <a:lnTo>
                    <a:pt x="957258" y="88389"/>
                  </a:lnTo>
                  <a:lnTo>
                    <a:pt x="990195" y="123012"/>
                  </a:lnTo>
                  <a:lnTo>
                    <a:pt x="1018765" y="162872"/>
                  </a:lnTo>
                  <a:lnTo>
                    <a:pt x="1041285" y="207039"/>
                  </a:lnTo>
                  <a:lnTo>
                    <a:pt x="1057752" y="254696"/>
                  </a:lnTo>
                  <a:lnTo>
                    <a:pt x="1061245" y="270291"/>
                  </a:lnTo>
                  <a:lnTo>
                    <a:pt x="1064074" y="289319"/>
                  </a:lnTo>
                  <a:close/>
                </a:path>
                <a:path w="1068705" h="678815">
                  <a:moveTo>
                    <a:pt x="0" y="403516"/>
                  </a:moveTo>
                  <a:lnTo>
                    <a:pt x="0" y="288605"/>
                  </a:lnTo>
                  <a:lnTo>
                    <a:pt x="15627" y="289319"/>
                  </a:lnTo>
                  <a:lnTo>
                    <a:pt x="1064074" y="289319"/>
                  </a:lnTo>
                  <a:lnTo>
                    <a:pt x="1066422" y="304041"/>
                  </a:lnTo>
                  <a:lnTo>
                    <a:pt x="1068170" y="338724"/>
                  </a:lnTo>
                  <a:lnTo>
                    <a:pt x="1067295" y="356936"/>
                  </a:lnTo>
                  <a:lnTo>
                    <a:pt x="1066422" y="373346"/>
                  </a:lnTo>
                  <a:lnTo>
                    <a:pt x="1063805" y="390686"/>
                  </a:lnTo>
                  <a:lnTo>
                    <a:pt x="1061914" y="402849"/>
                  </a:lnTo>
                  <a:lnTo>
                    <a:pt x="15627" y="402849"/>
                  </a:lnTo>
                  <a:lnTo>
                    <a:pt x="0" y="403516"/>
                  </a:lnTo>
                  <a:close/>
                </a:path>
                <a:path w="1068705" h="678815">
                  <a:moveTo>
                    <a:pt x="728571" y="678321"/>
                  </a:moveTo>
                  <a:lnTo>
                    <a:pt x="714723" y="678321"/>
                  </a:lnTo>
                  <a:lnTo>
                    <a:pt x="700001" y="677448"/>
                  </a:lnTo>
                  <a:lnTo>
                    <a:pt x="686093" y="675701"/>
                  </a:lnTo>
                  <a:lnTo>
                    <a:pt x="644546" y="667903"/>
                  </a:lnTo>
                  <a:lnTo>
                    <a:pt x="630696" y="663598"/>
                  </a:lnTo>
                  <a:lnTo>
                    <a:pt x="617661" y="660106"/>
                  </a:lnTo>
                  <a:lnTo>
                    <a:pt x="568316" y="637586"/>
                  </a:lnTo>
                  <a:lnTo>
                    <a:pt x="522403" y="608143"/>
                  </a:lnTo>
                  <a:lnTo>
                    <a:pt x="473001" y="562231"/>
                  </a:lnTo>
                  <a:lnTo>
                    <a:pt x="456534" y="540583"/>
                  </a:lnTo>
                  <a:lnTo>
                    <a:pt x="448736" y="530168"/>
                  </a:lnTo>
                  <a:lnTo>
                    <a:pt x="415859" y="470406"/>
                  </a:lnTo>
                  <a:lnTo>
                    <a:pt x="402824" y="431419"/>
                  </a:lnTo>
                  <a:lnTo>
                    <a:pt x="309311" y="421876"/>
                  </a:lnTo>
                  <a:lnTo>
                    <a:pt x="169831" y="409774"/>
                  </a:lnTo>
                  <a:lnTo>
                    <a:pt x="92729" y="404536"/>
                  </a:lnTo>
                  <a:lnTo>
                    <a:pt x="34655" y="402849"/>
                  </a:lnTo>
                  <a:lnTo>
                    <a:pt x="1061914" y="402849"/>
                  </a:lnTo>
                  <a:lnTo>
                    <a:pt x="1052575" y="440089"/>
                  </a:lnTo>
                  <a:lnTo>
                    <a:pt x="1027435" y="500724"/>
                  </a:lnTo>
                  <a:lnTo>
                    <a:pt x="1000553" y="542271"/>
                  </a:lnTo>
                  <a:lnTo>
                    <a:pt x="990195" y="554433"/>
                  </a:lnTo>
                  <a:lnTo>
                    <a:pt x="979778" y="567411"/>
                  </a:lnTo>
                  <a:lnTo>
                    <a:pt x="944283" y="601218"/>
                  </a:lnTo>
                  <a:lnTo>
                    <a:pt x="890573" y="637586"/>
                  </a:lnTo>
                  <a:lnTo>
                    <a:pt x="845533" y="657488"/>
                  </a:lnTo>
                  <a:lnTo>
                    <a:pt x="797003" y="671396"/>
                  </a:lnTo>
                  <a:lnTo>
                    <a:pt x="763195" y="676573"/>
                  </a:lnTo>
                  <a:lnTo>
                    <a:pt x="728571" y="6783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474536" y="536343"/>
              <a:ext cx="521334" cy="521334"/>
            </a:xfrm>
            <a:custGeom>
              <a:avLst/>
              <a:gdLst/>
              <a:ahLst/>
              <a:cxnLst/>
              <a:rect l="l" t="t" r="r" b="b"/>
              <a:pathLst>
                <a:path w="521334" h="521334">
                  <a:moveTo>
                    <a:pt x="260394" y="520788"/>
                  </a:moveTo>
                  <a:lnTo>
                    <a:pt x="213588" y="516593"/>
                  </a:lnTo>
                  <a:lnTo>
                    <a:pt x="169534" y="504498"/>
                  </a:lnTo>
                  <a:lnTo>
                    <a:pt x="128968" y="485237"/>
                  </a:lnTo>
                  <a:lnTo>
                    <a:pt x="92625" y="459547"/>
                  </a:lnTo>
                  <a:lnTo>
                    <a:pt x="61241" y="428163"/>
                  </a:lnTo>
                  <a:lnTo>
                    <a:pt x="35551" y="391820"/>
                  </a:lnTo>
                  <a:lnTo>
                    <a:pt x="16290" y="351254"/>
                  </a:lnTo>
                  <a:lnTo>
                    <a:pt x="4195" y="307200"/>
                  </a:lnTo>
                  <a:lnTo>
                    <a:pt x="0" y="260394"/>
                  </a:lnTo>
                  <a:lnTo>
                    <a:pt x="4195" y="213588"/>
                  </a:lnTo>
                  <a:lnTo>
                    <a:pt x="16290" y="169534"/>
                  </a:lnTo>
                  <a:lnTo>
                    <a:pt x="35551" y="128968"/>
                  </a:lnTo>
                  <a:lnTo>
                    <a:pt x="61241" y="92625"/>
                  </a:lnTo>
                  <a:lnTo>
                    <a:pt x="92625" y="61241"/>
                  </a:lnTo>
                  <a:lnTo>
                    <a:pt x="128968" y="35551"/>
                  </a:lnTo>
                  <a:lnTo>
                    <a:pt x="169534" y="16290"/>
                  </a:lnTo>
                  <a:lnTo>
                    <a:pt x="213588" y="4195"/>
                  </a:lnTo>
                  <a:lnTo>
                    <a:pt x="260394" y="0"/>
                  </a:lnTo>
                  <a:lnTo>
                    <a:pt x="311431" y="5049"/>
                  </a:lnTo>
                  <a:lnTo>
                    <a:pt x="360042" y="19820"/>
                  </a:lnTo>
                  <a:lnTo>
                    <a:pt x="404861" y="43748"/>
                  </a:lnTo>
                  <a:lnTo>
                    <a:pt x="444521" y="76267"/>
                  </a:lnTo>
                  <a:lnTo>
                    <a:pt x="477039" y="115926"/>
                  </a:lnTo>
                  <a:lnTo>
                    <a:pt x="500967" y="160744"/>
                  </a:lnTo>
                  <a:lnTo>
                    <a:pt x="515739" y="209355"/>
                  </a:lnTo>
                  <a:lnTo>
                    <a:pt x="520788" y="260394"/>
                  </a:lnTo>
                  <a:lnTo>
                    <a:pt x="516593" y="307200"/>
                  </a:lnTo>
                  <a:lnTo>
                    <a:pt x="504498" y="351254"/>
                  </a:lnTo>
                  <a:lnTo>
                    <a:pt x="485237" y="391820"/>
                  </a:lnTo>
                  <a:lnTo>
                    <a:pt x="459547" y="428163"/>
                  </a:lnTo>
                  <a:lnTo>
                    <a:pt x="428163" y="459547"/>
                  </a:lnTo>
                  <a:lnTo>
                    <a:pt x="391820" y="485237"/>
                  </a:lnTo>
                  <a:lnTo>
                    <a:pt x="351254" y="504498"/>
                  </a:lnTo>
                  <a:lnTo>
                    <a:pt x="307200" y="516593"/>
                  </a:lnTo>
                  <a:lnTo>
                    <a:pt x="260394" y="520788"/>
                  </a:lnTo>
                  <a:close/>
                </a:path>
              </a:pathLst>
            </a:custGeom>
            <a:solidFill>
              <a:srgbClr val="627E8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/>
          <p:cNvSpPr txBox="1"/>
          <p:nvPr/>
        </p:nvSpPr>
        <p:spPr>
          <a:xfrm>
            <a:off x="642098" y="677422"/>
            <a:ext cx="186055" cy="2235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300" spc="95" b="1">
                <a:solidFill>
                  <a:srgbClr val="FFFFFF"/>
                </a:solidFill>
                <a:latin typeface="Comfortaa"/>
                <a:cs typeface="Comfortaa"/>
              </a:rPr>
              <a:t>10</a:t>
            </a:r>
            <a:endParaRPr sz="1300">
              <a:latin typeface="Comfortaa"/>
              <a:cs typeface="Comforta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910683" y="176444"/>
            <a:ext cx="649605" cy="132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 spc="25" b="1">
                <a:latin typeface="Comfortaa"/>
                <a:cs typeface="Comfortaa"/>
              </a:rPr>
              <a:t>Tahapan</a:t>
            </a:r>
            <a:r>
              <a:rPr dirty="0" sz="700" spc="-60" b="1">
                <a:latin typeface="Comfortaa"/>
                <a:cs typeface="Comfortaa"/>
              </a:rPr>
              <a:t> </a:t>
            </a:r>
            <a:r>
              <a:rPr dirty="0" sz="700" spc="20" b="1">
                <a:latin typeface="Comfortaa"/>
                <a:cs typeface="Comfortaa"/>
              </a:rPr>
              <a:t>Aksi</a:t>
            </a:r>
            <a:endParaRPr sz="700">
              <a:latin typeface="Comfortaa"/>
              <a:cs typeface="Comfortaa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8774857" y="198899"/>
            <a:ext cx="101699" cy="1016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513049" y="1476697"/>
            <a:ext cx="774700" cy="42925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065"/>
              </a:lnSpc>
              <a:spcBef>
                <a:spcPts val="100"/>
              </a:spcBef>
            </a:pPr>
            <a:r>
              <a:rPr dirty="0" sz="900" spc="-10" b="1">
                <a:latin typeface="Arial"/>
                <a:cs typeface="Arial"/>
              </a:rPr>
              <a:t>Waktu: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ts val="1050"/>
              </a:lnSpc>
            </a:pPr>
            <a:r>
              <a:rPr dirty="0" sz="900" spc="-155">
                <a:latin typeface="Arial Black"/>
                <a:cs typeface="Arial Black"/>
              </a:rPr>
              <a:t>270</a:t>
            </a:r>
            <a:r>
              <a:rPr dirty="0" sz="900" spc="-95">
                <a:latin typeface="Arial Black"/>
                <a:cs typeface="Arial Black"/>
              </a:rPr>
              <a:t> </a:t>
            </a:r>
            <a:r>
              <a:rPr dirty="0" sz="900" spc="-114">
                <a:latin typeface="Arial Black"/>
                <a:cs typeface="Arial Black"/>
              </a:rPr>
              <a:t>menit</a:t>
            </a:r>
            <a:endParaRPr sz="900">
              <a:latin typeface="Arial Black"/>
              <a:cs typeface="Arial Black"/>
            </a:endParaRPr>
          </a:p>
          <a:p>
            <a:pPr marL="12700">
              <a:lnSpc>
                <a:spcPts val="1065"/>
              </a:lnSpc>
            </a:pPr>
            <a:r>
              <a:rPr dirty="0" sz="900" spc="-130">
                <a:latin typeface="Arial Black"/>
                <a:cs typeface="Arial Black"/>
              </a:rPr>
              <a:t>6 </a:t>
            </a:r>
            <a:r>
              <a:rPr dirty="0" sz="900" spc="-200">
                <a:latin typeface="Arial Black"/>
                <a:cs typeface="Arial Black"/>
              </a:rPr>
              <a:t>Jam</a:t>
            </a:r>
            <a:r>
              <a:rPr dirty="0" sz="900" spc="-114">
                <a:latin typeface="Arial Black"/>
                <a:cs typeface="Arial Black"/>
              </a:rPr>
              <a:t> </a:t>
            </a:r>
            <a:r>
              <a:rPr dirty="0" sz="900" spc="-130">
                <a:latin typeface="Arial Black"/>
                <a:cs typeface="Arial Black"/>
              </a:rPr>
              <a:t>Pelajaran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122848" y="1481445"/>
            <a:ext cx="1328420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30" b="1">
                <a:latin typeface="Arial"/>
                <a:cs typeface="Arial"/>
              </a:rPr>
              <a:t>Peralatan:</a:t>
            </a:r>
            <a:endParaRPr sz="9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dirty="0" sz="900" spc="-110">
                <a:latin typeface="Arial Black"/>
                <a:cs typeface="Arial Black"/>
              </a:rPr>
              <a:t>Alat </a:t>
            </a:r>
            <a:r>
              <a:rPr dirty="0" sz="900" spc="-120">
                <a:latin typeface="Arial Black"/>
                <a:cs typeface="Arial Black"/>
              </a:rPr>
              <a:t>transportasi, alat </a:t>
            </a:r>
            <a:r>
              <a:rPr dirty="0" sz="900" spc="-110">
                <a:latin typeface="Arial Black"/>
                <a:cs typeface="Arial Black"/>
              </a:rPr>
              <a:t>tulis,  </a:t>
            </a:r>
            <a:r>
              <a:rPr dirty="0" sz="900" spc="-120">
                <a:latin typeface="Arial Black"/>
                <a:cs typeface="Arial Black"/>
              </a:rPr>
              <a:t>alat </a:t>
            </a:r>
            <a:r>
              <a:rPr dirty="0" sz="900" spc="-140">
                <a:latin typeface="Arial Black"/>
                <a:cs typeface="Arial Black"/>
              </a:rPr>
              <a:t>perekam suara, </a:t>
            </a:r>
            <a:r>
              <a:rPr dirty="0" sz="900" spc="-125">
                <a:latin typeface="Arial Black"/>
                <a:cs typeface="Arial Black"/>
              </a:rPr>
              <a:t>dan  </a:t>
            </a:r>
            <a:r>
              <a:rPr dirty="0" sz="900" spc="-150">
                <a:latin typeface="Arial Black"/>
                <a:cs typeface="Arial Black"/>
              </a:rPr>
              <a:t>kamera</a:t>
            </a:r>
            <a:r>
              <a:rPr dirty="0" sz="900" spc="-95">
                <a:latin typeface="Arial Black"/>
                <a:cs typeface="Arial Black"/>
              </a:rPr>
              <a:t> </a:t>
            </a:r>
            <a:r>
              <a:rPr dirty="0" sz="900" spc="-25">
                <a:latin typeface="Arial Black"/>
                <a:cs typeface="Arial Black"/>
              </a:rPr>
              <a:t>(</a:t>
            </a:r>
            <a:r>
              <a:rPr dirty="0" sz="900" spc="-25" i="1">
                <a:latin typeface="Arial"/>
                <a:cs typeface="Arial"/>
              </a:rPr>
              <a:t>handphone</a:t>
            </a:r>
            <a:r>
              <a:rPr dirty="0" sz="900" spc="-25">
                <a:latin typeface="Arial Black"/>
                <a:cs typeface="Arial Black"/>
              </a:rPr>
              <a:t>)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542565" y="1481445"/>
            <a:ext cx="126492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40" b="1">
                <a:latin typeface="Arial"/>
                <a:cs typeface="Arial"/>
              </a:rPr>
              <a:t>Peran</a:t>
            </a:r>
            <a:r>
              <a:rPr dirty="0" sz="900" spc="-30" b="1">
                <a:latin typeface="Arial"/>
                <a:cs typeface="Arial"/>
              </a:rPr>
              <a:t> </a:t>
            </a:r>
            <a:r>
              <a:rPr dirty="0" sz="900" spc="-40" b="1">
                <a:latin typeface="Arial"/>
                <a:cs typeface="Arial"/>
              </a:rPr>
              <a:t>Guru: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900" spc="-114">
                <a:latin typeface="Arial Black"/>
                <a:cs typeface="Arial Black"/>
              </a:rPr>
              <a:t>Fasilitator </a:t>
            </a:r>
            <a:r>
              <a:rPr dirty="0" sz="900" spc="-125">
                <a:latin typeface="Arial Black"/>
                <a:cs typeface="Arial Black"/>
              </a:rPr>
              <a:t>dan</a:t>
            </a:r>
            <a:r>
              <a:rPr dirty="0" sz="900" spc="-100">
                <a:latin typeface="Arial Black"/>
                <a:cs typeface="Arial Black"/>
              </a:rPr>
              <a:t> </a:t>
            </a:r>
            <a:r>
              <a:rPr dirty="0" sz="900" spc="-114">
                <a:latin typeface="Arial Black"/>
                <a:cs typeface="Arial Black"/>
              </a:rPr>
              <a:t>moderator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442347" y="2445420"/>
            <a:ext cx="2710719" cy="269806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23" name="object 23"/>
          <p:cNvGrpSpPr/>
          <p:nvPr/>
        </p:nvGrpSpPr>
        <p:grpSpPr>
          <a:xfrm>
            <a:off x="39974" y="0"/>
            <a:ext cx="1646555" cy="406400"/>
            <a:chOff x="39974" y="0"/>
            <a:chExt cx="1646555" cy="406400"/>
          </a:xfrm>
        </p:grpSpPr>
        <p:sp>
          <p:nvSpPr>
            <p:cNvPr id="24" name="object 24"/>
            <p:cNvSpPr/>
            <p:nvPr/>
          </p:nvSpPr>
          <p:spPr>
            <a:xfrm>
              <a:off x="39974" y="0"/>
              <a:ext cx="1646246" cy="40604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668548" y="115849"/>
              <a:ext cx="876300" cy="276225"/>
            </a:xfrm>
            <a:custGeom>
              <a:avLst/>
              <a:gdLst/>
              <a:ahLst/>
              <a:cxnLst/>
              <a:rect l="l" t="t" r="r" b="b"/>
              <a:pathLst>
                <a:path w="876300" h="276225">
                  <a:moveTo>
                    <a:pt x="829698" y="275999"/>
                  </a:moveTo>
                  <a:lnTo>
                    <a:pt x="45999" y="275999"/>
                  </a:lnTo>
                  <a:lnTo>
                    <a:pt x="28094" y="272384"/>
                  </a:lnTo>
                  <a:lnTo>
                    <a:pt x="13473" y="262526"/>
                  </a:lnTo>
                  <a:lnTo>
                    <a:pt x="3614" y="247904"/>
                  </a:lnTo>
                  <a:lnTo>
                    <a:pt x="0" y="229999"/>
                  </a:lnTo>
                  <a:lnTo>
                    <a:pt x="0" y="46000"/>
                  </a:lnTo>
                  <a:lnTo>
                    <a:pt x="3614" y="28095"/>
                  </a:lnTo>
                  <a:lnTo>
                    <a:pt x="13473" y="13473"/>
                  </a:lnTo>
                  <a:lnTo>
                    <a:pt x="28094" y="3614"/>
                  </a:lnTo>
                  <a:lnTo>
                    <a:pt x="45999" y="0"/>
                  </a:lnTo>
                  <a:lnTo>
                    <a:pt x="829698" y="0"/>
                  </a:lnTo>
                  <a:lnTo>
                    <a:pt x="867969" y="20479"/>
                  </a:lnTo>
                  <a:lnTo>
                    <a:pt x="875698" y="46000"/>
                  </a:lnTo>
                  <a:lnTo>
                    <a:pt x="875698" y="229999"/>
                  </a:lnTo>
                  <a:lnTo>
                    <a:pt x="872083" y="247904"/>
                  </a:lnTo>
                  <a:lnTo>
                    <a:pt x="862225" y="262526"/>
                  </a:lnTo>
                  <a:lnTo>
                    <a:pt x="847603" y="272384"/>
                  </a:lnTo>
                  <a:lnTo>
                    <a:pt x="829698" y="275999"/>
                  </a:lnTo>
                  <a:close/>
                </a:path>
              </a:pathLst>
            </a:custGeom>
            <a:solidFill>
              <a:srgbClr val="D8E9D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6" name="object 26"/>
          <p:cNvSpPr txBox="1"/>
          <p:nvPr/>
        </p:nvSpPr>
        <p:spPr>
          <a:xfrm>
            <a:off x="595473" y="108610"/>
            <a:ext cx="80962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Arial"/>
                <a:cs typeface="Arial"/>
              </a:rPr>
              <a:t>Suara</a:t>
            </a:r>
            <a:r>
              <a:rPr dirty="0" sz="800" spc="-60">
                <a:latin typeface="Arial"/>
                <a:cs typeface="Arial"/>
              </a:rPr>
              <a:t> </a:t>
            </a:r>
            <a:r>
              <a:rPr dirty="0" sz="800" spc="-5">
                <a:latin typeface="Arial"/>
                <a:cs typeface="Arial"/>
              </a:rPr>
              <a:t>Demokrasi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8498" y="189497"/>
            <a:ext cx="993775" cy="996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55"/>
              </a:lnSpc>
            </a:pPr>
            <a:r>
              <a:rPr dirty="0" sz="700" spc="45" b="1">
                <a:latin typeface="Comfortaa"/>
                <a:cs typeface="Comfortaa"/>
              </a:rPr>
              <a:t>Bhinneka </a:t>
            </a:r>
            <a:r>
              <a:rPr dirty="0" sz="700" spc="25" b="1">
                <a:latin typeface="Comfortaa"/>
                <a:cs typeface="Comfortaa"/>
              </a:rPr>
              <a:t>Tunggal</a:t>
            </a:r>
            <a:r>
              <a:rPr dirty="0" sz="700" spc="-114" b="1">
                <a:latin typeface="Comfortaa"/>
                <a:cs typeface="Comfortaa"/>
              </a:rPr>
              <a:t> </a:t>
            </a:r>
            <a:r>
              <a:rPr dirty="0" sz="700" spc="20" b="1">
                <a:latin typeface="Comfortaa"/>
                <a:cs typeface="Comfortaa"/>
              </a:rPr>
              <a:t>Ika</a:t>
            </a:r>
            <a:endParaRPr sz="700">
              <a:latin typeface="Comfortaa"/>
              <a:cs typeface="Comforta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42569" y="185512"/>
            <a:ext cx="114972" cy="1149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982212" y="499549"/>
            <a:ext cx="0" cy="758825"/>
          </a:xfrm>
          <a:custGeom>
            <a:avLst/>
            <a:gdLst/>
            <a:ahLst/>
            <a:cxnLst/>
            <a:rect l="l" t="t" r="r" b="b"/>
            <a:pathLst>
              <a:path w="0" h="758825">
                <a:moveTo>
                  <a:pt x="0" y="0"/>
                </a:moveTo>
                <a:lnTo>
                  <a:pt x="0" y="758398"/>
                </a:lnTo>
              </a:path>
            </a:pathLst>
          </a:custGeom>
          <a:ln w="19049">
            <a:solidFill>
              <a:srgbClr val="595959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5" name="object 5"/>
          <p:cNvGrpSpPr/>
          <p:nvPr/>
        </p:nvGrpSpPr>
        <p:grpSpPr>
          <a:xfrm>
            <a:off x="388499" y="1217135"/>
            <a:ext cx="8427720" cy="81915"/>
            <a:chOff x="388499" y="1217135"/>
            <a:chExt cx="8427720" cy="81915"/>
          </a:xfrm>
        </p:grpSpPr>
        <p:sp>
          <p:nvSpPr>
            <p:cNvPr id="6" name="object 6"/>
            <p:cNvSpPr/>
            <p:nvPr/>
          </p:nvSpPr>
          <p:spPr>
            <a:xfrm>
              <a:off x="460699" y="1257997"/>
              <a:ext cx="8283575" cy="0"/>
            </a:xfrm>
            <a:custGeom>
              <a:avLst/>
              <a:gdLst/>
              <a:ahLst/>
              <a:cxnLst/>
              <a:rect l="l" t="t" r="r" b="b"/>
              <a:pathLst>
                <a:path w="8283575" h="0">
                  <a:moveTo>
                    <a:pt x="8283183" y="0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8734357" y="1217135"/>
              <a:ext cx="81724" cy="8172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388499" y="1217135"/>
              <a:ext cx="81724" cy="817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/>
          <p:nvPr/>
        </p:nvSpPr>
        <p:spPr>
          <a:xfrm>
            <a:off x="8774857" y="198899"/>
            <a:ext cx="101699" cy="1016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601298" y="1457397"/>
            <a:ext cx="1536065" cy="342900"/>
          </a:xfrm>
          <a:custGeom>
            <a:avLst/>
            <a:gdLst/>
            <a:ahLst/>
            <a:cxnLst/>
            <a:rect l="l" t="t" r="r" b="b"/>
            <a:pathLst>
              <a:path w="1536064" h="342900">
                <a:moveTo>
                  <a:pt x="1478644" y="342299"/>
                </a:moveTo>
                <a:lnTo>
                  <a:pt x="57049" y="342299"/>
                </a:lnTo>
                <a:lnTo>
                  <a:pt x="34843" y="337815"/>
                </a:lnTo>
                <a:lnTo>
                  <a:pt x="16709" y="325589"/>
                </a:lnTo>
                <a:lnTo>
                  <a:pt x="4483" y="307454"/>
                </a:lnTo>
                <a:lnTo>
                  <a:pt x="0" y="285246"/>
                </a:lnTo>
                <a:lnTo>
                  <a:pt x="0" y="57049"/>
                </a:lnTo>
                <a:lnTo>
                  <a:pt x="4483" y="34843"/>
                </a:lnTo>
                <a:lnTo>
                  <a:pt x="16709" y="16709"/>
                </a:lnTo>
                <a:lnTo>
                  <a:pt x="34843" y="4483"/>
                </a:lnTo>
                <a:lnTo>
                  <a:pt x="57049" y="0"/>
                </a:lnTo>
                <a:lnTo>
                  <a:pt x="1478644" y="0"/>
                </a:lnTo>
                <a:lnTo>
                  <a:pt x="1518986" y="16709"/>
                </a:lnTo>
                <a:lnTo>
                  <a:pt x="1535696" y="57049"/>
                </a:lnTo>
                <a:lnTo>
                  <a:pt x="1535696" y="285246"/>
                </a:lnTo>
                <a:lnTo>
                  <a:pt x="1531213" y="307454"/>
                </a:lnTo>
                <a:lnTo>
                  <a:pt x="1518986" y="325589"/>
                </a:lnTo>
                <a:lnTo>
                  <a:pt x="1500852" y="337815"/>
                </a:lnTo>
                <a:lnTo>
                  <a:pt x="1478644" y="342299"/>
                </a:lnTo>
                <a:close/>
              </a:path>
            </a:pathLst>
          </a:custGeom>
          <a:solidFill>
            <a:srgbClr val="A5727E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1" name="object 11"/>
          <p:cNvGrpSpPr/>
          <p:nvPr/>
        </p:nvGrpSpPr>
        <p:grpSpPr>
          <a:xfrm>
            <a:off x="0" y="466294"/>
            <a:ext cx="1068705" cy="678815"/>
            <a:chOff x="0" y="466294"/>
            <a:chExt cx="1068705" cy="678815"/>
          </a:xfrm>
        </p:grpSpPr>
        <p:sp>
          <p:nvSpPr>
            <p:cNvPr id="12" name="object 12"/>
            <p:cNvSpPr/>
            <p:nvPr/>
          </p:nvSpPr>
          <p:spPr>
            <a:xfrm>
              <a:off x="0" y="466294"/>
              <a:ext cx="1068705" cy="678815"/>
            </a:xfrm>
            <a:custGeom>
              <a:avLst/>
              <a:gdLst/>
              <a:ahLst/>
              <a:cxnLst/>
              <a:rect l="l" t="t" r="r" b="b"/>
              <a:pathLst>
                <a:path w="1068705" h="678815">
                  <a:moveTo>
                    <a:pt x="1064074" y="289319"/>
                  </a:moveTo>
                  <a:lnTo>
                    <a:pt x="61539" y="289319"/>
                  </a:lnTo>
                  <a:lnTo>
                    <a:pt x="95289" y="287631"/>
                  </a:lnTo>
                  <a:lnTo>
                    <a:pt x="175883" y="282394"/>
                  </a:lnTo>
                  <a:lnTo>
                    <a:pt x="239135" y="277216"/>
                  </a:lnTo>
                  <a:lnTo>
                    <a:pt x="398519" y="262494"/>
                  </a:lnTo>
                  <a:lnTo>
                    <a:pt x="402009" y="248644"/>
                  </a:lnTo>
                  <a:lnTo>
                    <a:pt x="410621" y="220889"/>
                  </a:lnTo>
                  <a:lnTo>
                    <a:pt x="427961" y="181902"/>
                  </a:lnTo>
                  <a:lnTo>
                    <a:pt x="449609" y="146404"/>
                  </a:lnTo>
                  <a:lnTo>
                    <a:pt x="475619" y="113469"/>
                  </a:lnTo>
                  <a:lnTo>
                    <a:pt x="505936" y="84024"/>
                  </a:lnTo>
                  <a:lnTo>
                    <a:pt x="516353" y="74482"/>
                  </a:lnTo>
                  <a:lnTo>
                    <a:pt x="550976" y="50274"/>
                  </a:lnTo>
                  <a:lnTo>
                    <a:pt x="588218" y="30314"/>
                  </a:lnTo>
                  <a:lnTo>
                    <a:pt x="641926" y="11287"/>
                  </a:lnTo>
                  <a:lnTo>
                    <a:pt x="684406" y="2617"/>
                  </a:lnTo>
                  <a:lnTo>
                    <a:pt x="713851" y="0"/>
                  </a:lnTo>
                  <a:lnTo>
                    <a:pt x="746786" y="0"/>
                  </a:lnTo>
                  <a:lnTo>
                    <a:pt x="813470" y="10414"/>
                  </a:lnTo>
                  <a:lnTo>
                    <a:pt x="861128" y="26882"/>
                  </a:lnTo>
                  <a:lnTo>
                    <a:pt x="918270" y="58072"/>
                  </a:lnTo>
                  <a:lnTo>
                    <a:pt x="957258" y="88389"/>
                  </a:lnTo>
                  <a:lnTo>
                    <a:pt x="990195" y="123012"/>
                  </a:lnTo>
                  <a:lnTo>
                    <a:pt x="1018765" y="162872"/>
                  </a:lnTo>
                  <a:lnTo>
                    <a:pt x="1041285" y="207039"/>
                  </a:lnTo>
                  <a:lnTo>
                    <a:pt x="1057752" y="254696"/>
                  </a:lnTo>
                  <a:lnTo>
                    <a:pt x="1061245" y="270291"/>
                  </a:lnTo>
                  <a:lnTo>
                    <a:pt x="1064074" y="289319"/>
                  </a:lnTo>
                  <a:close/>
                </a:path>
                <a:path w="1068705" h="678815">
                  <a:moveTo>
                    <a:pt x="0" y="403516"/>
                  </a:moveTo>
                  <a:lnTo>
                    <a:pt x="0" y="288605"/>
                  </a:lnTo>
                  <a:lnTo>
                    <a:pt x="15627" y="289319"/>
                  </a:lnTo>
                  <a:lnTo>
                    <a:pt x="1064074" y="289319"/>
                  </a:lnTo>
                  <a:lnTo>
                    <a:pt x="1066422" y="304041"/>
                  </a:lnTo>
                  <a:lnTo>
                    <a:pt x="1068170" y="338724"/>
                  </a:lnTo>
                  <a:lnTo>
                    <a:pt x="1067295" y="356936"/>
                  </a:lnTo>
                  <a:lnTo>
                    <a:pt x="1066422" y="373346"/>
                  </a:lnTo>
                  <a:lnTo>
                    <a:pt x="1063805" y="390686"/>
                  </a:lnTo>
                  <a:lnTo>
                    <a:pt x="1061914" y="402849"/>
                  </a:lnTo>
                  <a:lnTo>
                    <a:pt x="15627" y="402849"/>
                  </a:lnTo>
                  <a:lnTo>
                    <a:pt x="0" y="403516"/>
                  </a:lnTo>
                  <a:close/>
                </a:path>
                <a:path w="1068705" h="678815">
                  <a:moveTo>
                    <a:pt x="728571" y="678321"/>
                  </a:moveTo>
                  <a:lnTo>
                    <a:pt x="714723" y="678321"/>
                  </a:lnTo>
                  <a:lnTo>
                    <a:pt x="700001" y="677448"/>
                  </a:lnTo>
                  <a:lnTo>
                    <a:pt x="686093" y="675701"/>
                  </a:lnTo>
                  <a:lnTo>
                    <a:pt x="644546" y="667903"/>
                  </a:lnTo>
                  <a:lnTo>
                    <a:pt x="630696" y="663598"/>
                  </a:lnTo>
                  <a:lnTo>
                    <a:pt x="617661" y="660106"/>
                  </a:lnTo>
                  <a:lnTo>
                    <a:pt x="568316" y="637586"/>
                  </a:lnTo>
                  <a:lnTo>
                    <a:pt x="522403" y="608143"/>
                  </a:lnTo>
                  <a:lnTo>
                    <a:pt x="473001" y="562231"/>
                  </a:lnTo>
                  <a:lnTo>
                    <a:pt x="456534" y="540583"/>
                  </a:lnTo>
                  <a:lnTo>
                    <a:pt x="448736" y="530168"/>
                  </a:lnTo>
                  <a:lnTo>
                    <a:pt x="415859" y="470406"/>
                  </a:lnTo>
                  <a:lnTo>
                    <a:pt x="402824" y="431419"/>
                  </a:lnTo>
                  <a:lnTo>
                    <a:pt x="309311" y="421876"/>
                  </a:lnTo>
                  <a:lnTo>
                    <a:pt x="169831" y="409774"/>
                  </a:lnTo>
                  <a:lnTo>
                    <a:pt x="92729" y="404536"/>
                  </a:lnTo>
                  <a:lnTo>
                    <a:pt x="34655" y="402849"/>
                  </a:lnTo>
                  <a:lnTo>
                    <a:pt x="1061914" y="402849"/>
                  </a:lnTo>
                  <a:lnTo>
                    <a:pt x="1052575" y="440089"/>
                  </a:lnTo>
                  <a:lnTo>
                    <a:pt x="1027435" y="500724"/>
                  </a:lnTo>
                  <a:lnTo>
                    <a:pt x="1000553" y="542271"/>
                  </a:lnTo>
                  <a:lnTo>
                    <a:pt x="990195" y="554433"/>
                  </a:lnTo>
                  <a:lnTo>
                    <a:pt x="979778" y="567411"/>
                  </a:lnTo>
                  <a:lnTo>
                    <a:pt x="944283" y="601218"/>
                  </a:lnTo>
                  <a:lnTo>
                    <a:pt x="890573" y="637586"/>
                  </a:lnTo>
                  <a:lnTo>
                    <a:pt x="845533" y="657488"/>
                  </a:lnTo>
                  <a:lnTo>
                    <a:pt x="797003" y="671396"/>
                  </a:lnTo>
                  <a:lnTo>
                    <a:pt x="763195" y="676573"/>
                  </a:lnTo>
                  <a:lnTo>
                    <a:pt x="728571" y="6783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474536" y="536343"/>
              <a:ext cx="521334" cy="521334"/>
            </a:xfrm>
            <a:custGeom>
              <a:avLst/>
              <a:gdLst/>
              <a:ahLst/>
              <a:cxnLst/>
              <a:rect l="l" t="t" r="r" b="b"/>
              <a:pathLst>
                <a:path w="521334" h="521334">
                  <a:moveTo>
                    <a:pt x="260394" y="520788"/>
                  </a:moveTo>
                  <a:lnTo>
                    <a:pt x="213588" y="516593"/>
                  </a:lnTo>
                  <a:lnTo>
                    <a:pt x="169534" y="504498"/>
                  </a:lnTo>
                  <a:lnTo>
                    <a:pt x="128968" y="485237"/>
                  </a:lnTo>
                  <a:lnTo>
                    <a:pt x="92625" y="459547"/>
                  </a:lnTo>
                  <a:lnTo>
                    <a:pt x="61241" y="428163"/>
                  </a:lnTo>
                  <a:lnTo>
                    <a:pt x="35551" y="391820"/>
                  </a:lnTo>
                  <a:lnTo>
                    <a:pt x="16290" y="351254"/>
                  </a:lnTo>
                  <a:lnTo>
                    <a:pt x="4195" y="307200"/>
                  </a:lnTo>
                  <a:lnTo>
                    <a:pt x="0" y="260394"/>
                  </a:lnTo>
                  <a:lnTo>
                    <a:pt x="4195" y="213588"/>
                  </a:lnTo>
                  <a:lnTo>
                    <a:pt x="16290" y="169534"/>
                  </a:lnTo>
                  <a:lnTo>
                    <a:pt x="35551" y="128968"/>
                  </a:lnTo>
                  <a:lnTo>
                    <a:pt x="61241" y="92625"/>
                  </a:lnTo>
                  <a:lnTo>
                    <a:pt x="92625" y="61241"/>
                  </a:lnTo>
                  <a:lnTo>
                    <a:pt x="128968" y="35551"/>
                  </a:lnTo>
                  <a:lnTo>
                    <a:pt x="169534" y="16290"/>
                  </a:lnTo>
                  <a:lnTo>
                    <a:pt x="213588" y="4195"/>
                  </a:lnTo>
                  <a:lnTo>
                    <a:pt x="260394" y="0"/>
                  </a:lnTo>
                  <a:lnTo>
                    <a:pt x="311431" y="5049"/>
                  </a:lnTo>
                  <a:lnTo>
                    <a:pt x="360042" y="19820"/>
                  </a:lnTo>
                  <a:lnTo>
                    <a:pt x="404861" y="43748"/>
                  </a:lnTo>
                  <a:lnTo>
                    <a:pt x="444521" y="76267"/>
                  </a:lnTo>
                  <a:lnTo>
                    <a:pt x="477039" y="115926"/>
                  </a:lnTo>
                  <a:lnTo>
                    <a:pt x="500967" y="160744"/>
                  </a:lnTo>
                  <a:lnTo>
                    <a:pt x="515739" y="209355"/>
                  </a:lnTo>
                  <a:lnTo>
                    <a:pt x="520788" y="260394"/>
                  </a:lnTo>
                  <a:lnTo>
                    <a:pt x="516593" y="307200"/>
                  </a:lnTo>
                  <a:lnTo>
                    <a:pt x="504498" y="351254"/>
                  </a:lnTo>
                  <a:lnTo>
                    <a:pt x="485237" y="391820"/>
                  </a:lnTo>
                  <a:lnTo>
                    <a:pt x="459547" y="428163"/>
                  </a:lnTo>
                  <a:lnTo>
                    <a:pt x="428163" y="459547"/>
                  </a:lnTo>
                  <a:lnTo>
                    <a:pt x="391820" y="485237"/>
                  </a:lnTo>
                  <a:lnTo>
                    <a:pt x="351254" y="504498"/>
                  </a:lnTo>
                  <a:lnTo>
                    <a:pt x="307200" y="516593"/>
                  </a:lnTo>
                  <a:lnTo>
                    <a:pt x="260394" y="520788"/>
                  </a:lnTo>
                  <a:close/>
                </a:path>
              </a:pathLst>
            </a:custGeom>
            <a:solidFill>
              <a:srgbClr val="627E8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0" y="466294"/>
              <a:ext cx="1068705" cy="678815"/>
            </a:xfrm>
            <a:custGeom>
              <a:avLst/>
              <a:gdLst/>
              <a:ahLst/>
              <a:cxnLst/>
              <a:rect l="l" t="t" r="r" b="b"/>
              <a:pathLst>
                <a:path w="1068705" h="678815">
                  <a:moveTo>
                    <a:pt x="1064074" y="289319"/>
                  </a:moveTo>
                  <a:lnTo>
                    <a:pt x="61539" y="289319"/>
                  </a:lnTo>
                  <a:lnTo>
                    <a:pt x="95289" y="287631"/>
                  </a:lnTo>
                  <a:lnTo>
                    <a:pt x="175883" y="282394"/>
                  </a:lnTo>
                  <a:lnTo>
                    <a:pt x="239135" y="277216"/>
                  </a:lnTo>
                  <a:lnTo>
                    <a:pt x="398519" y="262494"/>
                  </a:lnTo>
                  <a:lnTo>
                    <a:pt x="402009" y="248644"/>
                  </a:lnTo>
                  <a:lnTo>
                    <a:pt x="410621" y="220889"/>
                  </a:lnTo>
                  <a:lnTo>
                    <a:pt x="427961" y="181902"/>
                  </a:lnTo>
                  <a:lnTo>
                    <a:pt x="449609" y="146404"/>
                  </a:lnTo>
                  <a:lnTo>
                    <a:pt x="475619" y="113469"/>
                  </a:lnTo>
                  <a:lnTo>
                    <a:pt x="505936" y="84024"/>
                  </a:lnTo>
                  <a:lnTo>
                    <a:pt x="516353" y="74482"/>
                  </a:lnTo>
                  <a:lnTo>
                    <a:pt x="550976" y="50274"/>
                  </a:lnTo>
                  <a:lnTo>
                    <a:pt x="588218" y="30314"/>
                  </a:lnTo>
                  <a:lnTo>
                    <a:pt x="641926" y="11287"/>
                  </a:lnTo>
                  <a:lnTo>
                    <a:pt x="684406" y="2617"/>
                  </a:lnTo>
                  <a:lnTo>
                    <a:pt x="713851" y="0"/>
                  </a:lnTo>
                  <a:lnTo>
                    <a:pt x="746786" y="0"/>
                  </a:lnTo>
                  <a:lnTo>
                    <a:pt x="813470" y="10414"/>
                  </a:lnTo>
                  <a:lnTo>
                    <a:pt x="861128" y="26882"/>
                  </a:lnTo>
                  <a:lnTo>
                    <a:pt x="918270" y="58072"/>
                  </a:lnTo>
                  <a:lnTo>
                    <a:pt x="957258" y="88389"/>
                  </a:lnTo>
                  <a:lnTo>
                    <a:pt x="990195" y="123012"/>
                  </a:lnTo>
                  <a:lnTo>
                    <a:pt x="1018765" y="162872"/>
                  </a:lnTo>
                  <a:lnTo>
                    <a:pt x="1041285" y="207039"/>
                  </a:lnTo>
                  <a:lnTo>
                    <a:pt x="1057752" y="254696"/>
                  </a:lnTo>
                  <a:lnTo>
                    <a:pt x="1061245" y="270291"/>
                  </a:lnTo>
                  <a:lnTo>
                    <a:pt x="1064074" y="289319"/>
                  </a:lnTo>
                  <a:close/>
                </a:path>
                <a:path w="1068705" h="678815">
                  <a:moveTo>
                    <a:pt x="0" y="403516"/>
                  </a:moveTo>
                  <a:lnTo>
                    <a:pt x="0" y="288605"/>
                  </a:lnTo>
                  <a:lnTo>
                    <a:pt x="15627" y="289319"/>
                  </a:lnTo>
                  <a:lnTo>
                    <a:pt x="1064074" y="289319"/>
                  </a:lnTo>
                  <a:lnTo>
                    <a:pt x="1066422" y="304041"/>
                  </a:lnTo>
                  <a:lnTo>
                    <a:pt x="1068170" y="338724"/>
                  </a:lnTo>
                  <a:lnTo>
                    <a:pt x="1067295" y="356936"/>
                  </a:lnTo>
                  <a:lnTo>
                    <a:pt x="1066422" y="373346"/>
                  </a:lnTo>
                  <a:lnTo>
                    <a:pt x="1063805" y="390686"/>
                  </a:lnTo>
                  <a:lnTo>
                    <a:pt x="1061914" y="402849"/>
                  </a:lnTo>
                  <a:lnTo>
                    <a:pt x="15627" y="402849"/>
                  </a:lnTo>
                  <a:lnTo>
                    <a:pt x="0" y="403516"/>
                  </a:lnTo>
                  <a:close/>
                </a:path>
                <a:path w="1068705" h="678815">
                  <a:moveTo>
                    <a:pt x="728571" y="678321"/>
                  </a:moveTo>
                  <a:lnTo>
                    <a:pt x="714723" y="678321"/>
                  </a:lnTo>
                  <a:lnTo>
                    <a:pt x="700001" y="677448"/>
                  </a:lnTo>
                  <a:lnTo>
                    <a:pt x="686093" y="675701"/>
                  </a:lnTo>
                  <a:lnTo>
                    <a:pt x="644546" y="667903"/>
                  </a:lnTo>
                  <a:lnTo>
                    <a:pt x="630696" y="663598"/>
                  </a:lnTo>
                  <a:lnTo>
                    <a:pt x="617661" y="660106"/>
                  </a:lnTo>
                  <a:lnTo>
                    <a:pt x="568316" y="637586"/>
                  </a:lnTo>
                  <a:lnTo>
                    <a:pt x="522403" y="608143"/>
                  </a:lnTo>
                  <a:lnTo>
                    <a:pt x="473001" y="562231"/>
                  </a:lnTo>
                  <a:lnTo>
                    <a:pt x="456534" y="540583"/>
                  </a:lnTo>
                  <a:lnTo>
                    <a:pt x="448736" y="530168"/>
                  </a:lnTo>
                  <a:lnTo>
                    <a:pt x="415859" y="470406"/>
                  </a:lnTo>
                  <a:lnTo>
                    <a:pt x="402824" y="431419"/>
                  </a:lnTo>
                  <a:lnTo>
                    <a:pt x="309311" y="421876"/>
                  </a:lnTo>
                  <a:lnTo>
                    <a:pt x="169831" y="409774"/>
                  </a:lnTo>
                  <a:lnTo>
                    <a:pt x="92729" y="404536"/>
                  </a:lnTo>
                  <a:lnTo>
                    <a:pt x="34655" y="402849"/>
                  </a:lnTo>
                  <a:lnTo>
                    <a:pt x="1061914" y="402849"/>
                  </a:lnTo>
                  <a:lnTo>
                    <a:pt x="1052575" y="440089"/>
                  </a:lnTo>
                  <a:lnTo>
                    <a:pt x="1027435" y="500724"/>
                  </a:lnTo>
                  <a:lnTo>
                    <a:pt x="1000553" y="542271"/>
                  </a:lnTo>
                  <a:lnTo>
                    <a:pt x="990195" y="554433"/>
                  </a:lnTo>
                  <a:lnTo>
                    <a:pt x="979778" y="567411"/>
                  </a:lnTo>
                  <a:lnTo>
                    <a:pt x="944283" y="601218"/>
                  </a:lnTo>
                  <a:lnTo>
                    <a:pt x="890573" y="637586"/>
                  </a:lnTo>
                  <a:lnTo>
                    <a:pt x="845533" y="657488"/>
                  </a:lnTo>
                  <a:lnTo>
                    <a:pt x="797003" y="671396"/>
                  </a:lnTo>
                  <a:lnTo>
                    <a:pt x="763195" y="676573"/>
                  </a:lnTo>
                  <a:lnTo>
                    <a:pt x="728571" y="6783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474536" y="536343"/>
              <a:ext cx="521334" cy="521334"/>
            </a:xfrm>
            <a:custGeom>
              <a:avLst/>
              <a:gdLst/>
              <a:ahLst/>
              <a:cxnLst/>
              <a:rect l="l" t="t" r="r" b="b"/>
              <a:pathLst>
                <a:path w="521334" h="521334">
                  <a:moveTo>
                    <a:pt x="260394" y="520788"/>
                  </a:moveTo>
                  <a:lnTo>
                    <a:pt x="213588" y="516593"/>
                  </a:lnTo>
                  <a:lnTo>
                    <a:pt x="169534" y="504498"/>
                  </a:lnTo>
                  <a:lnTo>
                    <a:pt x="128968" y="485237"/>
                  </a:lnTo>
                  <a:lnTo>
                    <a:pt x="92625" y="459547"/>
                  </a:lnTo>
                  <a:lnTo>
                    <a:pt x="61241" y="428163"/>
                  </a:lnTo>
                  <a:lnTo>
                    <a:pt x="35551" y="391820"/>
                  </a:lnTo>
                  <a:lnTo>
                    <a:pt x="16290" y="351254"/>
                  </a:lnTo>
                  <a:lnTo>
                    <a:pt x="4195" y="307200"/>
                  </a:lnTo>
                  <a:lnTo>
                    <a:pt x="0" y="260394"/>
                  </a:lnTo>
                  <a:lnTo>
                    <a:pt x="4195" y="213588"/>
                  </a:lnTo>
                  <a:lnTo>
                    <a:pt x="16290" y="169534"/>
                  </a:lnTo>
                  <a:lnTo>
                    <a:pt x="35551" y="128968"/>
                  </a:lnTo>
                  <a:lnTo>
                    <a:pt x="61241" y="92625"/>
                  </a:lnTo>
                  <a:lnTo>
                    <a:pt x="92625" y="61241"/>
                  </a:lnTo>
                  <a:lnTo>
                    <a:pt x="128968" y="35551"/>
                  </a:lnTo>
                  <a:lnTo>
                    <a:pt x="169534" y="16290"/>
                  </a:lnTo>
                  <a:lnTo>
                    <a:pt x="213588" y="4195"/>
                  </a:lnTo>
                  <a:lnTo>
                    <a:pt x="260394" y="0"/>
                  </a:lnTo>
                  <a:lnTo>
                    <a:pt x="311431" y="5049"/>
                  </a:lnTo>
                  <a:lnTo>
                    <a:pt x="360042" y="19820"/>
                  </a:lnTo>
                  <a:lnTo>
                    <a:pt x="404861" y="43748"/>
                  </a:lnTo>
                  <a:lnTo>
                    <a:pt x="444521" y="76267"/>
                  </a:lnTo>
                  <a:lnTo>
                    <a:pt x="477039" y="115926"/>
                  </a:lnTo>
                  <a:lnTo>
                    <a:pt x="500967" y="160744"/>
                  </a:lnTo>
                  <a:lnTo>
                    <a:pt x="515739" y="209355"/>
                  </a:lnTo>
                  <a:lnTo>
                    <a:pt x="520788" y="260394"/>
                  </a:lnTo>
                  <a:lnTo>
                    <a:pt x="516593" y="307200"/>
                  </a:lnTo>
                  <a:lnTo>
                    <a:pt x="504498" y="351254"/>
                  </a:lnTo>
                  <a:lnTo>
                    <a:pt x="485237" y="391820"/>
                  </a:lnTo>
                  <a:lnTo>
                    <a:pt x="459547" y="428163"/>
                  </a:lnTo>
                  <a:lnTo>
                    <a:pt x="428163" y="459547"/>
                  </a:lnTo>
                  <a:lnTo>
                    <a:pt x="391820" y="485237"/>
                  </a:lnTo>
                  <a:lnTo>
                    <a:pt x="351254" y="504498"/>
                  </a:lnTo>
                  <a:lnTo>
                    <a:pt x="307200" y="516593"/>
                  </a:lnTo>
                  <a:lnTo>
                    <a:pt x="260394" y="520788"/>
                  </a:lnTo>
                  <a:close/>
                </a:path>
              </a:pathLst>
            </a:custGeom>
            <a:solidFill>
              <a:srgbClr val="627E8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/>
          <p:cNvSpPr txBox="1"/>
          <p:nvPr/>
        </p:nvSpPr>
        <p:spPr>
          <a:xfrm>
            <a:off x="3835123" y="1988815"/>
            <a:ext cx="3882390" cy="1778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9554" marR="114935" indent="-215900">
              <a:lnSpc>
                <a:spcPct val="114999"/>
              </a:lnSpc>
              <a:spcBef>
                <a:spcPts val="100"/>
              </a:spcBef>
            </a:pPr>
            <a:r>
              <a:rPr dirty="0" sz="1000" spc="-200">
                <a:latin typeface="Arial Black"/>
                <a:cs typeface="Arial Black"/>
              </a:rPr>
              <a:t>1.) </a:t>
            </a:r>
            <a:r>
              <a:rPr dirty="0" sz="1000" spc="-150">
                <a:latin typeface="Arial Black"/>
                <a:cs typeface="Arial Black"/>
              </a:rPr>
              <a:t>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25">
                <a:latin typeface="Arial Black"/>
                <a:cs typeface="Arial Black"/>
              </a:rPr>
              <a:t>diminta </a:t>
            </a:r>
            <a:r>
              <a:rPr dirty="0" sz="1000" spc="-130">
                <a:latin typeface="Arial Black"/>
                <a:cs typeface="Arial Black"/>
              </a:rPr>
              <a:t>untuk </a:t>
            </a:r>
            <a:r>
              <a:rPr dirty="0" sz="1000" spc="-165">
                <a:latin typeface="Arial Black"/>
                <a:cs typeface="Arial Black"/>
              </a:rPr>
              <a:t>membaca </a:t>
            </a:r>
            <a:r>
              <a:rPr dirty="0" sz="1000" spc="-185">
                <a:latin typeface="Arial Black"/>
                <a:cs typeface="Arial Black"/>
              </a:rPr>
              <a:t>seksama </a:t>
            </a:r>
            <a:r>
              <a:rPr dirty="0" sz="1000" spc="-130">
                <a:latin typeface="Arial Black"/>
                <a:cs typeface="Arial Black"/>
              </a:rPr>
              <a:t>informasi </a:t>
            </a:r>
            <a:r>
              <a:rPr dirty="0" sz="1000" spc="-135">
                <a:latin typeface="Arial Black"/>
                <a:cs typeface="Arial Black"/>
              </a:rPr>
              <a:t>yang  </a:t>
            </a:r>
            <a:r>
              <a:rPr dirty="0" sz="1000" spc="-130">
                <a:latin typeface="Arial Black"/>
                <a:cs typeface="Arial Black"/>
              </a:rPr>
              <a:t>ditampilkan, </a:t>
            </a:r>
            <a:r>
              <a:rPr dirty="0" sz="1000" spc="-135">
                <a:latin typeface="Arial Black"/>
                <a:cs typeface="Arial Black"/>
              </a:rPr>
              <a:t>dan </a:t>
            </a:r>
            <a:r>
              <a:rPr dirty="0" sz="1000" spc="-145">
                <a:latin typeface="Arial Black"/>
                <a:cs typeface="Arial Black"/>
              </a:rPr>
              <a:t>mendengarkan </a:t>
            </a:r>
            <a:r>
              <a:rPr dirty="0" sz="1000" spc="-140">
                <a:latin typeface="Arial Black"/>
                <a:cs typeface="Arial Black"/>
              </a:rPr>
              <a:t>penjelasan </a:t>
            </a:r>
            <a:r>
              <a:rPr dirty="0" sz="1000" spc="-125">
                <a:latin typeface="Arial Black"/>
                <a:cs typeface="Arial Black"/>
              </a:rPr>
              <a:t>dari </a:t>
            </a:r>
            <a:r>
              <a:rPr dirty="0" sz="1000" spc="-140">
                <a:latin typeface="Arial Black"/>
                <a:cs typeface="Arial Black"/>
              </a:rPr>
              <a:t>pemandu </a:t>
            </a:r>
            <a:r>
              <a:rPr dirty="0" sz="1000" spc="-150">
                <a:latin typeface="Arial Black"/>
                <a:cs typeface="Arial Black"/>
              </a:rPr>
              <a:t>rumah  </a:t>
            </a:r>
            <a:r>
              <a:rPr dirty="0" sz="1000" spc="-120">
                <a:latin typeface="Arial Black"/>
                <a:cs typeface="Arial Black"/>
              </a:rPr>
              <a:t>pintar </a:t>
            </a:r>
            <a:r>
              <a:rPr dirty="0" sz="1000" spc="-125">
                <a:latin typeface="Arial Black"/>
                <a:cs typeface="Arial Black"/>
              </a:rPr>
              <a:t>pemilu, </a:t>
            </a:r>
            <a:r>
              <a:rPr dirty="0" sz="1000" spc="-135">
                <a:latin typeface="Arial Black"/>
                <a:cs typeface="Arial Black"/>
              </a:rPr>
              <a:t>dan </a:t>
            </a:r>
            <a:r>
              <a:rPr dirty="0" sz="1000" spc="-145">
                <a:latin typeface="Arial Black"/>
                <a:cs typeface="Arial Black"/>
              </a:rPr>
              <a:t>mencatat </a:t>
            </a:r>
            <a:r>
              <a:rPr dirty="0" sz="1000" spc="-140">
                <a:latin typeface="Arial Black"/>
                <a:cs typeface="Arial Black"/>
              </a:rPr>
              <a:t>temuan atau </a:t>
            </a:r>
            <a:r>
              <a:rPr dirty="0" sz="1000" spc="-135">
                <a:latin typeface="Arial Black"/>
                <a:cs typeface="Arial Black"/>
              </a:rPr>
              <a:t>hal </a:t>
            </a:r>
            <a:r>
              <a:rPr dirty="0" sz="1000" spc="-114">
                <a:latin typeface="Arial Black"/>
                <a:cs typeface="Arial Black"/>
              </a:rPr>
              <a:t>penting </a:t>
            </a:r>
            <a:r>
              <a:rPr dirty="0" sz="1000" spc="-140">
                <a:latin typeface="Arial Black"/>
                <a:cs typeface="Arial Black"/>
              </a:rPr>
              <a:t>pada  lembaran pengamatan peserta</a:t>
            </a:r>
            <a:r>
              <a:rPr dirty="0" sz="1000" spc="5">
                <a:latin typeface="Arial Black"/>
                <a:cs typeface="Arial Black"/>
              </a:rPr>
              <a:t> </a:t>
            </a:r>
            <a:r>
              <a:rPr dirty="0" sz="1000" spc="-130">
                <a:latin typeface="Arial Black"/>
                <a:cs typeface="Arial Black"/>
              </a:rPr>
              <a:t>didik.</a:t>
            </a:r>
            <a:endParaRPr sz="1000">
              <a:latin typeface="Arial Black"/>
              <a:cs typeface="Arial Black"/>
            </a:endParaRPr>
          </a:p>
          <a:p>
            <a:pPr marL="249554" marR="5080" indent="-237490">
              <a:lnSpc>
                <a:spcPct val="114999"/>
              </a:lnSpc>
            </a:pPr>
            <a:r>
              <a:rPr dirty="0" sz="1000" spc="-140">
                <a:latin typeface="Arial Black"/>
                <a:cs typeface="Arial Black"/>
              </a:rPr>
              <a:t>2.) </a:t>
            </a:r>
            <a:r>
              <a:rPr dirty="0" sz="1000" spc="-150">
                <a:latin typeface="Arial Black"/>
                <a:cs typeface="Arial Black"/>
              </a:rPr>
              <a:t>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35">
                <a:latin typeface="Arial Black"/>
                <a:cs typeface="Arial Black"/>
              </a:rPr>
              <a:t>juga </a:t>
            </a:r>
            <a:r>
              <a:rPr dirty="0" sz="1000" spc="-125">
                <a:latin typeface="Arial Black"/>
                <a:cs typeface="Arial Black"/>
              </a:rPr>
              <a:t>dapat </a:t>
            </a:r>
            <a:r>
              <a:rPr dirty="0" sz="1000" spc="-145">
                <a:latin typeface="Arial Black"/>
                <a:cs typeface="Arial Black"/>
              </a:rPr>
              <a:t>mendokumentasikan </a:t>
            </a:r>
            <a:r>
              <a:rPr dirty="0" sz="1000" spc="-140">
                <a:latin typeface="Arial Black"/>
                <a:cs typeface="Arial Black"/>
              </a:rPr>
              <a:t>pengamatan </a:t>
            </a:r>
            <a:r>
              <a:rPr dirty="0" sz="1000" spc="-160">
                <a:latin typeface="Arial Black"/>
                <a:cs typeface="Arial Black"/>
              </a:rPr>
              <a:t>mereka  </a:t>
            </a:r>
            <a:r>
              <a:rPr dirty="0" sz="1000" spc="-135">
                <a:latin typeface="Arial Black"/>
                <a:cs typeface="Arial Black"/>
              </a:rPr>
              <a:t>dengan </a:t>
            </a:r>
            <a:r>
              <a:rPr dirty="0" sz="1000" spc="-95">
                <a:latin typeface="Arial Black"/>
                <a:cs typeface="Arial Black"/>
              </a:rPr>
              <a:t>foto, </a:t>
            </a:r>
            <a:r>
              <a:rPr dirty="0" sz="1000" spc="-114">
                <a:latin typeface="Arial Black"/>
                <a:cs typeface="Arial Black"/>
              </a:rPr>
              <a:t>video, </a:t>
            </a:r>
            <a:r>
              <a:rPr dirty="0" sz="1000" spc="-140">
                <a:latin typeface="Arial Black"/>
                <a:cs typeface="Arial Black"/>
              </a:rPr>
              <a:t>atau </a:t>
            </a:r>
            <a:r>
              <a:rPr dirty="0" sz="1000" spc="-160">
                <a:latin typeface="Arial Black"/>
                <a:cs typeface="Arial Black"/>
              </a:rPr>
              <a:t>rekaman suara </a:t>
            </a:r>
            <a:r>
              <a:rPr dirty="0" sz="1000" spc="-145">
                <a:latin typeface="Arial Black"/>
                <a:cs typeface="Arial Black"/>
              </a:rPr>
              <a:t>jika </a:t>
            </a:r>
            <a:r>
              <a:rPr dirty="0" sz="1000" spc="-160">
                <a:latin typeface="Arial Black"/>
                <a:cs typeface="Arial Black"/>
              </a:rPr>
              <a:t>mereka </a:t>
            </a:r>
            <a:r>
              <a:rPr dirty="0" sz="1000" spc="-130">
                <a:latin typeface="Arial Black"/>
                <a:cs typeface="Arial Black"/>
              </a:rPr>
              <a:t>bertanya  </a:t>
            </a:r>
            <a:r>
              <a:rPr dirty="0" sz="1000" spc="-150">
                <a:latin typeface="Arial Black"/>
                <a:cs typeface="Arial Black"/>
              </a:rPr>
              <a:t>kepada</a:t>
            </a:r>
            <a:r>
              <a:rPr dirty="0" sz="1000" spc="-95">
                <a:latin typeface="Arial Black"/>
                <a:cs typeface="Arial Black"/>
              </a:rPr>
              <a:t> </a:t>
            </a:r>
            <a:r>
              <a:rPr dirty="0" sz="1000" spc="-140">
                <a:latin typeface="Arial Black"/>
                <a:cs typeface="Arial Black"/>
              </a:rPr>
              <a:t>pihak</a:t>
            </a:r>
            <a:r>
              <a:rPr dirty="0" sz="1000" spc="-90">
                <a:latin typeface="Arial Black"/>
                <a:cs typeface="Arial Black"/>
              </a:rPr>
              <a:t> </a:t>
            </a:r>
            <a:r>
              <a:rPr dirty="0" sz="1000" spc="-125">
                <a:latin typeface="Arial Black"/>
                <a:cs typeface="Arial Black"/>
              </a:rPr>
              <a:t>terkait,</a:t>
            </a:r>
            <a:r>
              <a:rPr dirty="0" sz="1000" spc="-90">
                <a:latin typeface="Arial Black"/>
                <a:cs typeface="Arial Black"/>
              </a:rPr>
              <a:t> </a:t>
            </a:r>
            <a:r>
              <a:rPr dirty="0" sz="1000" spc="-140">
                <a:latin typeface="Arial Black"/>
                <a:cs typeface="Arial Black"/>
              </a:rPr>
              <a:t>atau</a:t>
            </a:r>
            <a:r>
              <a:rPr dirty="0" sz="1000" spc="-90">
                <a:latin typeface="Arial Black"/>
                <a:cs typeface="Arial Black"/>
              </a:rPr>
              <a:t> </a:t>
            </a:r>
            <a:r>
              <a:rPr dirty="0" sz="1000" spc="-130">
                <a:latin typeface="Arial Black"/>
                <a:cs typeface="Arial Black"/>
              </a:rPr>
              <a:t>orang</a:t>
            </a:r>
            <a:r>
              <a:rPr dirty="0" sz="1000" spc="-90">
                <a:latin typeface="Arial Black"/>
                <a:cs typeface="Arial Black"/>
              </a:rPr>
              <a:t> </a:t>
            </a:r>
            <a:r>
              <a:rPr dirty="0" sz="1000" spc="-135">
                <a:latin typeface="Arial Black"/>
                <a:cs typeface="Arial Black"/>
              </a:rPr>
              <a:t>yang</a:t>
            </a:r>
            <a:r>
              <a:rPr dirty="0" sz="1000" spc="-90">
                <a:latin typeface="Arial Black"/>
                <a:cs typeface="Arial Black"/>
              </a:rPr>
              <a:t> </a:t>
            </a:r>
            <a:r>
              <a:rPr dirty="0" sz="1000" spc="-135">
                <a:latin typeface="Arial Black"/>
                <a:cs typeface="Arial Black"/>
              </a:rPr>
              <a:t>berada</a:t>
            </a:r>
            <a:r>
              <a:rPr dirty="0" sz="1000" spc="-90">
                <a:latin typeface="Arial Black"/>
                <a:cs typeface="Arial Black"/>
              </a:rPr>
              <a:t> </a:t>
            </a:r>
            <a:r>
              <a:rPr dirty="0" sz="1000" spc="-100">
                <a:latin typeface="Arial Black"/>
                <a:cs typeface="Arial Black"/>
              </a:rPr>
              <a:t>di</a:t>
            </a:r>
            <a:r>
              <a:rPr dirty="0" sz="1000" spc="-90">
                <a:latin typeface="Arial Black"/>
                <a:cs typeface="Arial Black"/>
              </a:rPr>
              <a:t> </a:t>
            </a:r>
            <a:r>
              <a:rPr dirty="0" sz="1000" spc="-145">
                <a:latin typeface="Arial Black"/>
                <a:cs typeface="Arial Black"/>
              </a:rPr>
              <a:t>sekitar</a:t>
            </a:r>
            <a:r>
              <a:rPr dirty="0" sz="1000" spc="-90">
                <a:latin typeface="Arial Black"/>
                <a:cs typeface="Arial Black"/>
              </a:rPr>
              <a:t> </a:t>
            </a:r>
            <a:r>
              <a:rPr dirty="0" sz="1000" spc="-150">
                <a:latin typeface="Arial Black"/>
                <a:cs typeface="Arial Black"/>
              </a:rPr>
              <a:t>lokasi.</a:t>
            </a:r>
            <a:endParaRPr sz="1000">
              <a:latin typeface="Arial Black"/>
              <a:cs typeface="Arial Black"/>
            </a:endParaRPr>
          </a:p>
          <a:p>
            <a:pPr marL="249554" marR="267335" indent="-234315">
              <a:lnSpc>
                <a:spcPct val="114999"/>
              </a:lnSpc>
            </a:pPr>
            <a:r>
              <a:rPr dirty="0" sz="1000" spc="-150">
                <a:latin typeface="Arial Black"/>
                <a:cs typeface="Arial Black"/>
              </a:rPr>
              <a:t>3.) 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40">
                <a:latin typeface="Arial Black"/>
                <a:cs typeface="Arial Black"/>
              </a:rPr>
              <a:t>diharapkan </a:t>
            </a:r>
            <a:r>
              <a:rPr dirty="0" sz="1000" spc="-160">
                <a:latin typeface="Arial Black"/>
                <a:cs typeface="Arial Black"/>
              </a:rPr>
              <a:t>melakukan </a:t>
            </a:r>
            <a:r>
              <a:rPr dirty="0" sz="1000" spc="-140">
                <a:latin typeface="Arial Black"/>
                <a:cs typeface="Arial Black"/>
              </a:rPr>
              <a:t>pengamatan </a:t>
            </a:r>
            <a:r>
              <a:rPr dirty="0" sz="1000" spc="-135">
                <a:latin typeface="Arial Black"/>
                <a:cs typeface="Arial Black"/>
              </a:rPr>
              <a:t>tanpa  </a:t>
            </a:r>
            <a:r>
              <a:rPr dirty="0" sz="1000" spc="-140">
                <a:latin typeface="Arial Black"/>
                <a:cs typeface="Arial Black"/>
              </a:rPr>
              <a:t>mengganggu </a:t>
            </a:r>
            <a:r>
              <a:rPr dirty="0" sz="1000" spc="-155">
                <a:latin typeface="Arial Black"/>
                <a:cs typeface="Arial Black"/>
              </a:rPr>
              <a:t>kenyaman </a:t>
            </a:r>
            <a:r>
              <a:rPr dirty="0" sz="1000" spc="-140">
                <a:latin typeface="Arial Black"/>
                <a:cs typeface="Arial Black"/>
              </a:rPr>
              <a:t>pihak </a:t>
            </a:r>
            <a:r>
              <a:rPr dirty="0" sz="1000" spc="-125">
                <a:latin typeface="Arial Black"/>
                <a:cs typeface="Arial Black"/>
              </a:rPr>
              <a:t>terkait </a:t>
            </a:r>
            <a:r>
              <a:rPr dirty="0" sz="1000" spc="-140">
                <a:latin typeface="Arial Black"/>
                <a:cs typeface="Arial Black"/>
              </a:rPr>
              <a:t>maupun </a:t>
            </a:r>
            <a:r>
              <a:rPr dirty="0" sz="1000" spc="-130">
                <a:latin typeface="Arial Black"/>
                <a:cs typeface="Arial Black"/>
              </a:rPr>
              <a:t>orang </a:t>
            </a:r>
            <a:r>
              <a:rPr dirty="0" sz="1000" spc="-100">
                <a:latin typeface="Arial Black"/>
                <a:cs typeface="Arial Black"/>
              </a:rPr>
              <a:t>di </a:t>
            </a:r>
            <a:r>
              <a:rPr dirty="0" sz="1000" spc="-145">
                <a:latin typeface="Arial Black"/>
                <a:cs typeface="Arial Black"/>
              </a:rPr>
              <a:t>sekitar  lokasi</a:t>
            </a:r>
            <a:r>
              <a:rPr dirty="0" sz="1000" spc="-95">
                <a:latin typeface="Arial Black"/>
                <a:cs typeface="Arial Black"/>
              </a:rPr>
              <a:t> </a:t>
            </a:r>
            <a:r>
              <a:rPr dirty="0" sz="1000" spc="-140">
                <a:latin typeface="Arial Black"/>
                <a:cs typeface="Arial Black"/>
              </a:rPr>
              <a:t>pengamatan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72623" y="1479413"/>
            <a:ext cx="781685" cy="2235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300" spc="-55" b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300" spc="-1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300" spc="-20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300" spc="-35" b="1">
                <a:solidFill>
                  <a:srgbClr val="FFFFFF"/>
                </a:solidFill>
                <a:latin typeface="Arial"/>
                <a:cs typeface="Arial"/>
              </a:rPr>
              <a:t>siapan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861667" y="1457397"/>
            <a:ext cx="1536065" cy="342900"/>
          </a:xfrm>
          <a:custGeom>
            <a:avLst/>
            <a:gdLst/>
            <a:ahLst/>
            <a:cxnLst/>
            <a:rect l="l" t="t" r="r" b="b"/>
            <a:pathLst>
              <a:path w="1536064" h="342900">
                <a:moveTo>
                  <a:pt x="1478647" y="342299"/>
                </a:moveTo>
                <a:lnTo>
                  <a:pt x="57049" y="342299"/>
                </a:lnTo>
                <a:lnTo>
                  <a:pt x="34846" y="337815"/>
                </a:lnTo>
                <a:lnTo>
                  <a:pt x="16712" y="325589"/>
                </a:lnTo>
                <a:lnTo>
                  <a:pt x="4484" y="307454"/>
                </a:lnTo>
                <a:lnTo>
                  <a:pt x="0" y="285246"/>
                </a:lnTo>
                <a:lnTo>
                  <a:pt x="0" y="57049"/>
                </a:lnTo>
                <a:lnTo>
                  <a:pt x="4484" y="34843"/>
                </a:lnTo>
                <a:lnTo>
                  <a:pt x="16712" y="16709"/>
                </a:lnTo>
                <a:lnTo>
                  <a:pt x="34846" y="4483"/>
                </a:lnTo>
                <a:lnTo>
                  <a:pt x="57049" y="0"/>
                </a:lnTo>
                <a:lnTo>
                  <a:pt x="1478647" y="0"/>
                </a:lnTo>
                <a:lnTo>
                  <a:pt x="1518996" y="16709"/>
                </a:lnTo>
                <a:lnTo>
                  <a:pt x="1535696" y="57049"/>
                </a:lnTo>
                <a:lnTo>
                  <a:pt x="1535696" y="285246"/>
                </a:lnTo>
                <a:lnTo>
                  <a:pt x="1531212" y="307454"/>
                </a:lnTo>
                <a:lnTo>
                  <a:pt x="1518984" y="325589"/>
                </a:lnTo>
                <a:lnTo>
                  <a:pt x="1500850" y="337815"/>
                </a:lnTo>
                <a:lnTo>
                  <a:pt x="1478647" y="342299"/>
                </a:lnTo>
                <a:close/>
              </a:path>
            </a:pathLst>
          </a:custGeom>
          <a:solidFill>
            <a:srgbClr val="627E8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4137267" y="1487071"/>
            <a:ext cx="993775" cy="2235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300" spc="-55" b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300" spc="-5" b="1">
                <a:solidFill>
                  <a:srgbClr val="FFFFFF"/>
                </a:solidFill>
                <a:latin typeface="Arial"/>
                <a:cs typeface="Arial"/>
              </a:rPr>
              <a:t>ela</a:t>
            </a:r>
            <a:r>
              <a:rPr dirty="0" sz="1300" spc="-20" b="1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dirty="0" sz="1300" spc="-35" b="1">
                <a:solidFill>
                  <a:srgbClr val="FFFFFF"/>
                </a:solidFill>
                <a:latin typeface="Arial"/>
                <a:cs typeface="Arial"/>
              </a:rPr>
              <a:t>sanaan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70992" y="2059811"/>
            <a:ext cx="2510155" cy="2479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55904" marR="149225" indent="-215900">
              <a:lnSpc>
                <a:spcPct val="114999"/>
              </a:lnSpc>
              <a:spcBef>
                <a:spcPts val="100"/>
              </a:spcBef>
            </a:pPr>
            <a:r>
              <a:rPr dirty="0" sz="1000" spc="-200">
                <a:latin typeface="Arial Black"/>
                <a:cs typeface="Arial Black"/>
              </a:rPr>
              <a:t>1.) </a:t>
            </a:r>
            <a:r>
              <a:rPr dirty="0" sz="1000" spc="-135">
                <a:latin typeface="Arial Black"/>
                <a:cs typeface="Arial Black"/>
              </a:rPr>
              <a:t>Guru </a:t>
            </a:r>
            <a:r>
              <a:rPr dirty="0" sz="1000" spc="-150">
                <a:latin typeface="Arial Black"/>
                <a:cs typeface="Arial Black"/>
              </a:rPr>
              <a:t>mengajukan </a:t>
            </a:r>
            <a:r>
              <a:rPr dirty="0" sz="1000" spc="-135">
                <a:latin typeface="Arial Black"/>
                <a:cs typeface="Arial Black"/>
              </a:rPr>
              <a:t>jadwal </a:t>
            </a:r>
            <a:r>
              <a:rPr dirty="0" sz="1000" spc="-140">
                <a:latin typeface="Arial Black"/>
                <a:cs typeface="Arial Black"/>
              </a:rPr>
              <a:t>kunjungan </a:t>
            </a:r>
            <a:r>
              <a:rPr dirty="0" sz="1000" spc="-170">
                <a:latin typeface="Arial Black"/>
                <a:cs typeface="Arial Black"/>
              </a:rPr>
              <a:t>ke  </a:t>
            </a:r>
            <a:r>
              <a:rPr dirty="0" sz="1000" spc="-150">
                <a:latin typeface="Arial Black"/>
                <a:cs typeface="Arial Black"/>
              </a:rPr>
              <a:t>rumah </a:t>
            </a:r>
            <a:r>
              <a:rPr dirty="0" sz="1000" spc="-120">
                <a:latin typeface="Arial Black"/>
                <a:cs typeface="Arial Black"/>
              </a:rPr>
              <a:t>pintar </a:t>
            </a:r>
            <a:r>
              <a:rPr dirty="0" sz="1000" spc="-130">
                <a:latin typeface="Arial Black"/>
                <a:cs typeface="Arial Black"/>
              </a:rPr>
              <a:t>pemilu</a:t>
            </a:r>
            <a:r>
              <a:rPr dirty="0" sz="1000">
                <a:latin typeface="Arial Black"/>
                <a:cs typeface="Arial Black"/>
              </a:rPr>
              <a:t> </a:t>
            </a:r>
            <a:r>
              <a:rPr dirty="0" sz="1000" spc="-135">
                <a:latin typeface="Arial Black"/>
                <a:cs typeface="Arial Black"/>
              </a:rPr>
              <a:t>terdekat.</a:t>
            </a:r>
            <a:endParaRPr sz="1000">
              <a:latin typeface="Arial Black"/>
              <a:cs typeface="Arial Black"/>
            </a:endParaRPr>
          </a:p>
          <a:p>
            <a:pPr marL="255904" marR="58419" indent="-237490">
              <a:lnSpc>
                <a:spcPct val="114999"/>
              </a:lnSpc>
            </a:pPr>
            <a:r>
              <a:rPr dirty="0" sz="1000" spc="-140">
                <a:latin typeface="Arial Black"/>
                <a:cs typeface="Arial Black"/>
              </a:rPr>
              <a:t>2.) </a:t>
            </a:r>
            <a:r>
              <a:rPr dirty="0" sz="1000" spc="-135">
                <a:latin typeface="Arial Black"/>
                <a:cs typeface="Arial Black"/>
              </a:rPr>
              <a:t>Guru </a:t>
            </a:r>
            <a:r>
              <a:rPr dirty="0" sz="1000" spc="-145">
                <a:latin typeface="Arial Black"/>
                <a:cs typeface="Arial Black"/>
              </a:rPr>
              <a:t>menentukan </a:t>
            </a:r>
            <a:r>
              <a:rPr dirty="0" sz="1000" spc="-130">
                <a:latin typeface="Arial Black"/>
                <a:cs typeface="Arial Black"/>
              </a:rPr>
              <a:t>pendamping  </a:t>
            </a:r>
            <a:r>
              <a:rPr dirty="0" sz="1000" spc="-140">
                <a:latin typeface="Arial Black"/>
                <a:cs typeface="Arial Black"/>
              </a:rPr>
              <a:t>kelompok, </a:t>
            </a:r>
            <a:r>
              <a:rPr dirty="0" sz="1000" spc="-135">
                <a:latin typeface="Arial Black"/>
                <a:cs typeface="Arial Black"/>
              </a:rPr>
              <a:t>dan </a:t>
            </a:r>
            <a:r>
              <a:rPr dirty="0" sz="1000" spc="-145">
                <a:latin typeface="Arial Black"/>
                <a:cs typeface="Arial Black"/>
              </a:rPr>
              <a:t>menyiapkan</a:t>
            </a:r>
            <a:r>
              <a:rPr dirty="0" sz="1000" spc="-15">
                <a:latin typeface="Arial Black"/>
                <a:cs typeface="Arial Black"/>
              </a:rPr>
              <a:t> </a:t>
            </a:r>
            <a:r>
              <a:rPr dirty="0" sz="1000" spc="-135">
                <a:latin typeface="Arial Black"/>
                <a:cs typeface="Arial Black"/>
              </a:rPr>
              <a:t>transportasi.</a:t>
            </a:r>
            <a:endParaRPr sz="1000">
              <a:latin typeface="Arial Black"/>
              <a:cs typeface="Arial Black"/>
            </a:endParaRPr>
          </a:p>
          <a:p>
            <a:pPr marL="255904" marR="25400" indent="-234315">
              <a:lnSpc>
                <a:spcPct val="114999"/>
              </a:lnSpc>
            </a:pPr>
            <a:r>
              <a:rPr dirty="0" sz="1000" spc="-150">
                <a:latin typeface="Arial Black"/>
                <a:cs typeface="Arial Black"/>
              </a:rPr>
              <a:t>3.) </a:t>
            </a:r>
            <a:r>
              <a:rPr dirty="0" sz="1000" spc="-135">
                <a:latin typeface="Arial Black"/>
                <a:cs typeface="Arial Black"/>
              </a:rPr>
              <a:t>Guru </a:t>
            </a:r>
            <a:r>
              <a:rPr dirty="0" sz="1000" spc="-145">
                <a:latin typeface="Arial Black"/>
                <a:cs typeface="Arial Black"/>
              </a:rPr>
              <a:t>meminta </a:t>
            </a:r>
            <a:r>
              <a:rPr dirty="0" sz="1000" spc="-110">
                <a:latin typeface="Arial Black"/>
                <a:cs typeface="Arial Black"/>
              </a:rPr>
              <a:t>izin </a:t>
            </a:r>
            <a:r>
              <a:rPr dirty="0" sz="1000" spc="-150">
                <a:latin typeface="Arial Black"/>
                <a:cs typeface="Arial Black"/>
              </a:rPr>
              <a:t>kepada </a:t>
            </a:r>
            <a:r>
              <a:rPr dirty="0" sz="1000" spc="-140">
                <a:latin typeface="Arial Black"/>
                <a:cs typeface="Arial Black"/>
              </a:rPr>
              <a:t>pihak </a:t>
            </a:r>
            <a:r>
              <a:rPr dirty="0" sz="1000" spc="-130">
                <a:latin typeface="Arial Black"/>
                <a:cs typeface="Arial Black"/>
              </a:rPr>
              <a:t>orang  tua untuk </a:t>
            </a:r>
            <a:r>
              <a:rPr dirty="0" sz="1000" spc="-160">
                <a:latin typeface="Arial Black"/>
                <a:cs typeface="Arial Black"/>
              </a:rPr>
              <a:t>membawa </a:t>
            </a:r>
            <a:r>
              <a:rPr dirty="0" sz="1000" spc="-140">
                <a:latin typeface="Arial Black"/>
                <a:cs typeface="Arial Black"/>
              </a:rPr>
              <a:t>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50">
                <a:latin typeface="Arial Black"/>
                <a:cs typeface="Arial Black"/>
              </a:rPr>
              <a:t>dalam  </a:t>
            </a:r>
            <a:r>
              <a:rPr dirty="0" sz="1000" spc="-140">
                <a:latin typeface="Arial Black"/>
                <a:cs typeface="Arial Black"/>
              </a:rPr>
              <a:t>kunjungan </a:t>
            </a:r>
            <a:r>
              <a:rPr dirty="0" sz="1000" spc="-110">
                <a:latin typeface="Arial Black"/>
                <a:cs typeface="Arial Black"/>
              </a:rPr>
              <a:t>ini </a:t>
            </a:r>
            <a:r>
              <a:rPr dirty="0" sz="1000" spc="-145">
                <a:latin typeface="Arial Black"/>
                <a:cs typeface="Arial Black"/>
              </a:rPr>
              <a:t>serta </a:t>
            </a:r>
            <a:r>
              <a:rPr dirty="0" sz="1000" spc="-150">
                <a:latin typeface="Arial Black"/>
                <a:cs typeface="Arial Black"/>
              </a:rPr>
              <a:t>memberikan  </a:t>
            </a:r>
            <a:r>
              <a:rPr dirty="0" sz="1000" spc="-140">
                <a:latin typeface="Arial Black"/>
                <a:cs typeface="Arial Black"/>
              </a:rPr>
              <a:t>penjelasan kegiatan </a:t>
            </a:r>
            <a:r>
              <a:rPr dirty="0" sz="1000" spc="-145">
                <a:latin typeface="Arial Black"/>
                <a:cs typeface="Arial Black"/>
              </a:rPr>
              <a:t>serta </a:t>
            </a:r>
            <a:r>
              <a:rPr dirty="0" sz="1000" spc="-125">
                <a:latin typeface="Arial Black"/>
                <a:cs typeface="Arial Black"/>
              </a:rPr>
              <a:t>tujuan  </a:t>
            </a:r>
            <a:r>
              <a:rPr dirty="0" sz="1000" spc="-145">
                <a:latin typeface="Arial Black"/>
                <a:cs typeface="Arial Black"/>
              </a:rPr>
              <a:t>kegiatan.</a:t>
            </a:r>
            <a:endParaRPr sz="1000">
              <a:latin typeface="Arial Black"/>
              <a:cs typeface="Arial Black"/>
            </a:endParaRPr>
          </a:p>
          <a:p>
            <a:pPr marL="255904" marR="551180" indent="-243840">
              <a:lnSpc>
                <a:spcPct val="114999"/>
              </a:lnSpc>
            </a:pPr>
            <a:r>
              <a:rPr dirty="0" sz="1000" spc="-125">
                <a:latin typeface="Arial Black"/>
                <a:cs typeface="Arial Black"/>
              </a:rPr>
              <a:t>4.) </a:t>
            </a:r>
            <a:r>
              <a:rPr dirty="0" sz="1000" spc="-135">
                <a:latin typeface="Arial Black"/>
                <a:cs typeface="Arial Black"/>
              </a:rPr>
              <a:t>Guru </a:t>
            </a:r>
            <a:r>
              <a:rPr dirty="0" sz="1000" spc="-150">
                <a:latin typeface="Arial Black"/>
                <a:cs typeface="Arial Black"/>
              </a:rPr>
              <a:t>mempersiapkan </a:t>
            </a:r>
            <a:r>
              <a:rPr dirty="0" sz="1000" spc="-140">
                <a:latin typeface="Arial Black"/>
                <a:cs typeface="Arial Black"/>
              </a:rPr>
              <a:t>lembaran  pengamatan peserta</a:t>
            </a:r>
            <a:r>
              <a:rPr dirty="0" sz="1000" spc="-50">
                <a:latin typeface="Arial Black"/>
                <a:cs typeface="Arial Black"/>
              </a:rPr>
              <a:t> </a:t>
            </a:r>
            <a:r>
              <a:rPr dirty="0" sz="1000" spc="-130">
                <a:latin typeface="Arial Black"/>
                <a:cs typeface="Arial Black"/>
              </a:rPr>
              <a:t>didik.</a:t>
            </a:r>
            <a:endParaRPr sz="1000">
              <a:latin typeface="Arial Black"/>
              <a:cs typeface="Arial Black"/>
            </a:endParaRPr>
          </a:p>
          <a:p>
            <a:pPr marL="255904" marR="5080" indent="-239395">
              <a:lnSpc>
                <a:spcPct val="114999"/>
              </a:lnSpc>
            </a:pPr>
            <a:r>
              <a:rPr dirty="0" sz="1000" spc="-135">
                <a:latin typeface="Arial Black"/>
                <a:cs typeface="Arial Black"/>
              </a:rPr>
              <a:t>5.) Guru dan </a:t>
            </a:r>
            <a:r>
              <a:rPr dirty="0" sz="1000" spc="-140">
                <a:latin typeface="Arial Black"/>
                <a:cs typeface="Arial Black"/>
              </a:rPr>
              <a:t>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45">
                <a:latin typeface="Arial Black"/>
                <a:cs typeface="Arial Black"/>
              </a:rPr>
              <a:t>menetapkan  </a:t>
            </a:r>
            <a:r>
              <a:rPr dirty="0" sz="1000" spc="-135">
                <a:latin typeface="Arial Black"/>
                <a:cs typeface="Arial Black"/>
              </a:rPr>
              <a:t>aturan </a:t>
            </a:r>
            <a:r>
              <a:rPr dirty="0" sz="1000" spc="-160">
                <a:latin typeface="Arial Black"/>
                <a:cs typeface="Arial Black"/>
              </a:rPr>
              <a:t>bersama </a:t>
            </a:r>
            <a:r>
              <a:rPr dirty="0" sz="1000" spc="-150">
                <a:latin typeface="Arial Black"/>
                <a:cs typeface="Arial Black"/>
              </a:rPr>
              <a:t>apa </a:t>
            </a:r>
            <a:r>
              <a:rPr dirty="0" sz="1000" spc="-135">
                <a:latin typeface="Arial Black"/>
                <a:cs typeface="Arial Black"/>
              </a:rPr>
              <a:t>yang </a:t>
            </a:r>
            <a:r>
              <a:rPr dirty="0" sz="1000" spc="-114">
                <a:latin typeface="Arial Black"/>
                <a:cs typeface="Arial Black"/>
              </a:rPr>
              <a:t>boleh </a:t>
            </a:r>
            <a:r>
              <a:rPr dirty="0" sz="1000" spc="-135">
                <a:latin typeface="Arial Black"/>
                <a:cs typeface="Arial Black"/>
              </a:rPr>
              <a:t>dan </a:t>
            </a:r>
            <a:r>
              <a:rPr dirty="0" sz="1000" spc="-130">
                <a:latin typeface="Arial Black"/>
                <a:cs typeface="Arial Black"/>
              </a:rPr>
              <a:t>tidak  </a:t>
            </a:r>
            <a:r>
              <a:rPr dirty="0" sz="1000" spc="-114">
                <a:latin typeface="Arial Black"/>
                <a:cs typeface="Arial Black"/>
              </a:rPr>
              <a:t>boleh </a:t>
            </a:r>
            <a:r>
              <a:rPr dirty="0" sz="1000" spc="-145">
                <a:latin typeface="Arial Black"/>
                <a:cs typeface="Arial Black"/>
              </a:rPr>
              <a:t>dilakukan </a:t>
            </a:r>
            <a:r>
              <a:rPr dirty="0" sz="1000" spc="-165">
                <a:latin typeface="Arial Black"/>
                <a:cs typeface="Arial Black"/>
              </a:rPr>
              <a:t>selama </a:t>
            </a:r>
            <a:r>
              <a:rPr dirty="0" sz="1000" spc="-185">
                <a:latin typeface="Arial Black"/>
                <a:cs typeface="Arial Black"/>
              </a:rPr>
              <a:t>masa</a:t>
            </a:r>
            <a:r>
              <a:rPr dirty="0" sz="1000" spc="-130">
                <a:latin typeface="Arial Black"/>
                <a:cs typeface="Arial Black"/>
              </a:rPr>
              <a:t> </a:t>
            </a:r>
            <a:r>
              <a:rPr dirty="0" sz="1000" spc="-140">
                <a:latin typeface="Arial Black"/>
                <a:cs typeface="Arial Black"/>
              </a:rPr>
              <a:t>kunjungan.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42098" y="613921"/>
            <a:ext cx="18605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300" spc="-250" b="1">
                <a:solidFill>
                  <a:srgbClr val="FFFFFF"/>
                </a:solidFill>
                <a:latin typeface="Comfortaa"/>
                <a:cs typeface="Comfortaa"/>
              </a:rPr>
              <a:t>1</a:t>
            </a:r>
            <a:r>
              <a:rPr dirty="0" baseline="-6172" sz="2700" spc="-877" b="1">
                <a:solidFill>
                  <a:srgbClr val="FFFFFF"/>
                </a:solidFill>
                <a:latin typeface="Comfortaa"/>
                <a:cs typeface="Comfortaa"/>
              </a:rPr>
              <a:t>8</a:t>
            </a:r>
            <a:r>
              <a:rPr dirty="0" sz="1300" spc="40" b="1">
                <a:solidFill>
                  <a:srgbClr val="FFFFFF"/>
                </a:solidFill>
                <a:latin typeface="Comfortaa"/>
                <a:cs typeface="Comfortaa"/>
              </a:rPr>
              <a:t>0</a:t>
            </a:r>
            <a:endParaRPr sz="1300">
              <a:latin typeface="Comfortaa"/>
              <a:cs typeface="Comfortaa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39974" y="0"/>
            <a:ext cx="1646555" cy="406400"/>
            <a:chOff x="39974" y="0"/>
            <a:chExt cx="1646555" cy="406400"/>
          </a:xfrm>
        </p:grpSpPr>
        <p:sp>
          <p:nvSpPr>
            <p:cNvPr id="23" name="object 23"/>
            <p:cNvSpPr/>
            <p:nvPr/>
          </p:nvSpPr>
          <p:spPr>
            <a:xfrm>
              <a:off x="39974" y="0"/>
              <a:ext cx="1646246" cy="40604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668548" y="115849"/>
              <a:ext cx="876300" cy="276225"/>
            </a:xfrm>
            <a:custGeom>
              <a:avLst/>
              <a:gdLst/>
              <a:ahLst/>
              <a:cxnLst/>
              <a:rect l="l" t="t" r="r" b="b"/>
              <a:pathLst>
                <a:path w="876300" h="276225">
                  <a:moveTo>
                    <a:pt x="829698" y="275999"/>
                  </a:moveTo>
                  <a:lnTo>
                    <a:pt x="45999" y="275999"/>
                  </a:lnTo>
                  <a:lnTo>
                    <a:pt x="28094" y="272384"/>
                  </a:lnTo>
                  <a:lnTo>
                    <a:pt x="13473" y="262526"/>
                  </a:lnTo>
                  <a:lnTo>
                    <a:pt x="3614" y="247904"/>
                  </a:lnTo>
                  <a:lnTo>
                    <a:pt x="0" y="229999"/>
                  </a:lnTo>
                  <a:lnTo>
                    <a:pt x="0" y="46000"/>
                  </a:lnTo>
                  <a:lnTo>
                    <a:pt x="3614" y="28095"/>
                  </a:lnTo>
                  <a:lnTo>
                    <a:pt x="13473" y="13473"/>
                  </a:lnTo>
                  <a:lnTo>
                    <a:pt x="28094" y="3614"/>
                  </a:lnTo>
                  <a:lnTo>
                    <a:pt x="45999" y="0"/>
                  </a:lnTo>
                  <a:lnTo>
                    <a:pt x="829698" y="0"/>
                  </a:lnTo>
                  <a:lnTo>
                    <a:pt x="867969" y="20479"/>
                  </a:lnTo>
                  <a:lnTo>
                    <a:pt x="875698" y="46000"/>
                  </a:lnTo>
                  <a:lnTo>
                    <a:pt x="875698" y="229999"/>
                  </a:lnTo>
                  <a:lnTo>
                    <a:pt x="872083" y="247904"/>
                  </a:lnTo>
                  <a:lnTo>
                    <a:pt x="862225" y="262526"/>
                  </a:lnTo>
                  <a:lnTo>
                    <a:pt x="847603" y="272384"/>
                  </a:lnTo>
                  <a:lnTo>
                    <a:pt x="829698" y="275999"/>
                  </a:lnTo>
                  <a:close/>
                </a:path>
              </a:pathLst>
            </a:custGeom>
            <a:solidFill>
              <a:srgbClr val="D8E9D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5" name="object 25"/>
          <p:cNvSpPr txBox="1"/>
          <p:nvPr/>
        </p:nvSpPr>
        <p:spPr>
          <a:xfrm>
            <a:off x="595473" y="108610"/>
            <a:ext cx="80962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Arial"/>
                <a:cs typeface="Arial"/>
              </a:rPr>
              <a:t>Suara</a:t>
            </a:r>
            <a:r>
              <a:rPr dirty="0" sz="800" spc="-60">
                <a:latin typeface="Arial"/>
                <a:cs typeface="Arial"/>
              </a:rPr>
              <a:t> </a:t>
            </a:r>
            <a:r>
              <a:rPr dirty="0" sz="800" spc="-5">
                <a:latin typeface="Arial"/>
                <a:cs typeface="Arial"/>
              </a:rPr>
              <a:t>Demokrasi</a:t>
            </a:r>
            <a:endParaRPr sz="8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278325" y="581107"/>
            <a:ext cx="4232910" cy="4445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4599"/>
              </a:lnSpc>
              <a:spcBef>
                <a:spcPts val="100"/>
              </a:spcBef>
            </a:pPr>
            <a:r>
              <a:rPr dirty="0" sz="1200" spc="-35" b="1">
                <a:solidFill>
                  <a:srgbClr val="741A46"/>
                </a:solidFill>
                <a:latin typeface="Arial"/>
                <a:cs typeface="Arial"/>
              </a:rPr>
              <a:t>Kunjungan </a:t>
            </a:r>
            <a:r>
              <a:rPr dirty="0" sz="1200" spc="-30" b="1">
                <a:solidFill>
                  <a:srgbClr val="741A46"/>
                </a:solidFill>
                <a:latin typeface="Arial"/>
                <a:cs typeface="Arial"/>
              </a:rPr>
              <a:t>ke Rumah </a:t>
            </a:r>
            <a:r>
              <a:rPr dirty="0" sz="1200" spc="-5" b="1">
                <a:solidFill>
                  <a:srgbClr val="741A46"/>
                </a:solidFill>
                <a:latin typeface="Arial"/>
                <a:cs typeface="Arial"/>
              </a:rPr>
              <a:t>Pintar </a:t>
            </a:r>
            <a:r>
              <a:rPr dirty="0" sz="1200" spc="-20" b="1">
                <a:solidFill>
                  <a:srgbClr val="741A46"/>
                </a:solidFill>
                <a:latin typeface="Arial"/>
                <a:cs typeface="Arial"/>
              </a:rPr>
              <a:t>Pemilu </a:t>
            </a:r>
            <a:r>
              <a:rPr dirty="0" sz="1200" spc="-15" b="1">
                <a:solidFill>
                  <a:srgbClr val="741A46"/>
                </a:solidFill>
                <a:latin typeface="Arial"/>
                <a:cs typeface="Arial"/>
              </a:rPr>
              <a:t>untuk </a:t>
            </a:r>
            <a:r>
              <a:rPr dirty="0" sz="1200" spc="-5" b="1">
                <a:solidFill>
                  <a:srgbClr val="741A46"/>
                </a:solidFill>
                <a:latin typeface="Arial"/>
                <a:cs typeface="Arial"/>
              </a:rPr>
              <a:t>Mengenal </a:t>
            </a:r>
            <a:r>
              <a:rPr dirty="0" sz="1200" spc="-45" b="1">
                <a:solidFill>
                  <a:srgbClr val="741A46"/>
                </a:solidFill>
                <a:latin typeface="Arial"/>
                <a:cs typeface="Arial"/>
              </a:rPr>
              <a:t>Proses  </a:t>
            </a:r>
            <a:r>
              <a:rPr dirty="0" sz="1200" spc="-20" b="1">
                <a:solidFill>
                  <a:srgbClr val="741A46"/>
                </a:solidFill>
                <a:latin typeface="Arial"/>
                <a:cs typeface="Arial"/>
              </a:rPr>
              <a:t>Pemilu Sebagai Sarana</a:t>
            </a:r>
            <a:r>
              <a:rPr dirty="0" sz="1200" spc="5" b="1">
                <a:solidFill>
                  <a:srgbClr val="741A46"/>
                </a:solidFill>
                <a:latin typeface="Arial"/>
                <a:cs typeface="Arial"/>
              </a:rPr>
              <a:t> </a:t>
            </a:r>
            <a:r>
              <a:rPr dirty="0" sz="1200" spc="-20" b="1">
                <a:solidFill>
                  <a:srgbClr val="741A46"/>
                </a:solidFill>
                <a:latin typeface="Arial"/>
                <a:cs typeface="Arial"/>
              </a:rPr>
              <a:t>Demokras</a:t>
            </a:r>
            <a:r>
              <a:rPr dirty="0" sz="1000" spc="-20" b="1">
                <a:solidFill>
                  <a:srgbClr val="741A46"/>
                </a:solidFill>
                <a:latin typeface="Arial"/>
                <a:cs typeface="Arial"/>
              </a:rPr>
              <a:t>i</a:t>
            </a:r>
            <a:endParaRPr sz="10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303133" y="631743"/>
            <a:ext cx="1289685" cy="368300"/>
          </a:xfrm>
          <a:prstGeom prst="rect">
            <a:avLst/>
          </a:prstGeom>
        </p:spPr>
        <p:txBody>
          <a:bodyPr wrap="square" lIns="0" tIns="317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dirty="0" sz="1000" spc="-110" b="1">
                <a:latin typeface="Verdana"/>
                <a:cs typeface="Verdana"/>
              </a:rPr>
              <a:t>Kegiatan:</a:t>
            </a:r>
            <a:endParaRPr sz="10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dirty="0" sz="1000" spc="-125" b="1">
                <a:latin typeface="Verdana"/>
                <a:cs typeface="Verdana"/>
              </a:rPr>
              <a:t>Rumah </a:t>
            </a:r>
            <a:r>
              <a:rPr dirty="0" sz="1000" spc="-105" b="1">
                <a:latin typeface="Verdana"/>
                <a:cs typeface="Verdana"/>
              </a:rPr>
              <a:t>Pintar</a:t>
            </a:r>
            <a:r>
              <a:rPr dirty="0" sz="1000" spc="-60" b="1">
                <a:latin typeface="Verdana"/>
                <a:cs typeface="Verdana"/>
              </a:rPr>
              <a:t> </a:t>
            </a:r>
            <a:r>
              <a:rPr dirty="0" sz="1000" spc="-105" b="1">
                <a:latin typeface="Verdana"/>
                <a:cs typeface="Verdana"/>
              </a:rPr>
              <a:t>Pemilu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937867" y="3870067"/>
            <a:ext cx="3810000" cy="1034415"/>
          </a:xfrm>
          <a:custGeom>
            <a:avLst/>
            <a:gdLst/>
            <a:ahLst/>
            <a:cxnLst/>
            <a:rect l="l" t="t" r="r" b="b"/>
            <a:pathLst>
              <a:path w="3810000" h="1034414">
                <a:moveTo>
                  <a:pt x="3637342" y="1034097"/>
                </a:moveTo>
                <a:lnTo>
                  <a:pt x="172349" y="1034097"/>
                </a:lnTo>
                <a:lnTo>
                  <a:pt x="126536" y="1027940"/>
                </a:lnTo>
                <a:lnTo>
                  <a:pt x="85366" y="1010564"/>
                </a:lnTo>
                <a:lnTo>
                  <a:pt x="50484" y="983613"/>
                </a:lnTo>
                <a:lnTo>
                  <a:pt x="23533" y="948731"/>
                </a:lnTo>
                <a:lnTo>
                  <a:pt x="6157" y="907561"/>
                </a:lnTo>
                <a:lnTo>
                  <a:pt x="0" y="861748"/>
                </a:lnTo>
                <a:lnTo>
                  <a:pt x="0" y="172349"/>
                </a:lnTo>
                <a:lnTo>
                  <a:pt x="6157" y="126536"/>
                </a:lnTo>
                <a:lnTo>
                  <a:pt x="23533" y="85366"/>
                </a:lnTo>
                <a:lnTo>
                  <a:pt x="50484" y="50484"/>
                </a:lnTo>
                <a:lnTo>
                  <a:pt x="85366" y="23533"/>
                </a:lnTo>
                <a:lnTo>
                  <a:pt x="126536" y="6157"/>
                </a:lnTo>
                <a:lnTo>
                  <a:pt x="172349" y="0"/>
                </a:lnTo>
                <a:lnTo>
                  <a:pt x="3637342" y="0"/>
                </a:lnTo>
                <a:lnTo>
                  <a:pt x="3703295" y="13115"/>
                </a:lnTo>
                <a:lnTo>
                  <a:pt x="3759217" y="50474"/>
                </a:lnTo>
                <a:lnTo>
                  <a:pt x="3796576" y="106396"/>
                </a:lnTo>
                <a:lnTo>
                  <a:pt x="3809692" y="172349"/>
                </a:lnTo>
                <a:lnTo>
                  <a:pt x="3809692" y="861748"/>
                </a:lnTo>
                <a:lnTo>
                  <a:pt x="3803535" y="907561"/>
                </a:lnTo>
                <a:lnTo>
                  <a:pt x="3786159" y="948731"/>
                </a:lnTo>
                <a:lnTo>
                  <a:pt x="3759208" y="983613"/>
                </a:lnTo>
                <a:lnTo>
                  <a:pt x="3724325" y="1010564"/>
                </a:lnTo>
                <a:lnTo>
                  <a:pt x="3683156" y="1027940"/>
                </a:lnTo>
                <a:lnTo>
                  <a:pt x="3637342" y="1034097"/>
                </a:lnTo>
                <a:close/>
              </a:path>
            </a:pathLst>
          </a:custGeom>
          <a:solidFill>
            <a:srgbClr val="DD958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 txBox="1"/>
          <p:nvPr/>
        </p:nvSpPr>
        <p:spPr>
          <a:xfrm>
            <a:off x="4153050" y="3999914"/>
            <a:ext cx="3456304" cy="787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60" b="1">
                <a:latin typeface="Arial"/>
                <a:cs typeface="Arial"/>
              </a:rPr>
              <a:t>Tugas:</a:t>
            </a:r>
            <a:endParaRPr sz="10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dirty="0" sz="1000" spc="-150">
                <a:latin typeface="Arial Black"/>
                <a:cs typeface="Arial Black"/>
              </a:rPr>
              <a:t>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45">
                <a:latin typeface="Arial Black"/>
                <a:cs typeface="Arial Black"/>
              </a:rPr>
              <a:t>mengumpulkan </a:t>
            </a:r>
            <a:r>
              <a:rPr dirty="0" sz="1000" spc="-140">
                <a:latin typeface="Arial Black"/>
                <a:cs typeface="Arial Black"/>
              </a:rPr>
              <a:t>dokumentasi </a:t>
            </a:r>
            <a:r>
              <a:rPr dirty="0" sz="1000" spc="-165">
                <a:latin typeface="Arial Black"/>
                <a:cs typeface="Arial Black"/>
              </a:rPr>
              <a:t>selama </a:t>
            </a:r>
            <a:r>
              <a:rPr dirty="0" sz="1000" spc="-140">
                <a:latin typeface="Arial Black"/>
                <a:cs typeface="Arial Black"/>
              </a:rPr>
              <a:t>pengamatan  </a:t>
            </a:r>
            <a:r>
              <a:rPr dirty="0" sz="1000" spc="-135">
                <a:latin typeface="Arial Black"/>
                <a:cs typeface="Arial Black"/>
              </a:rPr>
              <a:t>dan </a:t>
            </a:r>
            <a:r>
              <a:rPr dirty="0" sz="1000" spc="-145">
                <a:latin typeface="Arial Black"/>
                <a:cs typeface="Arial Black"/>
              </a:rPr>
              <a:t>hasil hasil </a:t>
            </a:r>
            <a:r>
              <a:rPr dirty="0" sz="1000" spc="-140">
                <a:latin typeface="Arial Black"/>
                <a:cs typeface="Arial Black"/>
              </a:rPr>
              <a:t>kunjungan </a:t>
            </a:r>
            <a:r>
              <a:rPr dirty="0" sz="1000" spc="-160">
                <a:latin typeface="Arial Black"/>
                <a:cs typeface="Arial Black"/>
              </a:rPr>
              <a:t>mereka </a:t>
            </a:r>
            <a:r>
              <a:rPr dirty="0" sz="1000" spc="-170">
                <a:latin typeface="Arial Black"/>
                <a:cs typeface="Arial Black"/>
              </a:rPr>
              <a:t>ke </a:t>
            </a:r>
            <a:r>
              <a:rPr dirty="0" sz="1000" spc="-150">
                <a:latin typeface="Arial Black"/>
                <a:cs typeface="Arial Black"/>
              </a:rPr>
              <a:t>dalam </a:t>
            </a:r>
            <a:r>
              <a:rPr dirty="0" sz="1000" spc="-345">
                <a:latin typeface="Arial Black"/>
                <a:cs typeface="Arial Black"/>
              </a:rPr>
              <a:t>1</a:t>
            </a:r>
            <a:r>
              <a:rPr dirty="0" sz="1000" spc="-85">
                <a:latin typeface="Arial Black"/>
                <a:cs typeface="Arial Black"/>
              </a:rPr>
              <a:t> </a:t>
            </a:r>
            <a:r>
              <a:rPr dirty="0" sz="1000" spc="-130">
                <a:latin typeface="Arial Black"/>
                <a:cs typeface="Arial Black"/>
              </a:rPr>
              <a:t>dokumen/berkas  untuk </a:t>
            </a:r>
            <a:r>
              <a:rPr dirty="0" sz="1000" spc="-140">
                <a:latin typeface="Arial Black"/>
                <a:cs typeface="Arial Black"/>
              </a:rPr>
              <a:t>dikumpulkan </a:t>
            </a:r>
            <a:r>
              <a:rPr dirty="0" sz="1000" spc="-170">
                <a:latin typeface="Arial Black"/>
                <a:cs typeface="Arial Black"/>
              </a:rPr>
              <a:t>ke </a:t>
            </a:r>
            <a:r>
              <a:rPr dirty="0" sz="1000" spc="-150">
                <a:latin typeface="Arial Black"/>
                <a:cs typeface="Arial Black"/>
              </a:rPr>
              <a:t>dalam </a:t>
            </a:r>
            <a:r>
              <a:rPr dirty="0" sz="1000" spc="-100">
                <a:latin typeface="Arial Black"/>
                <a:cs typeface="Arial Black"/>
              </a:rPr>
              <a:t>portofolio, </a:t>
            </a:r>
            <a:r>
              <a:rPr dirty="0" sz="1000" spc="-140">
                <a:latin typeface="Arial Black"/>
                <a:cs typeface="Arial Black"/>
              </a:rPr>
              <a:t>pada </a:t>
            </a:r>
            <a:r>
              <a:rPr dirty="0" sz="1000" spc="-135">
                <a:latin typeface="Arial Black"/>
                <a:cs typeface="Arial Black"/>
              </a:rPr>
              <a:t>pertemuan  </a:t>
            </a:r>
            <a:r>
              <a:rPr dirty="0" sz="1000" spc="-130">
                <a:latin typeface="Arial Black"/>
                <a:cs typeface="Arial Black"/>
              </a:rPr>
              <a:t>berikutnya, </a:t>
            </a:r>
            <a:r>
              <a:rPr dirty="0" sz="1000" spc="-135">
                <a:latin typeface="Arial Black"/>
                <a:cs typeface="Arial Black"/>
              </a:rPr>
              <a:t>dan </a:t>
            </a:r>
            <a:r>
              <a:rPr dirty="0" sz="1000" spc="-140">
                <a:latin typeface="Arial Black"/>
                <a:cs typeface="Arial Black"/>
              </a:rPr>
              <a:t>mulai </a:t>
            </a:r>
            <a:r>
              <a:rPr dirty="0" sz="1000" spc="-145">
                <a:latin typeface="Arial Black"/>
                <a:cs typeface="Arial Black"/>
              </a:rPr>
              <a:t>menyiapkan </a:t>
            </a:r>
            <a:r>
              <a:rPr dirty="0" sz="1000" spc="-150">
                <a:latin typeface="Arial Black"/>
                <a:cs typeface="Arial Black"/>
              </a:rPr>
              <a:t>simulasi</a:t>
            </a:r>
            <a:r>
              <a:rPr dirty="0" sz="1000" spc="-80">
                <a:latin typeface="Arial Black"/>
                <a:cs typeface="Arial Black"/>
              </a:rPr>
              <a:t> </a:t>
            </a:r>
            <a:r>
              <a:rPr dirty="0" sz="1000" spc="-135">
                <a:latin typeface="Arial Black"/>
                <a:cs typeface="Arial Black"/>
              </a:rPr>
              <a:t>pemilu.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910683" y="176444"/>
            <a:ext cx="649605" cy="132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 spc="25" b="1">
                <a:latin typeface="Comfortaa"/>
                <a:cs typeface="Comfortaa"/>
              </a:rPr>
              <a:t>Tahapan</a:t>
            </a:r>
            <a:r>
              <a:rPr dirty="0" sz="700" spc="-60" b="1">
                <a:latin typeface="Comfortaa"/>
                <a:cs typeface="Comfortaa"/>
              </a:rPr>
              <a:t> </a:t>
            </a:r>
            <a:r>
              <a:rPr dirty="0" sz="700" spc="20" b="1">
                <a:latin typeface="Comfortaa"/>
                <a:cs typeface="Comfortaa"/>
              </a:rPr>
              <a:t>Aksi</a:t>
            </a:r>
            <a:endParaRPr sz="700">
              <a:latin typeface="Comfortaa"/>
              <a:cs typeface="Comfortaa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8498" y="189497"/>
            <a:ext cx="993775" cy="996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55"/>
              </a:lnSpc>
            </a:pPr>
            <a:r>
              <a:rPr dirty="0" sz="700" spc="45" b="1">
                <a:latin typeface="Comfortaa"/>
                <a:cs typeface="Comfortaa"/>
              </a:rPr>
              <a:t>Bhinneka </a:t>
            </a:r>
            <a:r>
              <a:rPr dirty="0" sz="700" spc="25" b="1">
                <a:latin typeface="Comfortaa"/>
                <a:cs typeface="Comfortaa"/>
              </a:rPr>
              <a:t>Tunggal</a:t>
            </a:r>
            <a:r>
              <a:rPr dirty="0" sz="700" spc="-114" b="1">
                <a:latin typeface="Comfortaa"/>
                <a:cs typeface="Comfortaa"/>
              </a:rPr>
              <a:t> </a:t>
            </a:r>
            <a:r>
              <a:rPr dirty="0" sz="700" spc="20" b="1">
                <a:latin typeface="Comfortaa"/>
                <a:cs typeface="Comfortaa"/>
              </a:rPr>
              <a:t>Ika</a:t>
            </a:r>
            <a:endParaRPr sz="700">
              <a:latin typeface="Comfortaa"/>
              <a:cs typeface="Comforta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42569" y="185512"/>
            <a:ext cx="114972" cy="1149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69374" y="1418597"/>
            <a:ext cx="4857115" cy="679450"/>
          </a:xfrm>
          <a:custGeom>
            <a:avLst/>
            <a:gdLst/>
            <a:ahLst/>
            <a:cxnLst/>
            <a:rect l="l" t="t" r="r" b="b"/>
            <a:pathLst>
              <a:path w="4857115" h="679450">
                <a:moveTo>
                  <a:pt x="0" y="61072"/>
                </a:moveTo>
                <a:lnTo>
                  <a:pt x="4799" y="37300"/>
                </a:lnTo>
                <a:lnTo>
                  <a:pt x="17887" y="17887"/>
                </a:lnTo>
                <a:lnTo>
                  <a:pt x="37300" y="4799"/>
                </a:lnTo>
                <a:lnTo>
                  <a:pt x="61072" y="0"/>
                </a:lnTo>
                <a:lnTo>
                  <a:pt x="4795615" y="0"/>
                </a:lnTo>
                <a:lnTo>
                  <a:pt x="4838790" y="17887"/>
                </a:lnTo>
                <a:lnTo>
                  <a:pt x="4856690" y="61072"/>
                </a:lnTo>
                <a:lnTo>
                  <a:pt x="4856690" y="618126"/>
                </a:lnTo>
                <a:lnTo>
                  <a:pt x="4851889" y="641898"/>
                </a:lnTo>
                <a:lnTo>
                  <a:pt x="4838799" y="661311"/>
                </a:lnTo>
                <a:lnTo>
                  <a:pt x="4819385" y="674399"/>
                </a:lnTo>
                <a:lnTo>
                  <a:pt x="4795615" y="679198"/>
                </a:lnTo>
                <a:lnTo>
                  <a:pt x="61072" y="679198"/>
                </a:lnTo>
                <a:lnTo>
                  <a:pt x="37300" y="674399"/>
                </a:lnTo>
                <a:lnTo>
                  <a:pt x="17887" y="661311"/>
                </a:lnTo>
                <a:lnTo>
                  <a:pt x="4799" y="641898"/>
                </a:lnTo>
                <a:lnTo>
                  <a:pt x="0" y="618126"/>
                </a:lnTo>
                <a:lnTo>
                  <a:pt x="0" y="61072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278325" y="657307"/>
            <a:ext cx="4279265" cy="4445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4599"/>
              </a:lnSpc>
              <a:spcBef>
                <a:spcPts val="100"/>
              </a:spcBef>
            </a:pPr>
            <a:r>
              <a:rPr dirty="0" sz="1200" spc="-30" b="1">
                <a:solidFill>
                  <a:srgbClr val="741A46"/>
                </a:solidFill>
                <a:latin typeface="Arial"/>
                <a:cs typeface="Arial"/>
              </a:rPr>
              <a:t>Perencanaan Persiapan </a:t>
            </a:r>
            <a:r>
              <a:rPr dirty="0" sz="1200" spc="-20" b="1">
                <a:solidFill>
                  <a:srgbClr val="741A46"/>
                </a:solidFill>
                <a:latin typeface="Arial"/>
                <a:cs typeface="Arial"/>
              </a:rPr>
              <a:t>Pemungutan </a:t>
            </a:r>
            <a:r>
              <a:rPr dirty="0" sz="1200" spc="-25" b="1">
                <a:solidFill>
                  <a:srgbClr val="741A46"/>
                </a:solidFill>
                <a:latin typeface="Arial"/>
                <a:cs typeface="Arial"/>
              </a:rPr>
              <a:t>Suara </a:t>
            </a:r>
            <a:r>
              <a:rPr dirty="0" sz="1200" spc="-5" b="1">
                <a:solidFill>
                  <a:srgbClr val="741A46"/>
                </a:solidFill>
                <a:latin typeface="Arial"/>
                <a:cs typeface="Arial"/>
              </a:rPr>
              <a:t>Untuk </a:t>
            </a:r>
            <a:r>
              <a:rPr dirty="0" sz="1200" spc="-20" b="1">
                <a:solidFill>
                  <a:srgbClr val="741A46"/>
                </a:solidFill>
                <a:latin typeface="Arial"/>
                <a:cs typeface="Arial"/>
              </a:rPr>
              <a:t>Pemilihan  Ketua</a:t>
            </a:r>
            <a:r>
              <a:rPr dirty="0" sz="1200" spc="-15" b="1">
                <a:solidFill>
                  <a:srgbClr val="741A46"/>
                </a:solidFill>
                <a:latin typeface="Arial"/>
                <a:cs typeface="Arial"/>
              </a:rPr>
              <a:t> </a:t>
            </a:r>
            <a:r>
              <a:rPr dirty="0" sz="1200" spc="-20" b="1">
                <a:solidFill>
                  <a:srgbClr val="741A46"/>
                </a:solidFill>
                <a:latin typeface="Arial"/>
                <a:cs typeface="Arial"/>
              </a:rPr>
              <a:t>OSIS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88499" y="499549"/>
            <a:ext cx="8427720" cy="799465"/>
            <a:chOff x="388499" y="499549"/>
            <a:chExt cx="8427720" cy="799465"/>
          </a:xfrm>
        </p:grpSpPr>
        <p:sp>
          <p:nvSpPr>
            <p:cNvPr id="7" name="object 7"/>
            <p:cNvSpPr/>
            <p:nvPr/>
          </p:nvSpPr>
          <p:spPr>
            <a:xfrm>
              <a:off x="460699" y="499549"/>
              <a:ext cx="8283575" cy="758825"/>
            </a:xfrm>
            <a:custGeom>
              <a:avLst/>
              <a:gdLst/>
              <a:ahLst/>
              <a:cxnLst/>
              <a:rect l="l" t="t" r="r" b="b"/>
              <a:pathLst>
                <a:path w="8283575" h="758825">
                  <a:moveTo>
                    <a:pt x="5521513" y="0"/>
                  </a:moveTo>
                  <a:lnTo>
                    <a:pt x="5521513" y="758398"/>
                  </a:lnTo>
                </a:path>
                <a:path w="8283575" h="758825">
                  <a:moveTo>
                    <a:pt x="8283183" y="758448"/>
                  </a:moveTo>
                  <a:lnTo>
                    <a:pt x="0" y="758448"/>
                  </a:lnTo>
                </a:path>
              </a:pathLst>
            </a:custGeom>
            <a:ln w="19049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8734357" y="1217135"/>
              <a:ext cx="81724" cy="8172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88499" y="1217135"/>
              <a:ext cx="81724" cy="817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/>
          <p:nvPr/>
        </p:nvSpPr>
        <p:spPr>
          <a:xfrm>
            <a:off x="6303133" y="631743"/>
            <a:ext cx="2104390" cy="368300"/>
          </a:xfrm>
          <a:prstGeom prst="rect">
            <a:avLst/>
          </a:prstGeom>
        </p:spPr>
        <p:txBody>
          <a:bodyPr wrap="square" lIns="0" tIns="317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dirty="0" sz="1000" spc="-110" b="1">
                <a:latin typeface="Verdana"/>
                <a:cs typeface="Verdana"/>
              </a:rPr>
              <a:t>Kegiatan:</a:t>
            </a:r>
            <a:endParaRPr sz="10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dirty="0" sz="1000" spc="-114" b="1">
                <a:latin typeface="Verdana"/>
                <a:cs typeface="Verdana"/>
              </a:rPr>
              <a:t>Perencanaan </a:t>
            </a:r>
            <a:r>
              <a:rPr dirty="0" sz="1000" spc="-100" b="1">
                <a:latin typeface="Verdana"/>
                <a:cs typeface="Verdana"/>
              </a:rPr>
              <a:t>Pemilihan </a:t>
            </a:r>
            <a:r>
              <a:rPr dirty="0" sz="1000" spc="-114" b="1">
                <a:latin typeface="Verdana"/>
                <a:cs typeface="Verdana"/>
              </a:rPr>
              <a:t>Ketua</a:t>
            </a:r>
            <a:r>
              <a:rPr dirty="0" sz="1000" spc="-20" b="1">
                <a:latin typeface="Verdana"/>
                <a:cs typeface="Verdana"/>
              </a:rPr>
              <a:t> </a:t>
            </a:r>
            <a:r>
              <a:rPr dirty="0" sz="1000" spc="-95" b="1">
                <a:latin typeface="Verdana"/>
                <a:cs typeface="Verdana"/>
              </a:rPr>
              <a:t>Osis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373864" y="1423697"/>
            <a:ext cx="3398520" cy="1888489"/>
          </a:xfrm>
          <a:custGeom>
            <a:avLst/>
            <a:gdLst/>
            <a:ahLst/>
            <a:cxnLst/>
            <a:rect l="l" t="t" r="r" b="b"/>
            <a:pathLst>
              <a:path w="3398520" h="1888489">
                <a:moveTo>
                  <a:pt x="3277193" y="1888196"/>
                </a:moveTo>
                <a:lnTo>
                  <a:pt x="120899" y="1888196"/>
                </a:lnTo>
                <a:lnTo>
                  <a:pt x="73838" y="1878695"/>
                </a:lnTo>
                <a:lnTo>
                  <a:pt x="35409" y="1852786"/>
                </a:lnTo>
                <a:lnTo>
                  <a:pt x="9500" y="1814357"/>
                </a:lnTo>
                <a:lnTo>
                  <a:pt x="0" y="1767296"/>
                </a:lnTo>
                <a:lnTo>
                  <a:pt x="0" y="120902"/>
                </a:lnTo>
                <a:lnTo>
                  <a:pt x="9500" y="73841"/>
                </a:lnTo>
                <a:lnTo>
                  <a:pt x="35409" y="35411"/>
                </a:lnTo>
                <a:lnTo>
                  <a:pt x="73838" y="9501"/>
                </a:lnTo>
                <a:lnTo>
                  <a:pt x="120899" y="0"/>
                </a:lnTo>
                <a:lnTo>
                  <a:pt x="3277193" y="0"/>
                </a:lnTo>
                <a:lnTo>
                  <a:pt x="3323468" y="9203"/>
                </a:lnTo>
                <a:lnTo>
                  <a:pt x="3362693" y="35412"/>
                </a:lnTo>
                <a:lnTo>
                  <a:pt x="3388886" y="74635"/>
                </a:lnTo>
                <a:lnTo>
                  <a:pt x="3398093" y="120902"/>
                </a:lnTo>
                <a:lnTo>
                  <a:pt x="3398093" y="1767296"/>
                </a:lnTo>
                <a:lnTo>
                  <a:pt x="3388592" y="1814357"/>
                </a:lnTo>
                <a:lnTo>
                  <a:pt x="3362683" y="1852786"/>
                </a:lnTo>
                <a:lnTo>
                  <a:pt x="3324254" y="1878695"/>
                </a:lnTo>
                <a:lnTo>
                  <a:pt x="3277193" y="1888196"/>
                </a:lnTo>
                <a:close/>
              </a:path>
            </a:pathLst>
          </a:custGeom>
          <a:solidFill>
            <a:srgbClr val="F9CA9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5482299" y="1588012"/>
            <a:ext cx="3182620" cy="1549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000" spc="-160">
                <a:latin typeface="Arial Black"/>
                <a:cs typeface="Arial Black"/>
              </a:rPr>
              <a:t>Pada </a:t>
            </a:r>
            <a:r>
              <a:rPr dirty="0" sz="1000" spc="-165">
                <a:latin typeface="Arial Black"/>
                <a:cs typeface="Arial Black"/>
              </a:rPr>
              <a:t>sesi </a:t>
            </a:r>
            <a:r>
              <a:rPr dirty="0" sz="1000" spc="-110">
                <a:latin typeface="Arial Black"/>
                <a:cs typeface="Arial Black"/>
              </a:rPr>
              <a:t>ini </a:t>
            </a:r>
            <a:r>
              <a:rPr dirty="0" sz="1000" spc="-140">
                <a:latin typeface="Arial Black"/>
                <a:cs typeface="Arial Black"/>
              </a:rPr>
              <a:t>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70">
                <a:latin typeface="Arial Black"/>
                <a:cs typeface="Arial Black"/>
              </a:rPr>
              <a:t>akan </a:t>
            </a:r>
            <a:r>
              <a:rPr dirty="0" sz="1000" spc="-125">
                <a:latin typeface="Arial Black"/>
                <a:cs typeface="Arial Black"/>
              </a:rPr>
              <a:t>diminta </a:t>
            </a:r>
            <a:r>
              <a:rPr dirty="0" sz="1000" spc="-145">
                <a:latin typeface="Arial Black"/>
                <a:cs typeface="Arial Black"/>
              </a:rPr>
              <a:t>membuat </a:t>
            </a:r>
            <a:r>
              <a:rPr dirty="0" sz="1000" spc="-155">
                <a:latin typeface="Arial Black"/>
                <a:cs typeface="Arial Black"/>
              </a:rPr>
              <a:t>rencana  </a:t>
            </a:r>
            <a:r>
              <a:rPr dirty="0" sz="1000" spc="-145">
                <a:latin typeface="Arial Black"/>
                <a:cs typeface="Arial Black"/>
              </a:rPr>
              <a:t>persiapkan </a:t>
            </a:r>
            <a:r>
              <a:rPr dirty="0" sz="1000" spc="-135">
                <a:latin typeface="Arial Black"/>
                <a:cs typeface="Arial Black"/>
              </a:rPr>
              <a:t>pemungutan  </a:t>
            </a:r>
            <a:r>
              <a:rPr dirty="0" sz="1000" spc="-160">
                <a:latin typeface="Arial Black"/>
                <a:cs typeface="Arial Black"/>
              </a:rPr>
              <a:t>suara </a:t>
            </a:r>
            <a:r>
              <a:rPr dirty="0" sz="1000" spc="-130">
                <a:latin typeface="Arial Black"/>
                <a:cs typeface="Arial Black"/>
              </a:rPr>
              <a:t>untuk pemilihan </a:t>
            </a:r>
            <a:r>
              <a:rPr dirty="0" sz="1000" spc="-145">
                <a:latin typeface="Arial Black"/>
                <a:cs typeface="Arial Black"/>
              </a:rPr>
              <a:t>ketua  </a:t>
            </a:r>
            <a:r>
              <a:rPr dirty="0" sz="1000" spc="-170">
                <a:latin typeface="Arial Black"/>
                <a:cs typeface="Arial Black"/>
              </a:rPr>
              <a:t>OSIS </a:t>
            </a:r>
            <a:r>
              <a:rPr dirty="0" sz="1000" spc="-100">
                <a:latin typeface="Arial Black"/>
                <a:cs typeface="Arial Black"/>
              </a:rPr>
              <a:t>di </a:t>
            </a:r>
            <a:r>
              <a:rPr dirty="0" sz="1000" spc="-155">
                <a:latin typeface="Arial Black"/>
                <a:cs typeface="Arial Black"/>
              </a:rPr>
              <a:t>sekolah. </a:t>
            </a:r>
            <a:r>
              <a:rPr dirty="0" sz="1000" spc="-140">
                <a:latin typeface="Arial Black"/>
                <a:cs typeface="Arial Black"/>
              </a:rPr>
              <a:t>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25">
                <a:latin typeface="Arial Black"/>
                <a:cs typeface="Arial Black"/>
              </a:rPr>
              <a:t>diminta </a:t>
            </a:r>
            <a:r>
              <a:rPr dirty="0" sz="1000" spc="-145">
                <a:latin typeface="Arial Black"/>
                <a:cs typeface="Arial Black"/>
              </a:rPr>
              <a:t>menyusun  </a:t>
            </a:r>
            <a:r>
              <a:rPr dirty="0" sz="1000" spc="-140">
                <a:latin typeface="Arial Black"/>
                <a:cs typeface="Arial Black"/>
              </a:rPr>
              <a:t>pembagian </a:t>
            </a:r>
            <a:r>
              <a:rPr dirty="0" sz="1000" spc="-135">
                <a:latin typeface="Arial Black"/>
                <a:cs typeface="Arial Black"/>
              </a:rPr>
              <a:t>tugas, dan jadwal,peralatan yang </a:t>
            </a:r>
            <a:r>
              <a:rPr dirty="0" sz="1000" spc="-125">
                <a:latin typeface="Arial Black"/>
                <a:cs typeface="Arial Black"/>
              </a:rPr>
              <a:t>dibutuhkan  </a:t>
            </a:r>
            <a:r>
              <a:rPr dirty="0" sz="1000" spc="-135">
                <a:latin typeface="Arial Black"/>
                <a:cs typeface="Arial Black"/>
              </a:rPr>
              <a:t>dan </a:t>
            </a:r>
            <a:r>
              <a:rPr dirty="0" sz="1000" spc="-125">
                <a:latin typeface="Arial Black"/>
                <a:cs typeface="Arial Black"/>
              </a:rPr>
              <a:t>perizinan </a:t>
            </a:r>
            <a:r>
              <a:rPr dirty="0" sz="1000" spc="-130">
                <a:latin typeface="Arial Black"/>
                <a:cs typeface="Arial Black"/>
              </a:rPr>
              <a:t>untuk </a:t>
            </a:r>
            <a:r>
              <a:rPr dirty="0" sz="1000" spc="-165">
                <a:latin typeface="Arial Black"/>
                <a:cs typeface="Arial Black"/>
              </a:rPr>
              <a:t>melaksanakan </a:t>
            </a:r>
            <a:r>
              <a:rPr dirty="0" sz="1000" spc="-135">
                <a:latin typeface="Arial Black"/>
                <a:cs typeface="Arial Black"/>
              </a:rPr>
              <a:t>kegiatan, </a:t>
            </a:r>
            <a:r>
              <a:rPr dirty="0" sz="1000" spc="-110">
                <a:latin typeface="Arial Black"/>
                <a:cs typeface="Arial Black"/>
              </a:rPr>
              <a:t>izin  </a:t>
            </a:r>
            <a:r>
              <a:rPr dirty="0" sz="1000" spc="-145">
                <a:latin typeface="Arial Black"/>
                <a:cs typeface="Arial Black"/>
              </a:rPr>
              <a:t>peminjaman </a:t>
            </a:r>
            <a:r>
              <a:rPr dirty="0" sz="1000" spc="-140">
                <a:latin typeface="Arial Black"/>
                <a:cs typeface="Arial Black"/>
              </a:rPr>
              <a:t>ruangan </a:t>
            </a:r>
            <a:r>
              <a:rPr dirty="0" sz="1000" spc="-135">
                <a:latin typeface="Arial Black"/>
                <a:cs typeface="Arial Black"/>
              </a:rPr>
              <a:t>dan peralatan </a:t>
            </a:r>
            <a:r>
              <a:rPr dirty="0" sz="1000" spc="-130">
                <a:latin typeface="Arial Black"/>
                <a:cs typeface="Arial Black"/>
              </a:rPr>
              <a:t>lainnya, </a:t>
            </a:r>
            <a:r>
              <a:rPr dirty="0" sz="1000" spc="-145">
                <a:latin typeface="Arial Black"/>
                <a:cs typeface="Arial Black"/>
              </a:rPr>
              <a:t>serta desain  </a:t>
            </a:r>
            <a:r>
              <a:rPr dirty="0" sz="1000" spc="-130">
                <a:latin typeface="Arial Black"/>
                <a:cs typeface="Arial Black"/>
              </a:rPr>
              <a:t>untuk </a:t>
            </a:r>
            <a:r>
              <a:rPr dirty="0" sz="1000" spc="-135">
                <a:latin typeface="Arial Black"/>
                <a:cs typeface="Arial Black"/>
              </a:rPr>
              <a:t>peralatan</a:t>
            </a:r>
            <a:r>
              <a:rPr dirty="0" sz="1000" spc="60">
                <a:latin typeface="Arial Black"/>
                <a:cs typeface="Arial Black"/>
              </a:rPr>
              <a:t> </a:t>
            </a:r>
            <a:r>
              <a:rPr dirty="0" sz="1000" spc="-135">
                <a:latin typeface="Arial Black"/>
                <a:cs typeface="Arial Black"/>
              </a:rPr>
              <a:t>yang  </a:t>
            </a:r>
            <a:r>
              <a:rPr dirty="0" sz="1000" spc="-125">
                <a:latin typeface="Arial Black"/>
                <a:cs typeface="Arial Black"/>
              </a:rPr>
              <a:t>dibutuhkan </a:t>
            </a:r>
            <a:r>
              <a:rPr dirty="0" sz="1000" spc="-130">
                <a:latin typeface="Arial Black"/>
                <a:cs typeface="Arial Black"/>
              </a:rPr>
              <a:t>untuk </a:t>
            </a:r>
            <a:r>
              <a:rPr dirty="0" sz="1000" spc="-135">
                <a:latin typeface="Arial Black"/>
                <a:cs typeface="Arial Black"/>
              </a:rPr>
              <a:t>pemilu.  </a:t>
            </a:r>
            <a:r>
              <a:rPr dirty="0" sz="1000" spc="-140">
                <a:latin typeface="Arial Black"/>
                <a:cs typeface="Arial Black"/>
              </a:rPr>
              <a:t>Pemungutan </a:t>
            </a:r>
            <a:r>
              <a:rPr dirty="0" sz="1000" spc="-160">
                <a:latin typeface="Arial Black"/>
                <a:cs typeface="Arial Black"/>
              </a:rPr>
              <a:t>suara </a:t>
            </a:r>
            <a:r>
              <a:rPr dirty="0" sz="1000" spc="-130">
                <a:latin typeface="Arial Black"/>
                <a:cs typeface="Arial Black"/>
              </a:rPr>
              <a:t>untuk pemilihan </a:t>
            </a:r>
            <a:r>
              <a:rPr dirty="0" sz="1000" spc="-145">
                <a:latin typeface="Arial Black"/>
                <a:cs typeface="Arial Black"/>
              </a:rPr>
              <a:t>ketua </a:t>
            </a:r>
            <a:r>
              <a:rPr dirty="0" sz="1000" spc="-170">
                <a:latin typeface="Arial Black"/>
                <a:cs typeface="Arial Black"/>
              </a:rPr>
              <a:t>OSIS </a:t>
            </a:r>
            <a:r>
              <a:rPr dirty="0" sz="1000" spc="-135">
                <a:latin typeface="Arial Black"/>
                <a:cs typeface="Arial Black"/>
              </a:rPr>
              <a:t>yang  </a:t>
            </a:r>
            <a:r>
              <a:rPr dirty="0" sz="1000" spc="-145">
                <a:latin typeface="Arial Black"/>
                <a:cs typeface="Arial Black"/>
              </a:rPr>
              <a:t>dilakukan </a:t>
            </a:r>
            <a:r>
              <a:rPr dirty="0" sz="1000" spc="-140">
                <a:latin typeface="Arial Black"/>
                <a:cs typeface="Arial Black"/>
              </a:rPr>
              <a:t>pada </a:t>
            </a:r>
            <a:r>
              <a:rPr dirty="0" sz="1000" spc="-130">
                <a:latin typeface="Arial Black"/>
                <a:cs typeface="Arial Black"/>
              </a:rPr>
              <a:t>proyek berupa </a:t>
            </a:r>
            <a:r>
              <a:rPr dirty="0" sz="1000" spc="-145">
                <a:latin typeface="Arial Black"/>
                <a:cs typeface="Arial Black"/>
              </a:rPr>
              <a:t>simulasi, </a:t>
            </a:r>
            <a:r>
              <a:rPr dirty="0" sz="1000" spc="-140">
                <a:latin typeface="Arial Black"/>
                <a:cs typeface="Arial Black"/>
              </a:rPr>
              <a:t>sehingga </a:t>
            </a:r>
            <a:r>
              <a:rPr dirty="0" sz="1000" spc="-125">
                <a:latin typeface="Arial Black"/>
                <a:cs typeface="Arial Black"/>
              </a:rPr>
              <a:t>dapat  </a:t>
            </a:r>
            <a:r>
              <a:rPr dirty="0" sz="1000" spc="-140">
                <a:latin typeface="Arial Black"/>
                <a:cs typeface="Arial Black"/>
              </a:rPr>
              <a:t>melibatkan perwakilan 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00">
                <a:latin typeface="Arial Black"/>
                <a:cs typeface="Arial Black"/>
              </a:rPr>
              <a:t>di</a:t>
            </a:r>
            <a:r>
              <a:rPr dirty="0" sz="1000" spc="95">
                <a:latin typeface="Arial Black"/>
                <a:cs typeface="Arial Black"/>
              </a:rPr>
              <a:t> </a:t>
            </a:r>
            <a:r>
              <a:rPr dirty="0" sz="1000" spc="-155">
                <a:latin typeface="Arial Black"/>
                <a:cs typeface="Arial Black"/>
              </a:rPr>
              <a:t>sekolah.</a:t>
            </a:r>
            <a:endParaRPr sz="1000">
              <a:latin typeface="Arial Black"/>
              <a:cs typeface="Arial Black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0" y="466294"/>
            <a:ext cx="1068705" cy="678815"/>
            <a:chOff x="0" y="466294"/>
            <a:chExt cx="1068705" cy="678815"/>
          </a:xfrm>
        </p:grpSpPr>
        <p:sp>
          <p:nvSpPr>
            <p:cNvPr id="14" name="object 14"/>
            <p:cNvSpPr/>
            <p:nvPr/>
          </p:nvSpPr>
          <p:spPr>
            <a:xfrm>
              <a:off x="0" y="466294"/>
              <a:ext cx="1068705" cy="678815"/>
            </a:xfrm>
            <a:custGeom>
              <a:avLst/>
              <a:gdLst/>
              <a:ahLst/>
              <a:cxnLst/>
              <a:rect l="l" t="t" r="r" b="b"/>
              <a:pathLst>
                <a:path w="1068705" h="678815">
                  <a:moveTo>
                    <a:pt x="1064074" y="289319"/>
                  </a:moveTo>
                  <a:lnTo>
                    <a:pt x="61539" y="289319"/>
                  </a:lnTo>
                  <a:lnTo>
                    <a:pt x="95289" y="287631"/>
                  </a:lnTo>
                  <a:lnTo>
                    <a:pt x="175883" y="282394"/>
                  </a:lnTo>
                  <a:lnTo>
                    <a:pt x="239135" y="277216"/>
                  </a:lnTo>
                  <a:lnTo>
                    <a:pt x="398519" y="262494"/>
                  </a:lnTo>
                  <a:lnTo>
                    <a:pt x="402009" y="248644"/>
                  </a:lnTo>
                  <a:lnTo>
                    <a:pt x="410621" y="220889"/>
                  </a:lnTo>
                  <a:lnTo>
                    <a:pt x="427961" y="181902"/>
                  </a:lnTo>
                  <a:lnTo>
                    <a:pt x="449609" y="146404"/>
                  </a:lnTo>
                  <a:lnTo>
                    <a:pt x="475619" y="113469"/>
                  </a:lnTo>
                  <a:lnTo>
                    <a:pt x="505936" y="84024"/>
                  </a:lnTo>
                  <a:lnTo>
                    <a:pt x="516353" y="74482"/>
                  </a:lnTo>
                  <a:lnTo>
                    <a:pt x="550976" y="50274"/>
                  </a:lnTo>
                  <a:lnTo>
                    <a:pt x="588218" y="30314"/>
                  </a:lnTo>
                  <a:lnTo>
                    <a:pt x="641926" y="11287"/>
                  </a:lnTo>
                  <a:lnTo>
                    <a:pt x="684406" y="2617"/>
                  </a:lnTo>
                  <a:lnTo>
                    <a:pt x="713851" y="0"/>
                  </a:lnTo>
                  <a:lnTo>
                    <a:pt x="746786" y="0"/>
                  </a:lnTo>
                  <a:lnTo>
                    <a:pt x="813470" y="10414"/>
                  </a:lnTo>
                  <a:lnTo>
                    <a:pt x="861128" y="26882"/>
                  </a:lnTo>
                  <a:lnTo>
                    <a:pt x="918270" y="58072"/>
                  </a:lnTo>
                  <a:lnTo>
                    <a:pt x="957258" y="88389"/>
                  </a:lnTo>
                  <a:lnTo>
                    <a:pt x="990195" y="123012"/>
                  </a:lnTo>
                  <a:lnTo>
                    <a:pt x="1018765" y="162872"/>
                  </a:lnTo>
                  <a:lnTo>
                    <a:pt x="1041285" y="207039"/>
                  </a:lnTo>
                  <a:lnTo>
                    <a:pt x="1057752" y="254696"/>
                  </a:lnTo>
                  <a:lnTo>
                    <a:pt x="1061245" y="270291"/>
                  </a:lnTo>
                  <a:lnTo>
                    <a:pt x="1064074" y="289319"/>
                  </a:lnTo>
                  <a:close/>
                </a:path>
                <a:path w="1068705" h="678815">
                  <a:moveTo>
                    <a:pt x="0" y="403516"/>
                  </a:moveTo>
                  <a:lnTo>
                    <a:pt x="0" y="288605"/>
                  </a:lnTo>
                  <a:lnTo>
                    <a:pt x="15627" y="289319"/>
                  </a:lnTo>
                  <a:lnTo>
                    <a:pt x="1064074" y="289319"/>
                  </a:lnTo>
                  <a:lnTo>
                    <a:pt x="1066422" y="304041"/>
                  </a:lnTo>
                  <a:lnTo>
                    <a:pt x="1068170" y="338724"/>
                  </a:lnTo>
                  <a:lnTo>
                    <a:pt x="1067295" y="356936"/>
                  </a:lnTo>
                  <a:lnTo>
                    <a:pt x="1066422" y="373346"/>
                  </a:lnTo>
                  <a:lnTo>
                    <a:pt x="1063805" y="390686"/>
                  </a:lnTo>
                  <a:lnTo>
                    <a:pt x="1061914" y="402849"/>
                  </a:lnTo>
                  <a:lnTo>
                    <a:pt x="15627" y="402849"/>
                  </a:lnTo>
                  <a:lnTo>
                    <a:pt x="0" y="403516"/>
                  </a:lnTo>
                  <a:close/>
                </a:path>
                <a:path w="1068705" h="678815">
                  <a:moveTo>
                    <a:pt x="728571" y="678321"/>
                  </a:moveTo>
                  <a:lnTo>
                    <a:pt x="714723" y="678321"/>
                  </a:lnTo>
                  <a:lnTo>
                    <a:pt x="700001" y="677448"/>
                  </a:lnTo>
                  <a:lnTo>
                    <a:pt x="686093" y="675701"/>
                  </a:lnTo>
                  <a:lnTo>
                    <a:pt x="644546" y="667903"/>
                  </a:lnTo>
                  <a:lnTo>
                    <a:pt x="630696" y="663598"/>
                  </a:lnTo>
                  <a:lnTo>
                    <a:pt x="617661" y="660106"/>
                  </a:lnTo>
                  <a:lnTo>
                    <a:pt x="568316" y="637586"/>
                  </a:lnTo>
                  <a:lnTo>
                    <a:pt x="522403" y="608143"/>
                  </a:lnTo>
                  <a:lnTo>
                    <a:pt x="473001" y="562231"/>
                  </a:lnTo>
                  <a:lnTo>
                    <a:pt x="456534" y="540583"/>
                  </a:lnTo>
                  <a:lnTo>
                    <a:pt x="448736" y="530168"/>
                  </a:lnTo>
                  <a:lnTo>
                    <a:pt x="415859" y="470406"/>
                  </a:lnTo>
                  <a:lnTo>
                    <a:pt x="402824" y="431419"/>
                  </a:lnTo>
                  <a:lnTo>
                    <a:pt x="309311" y="421876"/>
                  </a:lnTo>
                  <a:lnTo>
                    <a:pt x="169831" y="409774"/>
                  </a:lnTo>
                  <a:lnTo>
                    <a:pt x="92729" y="404536"/>
                  </a:lnTo>
                  <a:lnTo>
                    <a:pt x="34655" y="402849"/>
                  </a:lnTo>
                  <a:lnTo>
                    <a:pt x="1061914" y="402849"/>
                  </a:lnTo>
                  <a:lnTo>
                    <a:pt x="1052575" y="440089"/>
                  </a:lnTo>
                  <a:lnTo>
                    <a:pt x="1027435" y="500724"/>
                  </a:lnTo>
                  <a:lnTo>
                    <a:pt x="1000553" y="542271"/>
                  </a:lnTo>
                  <a:lnTo>
                    <a:pt x="990195" y="554433"/>
                  </a:lnTo>
                  <a:lnTo>
                    <a:pt x="979778" y="567411"/>
                  </a:lnTo>
                  <a:lnTo>
                    <a:pt x="944283" y="601218"/>
                  </a:lnTo>
                  <a:lnTo>
                    <a:pt x="890573" y="637586"/>
                  </a:lnTo>
                  <a:lnTo>
                    <a:pt x="845533" y="657488"/>
                  </a:lnTo>
                  <a:lnTo>
                    <a:pt x="797003" y="671396"/>
                  </a:lnTo>
                  <a:lnTo>
                    <a:pt x="763195" y="676573"/>
                  </a:lnTo>
                  <a:lnTo>
                    <a:pt x="728571" y="6783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474536" y="536343"/>
              <a:ext cx="521334" cy="521334"/>
            </a:xfrm>
            <a:custGeom>
              <a:avLst/>
              <a:gdLst/>
              <a:ahLst/>
              <a:cxnLst/>
              <a:rect l="l" t="t" r="r" b="b"/>
              <a:pathLst>
                <a:path w="521334" h="521334">
                  <a:moveTo>
                    <a:pt x="260394" y="520788"/>
                  </a:moveTo>
                  <a:lnTo>
                    <a:pt x="213588" y="516593"/>
                  </a:lnTo>
                  <a:lnTo>
                    <a:pt x="169534" y="504498"/>
                  </a:lnTo>
                  <a:lnTo>
                    <a:pt x="128968" y="485237"/>
                  </a:lnTo>
                  <a:lnTo>
                    <a:pt x="92625" y="459547"/>
                  </a:lnTo>
                  <a:lnTo>
                    <a:pt x="61241" y="428163"/>
                  </a:lnTo>
                  <a:lnTo>
                    <a:pt x="35551" y="391820"/>
                  </a:lnTo>
                  <a:lnTo>
                    <a:pt x="16290" y="351254"/>
                  </a:lnTo>
                  <a:lnTo>
                    <a:pt x="4195" y="307200"/>
                  </a:lnTo>
                  <a:lnTo>
                    <a:pt x="0" y="260394"/>
                  </a:lnTo>
                  <a:lnTo>
                    <a:pt x="4195" y="213588"/>
                  </a:lnTo>
                  <a:lnTo>
                    <a:pt x="16290" y="169534"/>
                  </a:lnTo>
                  <a:lnTo>
                    <a:pt x="35551" y="128968"/>
                  </a:lnTo>
                  <a:lnTo>
                    <a:pt x="61241" y="92625"/>
                  </a:lnTo>
                  <a:lnTo>
                    <a:pt x="92625" y="61241"/>
                  </a:lnTo>
                  <a:lnTo>
                    <a:pt x="128968" y="35551"/>
                  </a:lnTo>
                  <a:lnTo>
                    <a:pt x="169534" y="16290"/>
                  </a:lnTo>
                  <a:lnTo>
                    <a:pt x="213588" y="4195"/>
                  </a:lnTo>
                  <a:lnTo>
                    <a:pt x="260394" y="0"/>
                  </a:lnTo>
                  <a:lnTo>
                    <a:pt x="311431" y="5049"/>
                  </a:lnTo>
                  <a:lnTo>
                    <a:pt x="360042" y="19820"/>
                  </a:lnTo>
                  <a:lnTo>
                    <a:pt x="404861" y="43748"/>
                  </a:lnTo>
                  <a:lnTo>
                    <a:pt x="444521" y="76267"/>
                  </a:lnTo>
                  <a:lnTo>
                    <a:pt x="477039" y="115926"/>
                  </a:lnTo>
                  <a:lnTo>
                    <a:pt x="500967" y="160744"/>
                  </a:lnTo>
                  <a:lnTo>
                    <a:pt x="515739" y="209355"/>
                  </a:lnTo>
                  <a:lnTo>
                    <a:pt x="520788" y="260394"/>
                  </a:lnTo>
                  <a:lnTo>
                    <a:pt x="516593" y="307200"/>
                  </a:lnTo>
                  <a:lnTo>
                    <a:pt x="504498" y="351254"/>
                  </a:lnTo>
                  <a:lnTo>
                    <a:pt x="485237" y="391820"/>
                  </a:lnTo>
                  <a:lnTo>
                    <a:pt x="459547" y="428163"/>
                  </a:lnTo>
                  <a:lnTo>
                    <a:pt x="428163" y="459547"/>
                  </a:lnTo>
                  <a:lnTo>
                    <a:pt x="391820" y="485237"/>
                  </a:lnTo>
                  <a:lnTo>
                    <a:pt x="351254" y="504498"/>
                  </a:lnTo>
                  <a:lnTo>
                    <a:pt x="307200" y="516593"/>
                  </a:lnTo>
                  <a:lnTo>
                    <a:pt x="260394" y="520788"/>
                  </a:lnTo>
                  <a:close/>
                </a:path>
              </a:pathLst>
            </a:custGeom>
            <a:solidFill>
              <a:srgbClr val="6D9EEB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/>
          <p:cNvSpPr txBox="1"/>
          <p:nvPr/>
        </p:nvSpPr>
        <p:spPr>
          <a:xfrm>
            <a:off x="623827" y="677422"/>
            <a:ext cx="155575" cy="2235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300" spc="155" b="1">
                <a:solidFill>
                  <a:srgbClr val="FFFFFF"/>
                </a:solidFill>
                <a:latin typeface="Comfortaa"/>
                <a:cs typeface="Comfortaa"/>
              </a:rPr>
              <a:t>11</a:t>
            </a:r>
            <a:endParaRPr sz="1300">
              <a:latin typeface="Comfortaa"/>
              <a:cs typeface="Comfortaa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8774857" y="198899"/>
            <a:ext cx="101699" cy="1016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513049" y="1492804"/>
            <a:ext cx="770890" cy="42925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065"/>
              </a:lnSpc>
              <a:spcBef>
                <a:spcPts val="100"/>
              </a:spcBef>
            </a:pPr>
            <a:r>
              <a:rPr dirty="0" sz="900" spc="-10" b="1">
                <a:latin typeface="Arial"/>
                <a:cs typeface="Arial"/>
              </a:rPr>
              <a:t>Waktu: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ts val="1050"/>
              </a:lnSpc>
            </a:pPr>
            <a:r>
              <a:rPr dirty="0" sz="900" spc="-130">
                <a:latin typeface="Arial Black"/>
                <a:cs typeface="Arial Black"/>
              </a:rPr>
              <a:t>90</a:t>
            </a:r>
            <a:r>
              <a:rPr dirty="0" sz="900" spc="-95">
                <a:latin typeface="Arial Black"/>
                <a:cs typeface="Arial Black"/>
              </a:rPr>
              <a:t> </a:t>
            </a:r>
            <a:r>
              <a:rPr dirty="0" sz="900" spc="-100">
                <a:latin typeface="Arial Black"/>
                <a:cs typeface="Arial Black"/>
              </a:rPr>
              <a:t>Menit</a:t>
            </a:r>
            <a:endParaRPr sz="900">
              <a:latin typeface="Arial Black"/>
              <a:cs typeface="Arial Black"/>
            </a:endParaRPr>
          </a:p>
          <a:p>
            <a:pPr marL="12700">
              <a:lnSpc>
                <a:spcPts val="1065"/>
              </a:lnSpc>
            </a:pPr>
            <a:r>
              <a:rPr dirty="0" sz="900" spc="-160">
                <a:latin typeface="Arial Black"/>
                <a:cs typeface="Arial Black"/>
              </a:rPr>
              <a:t>2 </a:t>
            </a:r>
            <a:r>
              <a:rPr dirty="0" sz="900" spc="-200">
                <a:latin typeface="Arial Black"/>
                <a:cs typeface="Arial Black"/>
              </a:rPr>
              <a:t>Jam</a:t>
            </a:r>
            <a:r>
              <a:rPr dirty="0" sz="900" spc="-185">
                <a:latin typeface="Arial Black"/>
                <a:cs typeface="Arial Black"/>
              </a:rPr>
              <a:t> </a:t>
            </a:r>
            <a:r>
              <a:rPr dirty="0" sz="900" spc="-130">
                <a:latin typeface="Arial Black"/>
                <a:cs typeface="Arial Black"/>
              </a:rPr>
              <a:t>Pelajaran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741849" y="1481445"/>
            <a:ext cx="1345565" cy="436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30" b="1">
                <a:latin typeface="Arial"/>
                <a:cs typeface="Arial"/>
              </a:rPr>
              <a:t>Peralatan:</a:t>
            </a:r>
            <a:endParaRPr sz="9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dirty="0" sz="900" spc="-130">
                <a:latin typeface="Arial Black"/>
                <a:cs typeface="Arial Black"/>
              </a:rPr>
              <a:t>Laporan hasil </a:t>
            </a:r>
            <a:r>
              <a:rPr dirty="0" sz="900" spc="-125">
                <a:latin typeface="Arial Black"/>
                <a:cs typeface="Arial Black"/>
              </a:rPr>
              <a:t>kunjungan </a:t>
            </a:r>
            <a:r>
              <a:rPr dirty="0" sz="900" spc="-150">
                <a:latin typeface="Arial Black"/>
                <a:cs typeface="Arial Black"/>
              </a:rPr>
              <a:t>ke  </a:t>
            </a:r>
            <a:r>
              <a:rPr dirty="0" sz="900" spc="-135">
                <a:latin typeface="Arial Black"/>
                <a:cs typeface="Arial Black"/>
              </a:rPr>
              <a:t>rumah </a:t>
            </a:r>
            <a:r>
              <a:rPr dirty="0" sz="900" spc="-105">
                <a:latin typeface="Arial Black"/>
                <a:cs typeface="Arial Black"/>
              </a:rPr>
              <a:t>pintar</a:t>
            </a:r>
            <a:r>
              <a:rPr dirty="0" sz="900" spc="-45">
                <a:latin typeface="Arial Black"/>
                <a:cs typeface="Arial Black"/>
              </a:rPr>
              <a:t> </a:t>
            </a:r>
            <a:r>
              <a:rPr dirty="0" sz="900" spc="-114">
                <a:latin typeface="Arial Black"/>
                <a:cs typeface="Arial Black"/>
              </a:rPr>
              <a:t>pemilu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542565" y="1481445"/>
            <a:ext cx="63563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40" b="1">
                <a:latin typeface="Arial"/>
                <a:cs typeface="Arial"/>
              </a:rPr>
              <a:t>Peran</a:t>
            </a:r>
            <a:r>
              <a:rPr dirty="0" sz="900" spc="-80" b="1">
                <a:latin typeface="Arial"/>
                <a:cs typeface="Arial"/>
              </a:rPr>
              <a:t> </a:t>
            </a:r>
            <a:r>
              <a:rPr dirty="0" sz="900" spc="-40" b="1">
                <a:latin typeface="Arial"/>
                <a:cs typeface="Arial"/>
              </a:rPr>
              <a:t>Guru: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900" spc="-114">
                <a:latin typeface="Arial Black"/>
                <a:cs typeface="Arial Black"/>
              </a:rPr>
              <a:t>Fasilitator</a:t>
            </a:r>
            <a:endParaRPr sz="900">
              <a:latin typeface="Arial Black"/>
              <a:cs typeface="Arial Black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39974" y="0"/>
            <a:ext cx="1646555" cy="406400"/>
            <a:chOff x="39974" y="0"/>
            <a:chExt cx="1646555" cy="406400"/>
          </a:xfrm>
        </p:grpSpPr>
        <p:sp>
          <p:nvSpPr>
            <p:cNvPr id="22" name="object 22"/>
            <p:cNvSpPr/>
            <p:nvPr/>
          </p:nvSpPr>
          <p:spPr>
            <a:xfrm>
              <a:off x="39974" y="0"/>
              <a:ext cx="1646246" cy="40604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668548" y="115849"/>
              <a:ext cx="876300" cy="276225"/>
            </a:xfrm>
            <a:custGeom>
              <a:avLst/>
              <a:gdLst/>
              <a:ahLst/>
              <a:cxnLst/>
              <a:rect l="l" t="t" r="r" b="b"/>
              <a:pathLst>
                <a:path w="876300" h="276225">
                  <a:moveTo>
                    <a:pt x="829698" y="275999"/>
                  </a:moveTo>
                  <a:lnTo>
                    <a:pt x="45999" y="275999"/>
                  </a:lnTo>
                  <a:lnTo>
                    <a:pt x="28094" y="272384"/>
                  </a:lnTo>
                  <a:lnTo>
                    <a:pt x="13473" y="262526"/>
                  </a:lnTo>
                  <a:lnTo>
                    <a:pt x="3614" y="247904"/>
                  </a:lnTo>
                  <a:lnTo>
                    <a:pt x="0" y="229999"/>
                  </a:lnTo>
                  <a:lnTo>
                    <a:pt x="0" y="46000"/>
                  </a:lnTo>
                  <a:lnTo>
                    <a:pt x="3614" y="28095"/>
                  </a:lnTo>
                  <a:lnTo>
                    <a:pt x="13473" y="13473"/>
                  </a:lnTo>
                  <a:lnTo>
                    <a:pt x="28094" y="3614"/>
                  </a:lnTo>
                  <a:lnTo>
                    <a:pt x="45999" y="0"/>
                  </a:lnTo>
                  <a:lnTo>
                    <a:pt x="829698" y="0"/>
                  </a:lnTo>
                  <a:lnTo>
                    <a:pt x="867969" y="20479"/>
                  </a:lnTo>
                  <a:lnTo>
                    <a:pt x="875698" y="46000"/>
                  </a:lnTo>
                  <a:lnTo>
                    <a:pt x="875698" y="229999"/>
                  </a:lnTo>
                  <a:lnTo>
                    <a:pt x="872083" y="247904"/>
                  </a:lnTo>
                  <a:lnTo>
                    <a:pt x="862225" y="262526"/>
                  </a:lnTo>
                  <a:lnTo>
                    <a:pt x="847603" y="272384"/>
                  </a:lnTo>
                  <a:lnTo>
                    <a:pt x="829698" y="275999"/>
                  </a:lnTo>
                  <a:close/>
                </a:path>
              </a:pathLst>
            </a:custGeom>
            <a:solidFill>
              <a:srgbClr val="D8E9D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/>
          <p:cNvSpPr txBox="1"/>
          <p:nvPr/>
        </p:nvSpPr>
        <p:spPr>
          <a:xfrm>
            <a:off x="595473" y="108610"/>
            <a:ext cx="80962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Arial"/>
                <a:cs typeface="Arial"/>
              </a:rPr>
              <a:t>Suara</a:t>
            </a:r>
            <a:r>
              <a:rPr dirty="0" sz="800" spc="-60">
                <a:latin typeface="Arial"/>
                <a:cs typeface="Arial"/>
              </a:rPr>
              <a:t> </a:t>
            </a:r>
            <a:r>
              <a:rPr dirty="0" sz="800" spc="-5">
                <a:latin typeface="Arial"/>
                <a:cs typeface="Arial"/>
              </a:rPr>
              <a:t>Demokrasi</a:t>
            </a:r>
            <a:endParaRPr sz="8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357022" y="2707419"/>
            <a:ext cx="2827094" cy="243607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 txBox="1"/>
          <p:nvPr/>
        </p:nvSpPr>
        <p:spPr>
          <a:xfrm>
            <a:off x="7910683" y="176444"/>
            <a:ext cx="649605" cy="132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 spc="25" b="1">
                <a:latin typeface="Comfortaa"/>
                <a:cs typeface="Comfortaa"/>
              </a:rPr>
              <a:t>Tahapan</a:t>
            </a:r>
            <a:r>
              <a:rPr dirty="0" sz="700" spc="-60" b="1">
                <a:latin typeface="Comfortaa"/>
                <a:cs typeface="Comfortaa"/>
              </a:rPr>
              <a:t> </a:t>
            </a:r>
            <a:r>
              <a:rPr dirty="0" sz="700" spc="20" b="1">
                <a:latin typeface="Comfortaa"/>
                <a:cs typeface="Comfortaa"/>
              </a:rPr>
              <a:t>Aksi</a:t>
            </a:r>
            <a:endParaRPr sz="700">
              <a:latin typeface="Comfortaa"/>
              <a:cs typeface="Comforta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8498" y="189497"/>
            <a:ext cx="993775" cy="996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55"/>
              </a:lnSpc>
            </a:pPr>
            <a:r>
              <a:rPr dirty="0" sz="700" spc="45" b="1">
                <a:latin typeface="Comfortaa"/>
                <a:cs typeface="Comfortaa"/>
              </a:rPr>
              <a:t>Bhinneka </a:t>
            </a:r>
            <a:r>
              <a:rPr dirty="0" sz="700" spc="25" b="1">
                <a:latin typeface="Comfortaa"/>
                <a:cs typeface="Comfortaa"/>
              </a:rPr>
              <a:t>Tunggal</a:t>
            </a:r>
            <a:r>
              <a:rPr dirty="0" sz="700" spc="-114" b="1">
                <a:latin typeface="Comfortaa"/>
                <a:cs typeface="Comfortaa"/>
              </a:rPr>
              <a:t> </a:t>
            </a:r>
            <a:r>
              <a:rPr dirty="0" sz="700" spc="20" b="1">
                <a:latin typeface="Comfortaa"/>
                <a:cs typeface="Comfortaa"/>
              </a:rPr>
              <a:t>Ika</a:t>
            </a:r>
            <a:endParaRPr sz="700">
              <a:latin typeface="Comfortaa"/>
              <a:cs typeface="Comforta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42569" y="185512"/>
            <a:ext cx="114972" cy="1149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737667" y="1197347"/>
            <a:ext cx="4872990" cy="3500120"/>
          </a:xfrm>
          <a:custGeom>
            <a:avLst/>
            <a:gdLst/>
            <a:ahLst/>
            <a:cxnLst/>
            <a:rect l="l" t="t" r="r" b="b"/>
            <a:pathLst>
              <a:path w="4872990" h="3500120">
                <a:moveTo>
                  <a:pt x="4498390" y="3500092"/>
                </a:moveTo>
                <a:lnTo>
                  <a:pt x="374499" y="3500092"/>
                </a:lnTo>
                <a:lnTo>
                  <a:pt x="327523" y="3497174"/>
                </a:lnTo>
                <a:lnTo>
                  <a:pt x="282289" y="3488655"/>
                </a:lnTo>
                <a:lnTo>
                  <a:pt x="239147" y="3474884"/>
                </a:lnTo>
                <a:lnTo>
                  <a:pt x="198447" y="3456213"/>
                </a:lnTo>
                <a:lnTo>
                  <a:pt x="160542" y="3432993"/>
                </a:lnTo>
                <a:lnTo>
                  <a:pt x="125781" y="3405575"/>
                </a:lnTo>
                <a:lnTo>
                  <a:pt x="94517" y="3374311"/>
                </a:lnTo>
                <a:lnTo>
                  <a:pt x="67099" y="3339550"/>
                </a:lnTo>
                <a:lnTo>
                  <a:pt x="43879" y="3301645"/>
                </a:lnTo>
                <a:lnTo>
                  <a:pt x="25208" y="3260945"/>
                </a:lnTo>
                <a:lnTo>
                  <a:pt x="11437" y="3217803"/>
                </a:lnTo>
                <a:lnTo>
                  <a:pt x="2917" y="3172568"/>
                </a:lnTo>
                <a:lnTo>
                  <a:pt x="0" y="3125593"/>
                </a:lnTo>
                <a:lnTo>
                  <a:pt x="0" y="374509"/>
                </a:lnTo>
                <a:lnTo>
                  <a:pt x="2917" y="327531"/>
                </a:lnTo>
                <a:lnTo>
                  <a:pt x="11437" y="282295"/>
                </a:lnTo>
                <a:lnTo>
                  <a:pt x="25208" y="239151"/>
                </a:lnTo>
                <a:lnTo>
                  <a:pt x="43879" y="198451"/>
                </a:lnTo>
                <a:lnTo>
                  <a:pt x="67099" y="160544"/>
                </a:lnTo>
                <a:lnTo>
                  <a:pt x="94517" y="125783"/>
                </a:lnTo>
                <a:lnTo>
                  <a:pt x="125781" y="94517"/>
                </a:lnTo>
                <a:lnTo>
                  <a:pt x="160542" y="67099"/>
                </a:lnTo>
                <a:lnTo>
                  <a:pt x="198447" y="43879"/>
                </a:lnTo>
                <a:lnTo>
                  <a:pt x="239147" y="25208"/>
                </a:lnTo>
                <a:lnTo>
                  <a:pt x="282289" y="11437"/>
                </a:lnTo>
                <a:lnTo>
                  <a:pt x="327523" y="2917"/>
                </a:lnTo>
                <a:lnTo>
                  <a:pt x="374499" y="0"/>
                </a:lnTo>
                <a:lnTo>
                  <a:pt x="4498390" y="0"/>
                </a:lnTo>
                <a:lnTo>
                  <a:pt x="4547616" y="3247"/>
                </a:lnTo>
                <a:lnTo>
                  <a:pt x="4595581" y="12830"/>
                </a:lnTo>
                <a:lnTo>
                  <a:pt x="4641703" y="28508"/>
                </a:lnTo>
                <a:lnTo>
                  <a:pt x="4685399" y="50038"/>
                </a:lnTo>
                <a:lnTo>
                  <a:pt x="4726089" y="77179"/>
                </a:lnTo>
                <a:lnTo>
                  <a:pt x="4763190" y="109692"/>
                </a:lnTo>
                <a:lnTo>
                  <a:pt x="4795708" y="146797"/>
                </a:lnTo>
                <a:lnTo>
                  <a:pt x="4822853" y="187490"/>
                </a:lnTo>
                <a:lnTo>
                  <a:pt x="4844383" y="231191"/>
                </a:lnTo>
                <a:lnTo>
                  <a:pt x="4860060" y="277315"/>
                </a:lnTo>
                <a:lnTo>
                  <a:pt x="4869642" y="325282"/>
                </a:lnTo>
                <a:lnTo>
                  <a:pt x="4872890" y="374509"/>
                </a:lnTo>
                <a:lnTo>
                  <a:pt x="4872890" y="3125593"/>
                </a:lnTo>
                <a:lnTo>
                  <a:pt x="4869972" y="3172568"/>
                </a:lnTo>
                <a:lnTo>
                  <a:pt x="4861452" y="3217803"/>
                </a:lnTo>
                <a:lnTo>
                  <a:pt x="4847681" y="3260945"/>
                </a:lnTo>
                <a:lnTo>
                  <a:pt x="4829010" y="3301645"/>
                </a:lnTo>
                <a:lnTo>
                  <a:pt x="4805790" y="3339550"/>
                </a:lnTo>
                <a:lnTo>
                  <a:pt x="4778373" y="3374311"/>
                </a:lnTo>
                <a:lnTo>
                  <a:pt x="4747108" y="3405575"/>
                </a:lnTo>
                <a:lnTo>
                  <a:pt x="4712347" y="3432993"/>
                </a:lnTo>
                <a:lnTo>
                  <a:pt x="4674442" y="3456213"/>
                </a:lnTo>
                <a:lnTo>
                  <a:pt x="4633742" y="3474884"/>
                </a:lnTo>
                <a:lnTo>
                  <a:pt x="4590600" y="3488655"/>
                </a:lnTo>
                <a:lnTo>
                  <a:pt x="4545366" y="3497174"/>
                </a:lnTo>
                <a:lnTo>
                  <a:pt x="4498390" y="3500092"/>
                </a:lnTo>
                <a:close/>
              </a:path>
            </a:pathLst>
          </a:custGeom>
          <a:solidFill>
            <a:srgbClr val="87AEA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3979895" y="1462343"/>
            <a:ext cx="4390390" cy="29400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12500"/>
              </a:lnSpc>
              <a:spcBef>
                <a:spcPts val="100"/>
              </a:spcBef>
            </a:pPr>
            <a:r>
              <a:rPr dirty="0" sz="1000" spc="-140">
                <a:solidFill>
                  <a:srgbClr val="FFFFFF"/>
                </a:solidFill>
                <a:latin typeface="Arial Black"/>
                <a:cs typeface="Arial Black"/>
              </a:rPr>
              <a:t>Setelah </a:t>
            </a:r>
            <a:r>
              <a:rPr dirty="0" sz="1000" spc="-135">
                <a:solidFill>
                  <a:srgbClr val="FFFFFF"/>
                </a:solidFill>
                <a:latin typeface="Arial Black"/>
                <a:cs typeface="Arial Black"/>
              </a:rPr>
              <a:t>tahap pengenalan, </a:t>
            </a:r>
            <a:r>
              <a:rPr dirty="0" sz="1000" spc="-130">
                <a:solidFill>
                  <a:srgbClr val="FFFFFF"/>
                </a:solidFill>
                <a:latin typeface="Arial Black"/>
                <a:cs typeface="Arial Black"/>
              </a:rPr>
              <a:t>murid </a:t>
            </a:r>
            <a:r>
              <a:rPr dirty="0" sz="1000" spc="-175">
                <a:solidFill>
                  <a:srgbClr val="FFFFFF"/>
                </a:solidFill>
                <a:latin typeface="Arial Black"/>
                <a:cs typeface="Arial Black"/>
              </a:rPr>
              <a:t>masuk </a:t>
            </a:r>
            <a:r>
              <a:rPr dirty="0" sz="1000" spc="-150">
                <a:solidFill>
                  <a:srgbClr val="FFFFFF"/>
                </a:solidFill>
                <a:latin typeface="Arial Black"/>
                <a:cs typeface="Arial Black"/>
              </a:rPr>
              <a:t>dalam </a:t>
            </a:r>
            <a:r>
              <a:rPr dirty="0" sz="1000" spc="-135">
                <a:solidFill>
                  <a:srgbClr val="FFFFFF"/>
                </a:solidFill>
                <a:latin typeface="Arial Black"/>
                <a:cs typeface="Arial Black"/>
              </a:rPr>
              <a:t>tahap </a:t>
            </a:r>
            <a:r>
              <a:rPr dirty="0" sz="1000" spc="-145">
                <a:solidFill>
                  <a:srgbClr val="FFFFFF"/>
                </a:solidFill>
                <a:latin typeface="Arial Black"/>
                <a:cs typeface="Arial Black"/>
              </a:rPr>
              <a:t>kontekstualisasi </a:t>
            </a:r>
            <a:r>
              <a:rPr dirty="0" sz="1000" spc="-135">
                <a:solidFill>
                  <a:srgbClr val="FFFFFF"/>
                </a:solidFill>
                <a:latin typeface="Arial Black"/>
                <a:cs typeface="Arial Black"/>
              </a:rPr>
              <a:t>dengan  </a:t>
            </a:r>
            <a:r>
              <a:rPr dirty="0" sz="1000" spc="-160">
                <a:solidFill>
                  <a:srgbClr val="FFFFFF"/>
                </a:solidFill>
                <a:latin typeface="Arial Black"/>
                <a:cs typeface="Arial Black"/>
              </a:rPr>
              <a:t>melakukan </a:t>
            </a:r>
            <a:r>
              <a:rPr dirty="0" sz="1000" spc="-130">
                <a:solidFill>
                  <a:srgbClr val="FFFFFF"/>
                </a:solidFill>
                <a:latin typeface="Arial Black"/>
                <a:cs typeface="Arial Black"/>
              </a:rPr>
              <a:t>riset </a:t>
            </a:r>
            <a:r>
              <a:rPr dirty="0" sz="1000" spc="-120">
                <a:solidFill>
                  <a:srgbClr val="FFFFFF"/>
                </a:solidFill>
                <a:latin typeface="Arial Black"/>
                <a:cs typeface="Arial Black"/>
              </a:rPr>
              <a:t>terpadu </a:t>
            </a:r>
            <a:r>
              <a:rPr dirty="0" sz="1000" spc="-135">
                <a:solidFill>
                  <a:srgbClr val="FFFFFF"/>
                </a:solidFill>
                <a:latin typeface="Arial Black"/>
                <a:cs typeface="Arial Black"/>
              </a:rPr>
              <a:t>dan </a:t>
            </a:r>
            <a:r>
              <a:rPr dirty="0" sz="1000" spc="-130">
                <a:solidFill>
                  <a:srgbClr val="FFFFFF"/>
                </a:solidFill>
                <a:latin typeface="Arial Black"/>
                <a:cs typeface="Arial Black"/>
              </a:rPr>
              <a:t>mandiri, </a:t>
            </a:r>
            <a:r>
              <a:rPr dirty="0" sz="1000" spc="-145">
                <a:solidFill>
                  <a:srgbClr val="FFFFFF"/>
                </a:solidFill>
                <a:latin typeface="Arial Black"/>
                <a:cs typeface="Arial Black"/>
              </a:rPr>
              <a:t>serta </a:t>
            </a:r>
            <a:r>
              <a:rPr dirty="0" sz="1000" spc="-130">
                <a:solidFill>
                  <a:srgbClr val="FFFFFF"/>
                </a:solidFill>
                <a:latin typeface="Arial Black"/>
                <a:cs typeface="Arial Black"/>
              </a:rPr>
              <a:t>melihat </a:t>
            </a:r>
            <a:r>
              <a:rPr dirty="0" sz="1000" spc="-150">
                <a:solidFill>
                  <a:srgbClr val="FFFFFF"/>
                </a:solidFill>
                <a:latin typeface="Arial Black"/>
                <a:cs typeface="Arial Black"/>
              </a:rPr>
              <a:t>konteks </a:t>
            </a:r>
            <a:r>
              <a:rPr dirty="0" sz="1000" spc="-155">
                <a:solidFill>
                  <a:srgbClr val="FFFFFF"/>
                </a:solidFill>
                <a:latin typeface="Arial Black"/>
                <a:cs typeface="Arial Black"/>
              </a:rPr>
              <a:t>kemajuan </a:t>
            </a:r>
            <a:r>
              <a:rPr dirty="0" sz="1000" spc="-120">
                <a:solidFill>
                  <a:srgbClr val="FFFFFF"/>
                </a:solidFill>
                <a:latin typeface="Arial Black"/>
                <a:cs typeface="Arial Black"/>
              </a:rPr>
              <a:t>teknologi  </a:t>
            </a:r>
            <a:r>
              <a:rPr dirty="0" sz="1000" spc="-150">
                <a:solidFill>
                  <a:srgbClr val="FFFFFF"/>
                </a:solidFill>
                <a:latin typeface="Arial Black"/>
                <a:cs typeface="Arial Black"/>
              </a:rPr>
              <a:t>dalam </a:t>
            </a:r>
            <a:r>
              <a:rPr dirty="0" sz="1000" spc="-145">
                <a:solidFill>
                  <a:srgbClr val="FFFFFF"/>
                </a:solidFill>
                <a:latin typeface="Arial Black"/>
                <a:cs typeface="Arial Black"/>
              </a:rPr>
              <a:t>proses </a:t>
            </a:r>
            <a:r>
              <a:rPr dirty="0" sz="1000" spc="-155">
                <a:solidFill>
                  <a:srgbClr val="FFFFFF"/>
                </a:solidFill>
                <a:latin typeface="Arial Black"/>
                <a:cs typeface="Arial Black"/>
              </a:rPr>
              <a:t>pelaksanaan </a:t>
            </a:r>
            <a:r>
              <a:rPr dirty="0" sz="1000" spc="-150">
                <a:solidFill>
                  <a:srgbClr val="FFFFFF"/>
                </a:solidFill>
                <a:latin typeface="Arial Black"/>
                <a:cs typeface="Arial Black"/>
              </a:rPr>
              <a:t>demokrasi </a:t>
            </a:r>
            <a:r>
              <a:rPr dirty="0" sz="1000" spc="-100">
                <a:solidFill>
                  <a:srgbClr val="FFFFFF"/>
                </a:solidFill>
                <a:latin typeface="Arial Black"/>
                <a:cs typeface="Arial Black"/>
              </a:rPr>
              <a:t>di </a:t>
            </a:r>
            <a:r>
              <a:rPr dirty="0" sz="1000" spc="-135">
                <a:solidFill>
                  <a:srgbClr val="FFFFFF"/>
                </a:solidFill>
                <a:latin typeface="Arial Black"/>
                <a:cs typeface="Arial Black"/>
              </a:rPr>
              <a:t>kehidupan </a:t>
            </a:r>
            <a:r>
              <a:rPr dirty="0" sz="1000" spc="-140">
                <a:solidFill>
                  <a:srgbClr val="FFFFFF"/>
                </a:solidFill>
                <a:latin typeface="Arial Black"/>
                <a:cs typeface="Arial Black"/>
              </a:rPr>
              <a:t>nyata. </a:t>
            </a:r>
            <a:r>
              <a:rPr dirty="0" sz="1000" spc="-165">
                <a:solidFill>
                  <a:srgbClr val="FFFFFF"/>
                </a:solidFill>
                <a:latin typeface="Arial Black"/>
                <a:cs typeface="Arial Black"/>
              </a:rPr>
              <a:t>Selama </a:t>
            </a:r>
            <a:r>
              <a:rPr dirty="0" sz="1000" spc="-145">
                <a:solidFill>
                  <a:srgbClr val="FFFFFF"/>
                </a:solidFill>
                <a:latin typeface="Arial Black"/>
                <a:cs typeface="Arial Black"/>
              </a:rPr>
              <a:t>proses </a:t>
            </a:r>
            <a:r>
              <a:rPr dirty="0" sz="1000" spc="-130">
                <a:solidFill>
                  <a:srgbClr val="FFFFFF"/>
                </a:solidFill>
                <a:latin typeface="Arial Black"/>
                <a:cs typeface="Arial Black"/>
              </a:rPr>
              <a:t>projek  </a:t>
            </a:r>
            <a:r>
              <a:rPr dirty="0" sz="1000" spc="-110">
                <a:solidFill>
                  <a:srgbClr val="FFFFFF"/>
                </a:solidFill>
                <a:latin typeface="Arial Black"/>
                <a:cs typeface="Arial Black"/>
              </a:rPr>
              <a:t>ini </a:t>
            </a:r>
            <a:r>
              <a:rPr dirty="0" sz="1000" spc="-130">
                <a:solidFill>
                  <a:srgbClr val="FFFFFF"/>
                </a:solidFill>
                <a:latin typeface="Arial Black"/>
                <a:cs typeface="Arial Black"/>
              </a:rPr>
              <a:t>berjalan, murid tidak </a:t>
            </a:r>
            <a:r>
              <a:rPr dirty="0" sz="1000" spc="-145">
                <a:solidFill>
                  <a:srgbClr val="FFFFFF"/>
                </a:solidFill>
                <a:latin typeface="Arial Black"/>
                <a:cs typeface="Arial Black"/>
              </a:rPr>
              <a:t>hanya membentuk </a:t>
            </a:r>
            <a:r>
              <a:rPr dirty="0" sz="1000" spc="-130">
                <a:solidFill>
                  <a:srgbClr val="FFFFFF"/>
                </a:solidFill>
                <a:latin typeface="Arial Black"/>
                <a:cs typeface="Arial Black"/>
              </a:rPr>
              <a:t>pengetahuan, </a:t>
            </a:r>
            <a:r>
              <a:rPr dirty="0" sz="1000" spc="-150">
                <a:solidFill>
                  <a:srgbClr val="FFFFFF"/>
                </a:solidFill>
                <a:latin typeface="Arial Black"/>
                <a:cs typeface="Arial Black"/>
              </a:rPr>
              <a:t>namun </a:t>
            </a:r>
            <a:r>
              <a:rPr dirty="0" sz="1000" spc="-135">
                <a:solidFill>
                  <a:srgbClr val="FFFFFF"/>
                </a:solidFill>
                <a:latin typeface="Arial Black"/>
                <a:cs typeface="Arial Black"/>
              </a:rPr>
              <a:t>juga  </a:t>
            </a:r>
            <a:r>
              <a:rPr dirty="0" sz="1000" spc="-145">
                <a:solidFill>
                  <a:srgbClr val="FFFFFF"/>
                </a:solidFill>
                <a:latin typeface="Arial Black"/>
                <a:cs typeface="Arial Black"/>
              </a:rPr>
              <a:t>membangun </a:t>
            </a:r>
            <a:r>
              <a:rPr dirty="0" sz="1000" spc="-160">
                <a:solidFill>
                  <a:srgbClr val="FFFFFF"/>
                </a:solidFill>
                <a:latin typeface="Arial Black"/>
                <a:cs typeface="Arial Black"/>
              </a:rPr>
              <a:t>kesadaran </a:t>
            </a:r>
            <a:r>
              <a:rPr dirty="0" sz="1000" spc="-135">
                <a:solidFill>
                  <a:srgbClr val="FFFFFF"/>
                </a:solidFill>
                <a:latin typeface="Arial Black"/>
                <a:cs typeface="Arial Black"/>
              </a:rPr>
              <a:t>dan </a:t>
            </a:r>
            <a:r>
              <a:rPr dirty="0" sz="1000" spc="-160">
                <a:solidFill>
                  <a:srgbClr val="FFFFFF"/>
                </a:solidFill>
                <a:latin typeface="Arial Black"/>
                <a:cs typeface="Arial Black"/>
              </a:rPr>
              <a:t>melakukan </a:t>
            </a:r>
            <a:r>
              <a:rPr dirty="0" sz="1000" spc="-130">
                <a:solidFill>
                  <a:srgbClr val="FFFFFF"/>
                </a:solidFill>
                <a:latin typeface="Arial Black"/>
                <a:cs typeface="Arial Black"/>
              </a:rPr>
              <a:t>penyelidikan </a:t>
            </a:r>
            <a:r>
              <a:rPr dirty="0" sz="1000" spc="-170">
                <a:solidFill>
                  <a:srgbClr val="FFFFFF"/>
                </a:solidFill>
                <a:latin typeface="Arial Black"/>
                <a:cs typeface="Arial Black"/>
              </a:rPr>
              <a:t>secara </a:t>
            </a:r>
            <a:r>
              <a:rPr dirty="0" sz="1000" spc="-130">
                <a:solidFill>
                  <a:srgbClr val="FFFFFF"/>
                </a:solidFill>
                <a:latin typeface="Arial Black"/>
                <a:cs typeface="Arial Black"/>
              </a:rPr>
              <a:t>kritis </a:t>
            </a:r>
            <a:r>
              <a:rPr dirty="0" sz="1000" spc="-140">
                <a:solidFill>
                  <a:srgbClr val="FFFFFF"/>
                </a:solidFill>
                <a:latin typeface="Arial Black"/>
                <a:cs typeface="Arial Black"/>
              </a:rPr>
              <a:t>sehingga pada  </a:t>
            </a:r>
            <a:r>
              <a:rPr dirty="0" sz="1000" spc="-145">
                <a:solidFill>
                  <a:srgbClr val="FFFFFF"/>
                </a:solidFill>
                <a:latin typeface="Arial Black"/>
                <a:cs typeface="Arial Black"/>
              </a:rPr>
              <a:t>akhirnya </a:t>
            </a:r>
            <a:r>
              <a:rPr dirty="0" sz="1000" spc="-125">
                <a:solidFill>
                  <a:srgbClr val="FFFFFF"/>
                </a:solidFill>
                <a:latin typeface="Arial Black"/>
                <a:cs typeface="Arial Black"/>
              </a:rPr>
              <a:t>dapat </a:t>
            </a:r>
            <a:r>
              <a:rPr dirty="0" sz="1000" spc="-160">
                <a:solidFill>
                  <a:srgbClr val="FFFFFF"/>
                </a:solidFill>
                <a:latin typeface="Arial Black"/>
                <a:cs typeface="Arial Black"/>
              </a:rPr>
              <a:t>merencanakan </a:t>
            </a:r>
            <a:r>
              <a:rPr dirty="0" sz="1000" spc="-140">
                <a:solidFill>
                  <a:srgbClr val="FFFFFF"/>
                </a:solidFill>
                <a:latin typeface="Arial Black"/>
                <a:cs typeface="Arial Black"/>
              </a:rPr>
              <a:t>solusi </a:t>
            </a:r>
            <a:r>
              <a:rPr dirty="0" sz="1000" spc="-170">
                <a:solidFill>
                  <a:srgbClr val="FFFFFF"/>
                </a:solidFill>
                <a:latin typeface="Arial Black"/>
                <a:cs typeface="Arial Black"/>
              </a:rPr>
              <a:t>aksi </a:t>
            </a:r>
            <a:r>
              <a:rPr dirty="0" sz="1000" spc="-125">
                <a:solidFill>
                  <a:srgbClr val="FFFFFF"/>
                </a:solidFill>
                <a:latin typeface="Arial Black"/>
                <a:cs typeface="Arial Black"/>
              </a:rPr>
              <a:t>dari </a:t>
            </a:r>
            <a:r>
              <a:rPr dirty="0" sz="1000" spc="-140">
                <a:solidFill>
                  <a:srgbClr val="FFFFFF"/>
                </a:solidFill>
                <a:latin typeface="Arial Black"/>
                <a:cs typeface="Arial Black"/>
              </a:rPr>
              <a:t>situasi </a:t>
            </a:r>
            <a:r>
              <a:rPr dirty="0" sz="1000" spc="-135">
                <a:solidFill>
                  <a:srgbClr val="FFFFFF"/>
                </a:solidFill>
                <a:latin typeface="Arial Black"/>
                <a:cs typeface="Arial Black"/>
              </a:rPr>
              <a:t>yang </a:t>
            </a:r>
            <a:r>
              <a:rPr dirty="0" sz="1000" spc="-125">
                <a:solidFill>
                  <a:srgbClr val="FFFFFF"/>
                </a:solidFill>
                <a:latin typeface="Arial Black"/>
                <a:cs typeface="Arial Black"/>
              </a:rPr>
              <a:t>telah </a:t>
            </a:r>
            <a:r>
              <a:rPr dirty="0" sz="1000" spc="-160">
                <a:solidFill>
                  <a:srgbClr val="FFFFFF"/>
                </a:solidFill>
                <a:latin typeface="Arial Black"/>
                <a:cs typeface="Arial Black"/>
              </a:rPr>
              <a:t>mereka </a:t>
            </a:r>
            <a:r>
              <a:rPr dirty="0" sz="1000" spc="-135">
                <a:solidFill>
                  <a:srgbClr val="FFFFFF"/>
                </a:solidFill>
                <a:latin typeface="Arial Black"/>
                <a:cs typeface="Arial Black"/>
              </a:rPr>
              <a:t>ketahui  dan</a:t>
            </a:r>
            <a:r>
              <a:rPr dirty="0" sz="1000" spc="-9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000" spc="-150">
                <a:solidFill>
                  <a:srgbClr val="FFFFFF"/>
                </a:solidFill>
                <a:latin typeface="Arial Black"/>
                <a:cs typeface="Arial Black"/>
              </a:rPr>
              <a:t>pahami.</a:t>
            </a:r>
            <a:endParaRPr sz="100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950">
              <a:latin typeface="Arial Black"/>
              <a:cs typeface="Arial Black"/>
            </a:endParaRPr>
          </a:p>
          <a:p>
            <a:pPr algn="just" marL="12700" marR="5080">
              <a:lnSpc>
                <a:spcPct val="112500"/>
              </a:lnSpc>
            </a:pPr>
            <a:r>
              <a:rPr dirty="0" sz="1000" spc="-110">
                <a:solidFill>
                  <a:srgbClr val="FFFFFF"/>
                </a:solidFill>
                <a:latin typeface="Arial Black"/>
                <a:cs typeface="Arial Black"/>
              </a:rPr>
              <a:t>Di </a:t>
            </a:r>
            <a:r>
              <a:rPr dirty="0" sz="1000" spc="-135">
                <a:solidFill>
                  <a:srgbClr val="FFFFFF"/>
                </a:solidFill>
                <a:latin typeface="Arial Black"/>
                <a:cs typeface="Arial Black"/>
              </a:rPr>
              <a:t>tahap</a:t>
            </a:r>
            <a:r>
              <a:rPr dirty="0" sz="1000" spc="6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000" spc="-135">
                <a:solidFill>
                  <a:srgbClr val="FFFFFF"/>
                </a:solidFill>
                <a:latin typeface="Arial Black"/>
                <a:cs typeface="Arial Black"/>
              </a:rPr>
              <a:t>terakhir  </a:t>
            </a:r>
            <a:r>
              <a:rPr dirty="0" sz="1000" spc="-120">
                <a:solidFill>
                  <a:srgbClr val="FFFFFF"/>
                </a:solidFill>
                <a:latin typeface="Arial Black"/>
                <a:cs typeface="Arial Black"/>
              </a:rPr>
              <a:t>yaitu </a:t>
            </a:r>
            <a:r>
              <a:rPr dirty="0" sz="1000" spc="-145">
                <a:solidFill>
                  <a:srgbClr val="FFFFFF"/>
                </a:solidFill>
                <a:latin typeface="Arial Black"/>
                <a:cs typeface="Arial Black"/>
              </a:rPr>
              <a:t>Aksi, </a:t>
            </a:r>
            <a:r>
              <a:rPr dirty="0" sz="1000" spc="-130">
                <a:solidFill>
                  <a:srgbClr val="FFFFFF"/>
                </a:solidFill>
                <a:latin typeface="Arial Black"/>
                <a:cs typeface="Arial Black"/>
              </a:rPr>
              <a:t>murid </a:t>
            </a:r>
            <a:r>
              <a:rPr dirty="0" sz="1000" spc="-150">
                <a:solidFill>
                  <a:srgbClr val="FFFFFF"/>
                </a:solidFill>
                <a:latin typeface="Arial Black"/>
                <a:cs typeface="Arial Black"/>
              </a:rPr>
              <a:t>menuangkan </a:t>
            </a:r>
            <a:r>
              <a:rPr dirty="0" sz="1000" spc="-170">
                <a:solidFill>
                  <a:srgbClr val="FFFFFF"/>
                </a:solidFill>
                <a:latin typeface="Arial Black"/>
                <a:cs typeface="Arial Black"/>
              </a:rPr>
              <a:t>aksi </a:t>
            </a:r>
            <a:r>
              <a:rPr dirty="0" sz="1000" spc="-135">
                <a:solidFill>
                  <a:srgbClr val="FFFFFF"/>
                </a:solidFill>
                <a:latin typeface="Arial Black"/>
                <a:cs typeface="Arial Black"/>
              </a:rPr>
              <a:t>nyata  </a:t>
            </a:r>
            <a:r>
              <a:rPr dirty="0" sz="1000" spc="-160">
                <a:solidFill>
                  <a:srgbClr val="FFFFFF"/>
                </a:solidFill>
                <a:latin typeface="Arial Black"/>
                <a:cs typeface="Arial Black"/>
              </a:rPr>
              <a:t>mereka  </a:t>
            </a:r>
            <a:r>
              <a:rPr dirty="0" sz="1000" spc="-135">
                <a:solidFill>
                  <a:srgbClr val="FFFFFF"/>
                </a:solidFill>
                <a:latin typeface="Arial Black"/>
                <a:cs typeface="Arial Black"/>
              </a:rPr>
              <a:t>dengan  </a:t>
            </a:r>
            <a:r>
              <a:rPr dirty="0" sz="1000" spc="-145">
                <a:solidFill>
                  <a:srgbClr val="FFFFFF"/>
                </a:solidFill>
                <a:latin typeface="Arial Black"/>
                <a:cs typeface="Arial Black"/>
              </a:rPr>
              <a:t>membuat </a:t>
            </a:r>
            <a:r>
              <a:rPr dirty="0" sz="1000" spc="-150">
                <a:solidFill>
                  <a:srgbClr val="FFFFFF"/>
                </a:solidFill>
                <a:latin typeface="Arial Black"/>
                <a:cs typeface="Arial Black"/>
              </a:rPr>
              <a:t>simulasi sistem </a:t>
            </a:r>
            <a:r>
              <a:rPr dirty="0" sz="1000" spc="-135">
                <a:solidFill>
                  <a:srgbClr val="FFFFFF"/>
                </a:solidFill>
                <a:latin typeface="Arial Black"/>
                <a:cs typeface="Arial Black"/>
              </a:rPr>
              <a:t>pemungutan </a:t>
            </a:r>
            <a:r>
              <a:rPr dirty="0" sz="1000" spc="-160">
                <a:solidFill>
                  <a:srgbClr val="FFFFFF"/>
                </a:solidFill>
                <a:latin typeface="Arial Black"/>
                <a:cs typeface="Arial Black"/>
              </a:rPr>
              <a:t>suara </a:t>
            </a:r>
            <a:r>
              <a:rPr dirty="0" sz="1000" spc="-140">
                <a:solidFill>
                  <a:srgbClr val="FFFFFF"/>
                </a:solidFill>
                <a:latin typeface="Arial Black"/>
                <a:cs typeface="Arial Black"/>
              </a:rPr>
              <a:t>sehingga diharapkan </a:t>
            </a:r>
            <a:r>
              <a:rPr dirty="0" sz="1000" spc="-125">
                <a:solidFill>
                  <a:srgbClr val="FFFFFF"/>
                </a:solidFill>
                <a:latin typeface="Arial Black"/>
                <a:cs typeface="Arial Black"/>
              </a:rPr>
              <a:t>dapat  </a:t>
            </a:r>
            <a:r>
              <a:rPr dirty="0" sz="1000" spc="-135">
                <a:solidFill>
                  <a:srgbClr val="FFFFFF"/>
                </a:solidFill>
                <a:latin typeface="Arial Black"/>
                <a:cs typeface="Arial Black"/>
              </a:rPr>
              <a:t>menjadi </a:t>
            </a:r>
            <a:r>
              <a:rPr dirty="0" sz="1000" spc="-145">
                <a:solidFill>
                  <a:srgbClr val="FFFFFF"/>
                </a:solidFill>
                <a:latin typeface="Arial Black"/>
                <a:cs typeface="Arial Black"/>
              </a:rPr>
              <a:t>pemicu </a:t>
            </a:r>
            <a:r>
              <a:rPr dirty="0" sz="1000" spc="-125">
                <a:solidFill>
                  <a:srgbClr val="FFFFFF"/>
                </a:solidFill>
                <a:latin typeface="Arial Black"/>
                <a:cs typeface="Arial Black"/>
              </a:rPr>
              <a:t>dari </a:t>
            </a:r>
            <a:r>
              <a:rPr dirty="0" sz="1000" spc="-140">
                <a:solidFill>
                  <a:srgbClr val="FFFFFF"/>
                </a:solidFill>
                <a:latin typeface="Arial Black"/>
                <a:cs typeface="Arial Black"/>
              </a:rPr>
              <a:t>terealisasinya </a:t>
            </a:r>
            <a:r>
              <a:rPr dirty="0" sz="1000" spc="-150">
                <a:solidFill>
                  <a:srgbClr val="FFFFFF"/>
                </a:solidFill>
                <a:latin typeface="Arial Black"/>
                <a:cs typeface="Arial Black"/>
              </a:rPr>
              <a:t>ekspresi </a:t>
            </a:r>
            <a:r>
              <a:rPr dirty="0" sz="1000" spc="-105">
                <a:solidFill>
                  <a:srgbClr val="FFFFFF"/>
                </a:solidFill>
                <a:latin typeface="Arial Black"/>
                <a:cs typeface="Arial Black"/>
              </a:rPr>
              <a:t>diri </a:t>
            </a:r>
            <a:r>
              <a:rPr dirty="0" sz="1000" spc="-160">
                <a:solidFill>
                  <a:srgbClr val="FFFFFF"/>
                </a:solidFill>
                <a:latin typeface="Arial Black"/>
                <a:cs typeface="Arial Black"/>
              </a:rPr>
              <a:t>mereka </a:t>
            </a:r>
            <a:r>
              <a:rPr dirty="0" sz="1000" spc="-150">
                <a:solidFill>
                  <a:srgbClr val="FFFFFF"/>
                </a:solidFill>
                <a:latin typeface="Arial Black"/>
                <a:cs typeface="Arial Black"/>
              </a:rPr>
              <a:t>dalam </a:t>
            </a:r>
            <a:r>
              <a:rPr dirty="0" sz="1000" spc="-130">
                <a:solidFill>
                  <a:srgbClr val="FFFFFF"/>
                </a:solidFill>
                <a:latin typeface="Arial Black"/>
                <a:cs typeface="Arial Black"/>
              </a:rPr>
              <a:t>mengikuti </a:t>
            </a:r>
            <a:r>
              <a:rPr dirty="0" sz="1000" spc="-145">
                <a:solidFill>
                  <a:srgbClr val="FFFFFF"/>
                </a:solidFill>
                <a:latin typeface="Arial Black"/>
                <a:cs typeface="Arial Black"/>
              </a:rPr>
              <a:t>proses  </a:t>
            </a:r>
            <a:r>
              <a:rPr dirty="0" sz="1000" spc="-135">
                <a:solidFill>
                  <a:srgbClr val="FFFFFF"/>
                </a:solidFill>
                <a:latin typeface="Arial Black"/>
                <a:cs typeface="Arial Black"/>
              </a:rPr>
              <a:t>pemungutan </a:t>
            </a:r>
            <a:r>
              <a:rPr dirty="0" sz="1000" spc="-160">
                <a:solidFill>
                  <a:srgbClr val="FFFFFF"/>
                </a:solidFill>
                <a:latin typeface="Arial Black"/>
                <a:cs typeface="Arial Black"/>
              </a:rPr>
              <a:t>suara </a:t>
            </a:r>
            <a:r>
              <a:rPr dirty="0" sz="1000" spc="-150">
                <a:solidFill>
                  <a:srgbClr val="FFFFFF"/>
                </a:solidFill>
                <a:latin typeface="Arial Black"/>
                <a:cs typeface="Arial Black"/>
              </a:rPr>
              <a:t>dalam </a:t>
            </a:r>
            <a:r>
              <a:rPr dirty="0" sz="1000" spc="-145">
                <a:solidFill>
                  <a:srgbClr val="FFFFFF"/>
                </a:solidFill>
                <a:latin typeface="Arial Black"/>
                <a:cs typeface="Arial Black"/>
              </a:rPr>
              <a:t>Pilkada </a:t>
            </a:r>
            <a:r>
              <a:rPr dirty="0" sz="1000" spc="-135">
                <a:solidFill>
                  <a:srgbClr val="FFFFFF"/>
                </a:solidFill>
                <a:latin typeface="Arial Black"/>
                <a:cs typeface="Arial Black"/>
              </a:rPr>
              <a:t>dan</a:t>
            </a:r>
            <a:r>
              <a:rPr dirty="0" sz="1000" spc="-3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000" spc="-145">
                <a:solidFill>
                  <a:srgbClr val="FFFFFF"/>
                </a:solidFill>
                <a:latin typeface="Arial Black"/>
                <a:cs typeface="Arial Black"/>
              </a:rPr>
              <a:t>Pemilu.</a:t>
            </a:r>
            <a:endParaRPr sz="100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950">
              <a:latin typeface="Arial Black"/>
              <a:cs typeface="Arial Black"/>
            </a:endParaRPr>
          </a:p>
          <a:p>
            <a:pPr algn="just" marL="12700" marR="5080">
              <a:lnSpc>
                <a:spcPct val="112500"/>
              </a:lnSpc>
            </a:pPr>
            <a:r>
              <a:rPr dirty="0" sz="1000" spc="-120">
                <a:solidFill>
                  <a:srgbClr val="FFFFFF"/>
                </a:solidFill>
                <a:latin typeface="Arial Black"/>
                <a:cs typeface="Arial Black"/>
              </a:rPr>
              <a:t>Melalui </a:t>
            </a:r>
            <a:r>
              <a:rPr dirty="0" sz="1000" spc="-130">
                <a:solidFill>
                  <a:srgbClr val="FFFFFF"/>
                </a:solidFill>
                <a:latin typeface="Arial Black"/>
                <a:cs typeface="Arial Black"/>
              </a:rPr>
              <a:t>projek </a:t>
            </a:r>
            <a:r>
              <a:rPr dirty="0" sz="1000" spc="-110">
                <a:solidFill>
                  <a:srgbClr val="FFFFFF"/>
                </a:solidFill>
                <a:latin typeface="Arial Black"/>
                <a:cs typeface="Arial Black"/>
              </a:rPr>
              <a:t>ini, </a:t>
            </a:r>
            <a:r>
              <a:rPr dirty="0" sz="1000" spc="-140">
                <a:solidFill>
                  <a:srgbClr val="FFFFFF"/>
                </a:solidFill>
                <a:latin typeface="Arial Black"/>
                <a:cs typeface="Arial Black"/>
              </a:rPr>
              <a:t>peserta </a:t>
            </a:r>
            <a:r>
              <a:rPr dirty="0" sz="1000" spc="-120">
                <a:solidFill>
                  <a:srgbClr val="FFFFFF"/>
                </a:solidFill>
                <a:latin typeface="Arial Black"/>
                <a:cs typeface="Arial Black"/>
              </a:rPr>
              <a:t>didik </a:t>
            </a:r>
            <a:r>
              <a:rPr dirty="0" sz="1000" spc="-140">
                <a:solidFill>
                  <a:srgbClr val="FFFFFF"/>
                </a:solidFill>
                <a:latin typeface="Arial Black"/>
                <a:cs typeface="Arial Black"/>
              </a:rPr>
              <a:t>diharapkan </a:t>
            </a:r>
            <a:r>
              <a:rPr dirty="0" sz="1000" spc="-125">
                <a:solidFill>
                  <a:srgbClr val="FFFFFF"/>
                </a:solidFill>
                <a:latin typeface="Arial Black"/>
                <a:cs typeface="Arial Black"/>
              </a:rPr>
              <a:t>telah </a:t>
            </a:r>
            <a:r>
              <a:rPr dirty="0" sz="1000" spc="-150">
                <a:solidFill>
                  <a:srgbClr val="FFFFFF"/>
                </a:solidFill>
                <a:latin typeface="Arial Black"/>
                <a:cs typeface="Arial Black"/>
              </a:rPr>
              <a:t>mengembangkan </a:t>
            </a:r>
            <a:r>
              <a:rPr dirty="0" sz="1000" spc="-170">
                <a:solidFill>
                  <a:srgbClr val="FFFFFF"/>
                </a:solidFill>
                <a:latin typeface="Arial Black"/>
                <a:cs typeface="Arial Black"/>
              </a:rPr>
              <a:t>secara  </a:t>
            </a:r>
            <a:r>
              <a:rPr dirty="0" sz="1000" spc="-140">
                <a:solidFill>
                  <a:srgbClr val="FFFFFF"/>
                </a:solidFill>
                <a:latin typeface="Arial Black"/>
                <a:cs typeface="Arial Black"/>
              </a:rPr>
              <a:t>spesifik </a:t>
            </a:r>
            <a:r>
              <a:rPr dirty="0" sz="1000" spc="-120">
                <a:solidFill>
                  <a:srgbClr val="FFFFFF"/>
                </a:solidFill>
                <a:latin typeface="Arial Black"/>
                <a:cs typeface="Arial Black"/>
              </a:rPr>
              <a:t>tiga </a:t>
            </a:r>
            <a:r>
              <a:rPr dirty="0" sz="1000" spc="-140">
                <a:solidFill>
                  <a:srgbClr val="FFFFFF"/>
                </a:solidFill>
                <a:latin typeface="Arial Black"/>
                <a:cs typeface="Arial Black"/>
              </a:rPr>
              <a:t>dimensi </a:t>
            </a:r>
            <a:r>
              <a:rPr dirty="0" sz="1000" spc="-110">
                <a:solidFill>
                  <a:srgbClr val="FFFFFF"/>
                </a:solidFill>
                <a:latin typeface="Arial Black"/>
                <a:cs typeface="Arial Black"/>
              </a:rPr>
              <a:t>Profil </a:t>
            </a:r>
            <a:r>
              <a:rPr dirty="0" sz="1000" spc="-145">
                <a:solidFill>
                  <a:srgbClr val="FFFFFF"/>
                </a:solidFill>
                <a:latin typeface="Arial Black"/>
                <a:cs typeface="Arial Black"/>
              </a:rPr>
              <a:t>Pelajar </a:t>
            </a:r>
            <a:r>
              <a:rPr dirty="0" sz="1000" spc="-155">
                <a:solidFill>
                  <a:srgbClr val="FFFFFF"/>
                </a:solidFill>
                <a:latin typeface="Arial Black"/>
                <a:cs typeface="Arial Black"/>
              </a:rPr>
              <a:t>Pancasila, </a:t>
            </a:r>
            <a:r>
              <a:rPr dirty="0" sz="1000" spc="-145">
                <a:solidFill>
                  <a:srgbClr val="FFFFFF"/>
                </a:solidFill>
                <a:latin typeface="Arial Black"/>
                <a:cs typeface="Arial Black"/>
              </a:rPr>
              <a:t>yakni </a:t>
            </a:r>
            <a:r>
              <a:rPr dirty="0" sz="1000" spc="-150">
                <a:solidFill>
                  <a:srgbClr val="FFFFFF"/>
                </a:solidFill>
                <a:latin typeface="Arial Black"/>
                <a:cs typeface="Arial Black"/>
              </a:rPr>
              <a:t>Berkebhinekaan </a:t>
            </a:r>
            <a:r>
              <a:rPr dirty="0" sz="1000" spc="-125">
                <a:solidFill>
                  <a:srgbClr val="FFFFFF"/>
                </a:solidFill>
                <a:latin typeface="Arial Black"/>
                <a:cs typeface="Arial Black"/>
              </a:rPr>
              <a:t>Global </a:t>
            </a:r>
            <a:r>
              <a:rPr dirty="0" sz="1000" spc="-135">
                <a:solidFill>
                  <a:srgbClr val="FFFFFF"/>
                </a:solidFill>
                <a:latin typeface="Arial Black"/>
                <a:cs typeface="Arial Black"/>
              </a:rPr>
              <a:t>dan  </a:t>
            </a:r>
            <a:r>
              <a:rPr dirty="0" sz="1000" spc="-150">
                <a:solidFill>
                  <a:srgbClr val="FFFFFF"/>
                </a:solidFill>
                <a:latin typeface="Arial Black"/>
                <a:cs typeface="Arial Black"/>
              </a:rPr>
              <a:t>Bernalar </a:t>
            </a:r>
            <a:r>
              <a:rPr dirty="0" sz="1000" spc="-145">
                <a:solidFill>
                  <a:srgbClr val="FFFFFF"/>
                </a:solidFill>
                <a:latin typeface="Arial Black"/>
                <a:cs typeface="Arial Black"/>
              </a:rPr>
              <a:t>Kritis </a:t>
            </a:r>
            <a:r>
              <a:rPr dirty="0" sz="1000" spc="-140">
                <a:solidFill>
                  <a:srgbClr val="FFFFFF"/>
                </a:solidFill>
                <a:latin typeface="Arial Black"/>
                <a:cs typeface="Arial Black"/>
              </a:rPr>
              <a:t>beserta </a:t>
            </a:r>
            <a:r>
              <a:rPr dirty="0" sz="1000" spc="-130">
                <a:solidFill>
                  <a:srgbClr val="FFFFFF"/>
                </a:solidFill>
                <a:latin typeface="Arial Black"/>
                <a:cs typeface="Arial Black"/>
              </a:rPr>
              <a:t>sub-elemen </a:t>
            </a:r>
            <a:r>
              <a:rPr dirty="0" sz="1000" spc="-125">
                <a:solidFill>
                  <a:srgbClr val="FFFFFF"/>
                </a:solidFill>
                <a:latin typeface="Arial Black"/>
                <a:cs typeface="Arial Black"/>
              </a:rPr>
              <a:t>terkait </a:t>
            </a:r>
            <a:r>
              <a:rPr dirty="0" sz="1000" spc="-135">
                <a:solidFill>
                  <a:srgbClr val="FFFFFF"/>
                </a:solidFill>
                <a:latin typeface="Arial Black"/>
                <a:cs typeface="Arial Black"/>
              </a:rPr>
              <a:t>yang </a:t>
            </a:r>
            <a:r>
              <a:rPr dirty="0" sz="1000" spc="-140">
                <a:solidFill>
                  <a:srgbClr val="FFFFFF"/>
                </a:solidFill>
                <a:latin typeface="Arial Black"/>
                <a:cs typeface="Arial Black"/>
              </a:rPr>
              <a:t>dijabarkan </a:t>
            </a:r>
            <a:r>
              <a:rPr dirty="0" sz="1000" spc="-170">
                <a:solidFill>
                  <a:srgbClr val="FFFFFF"/>
                </a:solidFill>
                <a:latin typeface="Arial Black"/>
                <a:cs typeface="Arial Black"/>
              </a:rPr>
              <a:t>secara </a:t>
            </a:r>
            <a:r>
              <a:rPr dirty="0" sz="1000" spc="-120">
                <a:solidFill>
                  <a:srgbClr val="FFFFFF"/>
                </a:solidFill>
                <a:latin typeface="Arial Black"/>
                <a:cs typeface="Arial Black"/>
              </a:rPr>
              <a:t>detail </a:t>
            </a:r>
            <a:r>
              <a:rPr dirty="0" sz="1000" spc="-140">
                <a:solidFill>
                  <a:srgbClr val="FFFFFF"/>
                </a:solidFill>
                <a:latin typeface="Arial Black"/>
                <a:cs typeface="Arial Black"/>
              </a:rPr>
              <a:t>pada  dokumen</a:t>
            </a:r>
            <a:r>
              <a:rPr dirty="0" sz="1000" spc="-9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000" spc="-125">
                <a:solidFill>
                  <a:srgbClr val="FFFFFF"/>
                </a:solidFill>
                <a:latin typeface="Arial Black"/>
                <a:cs typeface="Arial Black"/>
              </a:rPr>
              <a:t>ini.</a:t>
            </a:r>
            <a:endParaRPr sz="1000">
              <a:latin typeface="Arial Black"/>
              <a:cs typeface="Arial Black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7749" y="81374"/>
            <a:ext cx="1646555" cy="406400"/>
            <a:chOff x="57749" y="81374"/>
            <a:chExt cx="1646555" cy="406400"/>
          </a:xfrm>
        </p:grpSpPr>
        <p:sp>
          <p:nvSpPr>
            <p:cNvPr id="7" name="object 7"/>
            <p:cNvSpPr/>
            <p:nvPr/>
          </p:nvSpPr>
          <p:spPr>
            <a:xfrm>
              <a:off x="57749" y="81374"/>
              <a:ext cx="1646246" cy="40604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686323" y="197224"/>
              <a:ext cx="876300" cy="276225"/>
            </a:xfrm>
            <a:custGeom>
              <a:avLst/>
              <a:gdLst/>
              <a:ahLst/>
              <a:cxnLst/>
              <a:rect l="l" t="t" r="r" b="b"/>
              <a:pathLst>
                <a:path w="876300" h="276225">
                  <a:moveTo>
                    <a:pt x="829698" y="275999"/>
                  </a:moveTo>
                  <a:lnTo>
                    <a:pt x="45999" y="275999"/>
                  </a:lnTo>
                  <a:lnTo>
                    <a:pt x="28094" y="272384"/>
                  </a:lnTo>
                  <a:lnTo>
                    <a:pt x="13473" y="262526"/>
                  </a:lnTo>
                  <a:lnTo>
                    <a:pt x="3614" y="247904"/>
                  </a:lnTo>
                  <a:lnTo>
                    <a:pt x="0" y="229999"/>
                  </a:lnTo>
                  <a:lnTo>
                    <a:pt x="0" y="46000"/>
                  </a:lnTo>
                  <a:lnTo>
                    <a:pt x="3614" y="28095"/>
                  </a:lnTo>
                  <a:lnTo>
                    <a:pt x="13473" y="13473"/>
                  </a:lnTo>
                  <a:lnTo>
                    <a:pt x="28094" y="3614"/>
                  </a:lnTo>
                  <a:lnTo>
                    <a:pt x="45999" y="0"/>
                  </a:lnTo>
                  <a:lnTo>
                    <a:pt x="829698" y="0"/>
                  </a:lnTo>
                  <a:lnTo>
                    <a:pt x="867969" y="20479"/>
                  </a:lnTo>
                  <a:lnTo>
                    <a:pt x="875698" y="46000"/>
                  </a:lnTo>
                  <a:lnTo>
                    <a:pt x="875698" y="229999"/>
                  </a:lnTo>
                  <a:lnTo>
                    <a:pt x="872083" y="247904"/>
                  </a:lnTo>
                  <a:lnTo>
                    <a:pt x="862225" y="262526"/>
                  </a:lnTo>
                  <a:lnTo>
                    <a:pt x="847603" y="272384"/>
                  </a:lnTo>
                  <a:lnTo>
                    <a:pt x="829698" y="275999"/>
                  </a:lnTo>
                  <a:close/>
                </a:path>
              </a:pathLst>
            </a:custGeom>
            <a:solidFill>
              <a:srgbClr val="D8E9D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613248" y="189984"/>
            <a:ext cx="80962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Arial"/>
                <a:cs typeface="Arial"/>
              </a:rPr>
              <a:t>Suara</a:t>
            </a:r>
            <a:r>
              <a:rPr dirty="0" sz="800" spc="-60">
                <a:latin typeface="Arial"/>
                <a:cs typeface="Arial"/>
              </a:rPr>
              <a:t> </a:t>
            </a:r>
            <a:r>
              <a:rPr dirty="0" sz="800" spc="-5">
                <a:latin typeface="Arial"/>
                <a:cs typeface="Arial"/>
              </a:rPr>
              <a:t>Demokrasi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30573" y="3641418"/>
            <a:ext cx="2270760" cy="880744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85"/>
              </a:spcBef>
            </a:pPr>
            <a:r>
              <a:rPr dirty="0" sz="2800" spc="80" b="1">
                <a:solidFill>
                  <a:srgbClr val="383436"/>
                </a:solidFill>
                <a:latin typeface="Comfortaa"/>
                <a:cs typeface="Comfortaa"/>
              </a:rPr>
              <a:t>Tujuan,</a:t>
            </a:r>
            <a:r>
              <a:rPr dirty="0" sz="2800" spc="-80" b="1">
                <a:solidFill>
                  <a:srgbClr val="383436"/>
                </a:solidFill>
                <a:latin typeface="Comfortaa"/>
                <a:cs typeface="Comfortaa"/>
              </a:rPr>
              <a:t> </a:t>
            </a:r>
            <a:r>
              <a:rPr dirty="0" sz="2800" spc="35" b="1">
                <a:solidFill>
                  <a:srgbClr val="383436"/>
                </a:solidFill>
                <a:latin typeface="Comfortaa"/>
                <a:cs typeface="Comfortaa"/>
              </a:rPr>
              <a:t>Alur,  </a:t>
            </a:r>
            <a:r>
              <a:rPr dirty="0" sz="2800" spc="204" b="1">
                <a:solidFill>
                  <a:srgbClr val="383436"/>
                </a:solidFill>
                <a:latin typeface="Comfortaa"/>
                <a:cs typeface="Comfortaa"/>
              </a:rPr>
              <a:t>dan</a:t>
            </a:r>
            <a:r>
              <a:rPr dirty="0" sz="2800" spc="-25" b="1">
                <a:solidFill>
                  <a:srgbClr val="383436"/>
                </a:solidFill>
                <a:latin typeface="Comfortaa"/>
                <a:cs typeface="Comfortaa"/>
              </a:rPr>
              <a:t> </a:t>
            </a:r>
            <a:r>
              <a:rPr dirty="0" sz="2800" spc="-35" b="1">
                <a:solidFill>
                  <a:srgbClr val="383436"/>
                </a:solidFill>
                <a:latin typeface="Comfortaa"/>
                <a:cs typeface="Comfortaa"/>
              </a:rPr>
              <a:t>Target</a:t>
            </a:r>
            <a:endParaRPr sz="2800">
              <a:latin typeface="Comfortaa"/>
              <a:cs typeface="Comforta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04335" y="4533777"/>
            <a:ext cx="123634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20" b="1">
                <a:latin typeface="Verdana"/>
                <a:cs typeface="Verdana"/>
              </a:rPr>
              <a:t>Pencapaian</a:t>
            </a:r>
            <a:r>
              <a:rPr dirty="0" sz="1100" spc="-125" b="1">
                <a:latin typeface="Verdana"/>
                <a:cs typeface="Verdana"/>
              </a:rPr>
              <a:t> </a:t>
            </a:r>
            <a:r>
              <a:rPr dirty="0" sz="1100" spc="-130" b="1">
                <a:latin typeface="Verdana"/>
                <a:cs typeface="Verdana"/>
              </a:rPr>
              <a:t>Projek</a:t>
            </a:r>
            <a:endParaRPr sz="1100">
              <a:latin typeface="Verdana"/>
              <a:cs typeface="Verdan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349720" y="4647315"/>
            <a:ext cx="1156970" cy="0"/>
          </a:xfrm>
          <a:custGeom>
            <a:avLst/>
            <a:gdLst/>
            <a:ahLst/>
            <a:cxnLst/>
            <a:rect l="l" t="t" r="r" b="b"/>
            <a:pathLst>
              <a:path w="1156970" h="0">
                <a:moveTo>
                  <a:pt x="0" y="0"/>
                </a:moveTo>
                <a:lnTo>
                  <a:pt x="1156497" y="0"/>
                </a:lnTo>
              </a:path>
            </a:pathLst>
          </a:custGeom>
          <a:ln w="19049">
            <a:solidFill>
              <a:srgbClr val="595959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8498" y="189497"/>
            <a:ext cx="993775" cy="996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55"/>
              </a:lnSpc>
            </a:pPr>
            <a:r>
              <a:rPr dirty="0" sz="700" spc="45" b="1">
                <a:latin typeface="Comfortaa"/>
                <a:cs typeface="Comfortaa"/>
              </a:rPr>
              <a:t>Bhinneka </a:t>
            </a:r>
            <a:r>
              <a:rPr dirty="0" sz="700" spc="25" b="1">
                <a:latin typeface="Comfortaa"/>
                <a:cs typeface="Comfortaa"/>
              </a:rPr>
              <a:t>Tunggal</a:t>
            </a:r>
            <a:r>
              <a:rPr dirty="0" sz="700" spc="-114" b="1">
                <a:latin typeface="Comfortaa"/>
                <a:cs typeface="Comfortaa"/>
              </a:rPr>
              <a:t> </a:t>
            </a:r>
            <a:r>
              <a:rPr dirty="0" sz="700" spc="20" b="1">
                <a:latin typeface="Comfortaa"/>
                <a:cs typeface="Comfortaa"/>
              </a:rPr>
              <a:t>Ika</a:t>
            </a:r>
            <a:endParaRPr sz="700">
              <a:latin typeface="Comfortaa"/>
              <a:cs typeface="Comforta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42569" y="185512"/>
            <a:ext cx="114972" cy="1149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4" name="object 4"/>
          <p:cNvGrpSpPr/>
          <p:nvPr/>
        </p:nvGrpSpPr>
        <p:grpSpPr>
          <a:xfrm>
            <a:off x="388499" y="499549"/>
            <a:ext cx="8427720" cy="799465"/>
            <a:chOff x="388499" y="499549"/>
            <a:chExt cx="8427720" cy="799465"/>
          </a:xfrm>
        </p:grpSpPr>
        <p:sp>
          <p:nvSpPr>
            <p:cNvPr id="5" name="object 5"/>
            <p:cNvSpPr/>
            <p:nvPr/>
          </p:nvSpPr>
          <p:spPr>
            <a:xfrm>
              <a:off x="460699" y="499549"/>
              <a:ext cx="8283575" cy="758825"/>
            </a:xfrm>
            <a:custGeom>
              <a:avLst/>
              <a:gdLst/>
              <a:ahLst/>
              <a:cxnLst/>
              <a:rect l="l" t="t" r="r" b="b"/>
              <a:pathLst>
                <a:path w="8283575" h="758825">
                  <a:moveTo>
                    <a:pt x="5521513" y="0"/>
                  </a:moveTo>
                  <a:lnTo>
                    <a:pt x="5521513" y="758398"/>
                  </a:lnTo>
                </a:path>
                <a:path w="8283575" h="758825">
                  <a:moveTo>
                    <a:pt x="8283183" y="758448"/>
                  </a:moveTo>
                  <a:lnTo>
                    <a:pt x="0" y="758448"/>
                  </a:lnTo>
                </a:path>
              </a:pathLst>
            </a:custGeom>
            <a:ln w="19049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8734357" y="1217135"/>
              <a:ext cx="81724" cy="8172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88499" y="1217135"/>
              <a:ext cx="81724" cy="817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/>
          <p:nvPr/>
        </p:nvSpPr>
        <p:spPr>
          <a:xfrm>
            <a:off x="8774857" y="198899"/>
            <a:ext cx="101699" cy="1016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01298" y="1457397"/>
            <a:ext cx="1536065" cy="342900"/>
          </a:xfrm>
          <a:custGeom>
            <a:avLst/>
            <a:gdLst/>
            <a:ahLst/>
            <a:cxnLst/>
            <a:rect l="l" t="t" r="r" b="b"/>
            <a:pathLst>
              <a:path w="1536064" h="342900">
                <a:moveTo>
                  <a:pt x="1478644" y="342299"/>
                </a:moveTo>
                <a:lnTo>
                  <a:pt x="57049" y="342299"/>
                </a:lnTo>
                <a:lnTo>
                  <a:pt x="34843" y="337815"/>
                </a:lnTo>
                <a:lnTo>
                  <a:pt x="16709" y="325589"/>
                </a:lnTo>
                <a:lnTo>
                  <a:pt x="4483" y="307454"/>
                </a:lnTo>
                <a:lnTo>
                  <a:pt x="0" y="285246"/>
                </a:lnTo>
                <a:lnTo>
                  <a:pt x="0" y="57049"/>
                </a:lnTo>
                <a:lnTo>
                  <a:pt x="4483" y="34843"/>
                </a:lnTo>
                <a:lnTo>
                  <a:pt x="16709" y="16709"/>
                </a:lnTo>
                <a:lnTo>
                  <a:pt x="34843" y="4483"/>
                </a:lnTo>
                <a:lnTo>
                  <a:pt x="57049" y="0"/>
                </a:lnTo>
                <a:lnTo>
                  <a:pt x="1478644" y="0"/>
                </a:lnTo>
                <a:lnTo>
                  <a:pt x="1518986" y="16709"/>
                </a:lnTo>
                <a:lnTo>
                  <a:pt x="1535696" y="57049"/>
                </a:lnTo>
                <a:lnTo>
                  <a:pt x="1535696" y="285246"/>
                </a:lnTo>
                <a:lnTo>
                  <a:pt x="1531213" y="307454"/>
                </a:lnTo>
                <a:lnTo>
                  <a:pt x="1518986" y="325589"/>
                </a:lnTo>
                <a:lnTo>
                  <a:pt x="1500852" y="337815"/>
                </a:lnTo>
                <a:lnTo>
                  <a:pt x="1478644" y="342299"/>
                </a:lnTo>
                <a:close/>
              </a:path>
            </a:pathLst>
          </a:custGeom>
          <a:solidFill>
            <a:srgbClr val="A572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2511112" y="1918705"/>
            <a:ext cx="5593080" cy="30048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13055" marR="93345" indent="-273050">
              <a:lnSpc>
                <a:spcPct val="114999"/>
              </a:lnSpc>
              <a:spcBef>
                <a:spcPts val="100"/>
              </a:spcBef>
              <a:tabLst>
                <a:tab pos="313055" algn="l"/>
              </a:tabLst>
            </a:pPr>
            <a:r>
              <a:rPr dirty="0" sz="1000" spc="-200">
                <a:latin typeface="Arial Black"/>
                <a:cs typeface="Arial Black"/>
              </a:rPr>
              <a:t>1.)	</a:t>
            </a:r>
            <a:r>
              <a:rPr dirty="0" sz="1000" spc="-135">
                <a:latin typeface="Arial Black"/>
                <a:cs typeface="Arial Black"/>
              </a:rPr>
              <a:t>Guru </a:t>
            </a:r>
            <a:r>
              <a:rPr dirty="0" sz="1000" spc="-140">
                <a:latin typeface="Arial Black"/>
                <a:cs typeface="Arial Black"/>
              </a:rPr>
              <a:t>menginformasikan </a:t>
            </a:r>
            <a:r>
              <a:rPr dirty="0" sz="1000" spc="-150">
                <a:latin typeface="Arial Black"/>
                <a:cs typeface="Arial Black"/>
              </a:rPr>
              <a:t>bahwa </a:t>
            </a:r>
            <a:r>
              <a:rPr dirty="0" sz="1000" spc="-140">
                <a:latin typeface="Arial Black"/>
                <a:cs typeface="Arial Black"/>
              </a:rPr>
              <a:t>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70">
                <a:latin typeface="Arial Black"/>
                <a:cs typeface="Arial Black"/>
              </a:rPr>
              <a:t>akan </a:t>
            </a:r>
            <a:r>
              <a:rPr dirty="0" sz="1000" spc="-145">
                <a:latin typeface="Arial Black"/>
                <a:cs typeface="Arial Black"/>
              </a:rPr>
              <a:t>diajak </a:t>
            </a:r>
            <a:r>
              <a:rPr dirty="0" sz="1000" spc="-130">
                <a:latin typeface="Arial Black"/>
                <a:cs typeface="Arial Black"/>
              </a:rPr>
              <a:t>untuk </a:t>
            </a:r>
            <a:r>
              <a:rPr dirty="0" sz="1000" spc="-150">
                <a:latin typeface="Arial Black"/>
                <a:cs typeface="Arial Black"/>
              </a:rPr>
              <a:t>mempersiapkan </a:t>
            </a:r>
            <a:r>
              <a:rPr dirty="0" sz="1000" spc="-145">
                <a:latin typeface="Arial Black"/>
                <a:cs typeface="Arial Black"/>
              </a:rPr>
              <a:t>sebuah </a:t>
            </a:r>
            <a:r>
              <a:rPr dirty="0" sz="1000" spc="-150">
                <a:latin typeface="Arial Black"/>
                <a:cs typeface="Arial Black"/>
              </a:rPr>
              <a:t>simulasi  </a:t>
            </a:r>
            <a:r>
              <a:rPr dirty="0" sz="1000" spc="-135">
                <a:latin typeface="Arial Black"/>
                <a:cs typeface="Arial Black"/>
              </a:rPr>
              <a:t>pemungutan </a:t>
            </a:r>
            <a:r>
              <a:rPr dirty="0" sz="1000" spc="-160">
                <a:latin typeface="Arial Black"/>
                <a:cs typeface="Arial Black"/>
              </a:rPr>
              <a:t>suara </a:t>
            </a:r>
            <a:r>
              <a:rPr dirty="0" sz="1000" spc="-130">
                <a:latin typeface="Arial Black"/>
                <a:cs typeface="Arial Black"/>
              </a:rPr>
              <a:t>untuk pemilihan </a:t>
            </a:r>
            <a:r>
              <a:rPr dirty="0" sz="1000" spc="-145">
                <a:latin typeface="Arial Black"/>
                <a:cs typeface="Arial Black"/>
              </a:rPr>
              <a:t>ketua </a:t>
            </a:r>
            <a:r>
              <a:rPr dirty="0" sz="1000" spc="-170">
                <a:latin typeface="Arial Black"/>
                <a:cs typeface="Arial Black"/>
              </a:rPr>
              <a:t>OSIS. </a:t>
            </a:r>
            <a:r>
              <a:rPr dirty="0" sz="1000" spc="-145">
                <a:latin typeface="Arial Black"/>
                <a:cs typeface="Arial Black"/>
              </a:rPr>
              <a:t>dimana </a:t>
            </a:r>
            <a:r>
              <a:rPr dirty="0" sz="1000" spc="-160">
                <a:latin typeface="Arial Black"/>
                <a:cs typeface="Arial Black"/>
              </a:rPr>
              <a:t>mereka </a:t>
            </a:r>
            <a:r>
              <a:rPr dirty="0" sz="1000" spc="-170">
                <a:latin typeface="Arial Black"/>
                <a:cs typeface="Arial Black"/>
              </a:rPr>
              <a:t>akan </a:t>
            </a:r>
            <a:r>
              <a:rPr dirty="0" sz="1000" spc="-130">
                <a:latin typeface="Arial Black"/>
                <a:cs typeface="Arial Black"/>
              </a:rPr>
              <a:t>berperan </a:t>
            </a:r>
            <a:r>
              <a:rPr dirty="0" sz="1000" spc="-145">
                <a:latin typeface="Arial Black"/>
                <a:cs typeface="Arial Black"/>
              </a:rPr>
              <a:t>sebagai  </a:t>
            </a:r>
            <a:r>
              <a:rPr dirty="0" sz="1000" spc="-135">
                <a:latin typeface="Arial Black"/>
                <a:cs typeface="Arial Black"/>
              </a:rPr>
              <a:t>penyelenggara </a:t>
            </a:r>
            <a:r>
              <a:rPr dirty="0" sz="1000" spc="-130">
                <a:latin typeface="Arial Black"/>
                <a:cs typeface="Arial Black"/>
              </a:rPr>
              <a:t>pemilu </a:t>
            </a:r>
            <a:r>
              <a:rPr dirty="0" sz="1000" spc="-160">
                <a:latin typeface="Arial Black"/>
                <a:cs typeface="Arial Black"/>
              </a:rPr>
              <a:t>(KPU) </a:t>
            </a:r>
            <a:r>
              <a:rPr dirty="0" sz="1000" spc="-135">
                <a:latin typeface="Arial Black"/>
                <a:cs typeface="Arial Black"/>
              </a:rPr>
              <a:t>yang </a:t>
            </a:r>
            <a:r>
              <a:rPr dirty="0" sz="1000" spc="-110">
                <a:latin typeface="Arial Black"/>
                <a:cs typeface="Arial Black"/>
              </a:rPr>
              <a:t>terdiri </a:t>
            </a:r>
            <a:r>
              <a:rPr dirty="0" sz="1000" spc="-125">
                <a:latin typeface="Arial Black"/>
                <a:cs typeface="Arial Black"/>
              </a:rPr>
              <a:t>dari </a:t>
            </a:r>
            <a:r>
              <a:rPr dirty="0" sz="1000" spc="-130">
                <a:latin typeface="Arial Black"/>
                <a:cs typeface="Arial Black"/>
              </a:rPr>
              <a:t>anggota </a:t>
            </a:r>
            <a:r>
              <a:rPr dirty="0" sz="1000" spc="-185">
                <a:latin typeface="Arial Black"/>
                <a:cs typeface="Arial Black"/>
              </a:rPr>
              <a:t>KPPS, </a:t>
            </a:r>
            <a:r>
              <a:rPr dirty="0" sz="1000" spc="-135">
                <a:latin typeface="Arial Black"/>
                <a:cs typeface="Arial Black"/>
              </a:rPr>
              <a:t>penyelenggara </a:t>
            </a:r>
            <a:r>
              <a:rPr dirty="0" sz="1000" spc="-114">
                <a:latin typeface="Arial Black"/>
                <a:cs typeface="Arial Black"/>
              </a:rPr>
              <a:t>Ad </a:t>
            </a:r>
            <a:r>
              <a:rPr dirty="0" sz="1000" spc="-150">
                <a:latin typeface="Arial Black"/>
                <a:cs typeface="Arial Black"/>
              </a:rPr>
              <a:t>Hoc, </a:t>
            </a:r>
            <a:r>
              <a:rPr dirty="0" sz="1000" spc="-160">
                <a:latin typeface="Arial Black"/>
                <a:cs typeface="Arial Black"/>
              </a:rPr>
              <a:t>Bawaslu,  </a:t>
            </a:r>
            <a:r>
              <a:rPr dirty="0" sz="1000" spc="-145">
                <a:latin typeface="Arial Black"/>
                <a:cs typeface="Arial Black"/>
              </a:rPr>
              <a:t>calon ketua </a:t>
            </a:r>
            <a:r>
              <a:rPr dirty="0" sz="1000" spc="-160">
                <a:latin typeface="Arial Black"/>
                <a:cs typeface="Arial Black"/>
              </a:rPr>
              <a:t>OSIS, </a:t>
            </a:r>
            <a:r>
              <a:rPr dirty="0" sz="1000" spc="-135">
                <a:latin typeface="Arial Black"/>
                <a:cs typeface="Arial Black"/>
              </a:rPr>
              <a:t>dan </a:t>
            </a:r>
            <a:r>
              <a:rPr dirty="0" sz="1000" spc="-125">
                <a:latin typeface="Arial Black"/>
                <a:cs typeface="Arial Black"/>
              </a:rPr>
              <a:t>pemilih, </a:t>
            </a:r>
            <a:r>
              <a:rPr dirty="0" sz="1000" spc="-135">
                <a:latin typeface="Arial Black"/>
                <a:cs typeface="Arial Black"/>
              </a:rPr>
              <a:t>peran </a:t>
            </a:r>
            <a:r>
              <a:rPr dirty="0" sz="1000" spc="-150">
                <a:latin typeface="Arial Black"/>
                <a:cs typeface="Arial Black"/>
              </a:rPr>
              <a:t>dalam simulasi </a:t>
            </a:r>
            <a:r>
              <a:rPr dirty="0" sz="1000" spc="-110">
                <a:latin typeface="Arial Black"/>
                <a:cs typeface="Arial Black"/>
              </a:rPr>
              <a:t>ini </a:t>
            </a:r>
            <a:r>
              <a:rPr dirty="0" sz="1000" spc="-125">
                <a:latin typeface="Arial Black"/>
                <a:cs typeface="Arial Black"/>
              </a:rPr>
              <a:t>dapat </a:t>
            </a:r>
            <a:r>
              <a:rPr dirty="0" sz="1000" spc="-155">
                <a:latin typeface="Arial Black"/>
                <a:cs typeface="Arial Black"/>
              </a:rPr>
              <a:t>menyesuaikan </a:t>
            </a:r>
            <a:r>
              <a:rPr dirty="0" sz="1000" spc="-160">
                <a:latin typeface="Arial Black"/>
                <a:cs typeface="Arial Black"/>
              </a:rPr>
              <a:t>sesuai </a:t>
            </a:r>
            <a:r>
              <a:rPr dirty="0" sz="1000" spc="-135">
                <a:latin typeface="Arial Black"/>
                <a:cs typeface="Arial Black"/>
              </a:rPr>
              <a:t>dengan  panduan yang </a:t>
            </a:r>
            <a:r>
              <a:rPr dirty="0" sz="1000" spc="-140">
                <a:latin typeface="Arial Black"/>
                <a:cs typeface="Arial Black"/>
              </a:rPr>
              <a:t>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40">
                <a:latin typeface="Arial Black"/>
                <a:cs typeface="Arial Black"/>
              </a:rPr>
              <a:t>dapatkan </a:t>
            </a:r>
            <a:r>
              <a:rPr dirty="0" sz="1000" spc="-160">
                <a:latin typeface="Arial Black"/>
                <a:cs typeface="Arial Black"/>
              </a:rPr>
              <a:t>saat </a:t>
            </a:r>
            <a:r>
              <a:rPr dirty="0" sz="1000" spc="-140">
                <a:latin typeface="Arial Black"/>
                <a:cs typeface="Arial Black"/>
              </a:rPr>
              <a:t>kunjungan </a:t>
            </a:r>
            <a:r>
              <a:rPr dirty="0" sz="1000" spc="-100">
                <a:latin typeface="Arial Black"/>
                <a:cs typeface="Arial Black"/>
              </a:rPr>
              <a:t>di </a:t>
            </a:r>
            <a:r>
              <a:rPr dirty="0" sz="1000" spc="-170">
                <a:latin typeface="Arial Black"/>
                <a:cs typeface="Arial Black"/>
              </a:rPr>
              <a:t>Rumah </a:t>
            </a:r>
            <a:r>
              <a:rPr dirty="0" sz="1000" spc="-130">
                <a:latin typeface="Arial Black"/>
                <a:cs typeface="Arial Black"/>
              </a:rPr>
              <a:t>Pintar</a:t>
            </a:r>
            <a:r>
              <a:rPr dirty="0" sz="1000" spc="10">
                <a:latin typeface="Arial Black"/>
                <a:cs typeface="Arial Black"/>
              </a:rPr>
              <a:t> </a:t>
            </a:r>
            <a:r>
              <a:rPr dirty="0" sz="1000" spc="-145">
                <a:latin typeface="Arial Black"/>
                <a:cs typeface="Arial Black"/>
              </a:rPr>
              <a:t>Pemilu.</a:t>
            </a:r>
            <a:endParaRPr sz="1000">
              <a:latin typeface="Arial Black"/>
              <a:cs typeface="Arial Black"/>
            </a:endParaRPr>
          </a:p>
          <a:p>
            <a:pPr marL="313055" marR="5080" indent="-294640">
              <a:lnSpc>
                <a:spcPct val="114999"/>
              </a:lnSpc>
              <a:tabLst>
                <a:tab pos="313055" algn="l"/>
              </a:tabLst>
            </a:pPr>
            <a:r>
              <a:rPr dirty="0" sz="1000" spc="-140">
                <a:latin typeface="Arial Black"/>
                <a:cs typeface="Arial Black"/>
              </a:rPr>
              <a:t>2.)	</a:t>
            </a:r>
            <a:r>
              <a:rPr dirty="0" sz="1000" spc="-150">
                <a:latin typeface="Arial Black"/>
                <a:cs typeface="Arial Black"/>
              </a:rPr>
              <a:t>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25">
                <a:latin typeface="Arial Black"/>
                <a:cs typeface="Arial Black"/>
              </a:rPr>
              <a:t>diminta </a:t>
            </a:r>
            <a:r>
              <a:rPr dirty="0" sz="1000" spc="-130">
                <a:latin typeface="Arial Black"/>
                <a:cs typeface="Arial Black"/>
              </a:rPr>
              <a:t>untuk </a:t>
            </a:r>
            <a:r>
              <a:rPr dirty="0" sz="1000" spc="-145">
                <a:latin typeface="Arial Black"/>
                <a:cs typeface="Arial Black"/>
              </a:rPr>
              <a:t>menyusun </a:t>
            </a:r>
            <a:r>
              <a:rPr dirty="0" sz="1000" spc="-135">
                <a:latin typeface="Arial Black"/>
                <a:cs typeface="Arial Black"/>
              </a:rPr>
              <a:t>jadwal </a:t>
            </a:r>
            <a:r>
              <a:rPr dirty="0" sz="1000" spc="-155">
                <a:latin typeface="Arial Black"/>
                <a:cs typeface="Arial Black"/>
              </a:rPr>
              <a:t>pelaksanaan </a:t>
            </a:r>
            <a:r>
              <a:rPr dirty="0" sz="1000" spc="-145">
                <a:latin typeface="Arial Black"/>
                <a:cs typeface="Arial Black"/>
              </a:rPr>
              <a:t>simulasi, </a:t>
            </a:r>
            <a:r>
              <a:rPr dirty="0" sz="1000" spc="-165">
                <a:latin typeface="Arial Black"/>
                <a:cs typeface="Arial Black"/>
              </a:rPr>
              <a:t>sejak </a:t>
            </a:r>
            <a:r>
              <a:rPr dirty="0" sz="1000" spc="-140">
                <a:latin typeface="Arial Black"/>
                <a:cs typeface="Arial Black"/>
              </a:rPr>
              <a:t>mulai </a:t>
            </a:r>
            <a:r>
              <a:rPr dirty="0" sz="1000" spc="-135">
                <a:latin typeface="Arial Black"/>
                <a:cs typeface="Arial Black"/>
              </a:rPr>
              <a:t>persiapan, </a:t>
            </a:r>
            <a:r>
              <a:rPr dirty="0" sz="1000" spc="-130">
                <a:latin typeface="Arial Black"/>
                <a:cs typeface="Arial Black"/>
              </a:rPr>
              <a:t>hingga  </a:t>
            </a:r>
            <a:r>
              <a:rPr dirty="0" sz="1000" spc="-145">
                <a:latin typeface="Arial Black"/>
                <a:cs typeface="Arial Black"/>
              </a:rPr>
              <a:t>evaluasi.</a:t>
            </a:r>
            <a:endParaRPr sz="1000">
              <a:latin typeface="Arial Black"/>
              <a:cs typeface="Arial Black"/>
            </a:endParaRPr>
          </a:p>
          <a:p>
            <a:pPr marL="313055" marR="57785" indent="-291465">
              <a:lnSpc>
                <a:spcPct val="114999"/>
              </a:lnSpc>
              <a:tabLst>
                <a:tab pos="313055" algn="l"/>
              </a:tabLst>
            </a:pPr>
            <a:r>
              <a:rPr dirty="0" sz="1000" spc="-150">
                <a:latin typeface="Arial Black"/>
                <a:cs typeface="Arial Black"/>
              </a:rPr>
              <a:t>3.)	</a:t>
            </a:r>
            <a:r>
              <a:rPr dirty="0" sz="1000" spc="-140">
                <a:latin typeface="Arial Black"/>
                <a:cs typeface="Arial Black"/>
              </a:rPr>
              <a:t>Setelah </a:t>
            </a:r>
            <a:r>
              <a:rPr dirty="0" sz="1000" spc="-105">
                <a:latin typeface="Arial Black"/>
                <a:cs typeface="Arial Black"/>
              </a:rPr>
              <a:t>itu, </a:t>
            </a:r>
            <a:r>
              <a:rPr dirty="0" sz="1000" spc="-140">
                <a:latin typeface="Arial Black"/>
                <a:cs typeface="Arial Black"/>
              </a:rPr>
              <a:t>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25">
                <a:latin typeface="Arial Black"/>
                <a:cs typeface="Arial Black"/>
              </a:rPr>
              <a:t>diminta </a:t>
            </a:r>
            <a:r>
              <a:rPr dirty="0" sz="1000" spc="-145">
                <a:latin typeface="Arial Black"/>
                <a:cs typeface="Arial Black"/>
              </a:rPr>
              <a:t>membuat </a:t>
            </a:r>
            <a:r>
              <a:rPr dirty="0" sz="1000" spc="-140">
                <a:latin typeface="Arial Black"/>
                <a:cs typeface="Arial Black"/>
              </a:rPr>
              <a:t>pembagian tugas </a:t>
            </a:r>
            <a:r>
              <a:rPr dirty="0" sz="1000" spc="-170">
                <a:latin typeface="Arial Black"/>
                <a:cs typeface="Arial Black"/>
              </a:rPr>
              <a:t>secara </a:t>
            </a:r>
            <a:r>
              <a:rPr dirty="0" sz="1000" spc="-120">
                <a:latin typeface="Arial Black"/>
                <a:cs typeface="Arial Black"/>
              </a:rPr>
              <a:t>detail </a:t>
            </a:r>
            <a:r>
              <a:rPr dirty="0" sz="1000" spc="-170">
                <a:latin typeface="Arial Black"/>
                <a:cs typeface="Arial Black"/>
              </a:rPr>
              <a:t>ke </a:t>
            </a:r>
            <a:r>
              <a:rPr dirty="0" sz="1000" spc="-150">
                <a:latin typeface="Arial Black"/>
                <a:cs typeface="Arial Black"/>
              </a:rPr>
              <a:t>dalam </a:t>
            </a:r>
            <a:r>
              <a:rPr dirty="0" sz="1000" spc="-120">
                <a:latin typeface="Arial Black"/>
                <a:cs typeface="Arial Black"/>
              </a:rPr>
              <a:t>tabel daftar  </a:t>
            </a:r>
            <a:r>
              <a:rPr dirty="0" sz="1000" spc="-150">
                <a:latin typeface="Arial Black"/>
                <a:cs typeface="Arial Black"/>
              </a:rPr>
              <a:t>periksa </a:t>
            </a:r>
            <a:r>
              <a:rPr dirty="0" sz="1000" spc="-135">
                <a:latin typeface="Arial Black"/>
                <a:cs typeface="Arial Black"/>
              </a:rPr>
              <a:t>(checklist) yang </a:t>
            </a:r>
            <a:r>
              <a:rPr dirty="0" sz="1000" spc="-125">
                <a:latin typeface="Arial Black"/>
                <a:cs typeface="Arial Black"/>
              </a:rPr>
              <a:t>dapat </a:t>
            </a:r>
            <a:r>
              <a:rPr dirty="0" sz="1000" spc="-160">
                <a:latin typeface="Arial Black"/>
                <a:cs typeface="Arial Black"/>
              </a:rPr>
              <a:t>diakses </a:t>
            </a:r>
            <a:r>
              <a:rPr dirty="0" sz="1000" spc="-120">
                <a:latin typeface="Arial Black"/>
                <a:cs typeface="Arial Black"/>
              </a:rPr>
              <a:t>oleh </a:t>
            </a:r>
            <a:r>
              <a:rPr dirty="0" sz="1000" spc="-170">
                <a:latin typeface="Arial Black"/>
                <a:cs typeface="Arial Black"/>
              </a:rPr>
              <a:t>semua </a:t>
            </a:r>
            <a:r>
              <a:rPr dirty="0" sz="1000" spc="-140">
                <a:latin typeface="Arial Black"/>
                <a:cs typeface="Arial Black"/>
              </a:rPr>
              <a:t>peserta</a:t>
            </a:r>
            <a:r>
              <a:rPr dirty="0" sz="1000" spc="-60">
                <a:latin typeface="Arial Black"/>
                <a:cs typeface="Arial Black"/>
              </a:rPr>
              <a:t> </a:t>
            </a:r>
            <a:r>
              <a:rPr dirty="0" sz="1000" spc="-130">
                <a:latin typeface="Arial Black"/>
                <a:cs typeface="Arial Black"/>
              </a:rPr>
              <a:t>didik.</a:t>
            </a:r>
            <a:endParaRPr sz="1000">
              <a:latin typeface="Arial Black"/>
              <a:cs typeface="Arial Black"/>
            </a:endParaRPr>
          </a:p>
          <a:p>
            <a:pPr marL="16510" marR="546735" indent="-4445">
              <a:lnSpc>
                <a:spcPct val="114999"/>
              </a:lnSpc>
              <a:tabLst>
                <a:tab pos="313055" algn="l"/>
              </a:tabLst>
            </a:pPr>
            <a:r>
              <a:rPr dirty="0" sz="1000" spc="-125">
                <a:latin typeface="Arial Black"/>
                <a:cs typeface="Arial Black"/>
              </a:rPr>
              <a:t>4.)	</a:t>
            </a:r>
            <a:r>
              <a:rPr dirty="0" sz="1000" spc="-135">
                <a:latin typeface="Arial Black"/>
                <a:cs typeface="Arial Black"/>
              </a:rPr>
              <a:t>Guru </a:t>
            </a:r>
            <a:r>
              <a:rPr dirty="0" sz="1000" spc="-140">
                <a:latin typeface="Arial Black"/>
                <a:cs typeface="Arial Black"/>
              </a:rPr>
              <a:t>membantu 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45">
                <a:latin typeface="Arial Black"/>
                <a:cs typeface="Arial Black"/>
              </a:rPr>
              <a:t>menyusun </a:t>
            </a:r>
            <a:r>
              <a:rPr dirty="0" sz="1000" spc="-140">
                <a:latin typeface="Arial Black"/>
                <a:cs typeface="Arial Black"/>
              </a:rPr>
              <a:t>surat </a:t>
            </a:r>
            <a:r>
              <a:rPr dirty="0" sz="1000" spc="-110">
                <a:latin typeface="Arial Black"/>
                <a:cs typeface="Arial Black"/>
              </a:rPr>
              <a:t>izin </a:t>
            </a:r>
            <a:r>
              <a:rPr dirty="0" sz="1000" spc="-140">
                <a:latin typeface="Arial Black"/>
                <a:cs typeface="Arial Black"/>
              </a:rPr>
              <a:t>kegiatan </a:t>
            </a:r>
            <a:r>
              <a:rPr dirty="0" sz="1000" spc="-135">
                <a:latin typeface="Arial Black"/>
                <a:cs typeface="Arial Black"/>
              </a:rPr>
              <a:t>dan </a:t>
            </a:r>
            <a:r>
              <a:rPr dirty="0" sz="1000" spc="-145">
                <a:latin typeface="Arial Black"/>
                <a:cs typeface="Arial Black"/>
              </a:rPr>
              <a:t>peminjaman </a:t>
            </a:r>
            <a:r>
              <a:rPr dirty="0" sz="1000" spc="-140">
                <a:latin typeface="Arial Black"/>
                <a:cs typeface="Arial Black"/>
              </a:rPr>
              <a:t>peralatan.  </a:t>
            </a:r>
            <a:r>
              <a:rPr dirty="0" sz="1000" spc="-135">
                <a:latin typeface="Arial Black"/>
                <a:cs typeface="Arial Black"/>
              </a:rPr>
              <a:t>5.)	</a:t>
            </a:r>
            <a:r>
              <a:rPr dirty="0" sz="1000" spc="-150">
                <a:latin typeface="Arial Black"/>
                <a:cs typeface="Arial Black"/>
              </a:rPr>
              <a:t>Peserta</a:t>
            </a:r>
            <a:r>
              <a:rPr dirty="0" sz="1000" spc="-90">
                <a:latin typeface="Arial Black"/>
                <a:cs typeface="Arial Black"/>
              </a:rPr>
              <a:t> </a:t>
            </a:r>
            <a:r>
              <a:rPr dirty="0" sz="1000" spc="-120">
                <a:latin typeface="Arial Black"/>
                <a:cs typeface="Arial Black"/>
              </a:rPr>
              <a:t>didik</a:t>
            </a:r>
            <a:r>
              <a:rPr dirty="0" sz="1000" spc="-90">
                <a:latin typeface="Arial Black"/>
                <a:cs typeface="Arial Black"/>
              </a:rPr>
              <a:t> </a:t>
            </a:r>
            <a:r>
              <a:rPr dirty="0" sz="1000" spc="-145">
                <a:latin typeface="Arial Black"/>
                <a:cs typeface="Arial Black"/>
              </a:rPr>
              <a:t>menyusun</a:t>
            </a:r>
            <a:r>
              <a:rPr dirty="0" sz="1000" spc="-90">
                <a:latin typeface="Arial Black"/>
                <a:cs typeface="Arial Black"/>
              </a:rPr>
              <a:t> </a:t>
            </a:r>
            <a:r>
              <a:rPr dirty="0" sz="1000" spc="-120">
                <a:latin typeface="Arial Black"/>
                <a:cs typeface="Arial Black"/>
              </a:rPr>
              <a:t>daftar</a:t>
            </a:r>
            <a:r>
              <a:rPr dirty="0" sz="1000" spc="-90">
                <a:latin typeface="Arial Black"/>
                <a:cs typeface="Arial Black"/>
              </a:rPr>
              <a:t> </a:t>
            </a:r>
            <a:r>
              <a:rPr dirty="0" sz="1000" spc="-125">
                <a:latin typeface="Arial Black"/>
                <a:cs typeface="Arial Black"/>
              </a:rPr>
              <a:t>pemilih</a:t>
            </a:r>
            <a:r>
              <a:rPr dirty="0" sz="1000" spc="-90">
                <a:latin typeface="Arial Black"/>
                <a:cs typeface="Arial Black"/>
              </a:rPr>
              <a:t> </a:t>
            </a:r>
            <a:r>
              <a:rPr dirty="0" sz="1000" spc="-135">
                <a:latin typeface="Arial Black"/>
                <a:cs typeface="Arial Black"/>
              </a:rPr>
              <a:t>dan</a:t>
            </a:r>
            <a:r>
              <a:rPr dirty="0" sz="1000" spc="-90">
                <a:latin typeface="Arial Black"/>
                <a:cs typeface="Arial Black"/>
              </a:rPr>
              <a:t> </a:t>
            </a:r>
            <a:r>
              <a:rPr dirty="0" sz="1000" spc="-140">
                <a:latin typeface="Arial Black"/>
                <a:cs typeface="Arial Black"/>
              </a:rPr>
              <a:t>surat</a:t>
            </a:r>
            <a:r>
              <a:rPr dirty="0" sz="1000" spc="-90">
                <a:latin typeface="Arial Black"/>
                <a:cs typeface="Arial Black"/>
              </a:rPr>
              <a:t> </a:t>
            </a:r>
            <a:r>
              <a:rPr dirty="0" sz="1000" spc="-135">
                <a:latin typeface="Arial Black"/>
                <a:cs typeface="Arial Black"/>
              </a:rPr>
              <a:t>undangan</a:t>
            </a:r>
            <a:r>
              <a:rPr dirty="0" sz="1000" spc="-90">
                <a:latin typeface="Arial Black"/>
                <a:cs typeface="Arial Black"/>
              </a:rPr>
              <a:t> </a:t>
            </a:r>
            <a:r>
              <a:rPr dirty="0" sz="1000" spc="-125">
                <a:latin typeface="Arial Black"/>
                <a:cs typeface="Arial Black"/>
              </a:rPr>
              <a:t>pemilih</a:t>
            </a:r>
            <a:endParaRPr sz="1000">
              <a:latin typeface="Arial Black"/>
              <a:cs typeface="Arial Black"/>
            </a:endParaRPr>
          </a:p>
          <a:p>
            <a:pPr marL="13970">
              <a:lnSpc>
                <a:spcPct val="100000"/>
              </a:lnSpc>
              <a:spcBef>
                <a:spcPts val="180"/>
              </a:spcBef>
              <a:tabLst>
                <a:tab pos="313055" algn="l"/>
              </a:tabLst>
            </a:pPr>
            <a:r>
              <a:rPr dirty="0" sz="1000" spc="-130">
                <a:latin typeface="Arial Black"/>
                <a:cs typeface="Arial Black"/>
              </a:rPr>
              <a:t>6.)	</a:t>
            </a:r>
            <a:r>
              <a:rPr dirty="0" sz="1000" spc="-150">
                <a:latin typeface="Arial Black"/>
                <a:cs typeface="Arial Black"/>
              </a:rPr>
              <a:t>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45">
                <a:latin typeface="Arial Black"/>
                <a:cs typeface="Arial Black"/>
              </a:rPr>
              <a:t>membuat desain </a:t>
            </a:r>
            <a:r>
              <a:rPr dirty="0" sz="1000" spc="-140">
                <a:latin typeface="Arial Black"/>
                <a:cs typeface="Arial Black"/>
              </a:rPr>
              <a:t>surat</a:t>
            </a:r>
            <a:r>
              <a:rPr dirty="0" sz="1000" spc="-85">
                <a:latin typeface="Arial Black"/>
                <a:cs typeface="Arial Black"/>
              </a:rPr>
              <a:t> </a:t>
            </a:r>
            <a:r>
              <a:rPr dirty="0" sz="1000" spc="-160">
                <a:latin typeface="Arial Black"/>
                <a:cs typeface="Arial Black"/>
              </a:rPr>
              <a:t>suara</a:t>
            </a:r>
            <a:endParaRPr sz="1000">
              <a:latin typeface="Arial Black"/>
              <a:cs typeface="Arial Black"/>
            </a:endParaRPr>
          </a:p>
          <a:p>
            <a:pPr marL="23495">
              <a:lnSpc>
                <a:spcPct val="100000"/>
              </a:lnSpc>
              <a:spcBef>
                <a:spcPts val="180"/>
              </a:spcBef>
              <a:tabLst>
                <a:tab pos="313055" algn="l"/>
              </a:tabLst>
            </a:pPr>
            <a:r>
              <a:rPr dirty="0" sz="1000" spc="-155">
                <a:latin typeface="Arial Black"/>
                <a:cs typeface="Arial Black"/>
              </a:rPr>
              <a:t>7.)	</a:t>
            </a:r>
            <a:r>
              <a:rPr dirty="0" sz="1000" spc="-150">
                <a:latin typeface="Arial Black"/>
                <a:cs typeface="Arial Black"/>
              </a:rPr>
              <a:t>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45">
                <a:latin typeface="Arial Black"/>
                <a:cs typeface="Arial Black"/>
              </a:rPr>
              <a:t>membuat </a:t>
            </a:r>
            <a:r>
              <a:rPr dirty="0" sz="1000" spc="-135">
                <a:latin typeface="Arial Black"/>
                <a:cs typeface="Arial Black"/>
              </a:rPr>
              <a:t>denah </a:t>
            </a:r>
            <a:r>
              <a:rPr dirty="0" sz="1000" spc="-130">
                <a:latin typeface="Arial Black"/>
                <a:cs typeface="Arial Black"/>
              </a:rPr>
              <a:t>tempat </a:t>
            </a:r>
            <a:r>
              <a:rPr dirty="0" sz="1000" spc="-135">
                <a:latin typeface="Arial Black"/>
                <a:cs typeface="Arial Black"/>
              </a:rPr>
              <a:t>pemungutan</a:t>
            </a:r>
            <a:r>
              <a:rPr dirty="0" sz="1000" spc="-55">
                <a:latin typeface="Arial Black"/>
                <a:cs typeface="Arial Black"/>
              </a:rPr>
              <a:t> </a:t>
            </a:r>
            <a:r>
              <a:rPr dirty="0" sz="1000" spc="-160">
                <a:latin typeface="Arial Black"/>
                <a:cs typeface="Arial Black"/>
              </a:rPr>
              <a:t>suara</a:t>
            </a:r>
            <a:endParaRPr sz="1000">
              <a:latin typeface="Arial Black"/>
              <a:cs typeface="Arial Black"/>
            </a:endParaRPr>
          </a:p>
          <a:p>
            <a:pPr algn="just" marL="313055" marR="328930" indent="-300355">
              <a:lnSpc>
                <a:spcPct val="114999"/>
              </a:lnSpc>
            </a:pPr>
            <a:r>
              <a:rPr dirty="0" sz="1000" spc="-130">
                <a:latin typeface="Arial Black"/>
                <a:cs typeface="Arial Black"/>
              </a:rPr>
              <a:t>8.) </a:t>
            </a:r>
            <a:r>
              <a:rPr dirty="0" sz="1000" spc="-150">
                <a:latin typeface="Arial Black"/>
                <a:cs typeface="Arial Black"/>
              </a:rPr>
              <a:t>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45">
                <a:latin typeface="Arial Black"/>
                <a:cs typeface="Arial Black"/>
              </a:rPr>
              <a:t>membuat desain </a:t>
            </a:r>
            <a:r>
              <a:rPr dirty="0" sz="1000" spc="-140">
                <a:latin typeface="Arial Black"/>
                <a:cs typeface="Arial Black"/>
              </a:rPr>
              <a:t>papan </a:t>
            </a:r>
            <a:r>
              <a:rPr dirty="0" sz="1000" spc="-125">
                <a:latin typeface="Arial Black"/>
                <a:cs typeface="Arial Black"/>
              </a:rPr>
              <a:t>perhitungan </a:t>
            </a:r>
            <a:r>
              <a:rPr dirty="0" sz="1000" spc="-155">
                <a:latin typeface="Arial Black"/>
                <a:cs typeface="Arial Black"/>
              </a:rPr>
              <a:t>suara, </a:t>
            </a:r>
            <a:r>
              <a:rPr dirty="0" sz="1000" spc="-150">
                <a:latin typeface="Arial Black"/>
                <a:cs typeface="Arial Black"/>
              </a:rPr>
              <a:t>kotak </a:t>
            </a:r>
            <a:r>
              <a:rPr dirty="0" sz="1000" spc="-160">
                <a:latin typeface="Arial Black"/>
                <a:cs typeface="Arial Black"/>
              </a:rPr>
              <a:t>suara </a:t>
            </a:r>
            <a:r>
              <a:rPr dirty="0" sz="1000" spc="-135">
                <a:latin typeface="Arial Black"/>
                <a:cs typeface="Arial Black"/>
              </a:rPr>
              <a:t>dan </a:t>
            </a:r>
            <a:r>
              <a:rPr dirty="0" sz="1000" spc="-120">
                <a:latin typeface="Arial Black"/>
                <a:cs typeface="Arial Black"/>
              </a:rPr>
              <a:t>bilik </a:t>
            </a:r>
            <a:r>
              <a:rPr dirty="0" sz="1000" spc="-160">
                <a:latin typeface="Arial Black"/>
                <a:cs typeface="Arial Black"/>
              </a:rPr>
              <a:t>suara </a:t>
            </a:r>
            <a:r>
              <a:rPr dirty="0" sz="1000" spc="-135">
                <a:latin typeface="Arial Black"/>
                <a:cs typeface="Arial Black"/>
              </a:rPr>
              <a:t>dengan  peralatan yang </a:t>
            </a:r>
            <a:r>
              <a:rPr dirty="0" sz="1000" spc="-130">
                <a:latin typeface="Arial Black"/>
                <a:cs typeface="Arial Black"/>
              </a:rPr>
              <a:t>tersedia, </a:t>
            </a:r>
            <a:r>
              <a:rPr dirty="0" sz="1000" spc="-140">
                <a:latin typeface="Arial Black"/>
                <a:cs typeface="Arial Black"/>
              </a:rPr>
              <a:t>atau </a:t>
            </a:r>
            <a:r>
              <a:rPr dirty="0" sz="1000" spc="-135">
                <a:latin typeface="Arial Black"/>
                <a:cs typeface="Arial Black"/>
              </a:rPr>
              <a:t>peralatan lainnya yang </a:t>
            </a:r>
            <a:r>
              <a:rPr dirty="0" sz="1000" spc="-160">
                <a:latin typeface="Arial Black"/>
                <a:cs typeface="Arial Black"/>
              </a:rPr>
              <a:t>sesuai </a:t>
            </a:r>
            <a:r>
              <a:rPr dirty="0" sz="1000" spc="-135">
                <a:latin typeface="Arial Black"/>
                <a:cs typeface="Arial Black"/>
              </a:rPr>
              <a:t>dengan kebutuhan </a:t>
            </a:r>
            <a:r>
              <a:rPr dirty="0" sz="1000" spc="-155">
                <a:latin typeface="Arial Black"/>
                <a:cs typeface="Arial Black"/>
              </a:rPr>
              <a:t>pelaksanaan  </a:t>
            </a:r>
            <a:r>
              <a:rPr dirty="0" sz="1000" spc="-150">
                <a:latin typeface="Arial Black"/>
                <a:cs typeface="Arial Black"/>
              </a:rPr>
              <a:t>simulasi </a:t>
            </a:r>
            <a:r>
              <a:rPr dirty="0" sz="1000" spc="-135">
                <a:latin typeface="Arial Black"/>
                <a:cs typeface="Arial Black"/>
              </a:rPr>
              <a:t>pemungutan</a:t>
            </a:r>
            <a:r>
              <a:rPr dirty="0" sz="1000" spc="-35">
                <a:latin typeface="Arial Black"/>
                <a:cs typeface="Arial Black"/>
              </a:rPr>
              <a:t> </a:t>
            </a:r>
            <a:r>
              <a:rPr dirty="0" sz="1000" spc="-165">
                <a:latin typeface="Arial Black"/>
                <a:cs typeface="Arial Black"/>
              </a:rPr>
              <a:t>suara.</a:t>
            </a:r>
            <a:endParaRPr sz="1000">
              <a:latin typeface="Arial Black"/>
              <a:cs typeface="Arial Black"/>
            </a:endParaRPr>
          </a:p>
          <a:p>
            <a:pPr algn="just" marL="17145">
              <a:lnSpc>
                <a:spcPct val="100000"/>
              </a:lnSpc>
              <a:spcBef>
                <a:spcPts val="180"/>
              </a:spcBef>
            </a:pPr>
            <a:r>
              <a:rPr dirty="0" sz="1000" spc="-140">
                <a:latin typeface="Arial Black"/>
                <a:cs typeface="Arial Black"/>
              </a:rPr>
              <a:t>9.) </a:t>
            </a:r>
            <a:r>
              <a:rPr dirty="0" sz="1000" spc="-155">
                <a:latin typeface="Arial Black"/>
                <a:cs typeface="Arial Black"/>
              </a:rPr>
              <a:t>Melaksanakan </a:t>
            </a:r>
            <a:r>
              <a:rPr dirty="0" sz="1000" spc="-140">
                <a:latin typeface="Arial Black"/>
                <a:cs typeface="Arial Black"/>
              </a:rPr>
              <a:t>tugas </a:t>
            </a:r>
            <a:r>
              <a:rPr dirty="0" sz="1000" spc="-160">
                <a:latin typeface="Arial Black"/>
                <a:cs typeface="Arial Black"/>
              </a:rPr>
              <a:t>sesuai </a:t>
            </a:r>
            <a:r>
              <a:rPr dirty="0" sz="1000" spc="-135">
                <a:latin typeface="Arial Black"/>
                <a:cs typeface="Arial Black"/>
              </a:rPr>
              <a:t>peran</a:t>
            </a:r>
            <a:r>
              <a:rPr dirty="0" sz="1000" spc="-114">
                <a:latin typeface="Arial Black"/>
                <a:cs typeface="Arial Black"/>
              </a:rPr>
              <a:t> </a:t>
            </a:r>
            <a:r>
              <a:rPr dirty="0" sz="1000" spc="-140">
                <a:latin typeface="Arial Black"/>
                <a:cs typeface="Arial Black"/>
              </a:rPr>
              <a:t>masing-masing.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72623" y="1479413"/>
            <a:ext cx="781685" cy="2235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300" spc="-55" b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300" spc="-1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300" spc="-20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300" spc="-35" b="1">
                <a:solidFill>
                  <a:srgbClr val="FFFFFF"/>
                </a:solidFill>
                <a:latin typeface="Arial"/>
                <a:cs typeface="Arial"/>
              </a:rPr>
              <a:t>siapan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532519" y="1457397"/>
            <a:ext cx="1536065" cy="342900"/>
          </a:xfrm>
          <a:custGeom>
            <a:avLst/>
            <a:gdLst/>
            <a:ahLst/>
            <a:cxnLst/>
            <a:rect l="l" t="t" r="r" b="b"/>
            <a:pathLst>
              <a:path w="1536064" h="342900">
                <a:moveTo>
                  <a:pt x="1478647" y="342299"/>
                </a:moveTo>
                <a:lnTo>
                  <a:pt x="57049" y="342299"/>
                </a:lnTo>
                <a:lnTo>
                  <a:pt x="34846" y="337815"/>
                </a:lnTo>
                <a:lnTo>
                  <a:pt x="16712" y="325589"/>
                </a:lnTo>
                <a:lnTo>
                  <a:pt x="4484" y="307454"/>
                </a:lnTo>
                <a:lnTo>
                  <a:pt x="0" y="285246"/>
                </a:lnTo>
                <a:lnTo>
                  <a:pt x="0" y="57049"/>
                </a:lnTo>
                <a:lnTo>
                  <a:pt x="4484" y="34843"/>
                </a:lnTo>
                <a:lnTo>
                  <a:pt x="16712" y="16709"/>
                </a:lnTo>
                <a:lnTo>
                  <a:pt x="34846" y="4483"/>
                </a:lnTo>
                <a:lnTo>
                  <a:pt x="57049" y="0"/>
                </a:lnTo>
                <a:lnTo>
                  <a:pt x="1478647" y="0"/>
                </a:lnTo>
                <a:lnTo>
                  <a:pt x="1518996" y="16709"/>
                </a:lnTo>
                <a:lnTo>
                  <a:pt x="1535696" y="57049"/>
                </a:lnTo>
                <a:lnTo>
                  <a:pt x="1535696" y="285246"/>
                </a:lnTo>
                <a:lnTo>
                  <a:pt x="1531212" y="307454"/>
                </a:lnTo>
                <a:lnTo>
                  <a:pt x="1518984" y="325589"/>
                </a:lnTo>
                <a:lnTo>
                  <a:pt x="1500850" y="337815"/>
                </a:lnTo>
                <a:lnTo>
                  <a:pt x="1478647" y="342299"/>
                </a:lnTo>
                <a:close/>
              </a:path>
            </a:pathLst>
          </a:custGeom>
          <a:solidFill>
            <a:srgbClr val="627E8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2808123" y="1487071"/>
            <a:ext cx="993775" cy="2235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300" spc="-55" b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300" spc="-5" b="1">
                <a:solidFill>
                  <a:srgbClr val="FFFFFF"/>
                </a:solidFill>
                <a:latin typeface="Arial"/>
                <a:cs typeface="Arial"/>
              </a:rPr>
              <a:t>ela</a:t>
            </a:r>
            <a:r>
              <a:rPr dirty="0" sz="1300" spc="-20" b="1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dirty="0" sz="1300" spc="-35" b="1">
                <a:solidFill>
                  <a:srgbClr val="FFFFFF"/>
                </a:solidFill>
                <a:latin typeface="Arial"/>
                <a:cs typeface="Arial"/>
              </a:rPr>
              <a:t>sanaan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78590" y="1935995"/>
            <a:ext cx="1619885" cy="5511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70815" marR="5080" indent="-158750">
              <a:lnSpc>
                <a:spcPct val="114999"/>
              </a:lnSpc>
              <a:spcBef>
                <a:spcPts val="100"/>
              </a:spcBef>
            </a:pPr>
            <a:r>
              <a:rPr dirty="0" sz="1000" spc="-200">
                <a:latin typeface="Arial Black"/>
                <a:cs typeface="Arial Black"/>
              </a:rPr>
              <a:t>1.) </a:t>
            </a:r>
            <a:r>
              <a:rPr dirty="0" sz="1000" spc="-150">
                <a:latin typeface="Arial Black"/>
                <a:cs typeface="Arial Black"/>
              </a:rPr>
              <a:t>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45">
                <a:latin typeface="Arial Black"/>
                <a:cs typeface="Arial Black"/>
              </a:rPr>
              <a:t>menyiapkan  </a:t>
            </a:r>
            <a:r>
              <a:rPr dirty="0" sz="1000" spc="-130">
                <a:latin typeface="Arial Black"/>
                <a:cs typeface="Arial Black"/>
              </a:rPr>
              <a:t>laporan </a:t>
            </a:r>
            <a:r>
              <a:rPr dirty="0" sz="1000" spc="-145">
                <a:latin typeface="Arial Black"/>
                <a:cs typeface="Arial Black"/>
              </a:rPr>
              <a:t>hasil </a:t>
            </a:r>
            <a:r>
              <a:rPr dirty="0" sz="1000" spc="-140">
                <a:latin typeface="Arial Black"/>
                <a:cs typeface="Arial Black"/>
              </a:rPr>
              <a:t>kunjungan </a:t>
            </a:r>
            <a:r>
              <a:rPr dirty="0" sz="1000" spc="-170">
                <a:latin typeface="Arial Black"/>
                <a:cs typeface="Arial Black"/>
              </a:rPr>
              <a:t>ke  </a:t>
            </a:r>
            <a:r>
              <a:rPr dirty="0" sz="1000" spc="-150">
                <a:latin typeface="Arial Black"/>
                <a:cs typeface="Arial Black"/>
              </a:rPr>
              <a:t>rumah </a:t>
            </a:r>
            <a:r>
              <a:rPr dirty="0" sz="1000" spc="-120">
                <a:latin typeface="Arial Black"/>
                <a:cs typeface="Arial Black"/>
              </a:rPr>
              <a:t>pintar</a:t>
            </a:r>
            <a:r>
              <a:rPr dirty="0" sz="1000" spc="-35">
                <a:latin typeface="Arial Black"/>
                <a:cs typeface="Arial Black"/>
              </a:rPr>
              <a:t> </a:t>
            </a:r>
            <a:r>
              <a:rPr dirty="0" sz="1000" spc="-130">
                <a:latin typeface="Arial Black"/>
                <a:cs typeface="Arial Black"/>
              </a:rPr>
              <a:t>pemilu</a:t>
            </a:r>
            <a:endParaRPr sz="1000">
              <a:latin typeface="Arial Black"/>
              <a:cs typeface="Arial Black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39974" y="0"/>
            <a:ext cx="1646555" cy="406400"/>
            <a:chOff x="39974" y="0"/>
            <a:chExt cx="1646555" cy="406400"/>
          </a:xfrm>
        </p:grpSpPr>
        <p:sp>
          <p:nvSpPr>
            <p:cNvPr id="16" name="object 16"/>
            <p:cNvSpPr/>
            <p:nvPr/>
          </p:nvSpPr>
          <p:spPr>
            <a:xfrm>
              <a:off x="39974" y="0"/>
              <a:ext cx="1646246" cy="40604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668548" y="115849"/>
              <a:ext cx="876300" cy="276225"/>
            </a:xfrm>
            <a:custGeom>
              <a:avLst/>
              <a:gdLst/>
              <a:ahLst/>
              <a:cxnLst/>
              <a:rect l="l" t="t" r="r" b="b"/>
              <a:pathLst>
                <a:path w="876300" h="276225">
                  <a:moveTo>
                    <a:pt x="829698" y="275999"/>
                  </a:moveTo>
                  <a:lnTo>
                    <a:pt x="45999" y="275999"/>
                  </a:lnTo>
                  <a:lnTo>
                    <a:pt x="28094" y="272384"/>
                  </a:lnTo>
                  <a:lnTo>
                    <a:pt x="13473" y="262526"/>
                  </a:lnTo>
                  <a:lnTo>
                    <a:pt x="3614" y="247904"/>
                  </a:lnTo>
                  <a:lnTo>
                    <a:pt x="0" y="229999"/>
                  </a:lnTo>
                  <a:lnTo>
                    <a:pt x="0" y="46000"/>
                  </a:lnTo>
                  <a:lnTo>
                    <a:pt x="3614" y="28095"/>
                  </a:lnTo>
                  <a:lnTo>
                    <a:pt x="13473" y="13473"/>
                  </a:lnTo>
                  <a:lnTo>
                    <a:pt x="28094" y="3614"/>
                  </a:lnTo>
                  <a:lnTo>
                    <a:pt x="45999" y="0"/>
                  </a:lnTo>
                  <a:lnTo>
                    <a:pt x="829698" y="0"/>
                  </a:lnTo>
                  <a:lnTo>
                    <a:pt x="867969" y="20479"/>
                  </a:lnTo>
                  <a:lnTo>
                    <a:pt x="875698" y="46000"/>
                  </a:lnTo>
                  <a:lnTo>
                    <a:pt x="875698" y="229999"/>
                  </a:lnTo>
                  <a:lnTo>
                    <a:pt x="872083" y="247904"/>
                  </a:lnTo>
                  <a:lnTo>
                    <a:pt x="862225" y="262526"/>
                  </a:lnTo>
                  <a:lnTo>
                    <a:pt x="847603" y="272384"/>
                  </a:lnTo>
                  <a:lnTo>
                    <a:pt x="829698" y="275999"/>
                  </a:lnTo>
                  <a:close/>
                </a:path>
              </a:pathLst>
            </a:custGeom>
            <a:solidFill>
              <a:srgbClr val="D8E9D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/>
          <p:cNvSpPr txBox="1"/>
          <p:nvPr/>
        </p:nvSpPr>
        <p:spPr>
          <a:xfrm>
            <a:off x="595473" y="108610"/>
            <a:ext cx="80962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Arial"/>
                <a:cs typeface="Arial"/>
              </a:rPr>
              <a:t>Suara</a:t>
            </a:r>
            <a:r>
              <a:rPr dirty="0" sz="800" spc="-60">
                <a:latin typeface="Arial"/>
                <a:cs typeface="Arial"/>
              </a:rPr>
              <a:t> </a:t>
            </a:r>
            <a:r>
              <a:rPr dirty="0" sz="800" spc="-5">
                <a:latin typeface="Arial"/>
                <a:cs typeface="Arial"/>
              </a:rPr>
              <a:t>Demokrasi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0" y="466294"/>
            <a:ext cx="1068705" cy="678815"/>
            <a:chOff x="0" y="466294"/>
            <a:chExt cx="1068705" cy="678815"/>
          </a:xfrm>
        </p:grpSpPr>
        <p:sp>
          <p:nvSpPr>
            <p:cNvPr id="20" name="object 20"/>
            <p:cNvSpPr/>
            <p:nvPr/>
          </p:nvSpPr>
          <p:spPr>
            <a:xfrm>
              <a:off x="0" y="466294"/>
              <a:ext cx="1068705" cy="678815"/>
            </a:xfrm>
            <a:custGeom>
              <a:avLst/>
              <a:gdLst/>
              <a:ahLst/>
              <a:cxnLst/>
              <a:rect l="l" t="t" r="r" b="b"/>
              <a:pathLst>
                <a:path w="1068705" h="678815">
                  <a:moveTo>
                    <a:pt x="1064074" y="289319"/>
                  </a:moveTo>
                  <a:lnTo>
                    <a:pt x="61539" y="289319"/>
                  </a:lnTo>
                  <a:lnTo>
                    <a:pt x="95289" y="287631"/>
                  </a:lnTo>
                  <a:lnTo>
                    <a:pt x="175883" y="282394"/>
                  </a:lnTo>
                  <a:lnTo>
                    <a:pt x="239135" y="277216"/>
                  </a:lnTo>
                  <a:lnTo>
                    <a:pt x="398519" y="262494"/>
                  </a:lnTo>
                  <a:lnTo>
                    <a:pt x="402009" y="248644"/>
                  </a:lnTo>
                  <a:lnTo>
                    <a:pt x="410621" y="220889"/>
                  </a:lnTo>
                  <a:lnTo>
                    <a:pt x="427961" y="181902"/>
                  </a:lnTo>
                  <a:lnTo>
                    <a:pt x="449609" y="146404"/>
                  </a:lnTo>
                  <a:lnTo>
                    <a:pt x="475619" y="113469"/>
                  </a:lnTo>
                  <a:lnTo>
                    <a:pt x="505936" y="84024"/>
                  </a:lnTo>
                  <a:lnTo>
                    <a:pt x="516353" y="74482"/>
                  </a:lnTo>
                  <a:lnTo>
                    <a:pt x="550976" y="50274"/>
                  </a:lnTo>
                  <a:lnTo>
                    <a:pt x="588218" y="30314"/>
                  </a:lnTo>
                  <a:lnTo>
                    <a:pt x="641926" y="11287"/>
                  </a:lnTo>
                  <a:lnTo>
                    <a:pt x="684406" y="2617"/>
                  </a:lnTo>
                  <a:lnTo>
                    <a:pt x="713851" y="0"/>
                  </a:lnTo>
                  <a:lnTo>
                    <a:pt x="746786" y="0"/>
                  </a:lnTo>
                  <a:lnTo>
                    <a:pt x="813470" y="10414"/>
                  </a:lnTo>
                  <a:lnTo>
                    <a:pt x="861128" y="26882"/>
                  </a:lnTo>
                  <a:lnTo>
                    <a:pt x="918270" y="58072"/>
                  </a:lnTo>
                  <a:lnTo>
                    <a:pt x="957258" y="88389"/>
                  </a:lnTo>
                  <a:lnTo>
                    <a:pt x="990195" y="123012"/>
                  </a:lnTo>
                  <a:lnTo>
                    <a:pt x="1018765" y="162872"/>
                  </a:lnTo>
                  <a:lnTo>
                    <a:pt x="1041285" y="207039"/>
                  </a:lnTo>
                  <a:lnTo>
                    <a:pt x="1057752" y="254696"/>
                  </a:lnTo>
                  <a:lnTo>
                    <a:pt x="1061245" y="270291"/>
                  </a:lnTo>
                  <a:lnTo>
                    <a:pt x="1064074" y="289319"/>
                  </a:lnTo>
                  <a:close/>
                </a:path>
                <a:path w="1068705" h="678815">
                  <a:moveTo>
                    <a:pt x="0" y="403516"/>
                  </a:moveTo>
                  <a:lnTo>
                    <a:pt x="0" y="288605"/>
                  </a:lnTo>
                  <a:lnTo>
                    <a:pt x="15627" y="289319"/>
                  </a:lnTo>
                  <a:lnTo>
                    <a:pt x="1064074" y="289319"/>
                  </a:lnTo>
                  <a:lnTo>
                    <a:pt x="1066422" y="304041"/>
                  </a:lnTo>
                  <a:lnTo>
                    <a:pt x="1068170" y="338724"/>
                  </a:lnTo>
                  <a:lnTo>
                    <a:pt x="1067295" y="356936"/>
                  </a:lnTo>
                  <a:lnTo>
                    <a:pt x="1066422" y="373346"/>
                  </a:lnTo>
                  <a:lnTo>
                    <a:pt x="1063805" y="390686"/>
                  </a:lnTo>
                  <a:lnTo>
                    <a:pt x="1061914" y="402849"/>
                  </a:lnTo>
                  <a:lnTo>
                    <a:pt x="15627" y="402849"/>
                  </a:lnTo>
                  <a:lnTo>
                    <a:pt x="0" y="403516"/>
                  </a:lnTo>
                  <a:close/>
                </a:path>
                <a:path w="1068705" h="678815">
                  <a:moveTo>
                    <a:pt x="728571" y="678321"/>
                  </a:moveTo>
                  <a:lnTo>
                    <a:pt x="714723" y="678321"/>
                  </a:lnTo>
                  <a:lnTo>
                    <a:pt x="700001" y="677448"/>
                  </a:lnTo>
                  <a:lnTo>
                    <a:pt x="686093" y="675701"/>
                  </a:lnTo>
                  <a:lnTo>
                    <a:pt x="644546" y="667903"/>
                  </a:lnTo>
                  <a:lnTo>
                    <a:pt x="630696" y="663598"/>
                  </a:lnTo>
                  <a:lnTo>
                    <a:pt x="617661" y="660106"/>
                  </a:lnTo>
                  <a:lnTo>
                    <a:pt x="568316" y="637586"/>
                  </a:lnTo>
                  <a:lnTo>
                    <a:pt x="522403" y="608143"/>
                  </a:lnTo>
                  <a:lnTo>
                    <a:pt x="473001" y="562231"/>
                  </a:lnTo>
                  <a:lnTo>
                    <a:pt x="456534" y="540583"/>
                  </a:lnTo>
                  <a:lnTo>
                    <a:pt x="448736" y="530168"/>
                  </a:lnTo>
                  <a:lnTo>
                    <a:pt x="415859" y="470406"/>
                  </a:lnTo>
                  <a:lnTo>
                    <a:pt x="402824" y="431419"/>
                  </a:lnTo>
                  <a:lnTo>
                    <a:pt x="309311" y="421876"/>
                  </a:lnTo>
                  <a:lnTo>
                    <a:pt x="169831" y="409774"/>
                  </a:lnTo>
                  <a:lnTo>
                    <a:pt x="92729" y="404536"/>
                  </a:lnTo>
                  <a:lnTo>
                    <a:pt x="34655" y="402849"/>
                  </a:lnTo>
                  <a:lnTo>
                    <a:pt x="1061914" y="402849"/>
                  </a:lnTo>
                  <a:lnTo>
                    <a:pt x="1052575" y="440089"/>
                  </a:lnTo>
                  <a:lnTo>
                    <a:pt x="1027435" y="500724"/>
                  </a:lnTo>
                  <a:lnTo>
                    <a:pt x="1000553" y="542271"/>
                  </a:lnTo>
                  <a:lnTo>
                    <a:pt x="990195" y="554433"/>
                  </a:lnTo>
                  <a:lnTo>
                    <a:pt x="979778" y="567411"/>
                  </a:lnTo>
                  <a:lnTo>
                    <a:pt x="944283" y="601218"/>
                  </a:lnTo>
                  <a:lnTo>
                    <a:pt x="890573" y="637586"/>
                  </a:lnTo>
                  <a:lnTo>
                    <a:pt x="845533" y="657488"/>
                  </a:lnTo>
                  <a:lnTo>
                    <a:pt x="797003" y="671396"/>
                  </a:lnTo>
                  <a:lnTo>
                    <a:pt x="763195" y="676573"/>
                  </a:lnTo>
                  <a:lnTo>
                    <a:pt x="728571" y="6783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474536" y="536343"/>
              <a:ext cx="521334" cy="521334"/>
            </a:xfrm>
            <a:custGeom>
              <a:avLst/>
              <a:gdLst/>
              <a:ahLst/>
              <a:cxnLst/>
              <a:rect l="l" t="t" r="r" b="b"/>
              <a:pathLst>
                <a:path w="521334" h="521334">
                  <a:moveTo>
                    <a:pt x="260394" y="520788"/>
                  </a:moveTo>
                  <a:lnTo>
                    <a:pt x="213588" y="516593"/>
                  </a:lnTo>
                  <a:lnTo>
                    <a:pt x="169534" y="504498"/>
                  </a:lnTo>
                  <a:lnTo>
                    <a:pt x="128968" y="485237"/>
                  </a:lnTo>
                  <a:lnTo>
                    <a:pt x="92625" y="459547"/>
                  </a:lnTo>
                  <a:lnTo>
                    <a:pt x="61241" y="428163"/>
                  </a:lnTo>
                  <a:lnTo>
                    <a:pt x="35551" y="391820"/>
                  </a:lnTo>
                  <a:lnTo>
                    <a:pt x="16290" y="351254"/>
                  </a:lnTo>
                  <a:lnTo>
                    <a:pt x="4195" y="307200"/>
                  </a:lnTo>
                  <a:lnTo>
                    <a:pt x="0" y="260394"/>
                  </a:lnTo>
                  <a:lnTo>
                    <a:pt x="4195" y="213588"/>
                  </a:lnTo>
                  <a:lnTo>
                    <a:pt x="16290" y="169534"/>
                  </a:lnTo>
                  <a:lnTo>
                    <a:pt x="35551" y="128968"/>
                  </a:lnTo>
                  <a:lnTo>
                    <a:pt x="61241" y="92625"/>
                  </a:lnTo>
                  <a:lnTo>
                    <a:pt x="92625" y="61241"/>
                  </a:lnTo>
                  <a:lnTo>
                    <a:pt x="128968" y="35551"/>
                  </a:lnTo>
                  <a:lnTo>
                    <a:pt x="169534" y="16290"/>
                  </a:lnTo>
                  <a:lnTo>
                    <a:pt x="213588" y="4195"/>
                  </a:lnTo>
                  <a:lnTo>
                    <a:pt x="260394" y="0"/>
                  </a:lnTo>
                  <a:lnTo>
                    <a:pt x="311431" y="5049"/>
                  </a:lnTo>
                  <a:lnTo>
                    <a:pt x="360042" y="19820"/>
                  </a:lnTo>
                  <a:lnTo>
                    <a:pt x="404861" y="43748"/>
                  </a:lnTo>
                  <a:lnTo>
                    <a:pt x="444521" y="76267"/>
                  </a:lnTo>
                  <a:lnTo>
                    <a:pt x="477039" y="115926"/>
                  </a:lnTo>
                  <a:lnTo>
                    <a:pt x="500967" y="160744"/>
                  </a:lnTo>
                  <a:lnTo>
                    <a:pt x="515739" y="209355"/>
                  </a:lnTo>
                  <a:lnTo>
                    <a:pt x="520788" y="260394"/>
                  </a:lnTo>
                  <a:lnTo>
                    <a:pt x="516593" y="307200"/>
                  </a:lnTo>
                  <a:lnTo>
                    <a:pt x="504498" y="351254"/>
                  </a:lnTo>
                  <a:lnTo>
                    <a:pt x="485237" y="391820"/>
                  </a:lnTo>
                  <a:lnTo>
                    <a:pt x="459547" y="428163"/>
                  </a:lnTo>
                  <a:lnTo>
                    <a:pt x="428163" y="459547"/>
                  </a:lnTo>
                  <a:lnTo>
                    <a:pt x="391820" y="485237"/>
                  </a:lnTo>
                  <a:lnTo>
                    <a:pt x="351254" y="504498"/>
                  </a:lnTo>
                  <a:lnTo>
                    <a:pt x="307200" y="516593"/>
                  </a:lnTo>
                  <a:lnTo>
                    <a:pt x="260394" y="520788"/>
                  </a:lnTo>
                  <a:close/>
                </a:path>
              </a:pathLst>
            </a:custGeom>
            <a:solidFill>
              <a:srgbClr val="6D9EEB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2" name="object 22"/>
          <p:cNvSpPr txBox="1"/>
          <p:nvPr/>
        </p:nvSpPr>
        <p:spPr>
          <a:xfrm>
            <a:off x="623827" y="677422"/>
            <a:ext cx="155575" cy="2235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300" spc="155" b="1">
                <a:solidFill>
                  <a:srgbClr val="FFFFFF"/>
                </a:solidFill>
                <a:latin typeface="Comfortaa"/>
                <a:cs typeface="Comfortaa"/>
              </a:rPr>
              <a:t>11</a:t>
            </a:r>
            <a:endParaRPr sz="1300">
              <a:latin typeface="Comfortaa"/>
              <a:cs typeface="Comforta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278325" y="657307"/>
            <a:ext cx="4279265" cy="4445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4599"/>
              </a:lnSpc>
              <a:spcBef>
                <a:spcPts val="100"/>
              </a:spcBef>
            </a:pPr>
            <a:r>
              <a:rPr dirty="0" sz="1200" spc="-30" b="1">
                <a:solidFill>
                  <a:srgbClr val="741A46"/>
                </a:solidFill>
                <a:latin typeface="Arial"/>
                <a:cs typeface="Arial"/>
              </a:rPr>
              <a:t>Perencanaan Persiapan </a:t>
            </a:r>
            <a:r>
              <a:rPr dirty="0" sz="1200" spc="-20" b="1">
                <a:solidFill>
                  <a:srgbClr val="741A46"/>
                </a:solidFill>
                <a:latin typeface="Arial"/>
                <a:cs typeface="Arial"/>
              </a:rPr>
              <a:t>Pemungutan </a:t>
            </a:r>
            <a:r>
              <a:rPr dirty="0" sz="1200" spc="-25" b="1">
                <a:solidFill>
                  <a:srgbClr val="741A46"/>
                </a:solidFill>
                <a:latin typeface="Arial"/>
                <a:cs typeface="Arial"/>
              </a:rPr>
              <a:t>Suara </a:t>
            </a:r>
            <a:r>
              <a:rPr dirty="0" sz="1200" spc="-5" b="1">
                <a:solidFill>
                  <a:srgbClr val="741A46"/>
                </a:solidFill>
                <a:latin typeface="Arial"/>
                <a:cs typeface="Arial"/>
              </a:rPr>
              <a:t>Untuk </a:t>
            </a:r>
            <a:r>
              <a:rPr dirty="0" sz="1200" spc="-20" b="1">
                <a:solidFill>
                  <a:srgbClr val="741A46"/>
                </a:solidFill>
                <a:latin typeface="Arial"/>
                <a:cs typeface="Arial"/>
              </a:rPr>
              <a:t>Pemilihan  Ketua</a:t>
            </a:r>
            <a:r>
              <a:rPr dirty="0" sz="1200" spc="-15" b="1">
                <a:solidFill>
                  <a:srgbClr val="741A46"/>
                </a:solidFill>
                <a:latin typeface="Arial"/>
                <a:cs typeface="Arial"/>
              </a:rPr>
              <a:t> </a:t>
            </a:r>
            <a:r>
              <a:rPr dirty="0" sz="1200" spc="-20" b="1">
                <a:solidFill>
                  <a:srgbClr val="741A46"/>
                </a:solidFill>
                <a:latin typeface="Arial"/>
                <a:cs typeface="Arial"/>
              </a:rPr>
              <a:t>OSIS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303133" y="631743"/>
            <a:ext cx="2104390" cy="368300"/>
          </a:xfrm>
          <a:prstGeom prst="rect">
            <a:avLst/>
          </a:prstGeom>
        </p:spPr>
        <p:txBody>
          <a:bodyPr wrap="square" lIns="0" tIns="317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dirty="0" sz="1000" spc="-110" b="1">
                <a:latin typeface="Verdana"/>
                <a:cs typeface="Verdana"/>
              </a:rPr>
              <a:t>Kegiatan:</a:t>
            </a:r>
            <a:endParaRPr sz="10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dirty="0" sz="1000" spc="-114" b="1">
                <a:latin typeface="Verdana"/>
                <a:cs typeface="Verdana"/>
              </a:rPr>
              <a:t>Perencanaan </a:t>
            </a:r>
            <a:r>
              <a:rPr dirty="0" sz="1000" spc="-100" b="1">
                <a:latin typeface="Verdana"/>
                <a:cs typeface="Verdana"/>
              </a:rPr>
              <a:t>Pemilihan </a:t>
            </a:r>
            <a:r>
              <a:rPr dirty="0" sz="1000" spc="-114" b="1">
                <a:latin typeface="Verdana"/>
                <a:cs typeface="Verdana"/>
              </a:rPr>
              <a:t>Ketua</a:t>
            </a:r>
            <a:r>
              <a:rPr dirty="0" sz="1000" spc="-20" b="1">
                <a:latin typeface="Verdana"/>
                <a:cs typeface="Verdana"/>
              </a:rPr>
              <a:t> </a:t>
            </a:r>
            <a:r>
              <a:rPr dirty="0" sz="1000" spc="-95" b="1">
                <a:latin typeface="Verdana"/>
                <a:cs typeface="Verdana"/>
              </a:rPr>
              <a:t>Osis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910683" y="176444"/>
            <a:ext cx="649605" cy="132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 spc="25" b="1">
                <a:latin typeface="Comfortaa"/>
                <a:cs typeface="Comfortaa"/>
              </a:rPr>
              <a:t>Tahapan</a:t>
            </a:r>
            <a:r>
              <a:rPr dirty="0" sz="700" spc="-60" b="1">
                <a:latin typeface="Comfortaa"/>
                <a:cs typeface="Comfortaa"/>
              </a:rPr>
              <a:t> </a:t>
            </a:r>
            <a:r>
              <a:rPr dirty="0" sz="700" spc="20" b="1">
                <a:latin typeface="Comfortaa"/>
                <a:cs typeface="Comfortaa"/>
              </a:rPr>
              <a:t>Aksi</a:t>
            </a:r>
            <a:endParaRPr sz="700">
              <a:latin typeface="Comfortaa"/>
              <a:cs typeface="Comfortaa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8498" y="189497"/>
            <a:ext cx="993775" cy="996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55"/>
              </a:lnSpc>
            </a:pPr>
            <a:r>
              <a:rPr dirty="0" sz="700" spc="45" b="1">
                <a:latin typeface="Comfortaa"/>
                <a:cs typeface="Comfortaa"/>
              </a:rPr>
              <a:t>Bhinneka </a:t>
            </a:r>
            <a:r>
              <a:rPr dirty="0" sz="700" spc="25" b="1">
                <a:latin typeface="Comfortaa"/>
                <a:cs typeface="Comfortaa"/>
              </a:rPr>
              <a:t>Tunggal</a:t>
            </a:r>
            <a:r>
              <a:rPr dirty="0" sz="700" spc="-114" b="1">
                <a:latin typeface="Comfortaa"/>
                <a:cs typeface="Comfortaa"/>
              </a:rPr>
              <a:t> </a:t>
            </a:r>
            <a:r>
              <a:rPr dirty="0" sz="700" spc="20" b="1">
                <a:latin typeface="Comfortaa"/>
                <a:cs typeface="Comfortaa"/>
              </a:rPr>
              <a:t>Ika</a:t>
            </a:r>
            <a:endParaRPr sz="700">
              <a:latin typeface="Comfortaa"/>
              <a:cs typeface="Comforta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42569" y="185512"/>
            <a:ext cx="114972" cy="1149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69374" y="1423697"/>
            <a:ext cx="4857115" cy="758825"/>
          </a:xfrm>
          <a:custGeom>
            <a:avLst/>
            <a:gdLst/>
            <a:ahLst/>
            <a:cxnLst/>
            <a:rect l="l" t="t" r="r" b="b"/>
            <a:pathLst>
              <a:path w="4857115" h="758825">
                <a:moveTo>
                  <a:pt x="0" y="68194"/>
                </a:moveTo>
                <a:lnTo>
                  <a:pt x="5359" y="41650"/>
                </a:lnTo>
                <a:lnTo>
                  <a:pt x="19974" y="19974"/>
                </a:lnTo>
                <a:lnTo>
                  <a:pt x="41650" y="5359"/>
                </a:lnTo>
                <a:lnTo>
                  <a:pt x="68194" y="0"/>
                </a:lnTo>
                <a:lnTo>
                  <a:pt x="4788490" y="0"/>
                </a:lnTo>
                <a:lnTo>
                  <a:pt x="4826325" y="11458"/>
                </a:lnTo>
                <a:lnTo>
                  <a:pt x="4851502" y="42098"/>
                </a:lnTo>
                <a:lnTo>
                  <a:pt x="4856690" y="68194"/>
                </a:lnTo>
                <a:lnTo>
                  <a:pt x="4856690" y="690203"/>
                </a:lnTo>
                <a:lnTo>
                  <a:pt x="4851332" y="716747"/>
                </a:lnTo>
                <a:lnTo>
                  <a:pt x="4836718" y="738424"/>
                </a:lnTo>
                <a:lnTo>
                  <a:pt x="4815040" y="753039"/>
                </a:lnTo>
                <a:lnTo>
                  <a:pt x="4788490" y="758398"/>
                </a:lnTo>
                <a:lnTo>
                  <a:pt x="68194" y="758398"/>
                </a:lnTo>
                <a:lnTo>
                  <a:pt x="41650" y="753039"/>
                </a:lnTo>
                <a:lnTo>
                  <a:pt x="19974" y="738424"/>
                </a:lnTo>
                <a:lnTo>
                  <a:pt x="5359" y="716747"/>
                </a:lnTo>
                <a:lnTo>
                  <a:pt x="0" y="690203"/>
                </a:lnTo>
                <a:lnTo>
                  <a:pt x="0" y="68194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278325" y="455377"/>
            <a:ext cx="4067810" cy="751205"/>
          </a:xfrm>
          <a:prstGeom prst="rect">
            <a:avLst/>
          </a:prstGeom>
        </p:spPr>
        <p:txBody>
          <a:bodyPr wrap="square" lIns="0" tIns="20320" rIns="0" bIns="0" rtlCol="0" vert="horz">
            <a:spAutoFit/>
          </a:bodyPr>
          <a:lstStyle/>
          <a:p>
            <a:pPr marL="12700" marR="5080">
              <a:lnSpc>
                <a:spcPts val="1420"/>
              </a:lnSpc>
              <a:spcBef>
                <a:spcPts val="160"/>
              </a:spcBef>
            </a:pPr>
            <a:r>
              <a:rPr dirty="0" sz="1200" spc="-15" b="1">
                <a:solidFill>
                  <a:srgbClr val="741A46"/>
                </a:solidFill>
                <a:latin typeface="Arial"/>
                <a:cs typeface="Arial"/>
              </a:rPr>
              <a:t>Peserta </a:t>
            </a:r>
            <a:r>
              <a:rPr dirty="0" sz="1200" spc="-10" b="1">
                <a:solidFill>
                  <a:srgbClr val="741A46"/>
                </a:solidFill>
                <a:latin typeface="Arial"/>
                <a:cs typeface="Arial"/>
              </a:rPr>
              <a:t>Didik </a:t>
            </a:r>
            <a:r>
              <a:rPr dirty="0" sz="1200" spc="-20" b="1">
                <a:solidFill>
                  <a:srgbClr val="741A46"/>
                </a:solidFill>
                <a:latin typeface="Arial"/>
                <a:cs typeface="Arial"/>
              </a:rPr>
              <a:t>Mempersiapkan Seluruh </a:t>
            </a:r>
            <a:r>
              <a:rPr dirty="0" sz="1200" spc="-30" b="1">
                <a:solidFill>
                  <a:srgbClr val="741A46"/>
                </a:solidFill>
                <a:latin typeface="Arial"/>
                <a:cs typeface="Arial"/>
              </a:rPr>
              <a:t>Perencanaan yang  Sudah </a:t>
            </a:r>
            <a:r>
              <a:rPr dirty="0" sz="1200" b="1">
                <a:solidFill>
                  <a:srgbClr val="741A46"/>
                </a:solidFill>
                <a:latin typeface="Arial"/>
                <a:cs typeface="Arial"/>
              </a:rPr>
              <a:t>Dibuat </a:t>
            </a:r>
            <a:r>
              <a:rPr dirty="0" sz="1200" spc="-25" b="1">
                <a:solidFill>
                  <a:srgbClr val="741A46"/>
                </a:solidFill>
                <a:latin typeface="Arial"/>
                <a:cs typeface="Arial"/>
              </a:rPr>
              <a:t>Pada </a:t>
            </a:r>
            <a:r>
              <a:rPr dirty="0" sz="1200" spc="-10" b="1">
                <a:solidFill>
                  <a:srgbClr val="741A46"/>
                </a:solidFill>
                <a:latin typeface="Arial"/>
                <a:cs typeface="Arial"/>
              </a:rPr>
              <a:t>Aktivitas </a:t>
            </a:r>
            <a:r>
              <a:rPr dirty="0" sz="1200" spc="-25" b="1">
                <a:solidFill>
                  <a:srgbClr val="741A46"/>
                </a:solidFill>
                <a:latin typeface="Arial"/>
                <a:cs typeface="Arial"/>
              </a:rPr>
              <a:t>Sebelumnya, </a:t>
            </a:r>
            <a:r>
              <a:rPr dirty="0" sz="1200" spc="-15" b="1">
                <a:solidFill>
                  <a:srgbClr val="741A46"/>
                </a:solidFill>
                <a:latin typeface="Arial"/>
                <a:cs typeface="Arial"/>
              </a:rPr>
              <a:t>Peserta </a:t>
            </a:r>
            <a:r>
              <a:rPr dirty="0" sz="1200" spc="-10" b="1">
                <a:solidFill>
                  <a:srgbClr val="741A46"/>
                </a:solidFill>
                <a:latin typeface="Arial"/>
                <a:cs typeface="Arial"/>
              </a:rPr>
              <a:t>Didik  </a:t>
            </a:r>
            <a:r>
              <a:rPr dirty="0" sz="1200" b="1">
                <a:solidFill>
                  <a:srgbClr val="741A46"/>
                </a:solidFill>
                <a:latin typeface="Arial"/>
                <a:cs typeface="Arial"/>
              </a:rPr>
              <a:t>Membuat </a:t>
            </a:r>
            <a:r>
              <a:rPr dirty="0" sz="1200" spc="-20" b="1">
                <a:solidFill>
                  <a:srgbClr val="741A46"/>
                </a:solidFill>
                <a:latin typeface="Arial"/>
                <a:cs typeface="Arial"/>
              </a:rPr>
              <a:t>Seluruh </a:t>
            </a:r>
            <a:r>
              <a:rPr dirty="0" sz="1200" spc="30" b="1">
                <a:solidFill>
                  <a:srgbClr val="741A46"/>
                </a:solidFill>
                <a:latin typeface="Arial"/>
                <a:cs typeface="Arial"/>
              </a:rPr>
              <a:t>Alat </a:t>
            </a:r>
            <a:r>
              <a:rPr dirty="0" sz="1200" spc="-30" b="1">
                <a:solidFill>
                  <a:srgbClr val="741A46"/>
                </a:solidFill>
                <a:latin typeface="Arial"/>
                <a:cs typeface="Arial"/>
              </a:rPr>
              <a:t>yang </a:t>
            </a:r>
            <a:r>
              <a:rPr dirty="0" sz="1200" spc="-15" b="1">
                <a:solidFill>
                  <a:srgbClr val="741A46"/>
                </a:solidFill>
                <a:latin typeface="Arial"/>
                <a:cs typeface="Arial"/>
              </a:rPr>
              <a:t>Dibutuhkan </a:t>
            </a:r>
            <a:r>
              <a:rPr dirty="0" sz="1200" spc="-5" b="1">
                <a:solidFill>
                  <a:srgbClr val="741A46"/>
                </a:solidFill>
                <a:latin typeface="Arial"/>
                <a:cs typeface="Arial"/>
              </a:rPr>
              <a:t>Untuk </a:t>
            </a:r>
            <a:r>
              <a:rPr dirty="0" sz="1200" spc="-25" b="1">
                <a:solidFill>
                  <a:srgbClr val="741A46"/>
                </a:solidFill>
                <a:latin typeface="Arial"/>
                <a:cs typeface="Arial"/>
              </a:rPr>
              <a:t>Simulasi  </a:t>
            </a:r>
            <a:r>
              <a:rPr dirty="0" sz="1200" spc="-20" b="1">
                <a:solidFill>
                  <a:srgbClr val="741A46"/>
                </a:solidFill>
                <a:latin typeface="Arial"/>
                <a:cs typeface="Arial"/>
              </a:rPr>
              <a:t>Pemilu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88499" y="499549"/>
            <a:ext cx="8427720" cy="799465"/>
            <a:chOff x="388499" y="499549"/>
            <a:chExt cx="8427720" cy="799465"/>
          </a:xfrm>
        </p:grpSpPr>
        <p:sp>
          <p:nvSpPr>
            <p:cNvPr id="7" name="object 7"/>
            <p:cNvSpPr/>
            <p:nvPr/>
          </p:nvSpPr>
          <p:spPr>
            <a:xfrm>
              <a:off x="460699" y="499549"/>
              <a:ext cx="8283575" cy="758825"/>
            </a:xfrm>
            <a:custGeom>
              <a:avLst/>
              <a:gdLst/>
              <a:ahLst/>
              <a:cxnLst/>
              <a:rect l="l" t="t" r="r" b="b"/>
              <a:pathLst>
                <a:path w="8283575" h="758825">
                  <a:moveTo>
                    <a:pt x="5521513" y="0"/>
                  </a:moveTo>
                  <a:lnTo>
                    <a:pt x="5521513" y="758398"/>
                  </a:lnTo>
                </a:path>
                <a:path w="8283575" h="758825">
                  <a:moveTo>
                    <a:pt x="8283183" y="758448"/>
                  </a:moveTo>
                  <a:lnTo>
                    <a:pt x="0" y="758448"/>
                  </a:lnTo>
                </a:path>
              </a:pathLst>
            </a:custGeom>
            <a:ln w="19049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8734357" y="1217135"/>
              <a:ext cx="81724" cy="8172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88499" y="1217135"/>
              <a:ext cx="81724" cy="817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/>
          <p:nvPr/>
        </p:nvSpPr>
        <p:spPr>
          <a:xfrm>
            <a:off x="6303133" y="546018"/>
            <a:ext cx="1780539" cy="539750"/>
          </a:xfrm>
          <a:prstGeom prst="rect">
            <a:avLst/>
          </a:prstGeom>
        </p:spPr>
        <p:txBody>
          <a:bodyPr wrap="square" lIns="0" tIns="317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dirty="0" sz="1000" spc="-110" b="1">
                <a:latin typeface="Verdana"/>
                <a:cs typeface="Verdana"/>
              </a:rPr>
              <a:t>Kegiatan:</a:t>
            </a:r>
            <a:endParaRPr sz="1000">
              <a:latin typeface="Verdana"/>
              <a:cs typeface="Verdana"/>
            </a:endParaRPr>
          </a:p>
          <a:p>
            <a:pPr marL="12700" marR="5080">
              <a:lnSpc>
                <a:spcPct val="112500"/>
              </a:lnSpc>
            </a:pPr>
            <a:r>
              <a:rPr dirty="0" sz="1000" spc="-110" b="1">
                <a:latin typeface="Verdana"/>
                <a:cs typeface="Verdana"/>
              </a:rPr>
              <a:t>Persiapan </a:t>
            </a:r>
            <a:r>
              <a:rPr dirty="0" sz="1000" spc="-114" b="1">
                <a:latin typeface="Verdana"/>
                <a:cs typeface="Verdana"/>
              </a:rPr>
              <a:t>Pemungutan </a:t>
            </a:r>
            <a:r>
              <a:rPr dirty="0" sz="1000" spc="-125" b="1">
                <a:latin typeface="Verdana"/>
                <a:cs typeface="Verdana"/>
              </a:rPr>
              <a:t>Suara  </a:t>
            </a:r>
            <a:r>
              <a:rPr dirty="0" sz="1000" spc="-105" b="1">
                <a:latin typeface="Verdana"/>
                <a:cs typeface="Verdana"/>
              </a:rPr>
              <a:t>Untuk </a:t>
            </a:r>
            <a:r>
              <a:rPr dirty="0" sz="1000" spc="-100" b="1">
                <a:latin typeface="Verdana"/>
                <a:cs typeface="Verdana"/>
              </a:rPr>
              <a:t>Pemilihan </a:t>
            </a:r>
            <a:r>
              <a:rPr dirty="0" sz="1000" spc="-114" b="1">
                <a:latin typeface="Verdana"/>
                <a:cs typeface="Verdana"/>
              </a:rPr>
              <a:t>Ketua</a:t>
            </a:r>
            <a:r>
              <a:rPr dirty="0" sz="1000" spc="-60" b="1">
                <a:latin typeface="Verdana"/>
                <a:cs typeface="Verdana"/>
              </a:rPr>
              <a:t> </a:t>
            </a:r>
            <a:r>
              <a:rPr dirty="0" sz="1000" spc="-95" b="1">
                <a:latin typeface="Verdana"/>
                <a:cs typeface="Verdana"/>
              </a:rPr>
              <a:t>Osis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373864" y="1423697"/>
            <a:ext cx="3398520" cy="1088390"/>
          </a:xfrm>
          <a:custGeom>
            <a:avLst/>
            <a:gdLst/>
            <a:ahLst/>
            <a:cxnLst/>
            <a:rect l="l" t="t" r="r" b="b"/>
            <a:pathLst>
              <a:path w="3398520" h="1088389">
                <a:moveTo>
                  <a:pt x="3328443" y="1087797"/>
                </a:moveTo>
                <a:lnTo>
                  <a:pt x="69649" y="1087797"/>
                </a:lnTo>
                <a:lnTo>
                  <a:pt x="42535" y="1082324"/>
                </a:lnTo>
                <a:lnTo>
                  <a:pt x="20396" y="1067396"/>
                </a:lnTo>
                <a:lnTo>
                  <a:pt x="5472" y="1045257"/>
                </a:lnTo>
                <a:lnTo>
                  <a:pt x="0" y="1018145"/>
                </a:lnTo>
                <a:lnTo>
                  <a:pt x="0" y="69652"/>
                </a:lnTo>
                <a:lnTo>
                  <a:pt x="5472" y="42540"/>
                </a:lnTo>
                <a:lnTo>
                  <a:pt x="20396" y="20400"/>
                </a:lnTo>
                <a:lnTo>
                  <a:pt x="42535" y="5473"/>
                </a:lnTo>
                <a:lnTo>
                  <a:pt x="69649" y="0"/>
                </a:lnTo>
                <a:lnTo>
                  <a:pt x="3328443" y="0"/>
                </a:lnTo>
                <a:lnTo>
                  <a:pt x="3367079" y="11701"/>
                </a:lnTo>
                <a:lnTo>
                  <a:pt x="3392786" y="42997"/>
                </a:lnTo>
                <a:lnTo>
                  <a:pt x="3398093" y="69652"/>
                </a:lnTo>
                <a:lnTo>
                  <a:pt x="3398093" y="1018145"/>
                </a:lnTo>
                <a:lnTo>
                  <a:pt x="3392620" y="1045257"/>
                </a:lnTo>
                <a:lnTo>
                  <a:pt x="3377696" y="1067396"/>
                </a:lnTo>
                <a:lnTo>
                  <a:pt x="3355557" y="1082324"/>
                </a:lnTo>
                <a:lnTo>
                  <a:pt x="3328443" y="1087797"/>
                </a:lnTo>
                <a:close/>
              </a:path>
            </a:pathLst>
          </a:custGeom>
          <a:solidFill>
            <a:srgbClr val="F9CA9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5467288" y="1568821"/>
            <a:ext cx="2949575" cy="787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000" spc="-160">
                <a:latin typeface="Arial Black"/>
                <a:cs typeface="Arial Black"/>
              </a:rPr>
              <a:t>Pada </a:t>
            </a:r>
            <a:r>
              <a:rPr dirty="0" sz="1000" spc="-165">
                <a:latin typeface="Arial Black"/>
                <a:cs typeface="Arial Black"/>
              </a:rPr>
              <a:t>sesi </a:t>
            </a:r>
            <a:r>
              <a:rPr dirty="0" sz="1000" spc="-110">
                <a:latin typeface="Arial Black"/>
                <a:cs typeface="Arial Black"/>
              </a:rPr>
              <a:t>ini </a:t>
            </a:r>
            <a:r>
              <a:rPr dirty="0" sz="1000" spc="-140">
                <a:latin typeface="Arial Black"/>
                <a:cs typeface="Arial Black"/>
              </a:rPr>
              <a:t>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50">
                <a:latin typeface="Arial Black"/>
                <a:cs typeface="Arial Black"/>
              </a:rPr>
              <a:t>mempersiapkan </a:t>
            </a:r>
            <a:r>
              <a:rPr dirty="0" sz="1000" spc="-135">
                <a:latin typeface="Arial Black"/>
                <a:cs typeface="Arial Black"/>
              </a:rPr>
              <a:t>seluruh  </a:t>
            </a:r>
            <a:r>
              <a:rPr dirty="0" sz="1000" spc="-150">
                <a:latin typeface="Arial Black"/>
                <a:cs typeface="Arial Black"/>
              </a:rPr>
              <a:t>perencanaan </a:t>
            </a:r>
            <a:r>
              <a:rPr dirty="0" sz="1000" spc="-135">
                <a:latin typeface="Arial Black"/>
                <a:cs typeface="Arial Black"/>
              </a:rPr>
              <a:t>yang </a:t>
            </a:r>
            <a:r>
              <a:rPr dirty="0" sz="1000" spc="-150">
                <a:latin typeface="Arial Black"/>
                <a:cs typeface="Arial Black"/>
              </a:rPr>
              <a:t>sudah </a:t>
            </a:r>
            <a:r>
              <a:rPr dirty="0" sz="1000" spc="-114">
                <a:latin typeface="Arial Black"/>
                <a:cs typeface="Arial Black"/>
              </a:rPr>
              <a:t>dibuat </a:t>
            </a:r>
            <a:r>
              <a:rPr dirty="0" sz="1000" spc="-140">
                <a:latin typeface="Arial Black"/>
                <a:cs typeface="Arial Black"/>
              </a:rPr>
              <a:t>pada </a:t>
            </a:r>
            <a:r>
              <a:rPr dirty="0" sz="1000" spc="-135">
                <a:latin typeface="Arial Black"/>
                <a:cs typeface="Arial Black"/>
              </a:rPr>
              <a:t>aktivitas  </a:t>
            </a:r>
            <a:r>
              <a:rPr dirty="0" sz="1000" spc="-140">
                <a:latin typeface="Arial Black"/>
                <a:cs typeface="Arial Black"/>
              </a:rPr>
              <a:t>sebelumnya, 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45">
                <a:latin typeface="Arial Black"/>
                <a:cs typeface="Arial Black"/>
              </a:rPr>
              <a:t>membuat </a:t>
            </a:r>
            <a:r>
              <a:rPr dirty="0" sz="1000" spc="-135">
                <a:latin typeface="Arial Black"/>
                <a:cs typeface="Arial Black"/>
              </a:rPr>
              <a:t>seluruh alat yang  </a:t>
            </a:r>
            <a:r>
              <a:rPr dirty="0" sz="1000" spc="-125">
                <a:latin typeface="Arial Black"/>
                <a:cs typeface="Arial Black"/>
              </a:rPr>
              <a:t>dibutuhkan </a:t>
            </a:r>
            <a:r>
              <a:rPr dirty="0" sz="1000" spc="-130">
                <a:latin typeface="Arial Black"/>
                <a:cs typeface="Arial Black"/>
              </a:rPr>
              <a:t>untuk </a:t>
            </a:r>
            <a:r>
              <a:rPr dirty="0" sz="1000" spc="-150">
                <a:latin typeface="Arial Black"/>
                <a:cs typeface="Arial Black"/>
              </a:rPr>
              <a:t>simulasi </a:t>
            </a:r>
            <a:r>
              <a:rPr dirty="0" sz="1000" spc="-125">
                <a:latin typeface="Arial Black"/>
                <a:cs typeface="Arial Black"/>
              </a:rPr>
              <a:t>pemilu, </a:t>
            </a:r>
            <a:r>
              <a:rPr dirty="0" sz="1000" spc="-135">
                <a:latin typeface="Arial Black"/>
                <a:cs typeface="Arial Black"/>
              </a:rPr>
              <a:t>dan </a:t>
            </a:r>
            <a:r>
              <a:rPr dirty="0" sz="1000" spc="-150">
                <a:latin typeface="Arial Black"/>
                <a:cs typeface="Arial Black"/>
              </a:rPr>
              <a:t>sudah  menyebarkan </a:t>
            </a:r>
            <a:r>
              <a:rPr dirty="0" sz="1000" spc="-135">
                <a:latin typeface="Arial Black"/>
                <a:cs typeface="Arial Black"/>
              </a:rPr>
              <a:t>undangan </a:t>
            </a:r>
            <a:r>
              <a:rPr dirty="0" sz="1000" spc="-130">
                <a:latin typeface="Arial Black"/>
                <a:cs typeface="Arial Black"/>
              </a:rPr>
              <a:t>pemilu </a:t>
            </a:r>
            <a:r>
              <a:rPr dirty="0" sz="1000" spc="-150">
                <a:latin typeface="Arial Black"/>
                <a:cs typeface="Arial Black"/>
              </a:rPr>
              <a:t>kepada </a:t>
            </a:r>
            <a:r>
              <a:rPr dirty="0" sz="1000" spc="-145">
                <a:latin typeface="Arial Black"/>
                <a:cs typeface="Arial Black"/>
              </a:rPr>
              <a:t>calon</a:t>
            </a:r>
            <a:r>
              <a:rPr dirty="0" sz="1000" spc="-215">
                <a:latin typeface="Arial Black"/>
                <a:cs typeface="Arial Black"/>
              </a:rPr>
              <a:t> </a:t>
            </a:r>
            <a:r>
              <a:rPr dirty="0" sz="1000" spc="-130">
                <a:latin typeface="Arial Black"/>
                <a:cs typeface="Arial Black"/>
              </a:rPr>
              <a:t>pemilih.</a:t>
            </a:r>
            <a:endParaRPr sz="1000">
              <a:latin typeface="Arial Black"/>
              <a:cs typeface="Arial Black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0" y="466294"/>
            <a:ext cx="1068705" cy="678815"/>
            <a:chOff x="0" y="466294"/>
            <a:chExt cx="1068705" cy="678815"/>
          </a:xfrm>
        </p:grpSpPr>
        <p:sp>
          <p:nvSpPr>
            <p:cNvPr id="14" name="object 14"/>
            <p:cNvSpPr/>
            <p:nvPr/>
          </p:nvSpPr>
          <p:spPr>
            <a:xfrm>
              <a:off x="0" y="466294"/>
              <a:ext cx="1068705" cy="678815"/>
            </a:xfrm>
            <a:custGeom>
              <a:avLst/>
              <a:gdLst/>
              <a:ahLst/>
              <a:cxnLst/>
              <a:rect l="l" t="t" r="r" b="b"/>
              <a:pathLst>
                <a:path w="1068705" h="678815">
                  <a:moveTo>
                    <a:pt x="1064074" y="289319"/>
                  </a:moveTo>
                  <a:lnTo>
                    <a:pt x="61539" y="289319"/>
                  </a:lnTo>
                  <a:lnTo>
                    <a:pt x="95289" y="287631"/>
                  </a:lnTo>
                  <a:lnTo>
                    <a:pt x="175883" y="282394"/>
                  </a:lnTo>
                  <a:lnTo>
                    <a:pt x="239135" y="277216"/>
                  </a:lnTo>
                  <a:lnTo>
                    <a:pt x="398519" y="262494"/>
                  </a:lnTo>
                  <a:lnTo>
                    <a:pt x="402009" y="248644"/>
                  </a:lnTo>
                  <a:lnTo>
                    <a:pt x="410621" y="220889"/>
                  </a:lnTo>
                  <a:lnTo>
                    <a:pt x="427961" y="181902"/>
                  </a:lnTo>
                  <a:lnTo>
                    <a:pt x="449609" y="146404"/>
                  </a:lnTo>
                  <a:lnTo>
                    <a:pt x="475619" y="113469"/>
                  </a:lnTo>
                  <a:lnTo>
                    <a:pt x="505936" y="84024"/>
                  </a:lnTo>
                  <a:lnTo>
                    <a:pt x="516353" y="74482"/>
                  </a:lnTo>
                  <a:lnTo>
                    <a:pt x="550976" y="50274"/>
                  </a:lnTo>
                  <a:lnTo>
                    <a:pt x="588218" y="30314"/>
                  </a:lnTo>
                  <a:lnTo>
                    <a:pt x="641926" y="11287"/>
                  </a:lnTo>
                  <a:lnTo>
                    <a:pt x="684406" y="2617"/>
                  </a:lnTo>
                  <a:lnTo>
                    <a:pt x="713851" y="0"/>
                  </a:lnTo>
                  <a:lnTo>
                    <a:pt x="746786" y="0"/>
                  </a:lnTo>
                  <a:lnTo>
                    <a:pt x="813470" y="10414"/>
                  </a:lnTo>
                  <a:lnTo>
                    <a:pt x="861128" y="26882"/>
                  </a:lnTo>
                  <a:lnTo>
                    <a:pt x="918270" y="58072"/>
                  </a:lnTo>
                  <a:lnTo>
                    <a:pt x="957258" y="88389"/>
                  </a:lnTo>
                  <a:lnTo>
                    <a:pt x="990195" y="123012"/>
                  </a:lnTo>
                  <a:lnTo>
                    <a:pt x="1018765" y="162872"/>
                  </a:lnTo>
                  <a:lnTo>
                    <a:pt x="1041285" y="207039"/>
                  </a:lnTo>
                  <a:lnTo>
                    <a:pt x="1057752" y="254696"/>
                  </a:lnTo>
                  <a:lnTo>
                    <a:pt x="1061245" y="270291"/>
                  </a:lnTo>
                  <a:lnTo>
                    <a:pt x="1064074" y="289319"/>
                  </a:lnTo>
                  <a:close/>
                </a:path>
                <a:path w="1068705" h="678815">
                  <a:moveTo>
                    <a:pt x="0" y="403516"/>
                  </a:moveTo>
                  <a:lnTo>
                    <a:pt x="0" y="288605"/>
                  </a:lnTo>
                  <a:lnTo>
                    <a:pt x="15627" y="289319"/>
                  </a:lnTo>
                  <a:lnTo>
                    <a:pt x="1064074" y="289319"/>
                  </a:lnTo>
                  <a:lnTo>
                    <a:pt x="1066422" y="304041"/>
                  </a:lnTo>
                  <a:lnTo>
                    <a:pt x="1068170" y="338724"/>
                  </a:lnTo>
                  <a:lnTo>
                    <a:pt x="1067295" y="356936"/>
                  </a:lnTo>
                  <a:lnTo>
                    <a:pt x="1066422" y="373346"/>
                  </a:lnTo>
                  <a:lnTo>
                    <a:pt x="1063805" y="390686"/>
                  </a:lnTo>
                  <a:lnTo>
                    <a:pt x="1061914" y="402849"/>
                  </a:lnTo>
                  <a:lnTo>
                    <a:pt x="15627" y="402849"/>
                  </a:lnTo>
                  <a:lnTo>
                    <a:pt x="0" y="403516"/>
                  </a:lnTo>
                  <a:close/>
                </a:path>
                <a:path w="1068705" h="678815">
                  <a:moveTo>
                    <a:pt x="728571" y="678321"/>
                  </a:moveTo>
                  <a:lnTo>
                    <a:pt x="714723" y="678321"/>
                  </a:lnTo>
                  <a:lnTo>
                    <a:pt x="700001" y="677448"/>
                  </a:lnTo>
                  <a:lnTo>
                    <a:pt x="686093" y="675701"/>
                  </a:lnTo>
                  <a:lnTo>
                    <a:pt x="644546" y="667903"/>
                  </a:lnTo>
                  <a:lnTo>
                    <a:pt x="630696" y="663598"/>
                  </a:lnTo>
                  <a:lnTo>
                    <a:pt x="617661" y="660106"/>
                  </a:lnTo>
                  <a:lnTo>
                    <a:pt x="568316" y="637586"/>
                  </a:lnTo>
                  <a:lnTo>
                    <a:pt x="522403" y="608143"/>
                  </a:lnTo>
                  <a:lnTo>
                    <a:pt x="473001" y="562231"/>
                  </a:lnTo>
                  <a:lnTo>
                    <a:pt x="456534" y="540583"/>
                  </a:lnTo>
                  <a:lnTo>
                    <a:pt x="448736" y="530168"/>
                  </a:lnTo>
                  <a:lnTo>
                    <a:pt x="415859" y="470406"/>
                  </a:lnTo>
                  <a:lnTo>
                    <a:pt x="402824" y="431419"/>
                  </a:lnTo>
                  <a:lnTo>
                    <a:pt x="309311" y="421876"/>
                  </a:lnTo>
                  <a:lnTo>
                    <a:pt x="169831" y="409774"/>
                  </a:lnTo>
                  <a:lnTo>
                    <a:pt x="92729" y="404536"/>
                  </a:lnTo>
                  <a:lnTo>
                    <a:pt x="34655" y="402849"/>
                  </a:lnTo>
                  <a:lnTo>
                    <a:pt x="1061914" y="402849"/>
                  </a:lnTo>
                  <a:lnTo>
                    <a:pt x="1052575" y="440089"/>
                  </a:lnTo>
                  <a:lnTo>
                    <a:pt x="1027435" y="500724"/>
                  </a:lnTo>
                  <a:lnTo>
                    <a:pt x="1000553" y="542271"/>
                  </a:lnTo>
                  <a:lnTo>
                    <a:pt x="990195" y="554433"/>
                  </a:lnTo>
                  <a:lnTo>
                    <a:pt x="979778" y="567411"/>
                  </a:lnTo>
                  <a:lnTo>
                    <a:pt x="944283" y="601218"/>
                  </a:lnTo>
                  <a:lnTo>
                    <a:pt x="890573" y="637586"/>
                  </a:lnTo>
                  <a:lnTo>
                    <a:pt x="845533" y="657488"/>
                  </a:lnTo>
                  <a:lnTo>
                    <a:pt x="797003" y="671396"/>
                  </a:lnTo>
                  <a:lnTo>
                    <a:pt x="763195" y="676573"/>
                  </a:lnTo>
                  <a:lnTo>
                    <a:pt x="728571" y="6783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474536" y="536343"/>
              <a:ext cx="521334" cy="521334"/>
            </a:xfrm>
            <a:custGeom>
              <a:avLst/>
              <a:gdLst/>
              <a:ahLst/>
              <a:cxnLst/>
              <a:rect l="l" t="t" r="r" b="b"/>
              <a:pathLst>
                <a:path w="521334" h="521334">
                  <a:moveTo>
                    <a:pt x="260394" y="520788"/>
                  </a:moveTo>
                  <a:lnTo>
                    <a:pt x="213588" y="516593"/>
                  </a:lnTo>
                  <a:lnTo>
                    <a:pt x="169534" y="504498"/>
                  </a:lnTo>
                  <a:lnTo>
                    <a:pt x="128968" y="485237"/>
                  </a:lnTo>
                  <a:lnTo>
                    <a:pt x="92625" y="459547"/>
                  </a:lnTo>
                  <a:lnTo>
                    <a:pt x="61241" y="428163"/>
                  </a:lnTo>
                  <a:lnTo>
                    <a:pt x="35551" y="391820"/>
                  </a:lnTo>
                  <a:lnTo>
                    <a:pt x="16290" y="351254"/>
                  </a:lnTo>
                  <a:lnTo>
                    <a:pt x="4195" y="307200"/>
                  </a:lnTo>
                  <a:lnTo>
                    <a:pt x="0" y="260394"/>
                  </a:lnTo>
                  <a:lnTo>
                    <a:pt x="4195" y="213588"/>
                  </a:lnTo>
                  <a:lnTo>
                    <a:pt x="16290" y="169534"/>
                  </a:lnTo>
                  <a:lnTo>
                    <a:pt x="35551" y="128968"/>
                  </a:lnTo>
                  <a:lnTo>
                    <a:pt x="61241" y="92625"/>
                  </a:lnTo>
                  <a:lnTo>
                    <a:pt x="92625" y="61241"/>
                  </a:lnTo>
                  <a:lnTo>
                    <a:pt x="128968" y="35551"/>
                  </a:lnTo>
                  <a:lnTo>
                    <a:pt x="169534" y="16290"/>
                  </a:lnTo>
                  <a:lnTo>
                    <a:pt x="213588" y="4195"/>
                  </a:lnTo>
                  <a:lnTo>
                    <a:pt x="260394" y="0"/>
                  </a:lnTo>
                  <a:lnTo>
                    <a:pt x="311431" y="5049"/>
                  </a:lnTo>
                  <a:lnTo>
                    <a:pt x="360042" y="19820"/>
                  </a:lnTo>
                  <a:lnTo>
                    <a:pt x="404861" y="43748"/>
                  </a:lnTo>
                  <a:lnTo>
                    <a:pt x="444521" y="76267"/>
                  </a:lnTo>
                  <a:lnTo>
                    <a:pt x="477039" y="115926"/>
                  </a:lnTo>
                  <a:lnTo>
                    <a:pt x="500967" y="160744"/>
                  </a:lnTo>
                  <a:lnTo>
                    <a:pt x="515739" y="209355"/>
                  </a:lnTo>
                  <a:lnTo>
                    <a:pt x="520788" y="260394"/>
                  </a:lnTo>
                  <a:lnTo>
                    <a:pt x="516593" y="307200"/>
                  </a:lnTo>
                  <a:lnTo>
                    <a:pt x="504498" y="351254"/>
                  </a:lnTo>
                  <a:lnTo>
                    <a:pt x="485237" y="391820"/>
                  </a:lnTo>
                  <a:lnTo>
                    <a:pt x="459547" y="428163"/>
                  </a:lnTo>
                  <a:lnTo>
                    <a:pt x="428163" y="459547"/>
                  </a:lnTo>
                  <a:lnTo>
                    <a:pt x="391820" y="485237"/>
                  </a:lnTo>
                  <a:lnTo>
                    <a:pt x="351254" y="504498"/>
                  </a:lnTo>
                  <a:lnTo>
                    <a:pt x="307200" y="516593"/>
                  </a:lnTo>
                  <a:lnTo>
                    <a:pt x="260394" y="520788"/>
                  </a:lnTo>
                  <a:close/>
                </a:path>
              </a:pathLst>
            </a:custGeom>
            <a:solidFill>
              <a:srgbClr val="DD7E6B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/>
          <p:cNvSpPr txBox="1"/>
          <p:nvPr/>
        </p:nvSpPr>
        <p:spPr>
          <a:xfrm>
            <a:off x="641273" y="677422"/>
            <a:ext cx="187960" cy="2235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300" spc="100" b="1">
                <a:solidFill>
                  <a:srgbClr val="FFFFFF"/>
                </a:solidFill>
                <a:latin typeface="Comfortaa"/>
                <a:cs typeface="Comfortaa"/>
              </a:rPr>
              <a:t>12</a:t>
            </a:r>
            <a:endParaRPr sz="1300">
              <a:latin typeface="Comfortaa"/>
              <a:cs typeface="Comfortaa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8774857" y="198899"/>
            <a:ext cx="101699" cy="1016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513049" y="1486222"/>
            <a:ext cx="692785" cy="4051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065"/>
              </a:lnSpc>
              <a:spcBef>
                <a:spcPts val="100"/>
              </a:spcBef>
            </a:pPr>
            <a:r>
              <a:rPr dirty="0" sz="900" spc="-15" b="1">
                <a:latin typeface="Arial"/>
                <a:cs typeface="Arial"/>
              </a:rPr>
              <a:t>Waktu</a:t>
            </a:r>
            <a:r>
              <a:rPr dirty="0" sz="900" spc="-15">
                <a:latin typeface="Arial Black"/>
                <a:cs typeface="Arial Black"/>
              </a:rPr>
              <a:t>:</a:t>
            </a:r>
            <a:endParaRPr sz="900">
              <a:latin typeface="Arial Black"/>
              <a:cs typeface="Arial Black"/>
            </a:endParaRPr>
          </a:p>
          <a:p>
            <a:pPr marL="12700">
              <a:lnSpc>
                <a:spcPts val="944"/>
              </a:lnSpc>
            </a:pPr>
            <a:r>
              <a:rPr dirty="0" sz="800" spc="-160">
                <a:latin typeface="Arial Black"/>
                <a:cs typeface="Arial Black"/>
              </a:rPr>
              <a:t>180</a:t>
            </a:r>
            <a:r>
              <a:rPr dirty="0" sz="800" spc="-85">
                <a:latin typeface="Arial Black"/>
                <a:cs typeface="Arial Black"/>
              </a:rPr>
              <a:t> </a:t>
            </a:r>
            <a:r>
              <a:rPr dirty="0" sz="800" spc="-90">
                <a:latin typeface="Arial Black"/>
                <a:cs typeface="Arial Black"/>
              </a:rPr>
              <a:t>Menit</a:t>
            </a:r>
            <a:endParaRPr sz="8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800" spc="-105">
                <a:latin typeface="Arial Black"/>
                <a:cs typeface="Arial Black"/>
              </a:rPr>
              <a:t>4 </a:t>
            </a:r>
            <a:r>
              <a:rPr dirty="0" sz="800" spc="-180">
                <a:latin typeface="Arial Black"/>
                <a:cs typeface="Arial Black"/>
              </a:rPr>
              <a:t>Jam</a:t>
            </a:r>
            <a:r>
              <a:rPr dirty="0" sz="800" spc="-170">
                <a:latin typeface="Arial Black"/>
                <a:cs typeface="Arial Black"/>
              </a:rPr>
              <a:t> </a:t>
            </a:r>
            <a:r>
              <a:rPr dirty="0" sz="800" spc="-120">
                <a:latin typeface="Arial Black"/>
                <a:cs typeface="Arial Black"/>
              </a:rPr>
              <a:t>Pelajaran</a:t>
            </a:r>
            <a:endParaRPr sz="800">
              <a:latin typeface="Arial Black"/>
              <a:cs typeface="Arial Black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682175" y="1481445"/>
            <a:ext cx="1781175" cy="528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35" b="1">
                <a:latin typeface="Arial"/>
                <a:cs typeface="Arial"/>
              </a:rPr>
              <a:t>Peralatan</a:t>
            </a:r>
            <a:r>
              <a:rPr dirty="0" sz="900" spc="-35">
                <a:latin typeface="Arial Black"/>
                <a:cs typeface="Arial Black"/>
              </a:rPr>
              <a:t>:</a:t>
            </a:r>
            <a:endParaRPr sz="900">
              <a:latin typeface="Arial Black"/>
              <a:cs typeface="Arial Black"/>
            </a:endParaRPr>
          </a:p>
          <a:p>
            <a:pPr marL="12700" marR="5080">
              <a:lnSpc>
                <a:spcPct val="100000"/>
              </a:lnSpc>
            </a:pPr>
            <a:r>
              <a:rPr dirty="0" sz="800" spc="-114">
                <a:latin typeface="Arial Black"/>
                <a:cs typeface="Arial Black"/>
              </a:rPr>
              <a:t>Laporan hasil </a:t>
            </a:r>
            <a:r>
              <a:rPr dirty="0" sz="800" spc="-110">
                <a:latin typeface="Arial Black"/>
                <a:cs typeface="Arial Black"/>
              </a:rPr>
              <a:t>kunjungan </a:t>
            </a:r>
            <a:r>
              <a:rPr dirty="0" sz="800" spc="-135">
                <a:latin typeface="Arial Black"/>
                <a:cs typeface="Arial Black"/>
              </a:rPr>
              <a:t>ke </a:t>
            </a:r>
            <a:r>
              <a:rPr dirty="0" sz="800" spc="-120">
                <a:latin typeface="Arial Black"/>
                <a:cs typeface="Arial Black"/>
              </a:rPr>
              <a:t>rumah </a:t>
            </a:r>
            <a:r>
              <a:rPr dirty="0" sz="800" spc="-95">
                <a:latin typeface="Arial Black"/>
                <a:cs typeface="Arial Black"/>
              </a:rPr>
              <a:t>pintar  </a:t>
            </a:r>
            <a:r>
              <a:rPr dirty="0" sz="800" spc="-100">
                <a:latin typeface="Arial Black"/>
                <a:cs typeface="Arial Black"/>
              </a:rPr>
              <a:t>pemilu, </a:t>
            </a:r>
            <a:r>
              <a:rPr dirty="0" sz="800" spc="-95">
                <a:latin typeface="Arial Black"/>
                <a:cs typeface="Arial Black"/>
              </a:rPr>
              <a:t>daftar </a:t>
            </a:r>
            <a:r>
              <a:rPr dirty="0" sz="800" spc="-110">
                <a:latin typeface="Arial Black"/>
                <a:cs typeface="Arial Black"/>
              </a:rPr>
              <a:t>tugas, dan  </a:t>
            </a:r>
            <a:r>
              <a:rPr dirty="0" sz="800" spc="-95">
                <a:latin typeface="Arial Black"/>
                <a:cs typeface="Arial Black"/>
              </a:rPr>
              <a:t>template/desain</a:t>
            </a:r>
            <a:r>
              <a:rPr dirty="0" sz="800" spc="-80">
                <a:latin typeface="Arial Black"/>
                <a:cs typeface="Arial Black"/>
              </a:rPr>
              <a:t> </a:t>
            </a:r>
            <a:r>
              <a:rPr dirty="0" sz="800" spc="-120">
                <a:latin typeface="Arial Black"/>
                <a:cs typeface="Arial Black"/>
              </a:rPr>
              <a:t>perencanaan.</a:t>
            </a:r>
            <a:endParaRPr sz="800">
              <a:latin typeface="Arial Black"/>
              <a:cs typeface="Arial Black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542565" y="1467159"/>
            <a:ext cx="635635" cy="311785"/>
          </a:xfrm>
          <a:prstGeom prst="rect">
            <a:avLst/>
          </a:prstGeom>
        </p:spPr>
        <p:txBody>
          <a:bodyPr wrap="square" lIns="0" tIns="266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dirty="0" sz="900" spc="-40" b="1">
                <a:latin typeface="Arial"/>
                <a:cs typeface="Arial"/>
              </a:rPr>
              <a:t>Peran</a:t>
            </a:r>
            <a:r>
              <a:rPr dirty="0" sz="900" spc="-80" b="1">
                <a:latin typeface="Arial"/>
                <a:cs typeface="Arial"/>
              </a:rPr>
              <a:t> </a:t>
            </a:r>
            <a:r>
              <a:rPr dirty="0" sz="900" spc="-40" b="1">
                <a:latin typeface="Arial"/>
                <a:cs typeface="Arial"/>
              </a:rPr>
              <a:t>Guru: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05">
                <a:latin typeface="Arial Black"/>
                <a:cs typeface="Arial Black"/>
              </a:rPr>
              <a:t>Fasilitator</a:t>
            </a:r>
            <a:endParaRPr sz="800">
              <a:latin typeface="Arial Black"/>
              <a:cs typeface="Arial Black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39974" y="0"/>
            <a:ext cx="1646555" cy="406400"/>
            <a:chOff x="39974" y="0"/>
            <a:chExt cx="1646555" cy="406400"/>
          </a:xfrm>
        </p:grpSpPr>
        <p:sp>
          <p:nvSpPr>
            <p:cNvPr id="22" name="object 22"/>
            <p:cNvSpPr/>
            <p:nvPr/>
          </p:nvSpPr>
          <p:spPr>
            <a:xfrm>
              <a:off x="39974" y="0"/>
              <a:ext cx="1646246" cy="40604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668548" y="115849"/>
              <a:ext cx="876300" cy="276225"/>
            </a:xfrm>
            <a:custGeom>
              <a:avLst/>
              <a:gdLst/>
              <a:ahLst/>
              <a:cxnLst/>
              <a:rect l="l" t="t" r="r" b="b"/>
              <a:pathLst>
                <a:path w="876300" h="276225">
                  <a:moveTo>
                    <a:pt x="829698" y="275999"/>
                  </a:moveTo>
                  <a:lnTo>
                    <a:pt x="45999" y="275999"/>
                  </a:lnTo>
                  <a:lnTo>
                    <a:pt x="28094" y="272384"/>
                  </a:lnTo>
                  <a:lnTo>
                    <a:pt x="13473" y="262526"/>
                  </a:lnTo>
                  <a:lnTo>
                    <a:pt x="3614" y="247904"/>
                  </a:lnTo>
                  <a:lnTo>
                    <a:pt x="0" y="229999"/>
                  </a:lnTo>
                  <a:lnTo>
                    <a:pt x="0" y="46000"/>
                  </a:lnTo>
                  <a:lnTo>
                    <a:pt x="3614" y="28095"/>
                  </a:lnTo>
                  <a:lnTo>
                    <a:pt x="13473" y="13473"/>
                  </a:lnTo>
                  <a:lnTo>
                    <a:pt x="28094" y="3614"/>
                  </a:lnTo>
                  <a:lnTo>
                    <a:pt x="45999" y="0"/>
                  </a:lnTo>
                  <a:lnTo>
                    <a:pt x="829698" y="0"/>
                  </a:lnTo>
                  <a:lnTo>
                    <a:pt x="867969" y="20479"/>
                  </a:lnTo>
                  <a:lnTo>
                    <a:pt x="875698" y="46000"/>
                  </a:lnTo>
                  <a:lnTo>
                    <a:pt x="875698" y="229999"/>
                  </a:lnTo>
                  <a:lnTo>
                    <a:pt x="872083" y="247904"/>
                  </a:lnTo>
                  <a:lnTo>
                    <a:pt x="862225" y="262526"/>
                  </a:lnTo>
                  <a:lnTo>
                    <a:pt x="847603" y="272384"/>
                  </a:lnTo>
                  <a:lnTo>
                    <a:pt x="829698" y="275999"/>
                  </a:lnTo>
                  <a:close/>
                </a:path>
              </a:pathLst>
            </a:custGeom>
            <a:solidFill>
              <a:srgbClr val="D8E9D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/>
          <p:cNvSpPr txBox="1"/>
          <p:nvPr/>
        </p:nvSpPr>
        <p:spPr>
          <a:xfrm>
            <a:off x="595473" y="108610"/>
            <a:ext cx="80962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Arial"/>
                <a:cs typeface="Arial"/>
              </a:rPr>
              <a:t>Suara</a:t>
            </a:r>
            <a:r>
              <a:rPr dirty="0" sz="800" spc="-60">
                <a:latin typeface="Arial"/>
                <a:cs typeface="Arial"/>
              </a:rPr>
              <a:t> </a:t>
            </a:r>
            <a:r>
              <a:rPr dirty="0" sz="800" spc="-5">
                <a:latin typeface="Arial"/>
                <a:cs typeface="Arial"/>
              </a:rPr>
              <a:t>Demokrasi</a:t>
            </a:r>
            <a:endParaRPr sz="8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357022" y="2591894"/>
            <a:ext cx="2827094" cy="255159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 txBox="1"/>
          <p:nvPr/>
        </p:nvSpPr>
        <p:spPr>
          <a:xfrm>
            <a:off x="7910683" y="176444"/>
            <a:ext cx="649605" cy="132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 spc="25" b="1">
                <a:latin typeface="Comfortaa"/>
                <a:cs typeface="Comfortaa"/>
              </a:rPr>
              <a:t>Tahapan</a:t>
            </a:r>
            <a:r>
              <a:rPr dirty="0" sz="700" spc="-60" b="1">
                <a:latin typeface="Comfortaa"/>
                <a:cs typeface="Comfortaa"/>
              </a:rPr>
              <a:t> </a:t>
            </a:r>
            <a:r>
              <a:rPr dirty="0" sz="700" spc="20" b="1">
                <a:latin typeface="Comfortaa"/>
                <a:cs typeface="Comfortaa"/>
              </a:rPr>
              <a:t>Aksi</a:t>
            </a:r>
            <a:endParaRPr sz="700">
              <a:latin typeface="Comfortaa"/>
              <a:cs typeface="Comfortaa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8498" y="189497"/>
            <a:ext cx="993775" cy="996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55"/>
              </a:lnSpc>
            </a:pPr>
            <a:r>
              <a:rPr dirty="0" sz="700" spc="45" b="1">
                <a:latin typeface="Comfortaa"/>
                <a:cs typeface="Comfortaa"/>
              </a:rPr>
              <a:t>Bhinneka </a:t>
            </a:r>
            <a:r>
              <a:rPr dirty="0" sz="700" spc="25" b="1">
                <a:latin typeface="Comfortaa"/>
                <a:cs typeface="Comfortaa"/>
              </a:rPr>
              <a:t>Tunggal</a:t>
            </a:r>
            <a:r>
              <a:rPr dirty="0" sz="700" spc="-114" b="1">
                <a:latin typeface="Comfortaa"/>
                <a:cs typeface="Comfortaa"/>
              </a:rPr>
              <a:t> </a:t>
            </a:r>
            <a:r>
              <a:rPr dirty="0" sz="700" spc="20" b="1">
                <a:latin typeface="Comfortaa"/>
                <a:cs typeface="Comfortaa"/>
              </a:rPr>
              <a:t>Ika</a:t>
            </a:r>
            <a:endParaRPr sz="700">
              <a:latin typeface="Comfortaa"/>
              <a:cs typeface="Comforta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42569" y="185512"/>
            <a:ext cx="114972" cy="1149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4" name="object 4"/>
          <p:cNvGrpSpPr/>
          <p:nvPr/>
        </p:nvGrpSpPr>
        <p:grpSpPr>
          <a:xfrm>
            <a:off x="388499" y="499549"/>
            <a:ext cx="8427720" cy="799465"/>
            <a:chOff x="388499" y="499549"/>
            <a:chExt cx="8427720" cy="799465"/>
          </a:xfrm>
        </p:grpSpPr>
        <p:sp>
          <p:nvSpPr>
            <p:cNvPr id="5" name="object 5"/>
            <p:cNvSpPr/>
            <p:nvPr/>
          </p:nvSpPr>
          <p:spPr>
            <a:xfrm>
              <a:off x="460699" y="499549"/>
              <a:ext cx="8283575" cy="758825"/>
            </a:xfrm>
            <a:custGeom>
              <a:avLst/>
              <a:gdLst/>
              <a:ahLst/>
              <a:cxnLst/>
              <a:rect l="l" t="t" r="r" b="b"/>
              <a:pathLst>
                <a:path w="8283575" h="758825">
                  <a:moveTo>
                    <a:pt x="5521513" y="0"/>
                  </a:moveTo>
                  <a:lnTo>
                    <a:pt x="5521513" y="758398"/>
                  </a:lnTo>
                </a:path>
                <a:path w="8283575" h="758825">
                  <a:moveTo>
                    <a:pt x="8283183" y="758448"/>
                  </a:moveTo>
                  <a:lnTo>
                    <a:pt x="0" y="758448"/>
                  </a:lnTo>
                </a:path>
              </a:pathLst>
            </a:custGeom>
            <a:ln w="19049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8734357" y="1217135"/>
              <a:ext cx="81724" cy="8172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88499" y="1217135"/>
              <a:ext cx="81724" cy="817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/>
          <p:nvPr/>
        </p:nvSpPr>
        <p:spPr>
          <a:xfrm>
            <a:off x="8774857" y="198899"/>
            <a:ext cx="101699" cy="1016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01298" y="1457397"/>
            <a:ext cx="1536065" cy="342900"/>
          </a:xfrm>
          <a:custGeom>
            <a:avLst/>
            <a:gdLst/>
            <a:ahLst/>
            <a:cxnLst/>
            <a:rect l="l" t="t" r="r" b="b"/>
            <a:pathLst>
              <a:path w="1536064" h="342900">
                <a:moveTo>
                  <a:pt x="1478644" y="342299"/>
                </a:moveTo>
                <a:lnTo>
                  <a:pt x="57049" y="342299"/>
                </a:lnTo>
                <a:lnTo>
                  <a:pt x="34843" y="337815"/>
                </a:lnTo>
                <a:lnTo>
                  <a:pt x="16709" y="325589"/>
                </a:lnTo>
                <a:lnTo>
                  <a:pt x="4483" y="307454"/>
                </a:lnTo>
                <a:lnTo>
                  <a:pt x="0" y="285246"/>
                </a:lnTo>
                <a:lnTo>
                  <a:pt x="0" y="57049"/>
                </a:lnTo>
                <a:lnTo>
                  <a:pt x="4483" y="34843"/>
                </a:lnTo>
                <a:lnTo>
                  <a:pt x="16709" y="16709"/>
                </a:lnTo>
                <a:lnTo>
                  <a:pt x="34843" y="4483"/>
                </a:lnTo>
                <a:lnTo>
                  <a:pt x="57049" y="0"/>
                </a:lnTo>
                <a:lnTo>
                  <a:pt x="1478644" y="0"/>
                </a:lnTo>
                <a:lnTo>
                  <a:pt x="1518986" y="16709"/>
                </a:lnTo>
                <a:lnTo>
                  <a:pt x="1535696" y="57049"/>
                </a:lnTo>
                <a:lnTo>
                  <a:pt x="1535696" y="285246"/>
                </a:lnTo>
                <a:lnTo>
                  <a:pt x="1531213" y="307454"/>
                </a:lnTo>
                <a:lnTo>
                  <a:pt x="1518986" y="325589"/>
                </a:lnTo>
                <a:lnTo>
                  <a:pt x="1500852" y="337815"/>
                </a:lnTo>
                <a:lnTo>
                  <a:pt x="1478644" y="342299"/>
                </a:lnTo>
                <a:close/>
              </a:path>
            </a:pathLst>
          </a:custGeom>
          <a:solidFill>
            <a:srgbClr val="A572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2576339" y="1918705"/>
            <a:ext cx="5535930" cy="30048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55904" marR="93345" indent="-215900">
              <a:lnSpc>
                <a:spcPct val="114999"/>
              </a:lnSpc>
              <a:spcBef>
                <a:spcPts val="100"/>
              </a:spcBef>
            </a:pPr>
            <a:r>
              <a:rPr dirty="0" sz="1000" spc="-200">
                <a:latin typeface="Arial Black"/>
                <a:cs typeface="Arial Black"/>
              </a:rPr>
              <a:t>1.) </a:t>
            </a:r>
            <a:r>
              <a:rPr dirty="0" sz="1000" spc="-135">
                <a:latin typeface="Arial Black"/>
                <a:cs typeface="Arial Black"/>
              </a:rPr>
              <a:t>Guru </a:t>
            </a:r>
            <a:r>
              <a:rPr dirty="0" sz="1000" spc="-140">
                <a:latin typeface="Arial Black"/>
                <a:cs typeface="Arial Black"/>
              </a:rPr>
              <a:t>menginformasikan </a:t>
            </a:r>
            <a:r>
              <a:rPr dirty="0" sz="1000" spc="-150">
                <a:latin typeface="Arial Black"/>
                <a:cs typeface="Arial Black"/>
              </a:rPr>
              <a:t>bahwa </a:t>
            </a:r>
            <a:r>
              <a:rPr dirty="0" sz="1000" spc="-140">
                <a:latin typeface="Arial Black"/>
                <a:cs typeface="Arial Black"/>
              </a:rPr>
              <a:t>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70">
                <a:latin typeface="Arial Black"/>
                <a:cs typeface="Arial Black"/>
              </a:rPr>
              <a:t>akan </a:t>
            </a:r>
            <a:r>
              <a:rPr dirty="0" sz="1000" spc="-145">
                <a:latin typeface="Arial Black"/>
                <a:cs typeface="Arial Black"/>
              </a:rPr>
              <a:t>diajak </a:t>
            </a:r>
            <a:r>
              <a:rPr dirty="0" sz="1000" spc="-130">
                <a:latin typeface="Arial Black"/>
                <a:cs typeface="Arial Black"/>
              </a:rPr>
              <a:t>untuk </a:t>
            </a:r>
            <a:r>
              <a:rPr dirty="0" sz="1000" spc="-150">
                <a:latin typeface="Arial Black"/>
                <a:cs typeface="Arial Black"/>
              </a:rPr>
              <a:t>mempersiapkan </a:t>
            </a:r>
            <a:r>
              <a:rPr dirty="0" sz="1000" spc="-145">
                <a:latin typeface="Arial Black"/>
                <a:cs typeface="Arial Black"/>
              </a:rPr>
              <a:t>sebuah </a:t>
            </a:r>
            <a:r>
              <a:rPr dirty="0" sz="1000" spc="-150">
                <a:latin typeface="Arial Black"/>
                <a:cs typeface="Arial Black"/>
              </a:rPr>
              <a:t>simulasi  </a:t>
            </a:r>
            <a:r>
              <a:rPr dirty="0" sz="1000" spc="-135">
                <a:latin typeface="Arial Black"/>
                <a:cs typeface="Arial Black"/>
              </a:rPr>
              <a:t>pemungutan </a:t>
            </a:r>
            <a:r>
              <a:rPr dirty="0" sz="1000" spc="-160">
                <a:latin typeface="Arial Black"/>
                <a:cs typeface="Arial Black"/>
              </a:rPr>
              <a:t>suara </a:t>
            </a:r>
            <a:r>
              <a:rPr dirty="0" sz="1000" spc="-130">
                <a:latin typeface="Arial Black"/>
                <a:cs typeface="Arial Black"/>
              </a:rPr>
              <a:t>untuk pemilihan </a:t>
            </a:r>
            <a:r>
              <a:rPr dirty="0" sz="1000" spc="-145">
                <a:latin typeface="Arial Black"/>
                <a:cs typeface="Arial Black"/>
              </a:rPr>
              <a:t>ketua </a:t>
            </a:r>
            <a:r>
              <a:rPr dirty="0" sz="1000" spc="-170">
                <a:latin typeface="Arial Black"/>
                <a:cs typeface="Arial Black"/>
              </a:rPr>
              <a:t>OSIS. </a:t>
            </a:r>
            <a:r>
              <a:rPr dirty="0" sz="1000" spc="-145">
                <a:latin typeface="Arial Black"/>
                <a:cs typeface="Arial Black"/>
              </a:rPr>
              <a:t>dimana </a:t>
            </a:r>
            <a:r>
              <a:rPr dirty="0" sz="1000" spc="-160">
                <a:latin typeface="Arial Black"/>
                <a:cs typeface="Arial Black"/>
              </a:rPr>
              <a:t>mereka </a:t>
            </a:r>
            <a:r>
              <a:rPr dirty="0" sz="1000" spc="-170">
                <a:latin typeface="Arial Black"/>
                <a:cs typeface="Arial Black"/>
              </a:rPr>
              <a:t>akan </a:t>
            </a:r>
            <a:r>
              <a:rPr dirty="0" sz="1000" spc="-130">
                <a:latin typeface="Arial Black"/>
                <a:cs typeface="Arial Black"/>
              </a:rPr>
              <a:t>berperan </a:t>
            </a:r>
            <a:r>
              <a:rPr dirty="0" sz="1000" spc="-145">
                <a:latin typeface="Arial Black"/>
                <a:cs typeface="Arial Black"/>
              </a:rPr>
              <a:t>sebagai  </a:t>
            </a:r>
            <a:r>
              <a:rPr dirty="0" sz="1000" spc="-135">
                <a:latin typeface="Arial Black"/>
                <a:cs typeface="Arial Black"/>
              </a:rPr>
              <a:t>penyelenggara </a:t>
            </a:r>
            <a:r>
              <a:rPr dirty="0" sz="1000" spc="-130">
                <a:latin typeface="Arial Black"/>
                <a:cs typeface="Arial Black"/>
              </a:rPr>
              <a:t>pemilu </a:t>
            </a:r>
            <a:r>
              <a:rPr dirty="0" sz="1000" spc="-160">
                <a:latin typeface="Arial Black"/>
                <a:cs typeface="Arial Black"/>
              </a:rPr>
              <a:t>(KPU) </a:t>
            </a:r>
            <a:r>
              <a:rPr dirty="0" sz="1000" spc="-135">
                <a:latin typeface="Arial Black"/>
                <a:cs typeface="Arial Black"/>
              </a:rPr>
              <a:t>yang </a:t>
            </a:r>
            <a:r>
              <a:rPr dirty="0" sz="1000" spc="-110">
                <a:latin typeface="Arial Black"/>
                <a:cs typeface="Arial Black"/>
              </a:rPr>
              <a:t>terdiri </a:t>
            </a:r>
            <a:r>
              <a:rPr dirty="0" sz="1000" spc="-125">
                <a:latin typeface="Arial Black"/>
                <a:cs typeface="Arial Black"/>
              </a:rPr>
              <a:t>dari </a:t>
            </a:r>
            <a:r>
              <a:rPr dirty="0" sz="1000" spc="-130">
                <a:latin typeface="Arial Black"/>
                <a:cs typeface="Arial Black"/>
              </a:rPr>
              <a:t>anggota </a:t>
            </a:r>
            <a:r>
              <a:rPr dirty="0" sz="1000" spc="-185">
                <a:latin typeface="Arial Black"/>
                <a:cs typeface="Arial Black"/>
              </a:rPr>
              <a:t>KPPS, </a:t>
            </a:r>
            <a:r>
              <a:rPr dirty="0" sz="1000" spc="-135">
                <a:latin typeface="Arial Black"/>
                <a:cs typeface="Arial Black"/>
              </a:rPr>
              <a:t>penyelenggara </a:t>
            </a:r>
            <a:r>
              <a:rPr dirty="0" sz="1000" spc="-114">
                <a:latin typeface="Arial Black"/>
                <a:cs typeface="Arial Black"/>
              </a:rPr>
              <a:t>Ad </a:t>
            </a:r>
            <a:r>
              <a:rPr dirty="0" sz="1000" spc="-150">
                <a:latin typeface="Arial Black"/>
                <a:cs typeface="Arial Black"/>
              </a:rPr>
              <a:t>Hoc, </a:t>
            </a:r>
            <a:r>
              <a:rPr dirty="0" sz="1000" spc="-160">
                <a:latin typeface="Arial Black"/>
                <a:cs typeface="Arial Black"/>
              </a:rPr>
              <a:t>Bawaslu,  </a:t>
            </a:r>
            <a:r>
              <a:rPr dirty="0" sz="1000" spc="-145">
                <a:latin typeface="Arial Black"/>
                <a:cs typeface="Arial Black"/>
              </a:rPr>
              <a:t>calon ketua </a:t>
            </a:r>
            <a:r>
              <a:rPr dirty="0" sz="1000" spc="-160">
                <a:latin typeface="Arial Black"/>
                <a:cs typeface="Arial Black"/>
              </a:rPr>
              <a:t>OSIS, </a:t>
            </a:r>
            <a:r>
              <a:rPr dirty="0" sz="1000" spc="-135">
                <a:latin typeface="Arial Black"/>
                <a:cs typeface="Arial Black"/>
              </a:rPr>
              <a:t>dan </a:t>
            </a:r>
            <a:r>
              <a:rPr dirty="0" sz="1000" spc="-125">
                <a:latin typeface="Arial Black"/>
                <a:cs typeface="Arial Black"/>
              </a:rPr>
              <a:t>pemilih, </a:t>
            </a:r>
            <a:r>
              <a:rPr dirty="0" sz="1000" spc="-135">
                <a:latin typeface="Arial Black"/>
                <a:cs typeface="Arial Black"/>
              </a:rPr>
              <a:t>peran </a:t>
            </a:r>
            <a:r>
              <a:rPr dirty="0" sz="1000" spc="-150">
                <a:latin typeface="Arial Black"/>
                <a:cs typeface="Arial Black"/>
              </a:rPr>
              <a:t>dalam simulasi </a:t>
            </a:r>
            <a:r>
              <a:rPr dirty="0" sz="1000" spc="-110">
                <a:latin typeface="Arial Black"/>
                <a:cs typeface="Arial Black"/>
              </a:rPr>
              <a:t>ini </a:t>
            </a:r>
            <a:r>
              <a:rPr dirty="0" sz="1000" spc="-125">
                <a:latin typeface="Arial Black"/>
                <a:cs typeface="Arial Black"/>
              </a:rPr>
              <a:t>dapat </a:t>
            </a:r>
            <a:r>
              <a:rPr dirty="0" sz="1000" spc="-155">
                <a:latin typeface="Arial Black"/>
                <a:cs typeface="Arial Black"/>
              </a:rPr>
              <a:t>menyesuaikan </a:t>
            </a:r>
            <a:r>
              <a:rPr dirty="0" sz="1000" spc="-160">
                <a:latin typeface="Arial Black"/>
                <a:cs typeface="Arial Black"/>
              </a:rPr>
              <a:t>sesuai </a:t>
            </a:r>
            <a:r>
              <a:rPr dirty="0" sz="1000" spc="-135">
                <a:latin typeface="Arial Black"/>
                <a:cs typeface="Arial Black"/>
              </a:rPr>
              <a:t>dengan  panduan yang </a:t>
            </a:r>
            <a:r>
              <a:rPr dirty="0" sz="1000" spc="-140">
                <a:latin typeface="Arial Black"/>
                <a:cs typeface="Arial Black"/>
              </a:rPr>
              <a:t>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40">
                <a:latin typeface="Arial Black"/>
                <a:cs typeface="Arial Black"/>
              </a:rPr>
              <a:t>dapatkan </a:t>
            </a:r>
            <a:r>
              <a:rPr dirty="0" sz="1000" spc="-160">
                <a:latin typeface="Arial Black"/>
                <a:cs typeface="Arial Black"/>
              </a:rPr>
              <a:t>saat </a:t>
            </a:r>
            <a:r>
              <a:rPr dirty="0" sz="1000" spc="-140">
                <a:latin typeface="Arial Black"/>
                <a:cs typeface="Arial Black"/>
              </a:rPr>
              <a:t>kunjungan </a:t>
            </a:r>
            <a:r>
              <a:rPr dirty="0" sz="1000" spc="-100">
                <a:latin typeface="Arial Black"/>
                <a:cs typeface="Arial Black"/>
              </a:rPr>
              <a:t>di </a:t>
            </a:r>
            <a:r>
              <a:rPr dirty="0" sz="1000" spc="-170">
                <a:latin typeface="Arial Black"/>
                <a:cs typeface="Arial Black"/>
              </a:rPr>
              <a:t>Rumah </a:t>
            </a:r>
            <a:r>
              <a:rPr dirty="0" sz="1000" spc="-130">
                <a:latin typeface="Arial Black"/>
                <a:cs typeface="Arial Black"/>
              </a:rPr>
              <a:t>Pintar</a:t>
            </a:r>
            <a:r>
              <a:rPr dirty="0" sz="1000" spc="10">
                <a:latin typeface="Arial Black"/>
                <a:cs typeface="Arial Black"/>
              </a:rPr>
              <a:t> </a:t>
            </a:r>
            <a:r>
              <a:rPr dirty="0" sz="1000" spc="-145">
                <a:latin typeface="Arial Black"/>
                <a:cs typeface="Arial Black"/>
              </a:rPr>
              <a:t>Pemilu.</a:t>
            </a:r>
            <a:endParaRPr sz="1000">
              <a:latin typeface="Arial Black"/>
              <a:cs typeface="Arial Black"/>
            </a:endParaRPr>
          </a:p>
          <a:p>
            <a:pPr marL="255904" marR="5080" indent="-237490">
              <a:lnSpc>
                <a:spcPct val="114999"/>
              </a:lnSpc>
            </a:pPr>
            <a:r>
              <a:rPr dirty="0" sz="1000" spc="-140">
                <a:latin typeface="Arial Black"/>
                <a:cs typeface="Arial Black"/>
              </a:rPr>
              <a:t>2.) </a:t>
            </a:r>
            <a:r>
              <a:rPr dirty="0" sz="1000" spc="-150">
                <a:latin typeface="Arial Black"/>
                <a:cs typeface="Arial Black"/>
              </a:rPr>
              <a:t>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25">
                <a:latin typeface="Arial Black"/>
                <a:cs typeface="Arial Black"/>
              </a:rPr>
              <a:t>diminta </a:t>
            </a:r>
            <a:r>
              <a:rPr dirty="0" sz="1000" spc="-130">
                <a:latin typeface="Arial Black"/>
                <a:cs typeface="Arial Black"/>
              </a:rPr>
              <a:t>untuk </a:t>
            </a:r>
            <a:r>
              <a:rPr dirty="0" sz="1000" spc="-145">
                <a:latin typeface="Arial Black"/>
                <a:cs typeface="Arial Black"/>
              </a:rPr>
              <a:t>menyusun </a:t>
            </a:r>
            <a:r>
              <a:rPr dirty="0" sz="1000" spc="-135">
                <a:latin typeface="Arial Black"/>
                <a:cs typeface="Arial Black"/>
              </a:rPr>
              <a:t>jadwal </a:t>
            </a:r>
            <a:r>
              <a:rPr dirty="0" sz="1000" spc="-155">
                <a:latin typeface="Arial Black"/>
                <a:cs typeface="Arial Black"/>
              </a:rPr>
              <a:t>pelaksanaan </a:t>
            </a:r>
            <a:r>
              <a:rPr dirty="0" sz="1000" spc="-145">
                <a:latin typeface="Arial Black"/>
                <a:cs typeface="Arial Black"/>
              </a:rPr>
              <a:t>simulasi, </a:t>
            </a:r>
            <a:r>
              <a:rPr dirty="0" sz="1000" spc="-165">
                <a:latin typeface="Arial Black"/>
                <a:cs typeface="Arial Black"/>
              </a:rPr>
              <a:t>sejak </a:t>
            </a:r>
            <a:r>
              <a:rPr dirty="0" sz="1000" spc="-140">
                <a:latin typeface="Arial Black"/>
                <a:cs typeface="Arial Black"/>
              </a:rPr>
              <a:t>mulai </a:t>
            </a:r>
            <a:r>
              <a:rPr dirty="0" sz="1000" spc="-135">
                <a:latin typeface="Arial Black"/>
                <a:cs typeface="Arial Black"/>
              </a:rPr>
              <a:t>persiapan, </a:t>
            </a:r>
            <a:r>
              <a:rPr dirty="0" sz="1000" spc="-130">
                <a:latin typeface="Arial Black"/>
                <a:cs typeface="Arial Black"/>
              </a:rPr>
              <a:t>hingga  </a:t>
            </a:r>
            <a:r>
              <a:rPr dirty="0" sz="1000" spc="-145">
                <a:latin typeface="Arial Black"/>
                <a:cs typeface="Arial Black"/>
              </a:rPr>
              <a:t>evaluasi.</a:t>
            </a:r>
            <a:endParaRPr sz="1000">
              <a:latin typeface="Arial Black"/>
              <a:cs typeface="Arial Black"/>
            </a:endParaRPr>
          </a:p>
          <a:p>
            <a:pPr marL="255904" marR="57785" indent="-234315">
              <a:lnSpc>
                <a:spcPct val="114999"/>
              </a:lnSpc>
            </a:pPr>
            <a:r>
              <a:rPr dirty="0" sz="1000" spc="-150">
                <a:latin typeface="Arial Black"/>
                <a:cs typeface="Arial Black"/>
              </a:rPr>
              <a:t>3.) </a:t>
            </a:r>
            <a:r>
              <a:rPr dirty="0" sz="1000" spc="-140">
                <a:latin typeface="Arial Black"/>
                <a:cs typeface="Arial Black"/>
              </a:rPr>
              <a:t>Setelah </a:t>
            </a:r>
            <a:r>
              <a:rPr dirty="0" sz="1000" spc="-105">
                <a:latin typeface="Arial Black"/>
                <a:cs typeface="Arial Black"/>
              </a:rPr>
              <a:t>itu, </a:t>
            </a:r>
            <a:r>
              <a:rPr dirty="0" sz="1000" spc="-140">
                <a:latin typeface="Arial Black"/>
                <a:cs typeface="Arial Black"/>
              </a:rPr>
              <a:t>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25">
                <a:latin typeface="Arial Black"/>
                <a:cs typeface="Arial Black"/>
              </a:rPr>
              <a:t>diminta </a:t>
            </a:r>
            <a:r>
              <a:rPr dirty="0" sz="1000" spc="-145">
                <a:latin typeface="Arial Black"/>
                <a:cs typeface="Arial Black"/>
              </a:rPr>
              <a:t>membuat </a:t>
            </a:r>
            <a:r>
              <a:rPr dirty="0" sz="1000" spc="-140">
                <a:latin typeface="Arial Black"/>
                <a:cs typeface="Arial Black"/>
              </a:rPr>
              <a:t>pembagian tugas </a:t>
            </a:r>
            <a:r>
              <a:rPr dirty="0" sz="1000" spc="-170">
                <a:latin typeface="Arial Black"/>
                <a:cs typeface="Arial Black"/>
              </a:rPr>
              <a:t>secara </a:t>
            </a:r>
            <a:r>
              <a:rPr dirty="0" sz="1000" spc="-120">
                <a:latin typeface="Arial Black"/>
                <a:cs typeface="Arial Black"/>
              </a:rPr>
              <a:t>detail </a:t>
            </a:r>
            <a:r>
              <a:rPr dirty="0" sz="1000" spc="-170">
                <a:latin typeface="Arial Black"/>
                <a:cs typeface="Arial Black"/>
              </a:rPr>
              <a:t>ke </a:t>
            </a:r>
            <a:r>
              <a:rPr dirty="0" sz="1000" spc="-150">
                <a:latin typeface="Arial Black"/>
                <a:cs typeface="Arial Black"/>
              </a:rPr>
              <a:t>dalam </a:t>
            </a:r>
            <a:r>
              <a:rPr dirty="0" sz="1000" spc="-120">
                <a:latin typeface="Arial Black"/>
                <a:cs typeface="Arial Black"/>
              </a:rPr>
              <a:t>tabel daftar  </a:t>
            </a:r>
            <a:r>
              <a:rPr dirty="0" sz="1000" spc="-150">
                <a:latin typeface="Arial Black"/>
                <a:cs typeface="Arial Black"/>
              </a:rPr>
              <a:t>periksa </a:t>
            </a:r>
            <a:r>
              <a:rPr dirty="0" sz="1000" spc="-25">
                <a:latin typeface="Arial Black"/>
                <a:cs typeface="Arial Black"/>
              </a:rPr>
              <a:t>(</a:t>
            </a:r>
            <a:r>
              <a:rPr dirty="0" sz="1000" spc="-25" i="1">
                <a:latin typeface="Arial"/>
                <a:cs typeface="Arial"/>
              </a:rPr>
              <a:t>checklist</a:t>
            </a:r>
            <a:r>
              <a:rPr dirty="0" sz="1000" spc="-25">
                <a:latin typeface="Arial Black"/>
                <a:cs typeface="Arial Black"/>
              </a:rPr>
              <a:t>) </a:t>
            </a:r>
            <a:r>
              <a:rPr dirty="0" sz="1000" spc="-135">
                <a:latin typeface="Arial Black"/>
                <a:cs typeface="Arial Black"/>
              </a:rPr>
              <a:t>yang </a:t>
            </a:r>
            <a:r>
              <a:rPr dirty="0" sz="1000" spc="-125">
                <a:latin typeface="Arial Black"/>
                <a:cs typeface="Arial Black"/>
              </a:rPr>
              <a:t>dapat </a:t>
            </a:r>
            <a:r>
              <a:rPr dirty="0" sz="1000" spc="-160">
                <a:latin typeface="Arial Black"/>
                <a:cs typeface="Arial Black"/>
              </a:rPr>
              <a:t>diakses </a:t>
            </a:r>
            <a:r>
              <a:rPr dirty="0" sz="1000" spc="-120">
                <a:latin typeface="Arial Black"/>
                <a:cs typeface="Arial Black"/>
              </a:rPr>
              <a:t>oleh </a:t>
            </a:r>
            <a:r>
              <a:rPr dirty="0" sz="1000" spc="-170">
                <a:latin typeface="Arial Black"/>
                <a:cs typeface="Arial Black"/>
              </a:rPr>
              <a:t>semua </a:t>
            </a:r>
            <a:r>
              <a:rPr dirty="0" sz="1000" spc="-140">
                <a:latin typeface="Arial Black"/>
                <a:cs typeface="Arial Black"/>
              </a:rPr>
              <a:t>peserta</a:t>
            </a:r>
            <a:r>
              <a:rPr dirty="0" sz="1000" spc="-170">
                <a:latin typeface="Arial Black"/>
                <a:cs typeface="Arial Black"/>
              </a:rPr>
              <a:t> </a:t>
            </a:r>
            <a:r>
              <a:rPr dirty="0" sz="1000" spc="-130">
                <a:latin typeface="Arial Black"/>
                <a:cs typeface="Arial Black"/>
              </a:rPr>
              <a:t>didik.</a:t>
            </a:r>
            <a:endParaRPr sz="1000">
              <a:latin typeface="Arial Black"/>
              <a:cs typeface="Arial Black"/>
            </a:endParaRPr>
          </a:p>
          <a:p>
            <a:pPr marL="16510" marR="546735" indent="-4445">
              <a:lnSpc>
                <a:spcPct val="114999"/>
              </a:lnSpc>
            </a:pPr>
            <a:r>
              <a:rPr dirty="0" sz="1000" spc="-125">
                <a:latin typeface="Arial Black"/>
                <a:cs typeface="Arial Black"/>
              </a:rPr>
              <a:t>4.) </a:t>
            </a:r>
            <a:r>
              <a:rPr dirty="0" sz="1000" spc="-135">
                <a:latin typeface="Arial Black"/>
                <a:cs typeface="Arial Black"/>
              </a:rPr>
              <a:t>Guru </a:t>
            </a:r>
            <a:r>
              <a:rPr dirty="0" sz="1000" spc="-140">
                <a:latin typeface="Arial Black"/>
                <a:cs typeface="Arial Black"/>
              </a:rPr>
              <a:t>membantu 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45">
                <a:latin typeface="Arial Black"/>
                <a:cs typeface="Arial Black"/>
              </a:rPr>
              <a:t>menyusun </a:t>
            </a:r>
            <a:r>
              <a:rPr dirty="0" sz="1000" spc="-140">
                <a:latin typeface="Arial Black"/>
                <a:cs typeface="Arial Black"/>
              </a:rPr>
              <a:t>surat </a:t>
            </a:r>
            <a:r>
              <a:rPr dirty="0" sz="1000" spc="-110">
                <a:latin typeface="Arial Black"/>
                <a:cs typeface="Arial Black"/>
              </a:rPr>
              <a:t>izin </a:t>
            </a:r>
            <a:r>
              <a:rPr dirty="0" sz="1000" spc="-140">
                <a:latin typeface="Arial Black"/>
                <a:cs typeface="Arial Black"/>
              </a:rPr>
              <a:t>kegiatan </a:t>
            </a:r>
            <a:r>
              <a:rPr dirty="0" sz="1000" spc="-135">
                <a:latin typeface="Arial Black"/>
                <a:cs typeface="Arial Black"/>
              </a:rPr>
              <a:t>dan </a:t>
            </a:r>
            <a:r>
              <a:rPr dirty="0" sz="1000" spc="-145">
                <a:latin typeface="Arial Black"/>
                <a:cs typeface="Arial Black"/>
              </a:rPr>
              <a:t>peminjaman </a:t>
            </a:r>
            <a:r>
              <a:rPr dirty="0" sz="1000" spc="-140">
                <a:latin typeface="Arial Black"/>
                <a:cs typeface="Arial Black"/>
              </a:rPr>
              <a:t>peralatan.  </a:t>
            </a:r>
            <a:r>
              <a:rPr dirty="0" sz="1000" spc="-135">
                <a:latin typeface="Arial Black"/>
                <a:cs typeface="Arial Black"/>
              </a:rPr>
              <a:t>5.) </a:t>
            </a:r>
            <a:r>
              <a:rPr dirty="0" sz="1000" spc="-150">
                <a:latin typeface="Arial Black"/>
                <a:cs typeface="Arial Black"/>
              </a:rPr>
              <a:t>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45">
                <a:latin typeface="Arial Black"/>
                <a:cs typeface="Arial Black"/>
              </a:rPr>
              <a:t>menyusun </a:t>
            </a:r>
            <a:r>
              <a:rPr dirty="0" sz="1000" spc="-120">
                <a:latin typeface="Arial Black"/>
                <a:cs typeface="Arial Black"/>
              </a:rPr>
              <a:t>daftar </a:t>
            </a:r>
            <a:r>
              <a:rPr dirty="0" sz="1000" spc="-125">
                <a:latin typeface="Arial Black"/>
                <a:cs typeface="Arial Black"/>
              </a:rPr>
              <a:t>pemilih </a:t>
            </a:r>
            <a:r>
              <a:rPr dirty="0" sz="1000" spc="-135">
                <a:latin typeface="Arial Black"/>
                <a:cs typeface="Arial Black"/>
              </a:rPr>
              <a:t>dan </a:t>
            </a:r>
            <a:r>
              <a:rPr dirty="0" sz="1000" spc="-140">
                <a:latin typeface="Arial Black"/>
                <a:cs typeface="Arial Black"/>
              </a:rPr>
              <a:t>surat </a:t>
            </a:r>
            <a:r>
              <a:rPr dirty="0" sz="1000" spc="-135">
                <a:latin typeface="Arial Black"/>
                <a:cs typeface="Arial Black"/>
              </a:rPr>
              <a:t>undangan</a:t>
            </a:r>
            <a:r>
              <a:rPr dirty="0" sz="1000" spc="-80">
                <a:latin typeface="Arial Black"/>
                <a:cs typeface="Arial Black"/>
              </a:rPr>
              <a:t> </a:t>
            </a:r>
            <a:r>
              <a:rPr dirty="0" sz="1000" spc="-125">
                <a:latin typeface="Arial Black"/>
                <a:cs typeface="Arial Black"/>
              </a:rPr>
              <a:t>pemilih</a:t>
            </a:r>
            <a:endParaRPr sz="1000">
              <a:latin typeface="Arial Black"/>
              <a:cs typeface="Arial Black"/>
            </a:endParaRPr>
          </a:p>
          <a:p>
            <a:pPr marL="13970">
              <a:lnSpc>
                <a:spcPct val="100000"/>
              </a:lnSpc>
              <a:spcBef>
                <a:spcPts val="180"/>
              </a:spcBef>
            </a:pPr>
            <a:r>
              <a:rPr dirty="0" sz="1000" spc="-130">
                <a:latin typeface="Arial Black"/>
                <a:cs typeface="Arial Black"/>
              </a:rPr>
              <a:t>6.) </a:t>
            </a:r>
            <a:r>
              <a:rPr dirty="0" sz="1000" spc="-150">
                <a:latin typeface="Arial Black"/>
                <a:cs typeface="Arial Black"/>
              </a:rPr>
              <a:t>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45">
                <a:latin typeface="Arial Black"/>
                <a:cs typeface="Arial Black"/>
              </a:rPr>
              <a:t>membuat desain </a:t>
            </a:r>
            <a:r>
              <a:rPr dirty="0" sz="1000" spc="-140">
                <a:latin typeface="Arial Black"/>
                <a:cs typeface="Arial Black"/>
              </a:rPr>
              <a:t>surat</a:t>
            </a:r>
            <a:r>
              <a:rPr dirty="0" sz="1000" spc="-15">
                <a:latin typeface="Arial Black"/>
                <a:cs typeface="Arial Black"/>
              </a:rPr>
              <a:t> </a:t>
            </a:r>
            <a:r>
              <a:rPr dirty="0" sz="1000" spc="-160">
                <a:latin typeface="Arial Black"/>
                <a:cs typeface="Arial Black"/>
              </a:rPr>
              <a:t>suara</a:t>
            </a:r>
            <a:endParaRPr sz="1000">
              <a:latin typeface="Arial Black"/>
              <a:cs typeface="Arial Black"/>
            </a:endParaRPr>
          </a:p>
          <a:p>
            <a:pPr marL="23495">
              <a:lnSpc>
                <a:spcPct val="100000"/>
              </a:lnSpc>
              <a:spcBef>
                <a:spcPts val="180"/>
              </a:spcBef>
            </a:pPr>
            <a:r>
              <a:rPr dirty="0" sz="1000" spc="-155">
                <a:latin typeface="Arial Black"/>
                <a:cs typeface="Arial Black"/>
              </a:rPr>
              <a:t>7.) </a:t>
            </a:r>
            <a:r>
              <a:rPr dirty="0" sz="1000" spc="-150">
                <a:latin typeface="Arial Black"/>
                <a:cs typeface="Arial Black"/>
              </a:rPr>
              <a:t>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45">
                <a:latin typeface="Arial Black"/>
                <a:cs typeface="Arial Black"/>
              </a:rPr>
              <a:t>membuat </a:t>
            </a:r>
            <a:r>
              <a:rPr dirty="0" sz="1000" spc="-135">
                <a:latin typeface="Arial Black"/>
                <a:cs typeface="Arial Black"/>
              </a:rPr>
              <a:t>denah </a:t>
            </a:r>
            <a:r>
              <a:rPr dirty="0" sz="1000" spc="-130">
                <a:latin typeface="Arial Black"/>
                <a:cs typeface="Arial Black"/>
              </a:rPr>
              <a:t>tempat </a:t>
            </a:r>
            <a:r>
              <a:rPr dirty="0" sz="1000" spc="-135">
                <a:latin typeface="Arial Black"/>
                <a:cs typeface="Arial Black"/>
              </a:rPr>
              <a:t>pemungutan</a:t>
            </a:r>
            <a:r>
              <a:rPr dirty="0" sz="1000" spc="-50">
                <a:latin typeface="Arial Black"/>
                <a:cs typeface="Arial Black"/>
              </a:rPr>
              <a:t> </a:t>
            </a:r>
            <a:r>
              <a:rPr dirty="0" sz="1000" spc="-160">
                <a:latin typeface="Arial Black"/>
                <a:cs typeface="Arial Black"/>
              </a:rPr>
              <a:t>suara</a:t>
            </a:r>
            <a:endParaRPr sz="1000">
              <a:latin typeface="Arial Black"/>
              <a:cs typeface="Arial Black"/>
            </a:endParaRPr>
          </a:p>
          <a:p>
            <a:pPr algn="just" marL="255904" marR="328930" indent="-243204">
              <a:lnSpc>
                <a:spcPct val="114999"/>
              </a:lnSpc>
            </a:pPr>
            <a:r>
              <a:rPr dirty="0" sz="1000" spc="-130">
                <a:latin typeface="Arial Black"/>
                <a:cs typeface="Arial Black"/>
              </a:rPr>
              <a:t>8.) </a:t>
            </a:r>
            <a:r>
              <a:rPr dirty="0" sz="1000" spc="-150">
                <a:latin typeface="Arial Black"/>
                <a:cs typeface="Arial Black"/>
              </a:rPr>
              <a:t>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45">
                <a:latin typeface="Arial Black"/>
                <a:cs typeface="Arial Black"/>
              </a:rPr>
              <a:t>membuat desain </a:t>
            </a:r>
            <a:r>
              <a:rPr dirty="0" sz="1000" spc="-140">
                <a:latin typeface="Arial Black"/>
                <a:cs typeface="Arial Black"/>
              </a:rPr>
              <a:t>papan </a:t>
            </a:r>
            <a:r>
              <a:rPr dirty="0" sz="1000" spc="-125">
                <a:latin typeface="Arial Black"/>
                <a:cs typeface="Arial Black"/>
              </a:rPr>
              <a:t>perhitungan </a:t>
            </a:r>
            <a:r>
              <a:rPr dirty="0" sz="1000" spc="-155">
                <a:latin typeface="Arial Black"/>
                <a:cs typeface="Arial Black"/>
              </a:rPr>
              <a:t>suara, </a:t>
            </a:r>
            <a:r>
              <a:rPr dirty="0" sz="1000" spc="-150">
                <a:latin typeface="Arial Black"/>
                <a:cs typeface="Arial Black"/>
              </a:rPr>
              <a:t>kotak </a:t>
            </a:r>
            <a:r>
              <a:rPr dirty="0" sz="1000" spc="-160">
                <a:latin typeface="Arial Black"/>
                <a:cs typeface="Arial Black"/>
              </a:rPr>
              <a:t>suara </a:t>
            </a:r>
            <a:r>
              <a:rPr dirty="0" sz="1000" spc="-135">
                <a:latin typeface="Arial Black"/>
                <a:cs typeface="Arial Black"/>
              </a:rPr>
              <a:t>dan </a:t>
            </a:r>
            <a:r>
              <a:rPr dirty="0" sz="1000" spc="-120">
                <a:latin typeface="Arial Black"/>
                <a:cs typeface="Arial Black"/>
              </a:rPr>
              <a:t>bilik </a:t>
            </a:r>
            <a:r>
              <a:rPr dirty="0" sz="1000" spc="-160">
                <a:latin typeface="Arial Black"/>
                <a:cs typeface="Arial Black"/>
              </a:rPr>
              <a:t>suara </a:t>
            </a:r>
            <a:r>
              <a:rPr dirty="0" sz="1000" spc="-135">
                <a:latin typeface="Arial Black"/>
                <a:cs typeface="Arial Black"/>
              </a:rPr>
              <a:t>dengan  peralatan yang </a:t>
            </a:r>
            <a:r>
              <a:rPr dirty="0" sz="1000" spc="-130">
                <a:latin typeface="Arial Black"/>
                <a:cs typeface="Arial Black"/>
              </a:rPr>
              <a:t>tersedia, </a:t>
            </a:r>
            <a:r>
              <a:rPr dirty="0" sz="1000" spc="-140">
                <a:latin typeface="Arial Black"/>
                <a:cs typeface="Arial Black"/>
              </a:rPr>
              <a:t>atau </a:t>
            </a:r>
            <a:r>
              <a:rPr dirty="0" sz="1000" spc="-135">
                <a:latin typeface="Arial Black"/>
                <a:cs typeface="Arial Black"/>
              </a:rPr>
              <a:t>peralatan lainnya yang </a:t>
            </a:r>
            <a:r>
              <a:rPr dirty="0" sz="1000" spc="-160">
                <a:latin typeface="Arial Black"/>
                <a:cs typeface="Arial Black"/>
              </a:rPr>
              <a:t>sesuai </a:t>
            </a:r>
            <a:r>
              <a:rPr dirty="0" sz="1000" spc="-135">
                <a:latin typeface="Arial Black"/>
                <a:cs typeface="Arial Black"/>
              </a:rPr>
              <a:t>dengan kebutuhan </a:t>
            </a:r>
            <a:r>
              <a:rPr dirty="0" sz="1000" spc="-155">
                <a:latin typeface="Arial Black"/>
                <a:cs typeface="Arial Black"/>
              </a:rPr>
              <a:t>pelaksanaan  </a:t>
            </a:r>
            <a:r>
              <a:rPr dirty="0" sz="1000" spc="-150">
                <a:latin typeface="Arial Black"/>
                <a:cs typeface="Arial Black"/>
              </a:rPr>
              <a:t>simulasi </a:t>
            </a:r>
            <a:r>
              <a:rPr dirty="0" sz="1000" spc="-135">
                <a:latin typeface="Arial Black"/>
                <a:cs typeface="Arial Black"/>
              </a:rPr>
              <a:t>pemungutan</a:t>
            </a:r>
            <a:r>
              <a:rPr dirty="0" sz="1000" spc="-35">
                <a:latin typeface="Arial Black"/>
                <a:cs typeface="Arial Black"/>
              </a:rPr>
              <a:t> </a:t>
            </a:r>
            <a:r>
              <a:rPr dirty="0" sz="1000" spc="-160">
                <a:latin typeface="Arial Black"/>
                <a:cs typeface="Arial Black"/>
              </a:rPr>
              <a:t>suara</a:t>
            </a:r>
            <a:endParaRPr sz="1000">
              <a:latin typeface="Arial Black"/>
              <a:cs typeface="Arial Black"/>
            </a:endParaRPr>
          </a:p>
          <a:p>
            <a:pPr algn="just" marL="17145">
              <a:lnSpc>
                <a:spcPct val="100000"/>
              </a:lnSpc>
              <a:spcBef>
                <a:spcPts val="180"/>
              </a:spcBef>
            </a:pPr>
            <a:r>
              <a:rPr dirty="0" sz="1000" spc="-140">
                <a:latin typeface="Arial Black"/>
                <a:cs typeface="Arial Black"/>
              </a:rPr>
              <a:t>9.) </a:t>
            </a:r>
            <a:r>
              <a:rPr dirty="0" sz="1000" spc="-155">
                <a:latin typeface="Arial Black"/>
                <a:cs typeface="Arial Black"/>
              </a:rPr>
              <a:t>Melaksanakan </a:t>
            </a:r>
            <a:r>
              <a:rPr dirty="0" sz="1000" spc="-140">
                <a:latin typeface="Arial Black"/>
                <a:cs typeface="Arial Black"/>
              </a:rPr>
              <a:t>tugas </a:t>
            </a:r>
            <a:r>
              <a:rPr dirty="0" sz="1000" spc="-160">
                <a:latin typeface="Arial Black"/>
                <a:cs typeface="Arial Black"/>
              </a:rPr>
              <a:t>sesuai </a:t>
            </a:r>
            <a:r>
              <a:rPr dirty="0" sz="1000" spc="-135">
                <a:latin typeface="Arial Black"/>
                <a:cs typeface="Arial Black"/>
              </a:rPr>
              <a:t>peran</a:t>
            </a:r>
            <a:r>
              <a:rPr dirty="0" sz="1000" spc="15">
                <a:latin typeface="Arial Black"/>
                <a:cs typeface="Arial Black"/>
              </a:rPr>
              <a:t> </a:t>
            </a:r>
            <a:r>
              <a:rPr dirty="0" sz="1000" spc="-140">
                <a:latin typeface="Arial Black"/>
                <a:cs typeface="Arial Black"/>
              </a:rPr>
              <a:t>masing-masing.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532519" y="1457397"/>
            <a:ext cx="1536065" cy="342900"/>
          </a:xfrm>
          <a:custGeom>
            <a:avLst/>
            <a:gdLst/>
            <a:ahLst/>
            <a:cxnLst/>
            <a:rect l="l" t="t" r="r" b="b"/>
            <a:pathLst>
              <a:path w="1536064" h="342900">
                <a:moveTo>
                  <a:pt x="1478647" y="342299"/>
                </a:moveTo>
                <a:lnTo>
                  <a:pt x="57049" y="342299"/>
                </a:lnTo>
                <a:lnTo>
                  <a:pt x="34846" y="337815"/>
                </a:lnTo>
                <a:lnTo>
                  <a:pt x="16712" y="325589"/>
                </a:lnTo>
                <a:lnTo>
                  <a:pt x="4484" y="307454"/>
                </a:lnTo>
                <a:lnTo>
                  <a:pt x="0" y="285246"/>
                </a:lnTo>
                <a:lnTo>
                  <a:pt x="0" y="57049"/>
                </a:lnTo>
                <a:lnTo>
                  <a:pt x="4484" y="34843"/>
                </a:lnTo>
                <a:lnTo>
                  <a:pt x="16712" y="16709"/>
                </a:lnTo>
                <a:lnTo>
                  <a:pt x="34846" y="4483"/>
                </a:lnTo>
                <a:lnTo>
                  <a:pt x="57049" y="0"/>
                </a:lnTo>
                <a:lnTo>
                  <a:pt x="1478647" y="0"/>
                </a:lnTo>
                <a:lnTo>
                  <a:pt x="1518996" y="16709"/>
                </a:lnTo>
                <a:lnTo>
                  <a:pt x="1535696" y="57049"/>
                </a:lnTo>
                <a:lnTo>
                  <a:pt x="1535696" y="285246"/>
                </a:lnTo>
                <a:lnTo>
                  <a:pt x="1531212" y="307454"/>
                </a:lnTo>
                <a:lnTo>
                  <a:pt x="1518984" y="325589"/>
                </a:lnTo>
                <a:lnTo>
                  <a:pt x="1500850" y="337815"/>
                </a:lnTo>
                <a:lnTo>
                  <a:pt x="1478647" y="342299"/>
                </a:lnTo>
                <a:close/>
              </a:path>
            </a:pathLst>
          </a:custGeom>
          <a:solidFill>
            <a:srgbClr val="627E8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407141" y="1862285"/>
            <a:ext cx="1948814" cy="7264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42265" marR="5080" indent="-330200">
              <a:lnSpc>
                <a:spcPct val="114999"/>
              </a:lnSpc>
              <a:spcBef>
                <a:spcPts val="100"/>
              </a:spcBef>
              <a:tabLst>
                <a:tab pos="342265" algn="l"/>
              </a:tabLst>
            </a:pPr>
            <a:r>
              <a:rPr dirty="0" sz="1000" spc="-200">
                <a:latin typeface="Arial Black"/>
                <a:cs typeface="Arial Black"/>
              </a:rPr>
              <a:t>1.)	</a:t>
            </a:r>
            <a:r>
              <a:rPr dirty="0" sz="1000" spc="-150">
                <a:latin typeface="Arial Black"/>
                <a:cs typeface="Arial Black"/>
              </a:rPr>
              <a:t>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50">
                <a:latin typeface="Arial Black"/>
                <a:cs typeface="Arial Black"/>
              </a:rPr>
              <a:t>mempersiapkan  </a:t>
            </a:r>
            <a:r>
              <a:rPr dirty="0" sz="1000" spc="-135">
                <a:latin typeface="Arial Black"/>
                <a:cs typeface="Arial Black"/>
              </a:rPr>
              <a:t>seluruh </a:t>
            </a:r>
            <a:r>
              <a:rPr dirty="0" sz="1000" spc="-125">
                <a:latin typeface="Arial Black"/>
                <a:cs typeface="Arial Black"/>
              </a:rPr>
              <a:t>template </a:t>
            </a:r>
            <a:r>
              <a:rPr dirty="0" sz="1000" spc="-145">
                <a:latin typeface="Arial Black"/>
                <a:cs typeface="Arial Black"/>
              </a:rPr>
              <a:t>desain  </a:t>
            </a:r>
            <a:r>
              <a:rPr dirty="0" sz="1000" spc="-135">
                <a:latin typeface="Arial Black"/>
                <a:cs typeface="Arial Black"/>
              </a:rPr>
              <a:t>peralatan yang </a:t>
            </a:r>
            <a:r>
              <a:rPr dirty="0" sz="1000" spc="-150">
                <a:latin typeface="Arial Black"/>
                <a:cs typeface="Arial Black"/>
              </a:rPr>
              <a:t>sudah  direncanakan</a:t>
            </a:r>
            <a:endParaRPr sz="1000">
              <a:latin typeface="Arial Black"/>
              <a:cs typeface="Arial Black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9974" y="0"/>
            <a:ext cx="1646555" cy="406400"/>
            <a:chOff x="39974" y="0"/>
            <a:chExt cx="1646555" cy="406400"/>
          </a:xfrm>
        </p:grpSpPr>
        <p:sp>
          <p:nvSpPr>
            <p:cNvPr id="14" name="object 14"/>
            <p:cNvSpPr/>
            <p:nvPr/>
          </p:nvSpPr>
          <p:spPr>
            <a:xfrm>
              <a:off x="39974" y="0"/>
              <a:ext cx="1646246" cy="40604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668548" y="115849"/>
              <a:ext cx="876300" cy="276225"/>
            </a:xfrm>
            <a:custGeom>
              <a:avLst/>
              <a:gdLst/>
              <a:ahLst/>
              <a:cxnLst/>
              <a:rect l="l" t="t" r="r" b="b"/>
              <a:pathLst>
                <a:path w="876300" h="276225">
                  <a:moveTo>
                    <a:pt x="829698" y="275999"/>
                  </a:moveTo>
                  <a:lnTo>
                    <a:pt x="45999" y="275999"/>
                  </a:lnTo>
                  <a:lnTo>
                    <a:pt x="28094" y="272384"/>
                  </a:lnTo>
                  <a:lnTo>
                    <a:pt x="13473" y="262526"/>
                  </a:lnTo>
                  <a:lnTo>
                    <a:pt x="3614" y="247904"/>
                  </a:lnTo>
                  <a:lnTo>
                    <a:pt x="0" y="229999"/>
                  </a:lnTo>
                  <a:lnTo>
                    <a:pt x="0" y="46000"/>
                  </a:lnTo>
                  <a:lnTo>
                    <a:pt x="3614" y="28095"/>
                  </a:lnTo>
                  <a:lnTo>
                    <a:pt x="13473" y="13473"/>
                  </a:lnTo>
                  <a:lnTo>
                    <a:pt x="28094" y="3614"/>
                  </a:lnTo>
                  <a:lnTo>
                    <a:pt x="45999" y="0"/>
                  </a:lnTo>
                  <a:lnTo>
                    <a:pt x="829698" y="0"/>
                  </a:lnTo>
                  <a:lnTo>
                    <a:pt x="867969" y="20479"/>
                  </a:lnTo>
                  <a:lnTo>
                    <a:pt x="875698" y="46000"/>
                  </a:lnTo>
                  <a:lnTo>
                    <a:pt x="875698" y="229999"/>
                  </a:lnTo>
                  <a:lnTo>
                    <a:pt x="872083" y="247904"/>
                  </a:lnTo>
                  <a:lnTo>
                    <a:pt x="862225" y="262526"/>
                  </a:lnTo>
                  <a:lnTo>
                    <a:pt x="847603" y="272384"/>
                  </a:lnTo>
                  <a:lnTo>
                    <a:pt x="829698" y="275999"/>
                  </a:lnTo>
                  <a:close/>
                </a:path>
              </a:pathLst>
            </a:custGeom>
            <a:solidFill>
              <a:srgbClr val="D8E9D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/>
          <p:cNvSpPr txBox="1"/>
          <p:nvPr/>
        </p:nvSpPr>
        <p:spPr>
          <a:xfrm>
            <a:off x="595473" y="108610"/>
            <a:ext cx="80962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Arial"/>
                <a:cs typeface="Arial"/>
              </a:rPr>
              <a:t>Suara</a:t>
            </a:r>
            <a:r>
              <a:rPr dirty="0" sz="800" spc="-60">
                <a:latin typeface="Arial"/>
                <a:cs typeface="Arial"/>
              </a:rPr>
              <a:t> </a:t>
            </a:r>
            <a:r>
              <a:rPr dirty="0" sz="800" spc="-5">
                <a:latin typeface="Arial"/>
                <a:cs typeface="Arial"/>
              </a:rPr>
              <a:t>Demokrasi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0" y="466294"/>
            <a:ext cx="1068705" cy="678815"/>
            <a:chOff x="0" y="466294"/>
            <a:chExt cx="1068705" cy="678815"/>
          </a:xfrm>
        </p:grpSpPr>
        <p:sp>
          <p:nvSpPr>
            <p:cNvPr id="18" name="object 18"/>
            <p:cNvSpPr/>
            <p:nvPr/>
          </p:nvSpPr>
          <p:spPr>
            <a:xfrm>
              <a:off x="0" y="466294"/>
              <a:ext cx="1068705" cy="678815"/>
            </a:xfrm>
            <a:custGeom>
              <a:avLst/>
              <a:gdLst/>
              <a:ahLst/>
              <a:cxnLst/>
              <a:rect l="l" t="t" r="r" b="b"/>
              <a:pathLst>
                <a:path w="1068705" h="678815">
                  <a:moveTo>
                    <a:pt x="1064074" y="289319"/>
                  </a:moveTo>
                  <a:lnTo>
                    <a:pt x="61539" y="289319"/>
                  </a:lnTo>
                  <a:lnTo>
                    <a:pt x="95289" y="287631"/>
                  </a:lnTo>
                  <a:lnTo>
                    <a:pt x="175883" y="282394"/>
                  </a:lnTo>
                  <a:lnTo>
                    <a:pt x="239135" y="277216"/>
                  </a:lnTo>
                  <a:lnTo>
                    <a:pt x="398519" y="262494"/>
                  </a:lnTo>
                  <a:lnTo>
                    <a:pt x="402009" y="248644"/>
                  </a:lnTo>
                  <a:lnTo>
                    <a:pt x="410621" y="220889"/>
                  </a:lnTo>
                  <a:lnTo>
                    <a:pt x="427961" y="181902"/>
                  </a:lnTo>
                  <a:lnTo>
                    <a:pt x="449609" y="146404"/>
                  </a:lnTo>
                  <a:lnTo>
                    <a:pt x="475619" y="113469"/>
                  </a:lnTo>
                  <a:lnTo>
                    <a:pt x="505936" y="84024"/>
                  </a:lnTo>
                  <a:lnTo>
                    <a:pt x="516353" y="74482"/>
                  </a:lnTo>
                  <a:lnTo>
                    <a:pt x="550976" y="50274"/>
                  </a:lnTo>
                  <a:lnTo>
                    <a:pt x="588218" y="30314"/>
                  </a:lnTo>
                  <a:lnTo>
                    <a:pt x="641926" y="11287"/>
                  </a:lnTo>
                  <a:lnTo>
                    <a:pt x="684406" y="2617"/>
                  </a:lnTo>
                  <a:lnTo>
                    <a:pt x="713851" y="0"/>
                  </a:lnTo>
                  <a:lnTo>
                    <a:pt x="746786" y="0"/>
                  </a:lnTo>
                  <a:lnTo>
                    <a:pt x="813470" y="10414"/>
                  </a:lnTo>
                  <a:lnTo>
                    <a:pt x="861128" y="26882"/>
                  </a:lnTo>
                  <a:lnTo>
                    <a:pt x="918270" y="58072"/>
                  </a:lnTo>
                  <a:lnTo>
                    <a:pt x="957258" y="88389"/>
                  </a:lnTo>
                  <a:lnTo>
                    <a:pt x="990195" y="123012"/>
                  </a:lnTo>
                  <a:lnTo>
                    <a:pt x="1018765" y="162872"/>
                  </a:lnTo>
                  <a:lnTo>
                    <a:pt x="1041285" y="207039"/>
                  </a:lnTo>
                  <a:lnTo>
                    <a:pt x="1057752" y="254696"/>
                  </a:lnTo>
                  <a:lnTo>
                    <a:pt x="1061245" y="270291"/>
                  </a:lnTo>
                  <a:lnTo>
                    <a:pt x="1064074" y="289319"/>
                  </a:lnTo>
                  <a:close/>
                </a:path>
                <a:path w="1068705" h="678815">
                  <a:moveTo>
                    <a:pt x="0" y="403516"/>
                  </a:moveTo>
                  <a:lnTo>
                    <a:pt x="0" y="288605"/>
                  </a:lnTo>
                  <a:lnTo>
                    <a:pt x="15627" y="289319"/>
                  </a:lnTo>
                  <a:lnTo>
                    <a:pt x="1064074" y="289319"/>
                  </a:lnTo>
                  <a:lnTo>
                    <a:pt x="1066422" y="304041"/>
                  </a:lnTo>
                  <a:lnTo>
                    <a:pt x="1068170" y="338724"/>
                  </a:lnTo>
                  <a:lnTo>
                    <a:pt x="1067295" y="356936"/>
                  </a:lnTo>
                  <a:lnTo>
                    <a:pt x="1066422" y="373346"/>
                  </a:lnTo>
                  <a:lnTo>
                    <a:pt x="1063805" y="390686"/>
                  </a:lnTo>
                  <a:lnTo>
                    <a:pt x="1061914" y="402849"/>
                  </a:lnTo>
                  <a:lnTo>
                    <a:pt x="15627" y="402849"/>
                  </a:lnTo>
                  <a:lnTo>
                    <a:pt x="0" y="403516"/>
                  </a:lnTo>
                  <a:close/>
                </a:path>
                <a:path w="1068705" h="678815">
                  <a:moveTo>
                    <a:pt x="728571" y="678321"/>
                  </a:moveTo>
                  <a:lnTo>
                    <a:pt x="714723" y="678321"/>
                  </a:lnTo>
                  <a:lnTo>
                    <a:pt x="700001" y="677448"/>
                  </a:lnTo>
                  <a:lnTo>
                    <a:pt x="686093" y="675701"/>
                  </a:lnTo>
                  <a:lnTo>
                    <a:pt x="644546" y="667903"/>
                  </a:lnTo>
                  <a:lnTo>
                    <a:pt x="630696" y="663598"/>
                  </a:lnTo>
                  <a:lnTo>
                    <a:pt x="617661" y="660106"/>
                  </a:lnTo>
                  <a:lnTo>
                    <a:pt x="568316" y="637586"/>
                  </a:lnTo>
                  <a:lnTo>
                    <a:pt x="522403" y="608143"/>
                  </a:lnTo>
                  <a:lnTo>
                    <a:pt x="473001" y="562231"/>
                  </a:lnTo>
                  <a:lnTo>
                    <a:pt x="456534" y="540583"/>
                  </a:lnTo>
                  <a:lnTo>
                    <a:pt x="448736" y="530168"/>
                  </a:lnTo>
                  <a:lnTo>
                    <a:pt x="415859" y="470406"/>
                  </a:lnTo>
                  <a:lnTo>
                    <a:pt x="402824" y="431419"/>
                  </a:lnTo>
                  <a:lnTo>
                    <a:pt x="309311" y="421876"/>
                  </a:lnTo>
                  <a:lnTo>
                    <a:pt x="169831" y="409774"/>
                  </a:lnTo>
                  <a:lnTo>
                    <a:pt x="92729" y="404536"/>
                  </a:lnTo>
                  <a:lnTo>
                    <a:pt x="34655" y="402849"/>
                  </a:lnTo>
                  <a:lnTo>
                    <a:pt x="1061914" y="402849"/>
                  </a:lnTo>
                  <a:lnTo>
                    <a:pt x="1052575" y="440089"/>
                  </a:lnTo>
                  <a:lnTo>
                    <a:pt x="1027435" y="500724"/>
                  </a:lnTo>
                  <a:lnTo>
                    <a:pt x="1000553" y="542271"/>
                  </a:lnTo>
                  <a:lnTo>
                    <a:pt x="990195" y="554433"/>
                  </a:lnTo>
                  <a:lnTo>
                    <a:pt x="979778" y="567411"/>
                  </a:lnTo>
                  <a:lnTo>
                    <a:pt x="944283" y="601218"/>
                  </a:lnTo>
                  <a:lnTo>
                    <a:pt x="890573" y="637586"/>
                  </a:lnTo>
                  <a:lnTo>
                    <a:pt x="845533" y="657488"/>
                  </a:lnTo>
                  <a:lnTo>
                    <a:pt x="797003" y="671396"/>
                  </a:lnTo>
                  <a:lnTo>
                    <a:pt x="763195" y="676573"/>
                  </a:lnTo>
                  <a:lnTo>
                    <a:pt x="728571" y="6783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474536" y="536343"/>
              <a:ext cx="521334" cy="521334"/>
            </a:xfrm>
            <a:custGeom>
              <a:avLst/>
              <a:gdLst/>
              <a:ahLst/>
              <a:cxnLst/>
              <a:rect l="l" t="t" r="r" b="b"/>
              <a:pathLst>
                <a:path w="521334" h="521334">
                  <a:moveTo>
                    <a:pt x="260394" y="520788"/>
                  </a:moveTo>
                  <a:lnTo>
                    <a:pt x="213588" y="516593"/>
                  </a:lnTo>
                  <a:lnTo>
                    <a:pt x="169534" y="504498"/>
                  </a:lnTo>
                  <a:lnTo>
                    <a:pt x="128968" y="485237"/>
                  </a:lnTo>
                  <a:lnTo>
                    <a:pt x="92625" y="459547"/>
                  </a:lnTo>
                  <a:lnTo>
                    <a:pt x="61241" y="428163"/>
                  </a:lnTo>
                  <a:lnTo>
                    <a:pt x="35551" y="391820"/>
                  </a:lnTo>
                  <a:lnTo>
                    <a:pt x="16290" y="351254"/>
                  </a:lnTo>
                  <a:lnTo>
                    <a:pt x="4195" y="307200"/>
                  </a:lnTo>
                  <a:lnTo>
                    <a:pt x="0" y="260394"/>
                  </a:lnTo>
                  <a:lnTo>
                    <a:pt x="4195" y="213588"/>
                  </a:lnTo>
                  <a:lnTo>
                    <a:pt x="16290" y="169534"/>
                  </a:lnTo>
                  <a:lnTo>
                    <a:pt x="35551" y="128968"/>
                  </a:lnTo>
                  <a:lnTo>
                    <a:pt x="61241" y="92625"/>
                  </a:lnTo>
                  <a:lnTo>
                    <a:pt x="92625" y="61241"/>
                  </a:lnTo>
                  <a:lnTo>
                    <a:pt x="128968" y="35551"/>
                  </a:lnTo>
                  <a:lnTo>
                    <a:pt x="169534" y="16290"/>
                  </a:lnTo>
                  <a:lnTo>
                    <a:pt x="213588" y="4195"/>
                  </a:lnTo>
                  <a:lnTo>
                    <a:pt x="260394" y="0"/>
                  </a:lnTo>
                  <a:lnTo>
                    <a:pt x="311431" y="5049"/>
                  </a:lnTo>
                  <a:lnTo>
                    <a:pt x="360042" y="19820"/>
                  </a:lnTo>
                  <a:lnTo>
                    <a:pt x="404861" y="43748"/>
                  </a:lnTo>
                  <a:lnTo>
                    <a:pt x="444521" y="76267"/>
                  </a:lnTo>
                  <a:lnTo>
                    <a:pt x="477039" y="115926"/>
                  </a:lnTo>
                  <a:lnTo>
                    <a:pt x="500967" y="160744"/>
                  </a:lnTo>
                  <a:lnTo>
                    <a:pt x="515739" y="209355"/>
                  </a:lnTo>
                  <a:lnTo>
                    <a:pt x="520788" y="260394"/>
                  </a:lnTo>
                  <a:lnTo>
                    <a:pt x="516593" y="307200"/>
                  </a:lnTo>
                  <a:lnTo>
                    <a:pt x="504498" y="351254"/>
                  </a:lnTo>
                  <a:lnTo>
                    <a:pt x="485237" y="391820"/>
                  </a:lnTo>
                  <a:lnTo>
                    <a:pt x="459547" y="428163"/>
                  </a:lnTo>
                  <a:lnTo>
                    <a:pt x="428163" y="459547"/>
                  </a:lnTo>
                  <a:lnTo>
                    <a:pt x="391820" y="485237"/>
                  </a:lnTo>
                  <a:lnTo>
                    <a:pt x="351254" y="504498"/>
                  </a:lnTo>
                  <a:lnTo>
                    <a:pt x="307200" y="516593"/>
                  </a:lnTo>
                  <a:lnTo>
                    <a:pt x="260394" y="520788"/>
                  </a:lnTo>
                  <a:close/>
                </a:path>
              </a:pathLst>
            </a:custGeom>
            <a:solidFill>
              <a:srgbClr val="DD7E6B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/>
          <p:cNvSpPr txBox="1"/>
          <p:nvPr/>
        </p:nvSpPr>
        <p:spPr>
          <a:xfrm>
            <a:off x="641273" y="677422"/>
            <a:ext cx="187960" cy="2235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300" spc="100" b="1">
                <a:solidFill>
                  <a:srgbClr val="FFFFFF"/>
                </a:solidFill>
                <a:latin typeface="Comfortaa"/>
                <a:cs typeface="Comfortaa"/>
              </a:rPr>
              <a:t>12</a:t>
            </a:r>
            <a:endParaRPr sz="1300">
              <a:latin typeface="Comfortaa"/>
              <a:cs typeface="Comforta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72623" y="455377"/>
            <a:ext cx="4373245" cy="1255395"/>
          </a:xfrm>
          <a:prstGeom prst="rect">
            <a:avLst/>
          </a:prstGeom>
        </p:spPr>
        <p:txBody>
          <a:bodyPr wrap="square" lIns="0" tIns="20320" rIns="0" bIns="0" rtlCol="0" vert="horz">
            <a:spAutoFit/>
          </a:bodyPr>
          <a:lstStyle/>
          <a:p>
            <a:pPr marL="318135" marR="5080">
              <a:lnSpc>
                <a:spcPts val="1420"/>
              </a:lnSpc>
              <a:spcBef>
                <a:spcPts val="160"/>
              </a:spcBef>
            </a:pPr>
            <a:r>
              <a:rPr dirty="0" sz="1200" spc="-15" b="1">
                <a:solidFill>
                  <a:srgbClr val="741A46"/>
                </a:solidFill>
                <a:latin typeface="Arial"/>
                <a:cs typeface="Arial"/>
              </a:rPr>
              <a:t>Peserta </a:t>
            </a:r>
            <a:r>
              <a:rPr dirty="0" sz="1200" spc="-10" b="1">
                <a:solidFill>
                  <a:srgbClr val="741A46"/>
                </a:solidFill>
                <a:latin typeface="Arial"/>
                <a:cs typeface="Arial"/>
              </a:rPr>
              <a:t>Didik </a:t>
            </a:r>
            <a:r>
              <a:rPr dirty="0" sz="1200" spc="-20" b="1">
                <a:solidFill>
                  <a:srgbClr val="741A46"/>
                </a:solidFill>
                <a:latin typeface="Arial"/>
                <a:cs typeface="Arial"/>
              </a:rPr>
              <a:t>Mempersiapkan Seluruh </a:t>
            </a:r>
            <a:r>
              <a:rPr dirty="0" sz="1200" spc="-30" b="1">
                <a:solidFill>
                  <a:srgbClr val="741A46"/>
                </a:solidFill>
                <a:latin typeface="Arial"/>
                <a:cs typeface="Arial"/>
              </a:rPr>
              <a:t>Perencanaan yang  Sudah </a:t>
            </a:r>
            <a:r>
              <a:rPr dirty="0" sz="1200" b="1">
                <a:solidFill>
                  <a:srgbClr val="741A46"/>
                </a:solidFill>
                <a:latin typeface="Arial"/>
                <a:cs typeface="Arial"/>
              </a:rPr>
              <a:t>Dibuat </a:t>
            </a:r>
            <a:r>
              <a:rPr dirty="0" sz="1200" spc="-25" b="1">
                <a:solidFill>
                  <a:srgbClr val="741A46"/>
                </a:solidFill>
                <a:latin typeface="Arial"/>
                <a:cs typeface="Arial"/>
              </a:rPr>
              <a:t>Pada </a:t>
            </a:r>
            <a:r>
              <a:rPr dirty="0" sz="1200" spc="-10" b="1">
                <a:solidFill>
                  <a:srgbClr val="741A46"/>
                </a:solidFill>
                <a:latin typeface="Arial"/>
                <a:cs typeface="Arial"/>
              </a:rPr>
              <a:t>Aktivitas </a:t>
            </a:r>
            <a:r>
              <a:rPr dirty="0" sz="1200" spc="-25" b="1">
                <a:solidFill>
                  <a:srgbClr val="741A46"/>
                </a:solidFill>
                <a:latin typeface="Arial"/>
                <a:cs typeface="Arial"/>
              </a:rPr>
              <a:t>Sebelumnya, </a:t>
            </a:r>
            <a:r>
              <a:rPr dirty="0" sz="1200" spc="-15" b="1">
                <a:solidFill>
                  <a:srgbClr val="741A46"/>
                </a:solidFill>
                <a:latin typeface="Arial"/>
                <a:cs typeface="Arial"/>
              </a:rPr>
              <a:t>Peserta </a:t>
            </a:r>
            <a:r>
              <a:rPr dirty="0" sz="1200" spc="-10" b="1">
                <a:solidFill>
                  <a:srgbClr val="741A46"/>
                </a:solidFill>
                <a:latin typeface="Arial"/>
                <a:cs typeface="Arial"/>
              </a:rPr>
              <a:t>Didik  </a:t>
            </a:r>
            <a:r>
              <a:rPr dirty="0" sz="1200" b="1">
                <a:solidFill>
                  <a:srgbClr val="741A46"/>
                </a:solidFill>
                <a:latin typeface="Arial"/>
                <a:cs typeface="Arial"/>
              </a:rPr>
              <a:t>Membuat </a:t>
            </a:r>
            <a:r>
              <a:rPr dirty="0" sz="1200" spc="-20" b="1">
                <a:solidFill>
                  <a:srgbClr val="741A46"/>
                </a:solidFill>
                <a:latin typeface="Arial"/>
                <a:cs typeface="Arial"/>
              </a:rPr>
              <a:t>Seluruh </a:t>
            </a:r>
            <a:r>
              <a:rPr dirty="0" sz="1200" spc="30" b="1">
                <a:solidFill>
                  <a:srgbClr val="741A46"/>
                </a:solidFill>
                <a:latin typeface="Arial"/>
                <a:cs typeface="Arial"/>
              </a:rPr>
              <a:t>Alat </a:t>
            </a:r>
            <a:r>
              <a:rPr dirty="0" sz="1200" spc="-30" b="1">
                <a:solidFill>
                  <a:srgbClr val="741A46"/>
                </a:solidFill>
                <a:latin typeface="Arial"/>
                <a:cs typeface="Arial"/>
              </a:rPr>
              <a:t>yang </a:t>
            </a:r>
            <a:r>
              <a:rPr dirty="0" sz="1200" spc="-15" b="1">
                <a:solidFill>
                  <a:srgbClr val="741A46"/>
                </a:solidFill>
                <a:latin typeface="Arial"/>
                <a:cs typeface="Arial"/>
              </a:rPr>
              <a:t>Dibutuhkan </a:t>
            </a:r>
            <a:r>
              <a:rPr dirty="0" sz="1200" spc="-5" b="1">
                <a:solidFill>
                  <a:srgbClr val="741A46"/>
                </a:solidFill>
                <a:latin typeface="Arial"/>
                <a:cs typeface="Arial"/>
              </a:rPr>
              <a:t>Untuk </a:t>
            </a:r>
            <a:r>
              <a:rPr dirty="0" sz="1200" spc="-25" b="1">
                <a:solidFill>
                  <a:srgbClr val="741A46"/>
                </a:solidFill>
                <a:latin typeface="Arial"/>
                <a:cs typeface="Arial"/>
              </a:rPr>
              <a:t>Simulasi  </a:t>
            </a:r>
            <a:r>
              <a:rPr dirty="0" sz="1200" spc="-20" b="1">
                <a:solidFill>
                  <a:srgbClr val="741A46"/>
                </a:solidFill>
                <a:latin typeface="Arial"/>
                <a:cs typeface="Arial"/>
              </a:rPr>
              <a:t>Pemilu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1847850" algn="l"/>
              </a:tabLst>
            </a:pPr>
            <a:r>
              <a:rPr dirty="0" baseline="2136" sz="1950" spc="-44" b="1">
                <a:solidFill>
                  <a:srgbClr val="FFFFFF"/>
                </a:solidFill>
                <a:latin typeface="Arial"/>
                <a:cs typeface="Arial"/>
              </a:rPr>
              <a:t>Persiapan	</a:t>
            </a:r>
            <a:r>
              <a:rPr dirty="0" sz="1300" spc="-25" b="1">
                <a:solidFill>
                  <a:srgbClr val="FFFFFF"/>
                </a:solidFill>
                <a:latin typeface="Arial"/>
                <a:cs typeface="Arial"/>
              </a:rPr>
              <a:t>Pelaksanaan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303133" y="546018"/>
            <a:ext cx="1780539" cy="539750"/>
          </a:xfrm>
          <a:prstGeom prst="rect">
            <a:avLst/>
          </a:prstGeom>
        </p:spPr>
        <p:txBody>
          <a:bodyPr wrap="square" lIns="0" tIns="317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dirty="0" sz="1000" spc="-110" b="1">
                <a:latin typeface="Verdana"/>
                <a:cs typeface="Verdana"/>
              </a:rPr>
              <a:t>Kegiatan:</a:t>
            </a:r>
            <a:endParaRPr sz="1000">
              <a:latin typeface="Verdana"/>
              <a:cs typeface="Verdana"/>
            </a:endParaRPr>
          </a:p>
          <a:p>
            <a:pPr marL="12700" marR="5080">
              <a:lnSpc>
                <a:spcPct val="112500"/>
              </a:lnSpc>
            </a:pPr>
            <a:r>
              <a:rPr dirty="0" sz="1000" spc="-110" b="1">
                <a:latin typeface="Verdana"/>
                <a:cs typeface="Verdana"/>
              </a:rPr>
              <a:t>Persiapan </a:t>
            </a:r>
            <a:r>
              <a:rPr dirty="0" sz="1000" spc="-114" b="1">
                <a:latin typeface="Verdana"/>
                <a:cs typeface="Verdana"/>
              </a:rPr>
              <a:t>Pemungutan </a:t>
            </a:r>
            <a:r>
              <a:rPr dirty="0" sz="1000" spc="-125" b="1">
                <a:latin typeface="Verdana"/>
                <a:cs typeface="Verdana"/>
              </a:rPr>
              <a:t>Suara  </a:t>
            </a:r>
            <a:r>
              <a:rPr dirty="0" sz="1000" spc="-105" b="1">
                <a:latin typeface="Verdana"/>
                <a:cs typeface="Verdana"/>
              </a:rPr>
              <a:t>Untuk </a:t>
            </a:r>
            <a:r>
              <a:rPr dirty="0" sz="1000" spc="-100" b="1">
                <a:latin typeface="Verdana"/>
                <a:cs typeface="Verdana"/>
              </a:rPr>
              <a:t>Pemilihan </a:t>
            </a:r>
            <a:r>
              <a:rPr dirty="0" sz="1000" spc="-114" b="1">
                <a:latin typeface="Verdana"/>
                <a:cs typeface="Verdana"/>
              </a:rPr>
              <a:t>Ketua</a:t>
            </a:r>
            <a:r>
              <a:rPr dirty="0" sz="1000" spc="-60" b="1">
                <a:latin typeface="Verdana"/>
                <a:cs typeface="Verdana"/>
              </a:rPr>
              <a:t> </a:t>
            </a:r>
            <a:r>
              <a:rPr dirty="0" sz="1000" spc="-95" b="1">
                <a:latin typeface="Verdana"/>
                <a:cs typeface="Verdana"/>
              </a:rPr>
              <a:t>Osis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910683" y="176444"/>
            <a:ext cx="649605" cy="132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 spc="25" b="1">
                <a:latin typeface="Comfortaa"/>
                <a:cs typeface="Comfortaa"/>
              </a:rPr>
              <a:t>Tahapan</a:t>
            </a:r>
            <a:r>
              <a:rPr dirty="0" sz="700" spc="-60" b="1">
                <a:latin typeface="Comfortaa"/>
                <a:cs typeface="Comfortaa"/>
              </a:rPr>
              <a:t> </a:t>
            </a:r>
            <a:r>
              <a:rPr dirty="0" sz="700" spc="20" b="1">
                <a:latin typeface="Comfortaa"/>
                <a:cs typeface="Comfortaa"/>
              </a:rPr>
              <a:t>Aksi</a:t>
            </a:r>
            <a:endParaRPr sz="700">
              <a:latin typeface="Comfortaa"/>
              <a:cs typeface="Comfortaa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8498" y="189497"/>
            <a:ext cx="993775" cy="996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55"/>
              </a:lnSpc>
            </a:pPr>
            <a:r>
              <a:rPr dirty="0" sz="700" spc="45" b="1">
                <a:latin typeface="Comfortaa"/>
                <a:cs typeface="Comfortaa"/>
              </a:rPr>
              <a:t>Bhinneka </a:t>
            </a:r>
            <a:r>
              <a:rPr dirty="0" sz="700" spc="25" b="1">
                <a:latin typeface="Comfortaa"/>
                <a:cs typeface="Comfortaa"/>
              </a:rPr>
              <a:t>Tunggal</a:t>
            </a:r>
            <a:r>
              <a:rPr dirty="0" sz="700" spc="-114" b="1">
                <a:latin typeface="Comfortaa"/>
                <a:cs typeface="Comfortaa"/>
              </a:rPr>
              <a:t> </a:t>
            </a:r>
            <a:r>
              <a:rPr dirty="0" sz="700" spc="20" b="1">
                <a:latin typeface="Comfortaa"/>
                <a:cs typeface="Comfortaa"/>
              </a:rPr>
              <a:t>Ika</a:t>
            </a:r>
            <a:endParaRPr sz="700">
              <a:latin typeface="Comfortaa"/>
              <a:cs typeface="Comforta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42569" y="185512"/>
            <a:ext cx="114972" cy="1149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42224" y="1453397"/>
            <a:ext cx="4857115" cy="596900"/>
          </a:xfrm>
          <a:custGeom>
            <a:avLst/>
            <a:gdLst/>
            <a:ahLst/>
            <a:cxnLst/>
            <a:rect l="l" t="t" r="r" b="b"/>
            <a:pathLst>
              <a:path w="4857115" h="596900">
                <a:moveTo>
                  <a:pt x="0" y="99402"/>
                </a:moveTo>
                <a:lnTo>
                  <a:pt x="7811" y="60710"/>
                </a:lnTo>
                <a:lnTo>
                  <a:pt x="29114" y="29114"/>
                </a:lnTo>
                <a:lnTo>
                  <a:pt x="60710" y="7811"/>
                </a:lnTo>
                <a:lnTo>
                  <a:pt x="99402" y="0"/>
                </a:lnTo>
                <a:lnTo>
                  <a:pt x="4757290" y="0"/>
                </a:lnTo>
                <a:lnTo>
                  <a:pt x="4795324" y="7566"/>
                </a:lnTo>
                <a:lnTo>
                  <a:pt x="4827565" y="29114"/>
                </a:lnTo>
                <a:lnTo>
                  <a:pt x="4849121" y="61362"/>
                </a:lnTo>
                <a:lnTo>
                  <a:pt x="4856690" y="99402"/>
                </a:lnTo>
                <a:lnTo>
                  <a:pt x="4856690" y="496996"/>
                </a:lnTo>
                <a:lnTo>
                  <a:pt x="4848879" y="535688"/>
                </a:lnTo>
                <a:lnTo>
                  <a:pt x="4827577" y="567285"/>
                </a:lnTo>
                <a:lnTo>
                  <a:pt x="4795982" y="588587"/>
                </a:lnTo>
                <a:lnTo>
                  <a:pt x="4757290" y="596398"/>
                </a:lnTo>
                <a:lnTo>
                  <a:pt x="99402" y="596398"/>
                </a:lnTo>
                <a:lnTo>
                  <a:pt x="60710" y="588587"/>
                </a:lnTo>
                <a:lnTo>
                  <a:pt x="29114" y="567285"/>
                </a:lnTo>
                <a:lnTo>
                  <a:pt x="7811" y="535688"/>
                </a:lnTo>
                <a:lnTo>
                  <a:pt x="0" y="496996"/>
                </a:lnTo>
                <a:lnTo>
                  <a:pt x="0" y="99402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278325" y="692994"/>
            <a:ext cx="2400935" cy="2235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300" spc="-30" b="1">
                <a:solidFill>
                  <a:srgbClr val="741A46"/>
                </a:solidFill>
                <a:latin typeface="Arial"/>
                <a:cs typeface="Arial"/>
              </a:rPr>
              <a:t>Simulasi </a:t>
            </a:r>
            <a:r>
              <a:rPr dirty="0" sz="1300" spc="-20" b="1">
                <a:solidFill>
                  <a:srgbClr val="741A46"/>
                </a:solidFill>
                <a:latin typeface="Arial"/>
                <a:cs typeface="Arial"/>
              </a:rPr>
              <a:t>Pemilihan </a:t>
            </a:r>
            <a:r>
              <a:rPr dirty="0" sz="1300" spc="-25" b="1">
                <a:solidFill>
                  <a:srgbClr val="741A46"/>
                </a:solidFill>
                <a:latin typeface="Arial"/>
                <a:cs typeface="Arial"/>
              </a:rPr>
              <a:t>Ketua</a:t>
            </a:r>
            <a:r>
              <a:rPr dirty="0" sz="1300" spc="-20" b="1">
                <a:solidFill>
                  <a:srgbClr val="741A46"/>
                </a:solidFill>
                <a:latin typeface="Arial"/>
                <a:cs typeface="Arial"/>
              </a:rPr>
              <a:t> OSIS</a:t>
            </a:r>
            <a:endParaRPr sz="13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88499" y="499549"/>
            <a:ext cx="8427720" cy="799465"/>
            <a:chOff x="388499" y="499549"/>
            <a:chExt cx="8427720" cy="799465"/>
          </a:xfrm>
        </p:grpSpPr>
        <p:sp>
          <p:nvSpPr>
            <p:cNvPr id="7" name="object 7"/>
            <p:cNvSpPr/>
            <p:nvPr/>
          </p:nvSpPr>
          <p:spPr>
            <a:xfrm>
              <a:off x="460699" y="499549"/>
              <a:ext cx="8283575" cy="758825"/>
            </a:xfrm>
            <a:custGeom>
              <a:avLst/>
              <a:gdLst/>
              <a:ahLst/>
              <a:cxnLst/>
              <a:rect l="l" t="t" r="r" b="b"/>
              <a:pathLst>
                <a:path w="8283575" h="758825">
                  <a:moveTo>
                    <a:pt x="5521513" y="0"/>
                  </a:moveTo>
                  <a:lnTo>
                    <a:pt x="5521513" y="758398"/>
                  </a:lnTo>
                </a:path>
                <a:path w="8283575" h="758825">
                  <a:moveTo>
                    <a:pt x="8283183" y="758448"/>
                  </a:moveTo>
                  <a:lnTo>
                    <a:pt x="0" y="758448"/>
                  </a:lnTo>
                </a:path>
              </a:pathLst>
            </a:custGeom>
            <a:ln w="19049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8734357" y="1217135"/>
              <a:ext cx="81724" cy="8172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88499" y="1217135"/>
              <a:ext cx="81724" cy="817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/>
          <p:nvPr/>
        </p:nvSpPr>
        <p:spPr>
          <a:xfrm>
            <a:off x="6303133" y="546018"/>
            <a:ext cx="1554480" cy="539750"/>
          </a:xfrm>
          <a:prstGeom prst="rect">
            <a:avLst/>
          </a:prstGeom>
        </p:spPr>
        <p:txBody>
          <a:bodyPr wrap="square" lIns="0" tIns="317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dirty="0" sz="1000" spc="-110" b="1">
                <a:latin typeface="Verdana"/>
                <a:cs typeface="Verdana"/>
              </a:rPr>
              <a:t>Kegiatan:</a:t>
            </a:r>
            <a:endParaRPr sz="1000">
              <a:latin typeface="Verdana"/>
              <a:cs typeface="Verdana"/>
            </a:endParaRPr>
          </a:p>
          <a:p>
            <a:pPr marL="12700" marR="5080">
              <a:lnSpc>
                <a:spcPct val="112500"/>
              </a:lnSpc>
            </a:pPr>
            <a:r>
              <a:rPr dirty="0" sz="1000" spc="-114" b="1">
                <a:latin typeface="Verdana"/>
                <a:cs typeface="Verdana"/>
              </a:rPr>
              <a:t>Pemungutan </a:t>
            </a:r>
            <a:r>
              <a:rPr dirty="0" sz="1000" spc="-125" b="1">
                <a:latin typeface="Verdana"/>
                <a:cs typeface="Verdana"/>
              </a:rPr>
              <a:t>Suara </a:t>
            </a:r>
            <a:r>
              <a:rPr dirty="0" sz="1000" spc="-110" b="1">
                <a:latin typeface="Verdana"/>
                <a:cs typeface="Verdana"/>
              </a:rPr>
              <a:t>Untuk  </a:t>
            </a:r>
            <a:r>
              <a:rPr dirty="0" sz="1000" spc="-100" b="1">
                <a:latin typeface="Verdana"/>
                <a:cs typeface="Verdana"/>
              </a:rPr>
              <a:t>Pemilihan </a:t>
            </a:r>
            <a:r>
              <a:rPr dirty="0" sz="1000" spc="-114" b="1">
                <a:latin typeface="Verdana"/>
                <a:cs typeface="Verdana"/>
              </a:rPr>
              <a:t>Ketua</a:t>
            </a:r>
            <a:r>
              <a:rPr dirty="0" sz="1000" spc="-70" b="1">
                <a:latin typeface="Verdana"/>
                <a:cs typeface="Verdana"/>
              </a:rPr>
              <a:t> </a:t>
            </a:r>
            <a:r>
              <a:rPr dirty="0" sz="1000" spc="-95" b="1">
                <a:latin typeface="Verdana"/>
                <a:cs typeface="Verdana"/>
              </a:rPr>
              <a:t>Osis</a:t>
            </a:r>
            <a:endParaRPr sz="1000">
              <a:latin typeface="Verdana"/>
              <a:cs typeface="Verdana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0" y="466294"/>
            <a:ext cx="1068705" cy="678815"/>
            <a:chOff x="0" y="466294"/>
            <a:chExt cx="1068705" cy="678815"/>
          </a:xfrm>
        </p:grpSpPr>
        <p:sp>
          <p:nvSpPr>
            <p:cNvPr id="12" name="object 12"/>
            <p:cNvSpPr/>
            <p:nvPr/>
          </p:nvSpPr>
          <p:spPr>
            <a:xfrm>
              <a:off x="0" y="466294"/>
              <a:ext cx="1068705" cy="678815"/>
            </a:xfrm>
            <a:custGeom>
              <a:avLst/>
              <a:gdLst/>
              <a:ahLst/>
              <a:cxnLst/>
              <a:rect l="l" t="t" r="r" b="b"/>
              <a:pathLst>
                <a:path w="1068705" h="678815">
                  <a:moveTo>
                    <a:pt x="1064074" y="289319"/>
                  </a:moveTo>
                  <a:lnTo>
                    <a:pt x="61539" y="289319"/>
                  </a:lnTo>
                  <a:lnTo>
                    <a:pt x="95289" y="287631"/>
                  </a:lnTo>
                  <a:lnTo>
                    <a:pt x="175883" y="282394"/>
                  </a:lnTo>
                  <a:lnTo>
                    <a:pt x="239135" y="277216"/>
                  </a:lnTo>
                  <a:lnTo>
                    <a:pt x="398519" y="262494"/>
                  </a:lnTo>
                  <a:lnTo>
                    <a:pt x="402009" y="248644"/>
                  </a:lnTo>
                  <a:lnTo>
                    <a:pt x="410621" y="220889"/>
                  </a:lnTo>
                  <a:lnTo>
                    <a:pt x="427961" y="181902"/>
                  </a:lnTo>
                  <a:lnTo>
                    <a:pt x="449609" y="146404"/>
                  </a:lnTo>
                  <a:lnTo>
                    <a:pt x="475619" y="113469"/>
                  </a:lnTo>
                  <a:lnTo>
                    <a:pt x="505936" y="84024"/>
                  </a:lnTo>
                  <a:lnTo>
                    <a:pt x="516353" y="74482"/>
                  </a:lnTo>
                  <a:lnTo>
                    <a:pt x="550976" y="50274"/>
                  </a:lnTo>
                  <a:lnTo>
                    <a:pt x="588218" y="30314"/>
                  </a:lnTo>
                  <a:lnTo>
                    <a:pt x="641926" y="11287"/>
                  </a:lnTo>
                  <a:lnTo>
                    <a:pt x="684406" y="2617"/>
                  </a:lnTo>
                  <a:lnTo>
                    <a:pt x="713851" y="0"/>
                  </a:lnTo>
                  <a:lnTo>
                    <a:pt x="746786" y="0"/>
                  </a:lnTo>
                  <a:lnTo>
                    <a:pt x="813470" y="10414"/>
                  </a:lnTo>
                  <a:lnTo>
                    <a:pt x="861128" y="26882"/>
                  </a:lnTo>
                  <a:lnTo>
                    <a:pt x="918270" y="58072"/>
                  </a:lnTo>
                  <a:lnTo>
                    <a:pt x="957258" y="88389"/>
                  </a:lnTo>
                  <a:lnTo>
                    <a:pt x="990195" y="123012"/>
                  </a:lnTo>
                  <a:lnTo>
                    <a:pt x="1018765" y="162872"/>
                  </a:lnTo>
                  <a:lnTo>
                    <a:pt x="1041285" y="207039"/>
                  </a:lnTo>
                  <a:lnTo>
                    <a:pt x="1057752" y="254696"/>
                  </a:lnTo>
                  <a:lnTo>
                    <a:pt x="1061245" y="270291"/>
                  </a:lnTo>
                  <a:lnTo>
                    <a:pt x="1064074" y="289319"/>
                  </a:lnTo>
                  <a:close/>
                </a:path>
                <a:path w="1068705" h="678815">
                  <a:moveTo>
                    <a:pt x="0" y="403516"/>
                  </a:moveTo>
                  <a:lnTo>
                    <a:pt x="0" y="288605"/>
                  </a:lnTo>
                  <a:lnTo>
                    <a:pt x="15627" y="289319"/>
                  </a:lnTo>
                  <a:lnTo>
                    <a:pt x="1064074" y="289319"/>
                  </a:lnTo>
                  <a:lnTo>
                    <a:pt x="1066422" y="304041"/>
                  </a:lnTo>
                  <a:lnTo>
                    <a:pt x="1068170" y="338724"/>
                  </a:lnTo>
                  <a:lnTo>
                    <a:pt x="1067295" y="356936"/>
                  </a:lnTo>
                  <a:lnTo>
                    <a:pt x="1066422" y="373346"/>
                  </a:lnTo>
                  <a:lnTo>
                    <a:pt x="1063805" y="390686"/>
                  </a:lnTo>
                  <a:lnTo>
                    <a:pt x="1061914" y="402849"/>
                  </a:lnTo>
                  <a:lnTo>
                    <a:pt x="15627" y="402849"/>
                  </a:lnTo>
                  <a:lnTo>
                    <a:pt x="0" y="403516"/>
                  </a:lnTo>
                  <a:close/>
                </a:path>
                <a:path w="1068705" h="678815">
                  <a:moveTo>
                    <a:pt x="728571" y="678321"/>
                  </a:moveTo>
                  <a:lnTo>
                    <a:pt x="714723" y="678321"/>
                  </a:lnTo>
                  <a:lnTo>
                    <a:pt x="700001" y="677448"/>
                  </a:lnTo>
                  <a:lnTo>
                    <a:pt x="686093" y="675701"/>
                  </a:lnTo>
                  <a:lnTo>
                    <a:pt x="644546" y="667903"/>
                  </a:lnTo>
                  <a:lnTo>
                    <a:pt x="630696" y="663598"/>
                  </a:lnTo>
                  <a:lnTo>
                    <a:pt x="617661" y="660106"/>
                  </a:lnTo>
                  <a:lnTo>
                    <a:pt x="568316" y="637586"/>
                  </a:lnTo>
                  <a:lnTo>
                    <a:pt x="522403" y="608143"/>
                  </a:lnTo>
                  <a:lnTo>
                    <a:pt x="473001" y="562231"/>
                  </a:lnTo>
                  <a:lnTo>
                    <a:pt x="456534" y="540583"/>
                  </a:lnTo>
                  <a:lnTo>
                    <a:pt x="448736" y="530168"/>
                  </a:lnTo>
                  <a:lnTo>
                    <a:pt x="415859" y="470406"/>
                  </a:lnTo>
                  <a:lnTo>
                    <a:pt x="402824" y="431419"/>
                  </a:lnTo>
                  <a:lnTo>
                    <a:pt x="309311" y="421876"/>
                  </a:lnTo>
                  <a:lnTo>
                    <a:pt x="169831" y="409774"/>
                  </a:lnTo>
                  <a:lnTo>
                    <a:pt x="92729" y="404536"/>
                  </a:lnTo>
                  <a:lnTo>
                    <a:pt x="34655" y="402849"/>
                  </a:lnTo>
                  <a:lnTo>
                    <a:pt x="1061914" y="402849"/>
                  </a:lnTo>
                  <a:lnTo>
                    <a:pt x="1052575" y="440089"/>
                  </a:lnTo>
                  <a:lnTo>
                    <a:pt x="1027435" y="500724"/>
                  </a:lnTo>
                  <a:lnTo>
                    <a:pt x="1000553" y="542271"/>
                  </a:lnTo>
                  <a:lnTo>
                    <a:pt x="990195" y="554433"/>
                  </a:lnTo>
                  <a:lnTo>
                    <a:pt x="979778" y="567411"/>
                  </a:lnTo>
                  <a:lnTo>
                    <a:pt x="944283" y="601218"/>
                  </a:lnTo>
                  <a:lnTo>
                    <a:pt x="890573" y="637586"/>
                  </a:lnTo>
                  <a:lnTo>
                    <a:pt x="845533" y="657488"/>
                  </a:lnTo>
                  <a:lnTo>
                    <a:pt x="797003" y="671396"/>
                  </a:lnTo>
                  <a:lnTo>
                    <a:pt x="763195" y="676573"/>
                  </a:lnTo>
                  <a:lnTo>
                    <a:pt x="728571" y="6783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474536" y="536343"/>
              <a:ext cx="521334" cy="521334"/>
            </a:xfrm>
            <a:custGeom>
              <a:avLst/>
              <a:gdLst/>
              <a:ahLst/>
              <a:cxnLst/>
              <a:rect l="l" t="t" r="r" b="b"/>
              <a:pathLst>
                <a:path w="521334" h="521334">
                  <a:moveTo>
                    <a:pt x="260394" y="520788"/>
                  </a:moveTo>
                  <a:lnTo>
                    <a:pt x="213588" y="516593"/>
                  </a:lnTo>
                  <a:lnTo>
                    <a:pt x="169534" y="504498"/>
                  </a:lnTo>
                  <a:lnTo>
                    <a:pt x="128968" y="485237"/>
                  </a:lnTo>
                  <a:lnTo>
                    <a:pt x="92625" y="459547"/>
                  </a:lnTo>
                  <a:lnTo>
                    <a:pt x="61241" y="428163"/>
                  </a:lnTo>
                  <a:lnTo>
                    <a:pt x="35551" y="391820"/>
                  </a:lnTo>
                  <a:lnTo>
                    <a:pt x="16290" y="351254"/>
                  </a:lnTo>
                  <a:lnTo>
                    <a:pt x="4195" y="307200"/>
                  </a:lnTo>
                  <a:lnTo>
                    <a:pt x="0" y="260394"/>
                  </a:lnTo>
                  <a:lnTo>
                    <a:pt x="4195" y="213588"/>
                  </a:lnTo>
                  <a:lnTo>
                    <a:pt x="16290" y="169534"/>
                  </a:lnTo>
                  <a:lnTo>
                    <a:pt x="35551" y="128968"/>
                  </a:lnTo>
                  <a:lnTo>
                    <a:pt x="61241" y="92625"/>
                  </a:lnTo>
                  <a:lnTo>
                    <a:pt x="92625" y="61241"/>
                  </a:lnTo>
                  <a:lnTo>
                    <a:pt x="128968" y="35551"/>
                  </a:lnTo>
                  <a:lnTo>
                    <a:pt x="169534" y="16290"/>
                  </a:lnTo>
                  <a:lnTo>
                    <a:pt x="213588" y="4195"/>
                  </a:lnTo>
                  <a:lnTo>
                    <a:pt x="260394" y="0"/>
                  </a:lnTo>
                  <a:lnTo>
                    <a:pt x="311431" y="5049"/>
                  </a:lnTo>
                  <a:lnTo>
                    <a:pt x="360042" y="19820"/>
                  </a:lnTo>
                  <a:lnTo>
                    <a:pt x="404861" y="43748"/>
                  </a:lnTo>
                  <a:lnTo>
                    <a:pt x="444521" y="76267"/>
                  </a:lnTo>
                  <a:lnTo>
                    <a:pt x="477039" y="115926"/>
                  </a:lnTo>
                  <a:lnTo>
                    <a:pt x="500967" y="160744"/>
                  </a:lnTo>
                  <a:lnTo>
                    <a:pt x="515739" y="209355"/>
                  </a:lnTo>
                  <a:lnTo>
                    <a:pt x="520788" y="260394"/>
                  </a:lnTo>
                  <a:lnTo>
                    <a:pt x="516593" y="307200"/>
                  </a:lnTo>
                  <a:lnTo>
                    <a:pt x="504498" y="351254"/>
                  </a:lnTo>
                  <a:lnTo>
                    <a:pt x="485237" y="391820"/>
                  </a:lnTo>
                  <a:lnTo>
                    <a:pt x="459547" y="428163"/>
                  </a:lnTo>
                  <a:lnTo>
                    <a:pt x="428163" y="459547"/>
                  </a:lnTo>
                  <a:lnTo>
                    <a:pt x="391820" y="485237"/>
                  </a:lnTo>
                  <a:lnTo>
                    <a:pt x="351254" y="504498"/>
                  </a:lnTo>
                  <a:lnTo>
                    <a:pt x="307200" y="516593"/>
                  </a:lnTo>
                  <a:lnTo>
                    <a:pt x="260394" y="520788"/>
                  </a:lnTo>
                  <a:close/>
                </a:path>
              </a:pathLst>
            </a:custGeom>
            <a:solidFill>
              <a:srgbClr val="E6913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/>
          <p:cNvSpPr txBox="1"/>
          <p:nvPr/>
        </p:nvSpPr>
        <p:spPr>
          <a:xfrm>
            <a:off x="634090" y="672150"/>
            <a:ext cx="20193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120" b="1">
                <a:solidFill>
                  <a:srgbClr val="FFFFFF"/>
                </a:solidFill>
                <a:latin typeface="Comfortaa"/>
                <a:cs typeface="Comfortaa"/>
              </a:rPr>
              <a:t>13</a:t>
            </a:r>
            <a:endParaRPr sz="1400">
              <a:latin typeface="Comfortaa"/>
              <a:cs typeface="Comfortaa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8774857" y="198899"/>
            <a:ext cx="101699" cy="1016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491448" y="1492804"/>
            <a:ext cx="775970" cy="42925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065"/>
              </a:lnSpc>
              <a:spcBef>
                <a:spcPts val="100"/>
              </a:spcBef>
            </a:pPr>
            <a:r>
              <a:rPr dirty="0" sz="900" spc="-10" b="1">
                <a:latin typeface="Arial"/>
                <a:cs typeface="Arial"/>
              </a:rPr>
              <a:t>Waktu: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ts val="1050"/>
              </a:lnSpc>
            </a:pPr>
            <a:r>
              <a:rPr dirty="0" sz="900" spc="-180">
                <a:latin typeface="Arial Black"/>
                <a:cs typeface="Arial Black"/>
              </a:rPr>
              <a:t>180</a:t>
            </a:r>
            <a:r>
              <a:rPr dirty="0" sz="900" spc="-95">
                <a:latin typeface="Arial Black"/>
                <a:cs typeface="Arial Black"/>
              </a:rPr>
              <a:t> </a:t>
            </a:r>
            <a:r>
              <a:rPr dirty="0" sz="900" spc="-100">
                <a:latin typeface="Arial Black"/>
                <a:cs typeface="Arial Black"/>
              </a:rPr>
              <a:t>Menit</a:t>
            </a:r>
            <a:endParaRPr sz="900">
              <a:latin typeface="Arial Black"/>
              <a:cs typeface="Arial Black"/>
            </a:endParaRPr>
          </a:p>
          <a:p>
            <a:pPr marL="12700">
              <a:lnSpc>
                <a:spcPts val="1065"/>
              </a:lnSpc>
            </a:pPr>
            <a:r>
              <a:rPr dirty="0" sz="900" spc="-114">
                <a:latin typeface="Arial Black"/>
                <a:cs typeface="Arial Black"/>
              </a:rPr>
              <a:t>4 </a:t>
            </a:r>
            <a:r>
              <a:rPr dirty="0" sz="900" spc="-200">
                <a:latin typeface="Arial Black"/>
                <a:cs typeface="Arial Black"/>
              </a:rPr>
              <a:t>Jam</a:t>
            </a:r>
            <a:r>
              <a:rPr dirty="0" sz="900" spc="-135">
                <a:latin typeface="Arial Black"/>
                <a:cs typeface="Arial Black"/>
              </a:rPr>
              <a:t> </a:t>
            </a:r>
            <a:r>
              <a:rPr dirty="0" sz="900" spc="-130">
                <a:latin typeface="Arial Black"/>
                <a:cs typeface="Arial Black"/>
              </a:rPr>
              <a:t>Pelajaran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423543" y="1511497"/>
            <a:ext cx="1788795" cy="436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30" b="1">
                <a:latin typeface="Arial"/>
                <a:cs typeface="Arial"/>
              </a:rPr>
              <a:t>Peralatan:</a:t>
            </a:r>
            <a:endParaRPr sz="9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dirty="0" sz="900" spc="-100">
                <a:latin typeface="Arial Black"/>
                <a:cs typeface="Arial Black"/>
              </a:rPr>
              <a:t>Aula/ruang </a:t>
            </a:r>
            <a:r>
              <a:rPr dirty="0" sz="900" spc="-145">
                <a:latin typeface="Arial Black"/>
                <a:cs typeface="Arial Black"/>
              </a:rPr>
              <a:t>kelas </a:t>
            </a:r>
            <a:r>
              <a:rPr dirty="0" sz="900" spc="-125">
                <a:latin typeface="Arial Black"/>
                <a:cs typeface="Arial Black"/>
              </a:rPr>
              <a:t>kosong, </a:t>
            </a:r>
            <a:r>
              <a:rPr dirty="0" sz="900" spc="-110">
                <a:latin typeface="Arial Black"/>
                <a:cs typeface="Arial Black"/>
              </a:rPr>
              <a:t>bilik </a:t>
            </a:r>
            <a:r>
              <a:rPr dirty="0" sz="900" spc="-120">
                <a:latin typeface="Arial Black"/>
                <a:cs typeface="Arial Black"/>
              </a:rPr>
              <a:t>untuk  </a:t>
            </a:r>
            <a:r>
              <a:rPr dirty="0" sz="900" spc="-125">
                <a:latin typeface="Arial Black"/>
                <a:cs typeface="Arial Black"/>
              </a:rPr>
              <a:t>surat</a:t>
            </a:r>
            <a:r>
              <a:rPr dirty="0" sz="900" spc="-90">
                <a:latin typeface="Arial Black"/>
                <a:cs typeface="Arial Black"/>
              </a:rPr>
              <a:t> </a:t>
            </a:r>
            <a:r>
              <a:rPr dirty="0" sz="900" spc="-145">
                <a:latin typeface="Arial Black"/>
                <a:cs typeface="Arial Black"/>
              </a:rPr>
              <a:t>suara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618765" y="1511497"/>
            <a:ext cx="63563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40" b="1">
                <a:latin typeface="Arial"/>
                <a:cs typeface="Arial"/>
              </a:rPr>
              <a:t>Peran</a:t>
            </a:r>
            <a:r>
              <a:rPr dirty="0" sz="900" spc="-80" b="1">
                <a:latin typeface="Arial"/>
                <a:cs typeface="Arial"/>
              </a:rPr>
              <a:t> </a:t>
            </a:r>
            <a:r>
              <a:rPr dirty="0" sz="900" spc="-40" b="1">
                <a:latin typeface="Arial"/>
                <a:cs typeface="Arial"/>
              </a:rPr>
              <a:t>Guru: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900" spc="-105">
                <a:latin typeface="Arial Black"/>
                <a:cs typeface="Arial Black"/>
              </a:rPr>
              <a:t>Moderator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357022" y="2525994"/>
            <a:ext cx="2827094" cy="261749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20" name="object 20"/>
          <p:cNvGrpSpPr/>
          <p:nvPr/>
        </p:nvGrpSpPr>
        <p:grpSpPr>
          <a:xfrm>
            <a:off x="39974" y="0"/>
            <a:ext cx="1646555" cy="406400"/>
            <a:chOff x="39974" y="0"/>
            <a:chExt cx="1646555" cy="406400"/>
          </a:xfrm>
        </p:grpSpPr>
        <p:sp>
          <p:nvSpPr>
            <p:cNvPr id="21" name="object 21"/>
            <p:cNvSpPr/>
            <p:nvPr/>
          </p:nvSpPr>
          <p:spPr>
            <a:xfrm>
              <a:off x="39974" y="0"/>
              <a:ext cx="1646246" cy="40604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668548" y="115849"/>
              <a:ext cx="876300" cy="276225"/>
            </a:xfrm>
            <a:custGeom>
              <a:avLst/>
              <a:gdLst/>
              <a:ahLst/>
              <a:cxnLst/>
              <a:rect l="l" t="t" r="r" b="b"/>
              <a:pathLst>
                <a:path w="876300" h="276225">
                  <a:moveTo>
                    <a:pt x="829698" y="275999"/>
                  </a:moveTo>
                  <a:lnTo>
                    <a:pt x="45999" y="275999"/>
                  </a:lnTo>
                  <a:lnTo>
                    <a:pt x="28094" y="272384"/>
                  </a:lnTo>
                  <a:lnTo>
                    <a:pt x="13473" y="262526"/>
                  </a:lnTo>
                  <a:lnTo>
                    <a:pt x="3614" y="247904"/>
                  </a:lnTo>
                  <a:lnTo>
                    <a:pt x="0" y="229999"/>
                  </a:lnTo>
                  <a:lnTo>
                    <a:pt x="0" y="46000"/>
                  </a:lnTo>
                  <a:lnTo>
                    <a:pt x="3614" y="28095"/>
                  </a:lnTo>
                  <a:lnTo>
                    <a:pt x="13473" y="13473"/>
                  </a:lnTo>
                  <a:lnTo>
                    <a:pt x="28094" y="3614"/>
                  </a:lnTo>
                  <a:lnTo>
                    <a:pt x="45999" y="0"/>
                  </a:lnTo>
                  <a:lnTo>
                    <a:pt x="829698" y="0"/>
                  </a:lnTo>
                  <a:lnTo>
                    <a:pt x="867969" y="20479"/>
                  </a:lnTo>
                  <a:lnTo>
                    <a:pt x="875698" y="46000"/>
                  </a:lnTo>
                  <a:lnTo>
                    <a:pt x="875698" y="229999"/>
                  </a:lnTo>
                  <a:lnTo>
                    <a:pt x="872083" y="247904"/>
                  </a:lnTo>
                  <a:lnTo>
                    <a:pt x="862225" y="262526"/>
                  </a:lnTo>
                  <a:lnTo>
                    <a:pt x="847603" y="272384"/>
                  </a:lnTo>
                  <a:lnTo>
                    <a:pt x="829698" y="275999"/>
                  </a:lnTo>
                  <a:close/>
                </a:path>
              </a:pathLst>
            </a:custGeom>
            <a:solidFill>
              <a:srgbClr val="D8E9D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3" name="object 23"/>
          <p:cNvSpPr txBox="1"/>
          <p:nvPr/>
        </p:nvSpPr>
        <p:spPr>
          <a:xfrm>
            <a:off x="595473" y="108610"/>
            <a:ext cx="80962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Arial"/>
                <a:cs typeface="Arial"/>
              </a:rPr>
              <a:t>Suara</a:t>
            </a:r>
            <a:r>
              <a:rPr dirty="0" sz="800" spc="-60">
                <a:latin typeface="Arial"/>
                <a:cs typeface="Arial"/>
              </a:rPr>
              <a:t> </a:t>
            </a:r>
            <a:r>
              <a:rPr dirty="0" sz="800" spc="-5">
                <a:latin typeface="Arial"/>
                <a:cs typeface="Arial"/>
              </a:rPr>
              <a:t>Demokrasi</a:t>
            </a:r>
            <a:endParaRPr sz="8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910683" y="176444"/>
            <a:ext cx="649605" cy="132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 spc="25" b="1">
                <a:latin typeface="Comfortaa"/>
                <a:cs typeface="Comfortaa"/>
              </a:rPr>
              <a:t>Tahapan</a:t>
            </a:r>
            <a:r>
              <a:rPr dirty="0" sz="700" spc="-60" b="1">
                <a:latin typeface="Comfortaa"/>
                <a:cs typeface="Comfortaa"/>
              </a:rPr>
              <a:t> </a:t>
            </a:r>
            <a:r>
              <a:rPr dirty="0" sz="700" spc="20" b="1">
                <a:latin typeface="Comfortaa"/>
                <a:cs typeface="Comfortaa"/>
              </a:rPr>
              <a:t>Aksi</a:t>
            </a:r>
            <a:endParaRPr sz="700">
              <a:latin typeface="Comfortaa"/>
              <a:cs typeface="Comfortaa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8498" y="189497"/>
            <a:ext cx="993775" cy="996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55"/>
              </a:lnSpc>
            </a:pPr>
            <a:r>
              <a:rPr dirty="0" sz="700" spc="45" b="1">
                <a:latin typeface="Comfortaa"/>
                <a:cs typeface="Comfortaa"/>
              </a:rPr>
              <a:t>Bhinneka </a:t>
            </a:r>
            <a:r>
              <a:rPr dirty="0" sz="700" spc="25" b="1">
                <a:latin typeface="Comfortaa"/>
                <a:cs typeface="Comfortaa"/>
              </a:rPr>
              <a:t>Tunggal</a:t>
            </a:r>
            <a:r>
              <a:rPr dirty="0" sz="700" spc="-114" b="1">
                <a:latin typeface="Comfortaa"/>
                <a:cs typeface="Comfortaa"/>
              </a:rPr>
              <a:t> </a:t>
            </a:r>
            <a:r>
              <a:rPr dirty="0" sz="700" spc="20" b="1">
                <a:latin typeface="Comfortaa"/>
                <a:cs typeface="Comfortaa"/>
              </a:rPr>
              <a:t>Ika</a:t>
            </a:r>
            <a:endParaRPr sz="700">
              <a:latin typeface="Comfortaa"/>
              <a:cs typeface="Comforta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42569" y="185512"/>
            <a:ext cx="114972" cy="1149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4" name="object 4"/>
          <p:cNvGrpSpPr/>
          <p:nvPr/>
        </p:nvGrpSpPr>
        <p:grpSpPr>
          <a:xfrm>
            <a:off x="388499" y="499549"/>
            <a:ext cx="8427720" cy="799465"/>
            <a:chOff x="388499" y="499549"/>
            <a:chExt cx="8427720" cy="799465"/>
          </a:xfrm>
        </p:grpSpPr>
        <p:sp>
          <p:nvSpPr>
            <p:cNvPr id="5" name="object 5"/>
            <p:cNvSpPr/>
            <p:nvPr/>
          </p:nvSpPr>
          <p:spPr>
            <a:xfrm>
              <a:off x="460699" y="499549"/>
              <a:ext cx="8283575" cy="758825"/>
            </a:xfrm>
            <a:custGeom>
              <a:avLst/>
              <a:gdLst/>
              <a:ahLst/>
              <a:cxnLst/>
              <a:rect l="l" t="t" r="r" b="b"/>
              <a:pathLst>
                <a:path w="8283575" h="758825">
                  <a:moveTo>
                    <a:pt x="5521513" y="0"/>
                  </a:moveTo>
                  <a:lnTo>
                    <a:pt x="5521513" y="758398"/>
                  </a:lnTo>
                </a:path>
                <a:path w="8283575" h="758825">
                  <a:moveTo>
                    <a:pt x="8283183" y="758448"/>
                  </a:moveTo>
                  <a:lnTo>
                    <a:pt x="0" y="758448"/>
                  </a:lnTo>
                </a:path>
              </a:pathLst>
            </a:custGeom>
            <a:ln w="19049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8734357" y="1217135"/>
              <a:ext cx="81724" cy="8172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88499" y="1217135"/>
              <a:ext cx="81724" cy="817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/>
          <p:nvPr/>
        </p:nvSpPr>
        <p:spPr>
          <a:xfrm>
            <a:off x="8774857" y="198899"/>
            <a:ext cx="101699" cy="1016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01298" y="1457397"/>
            <a:ext cx="1536065" cy="342900"/>
          </a:xfrm>
          <a:custGeom>
            <a:avLst/>
            <a:gdLst/>
            <a:ahLst/>
            <a:cxnLst/>
            <a:rect l="l" t="t" r="r" b="b"/>
            <a:pathLst>
              <a:path w="1536064" h="342900">
                <a:moveTo>
                  <a:pt x="1478644" y="342299"/>
                </a:moveTo>
                <a:lnTo>
                  <a:pt x="57049" y="342299"/>
                </a:lnTo>
                <a:lnTo>
                  <a:pt x="34843" y="337815"/>
                </a:lnTo>
                <a:lnTo>
                  <a:pt x="16709" y="325589"/>
                </a:lnTo>
                <a:lnTo>
                  <a:pt x="4483" y="307454"/>
                </a:lnTo>
                <a:lnTo>
                  <a:pt x="0" y="285246"/>
                </a:lnTo>
                <a:lnTo>
                  <a:pt x="0" y="57049"/>
                </a:lnTo>
                <a:lnTo>
                  <a:pt x="4483" y="34843"/>
                </a:lnTo>
                <a:lnTo>
                  <a:pt x="16709" y="16709"/>
                </a:lnTo>
                <a:lnTo>
                  <a:pt x="34843" y="4483"/>
                </a:lnTo>
                <a:lnTo>
                  <a:pt x="57049" y="0"/>
                </a:lnTo>
                <a:lnTo>
                  <a:pt x="1478644" y="0"/>
                </a:lnTo>
                <a:lnTo>
                  <a:pt x="1518986" y="16709"/>
                </a:lnTo>
                <a:lnTo>
                  <a:pt x="1535696" y="57049"/>
                </a:lnTo>
                <a:lnTo>
                  <a:pt x="1535696" y="285246"/>
                </a:lnTo>
                <a:lnTo>
                  <a:pt x="1531213" y="307454"/>
                </a:lnTo>
                <a:lnTo>
                  <a:pt x="1518986" y="325589"/>
                </a:lnTo>
                <a:lnTo>
                  <a:pt x="1500852" y="337815"/>
                </a:lnTo>
                <a:lnTo>
                  <a:pt x="1478644" y="342299"/>
                </a:lnTo>
                <a:close/>
              </a:path>
            </a:pathLst>
          </a:custGeom>
          <a:solidFill>
            <a:srgbClr val="A572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056516" y="1457397"/>
            <a:ext cx="1536065" cy="342900"/>
          </a:xfrm>
          <a:custGeom>
            <a:avLst/>
            <a:gdLst/>
            <a:ahLst/>
            <a:cxnLst/>
            <a:rect l="l" t="t" r="r" b="b"/>
            <a:pathLst>
              <a:path w="1536064" h="342900">
                <a:moveTo>
                  <a:pt x="1478647" y="342299"/>
                </a:moveTo>
                <a:lnTo>
                  <a:pt x="57049" y="342299"/>
                </a:lnTo>
                <a:lnTo>
                  <a:pt x="34846" y="337815"/>
                </a:lnTo>
                <a:lnTo>
                  <a:pt x="16712" y="325589"/>
                </a:lnTo>
                <a:lnTo>
                  <a:pt x="4484" y="307454"/>
                </a:lnTo>
                <a:lnTo>
                  <a:pt x="0" y="285246"/>
                </a:lnTo>
                <a:lnTo>
                  <a:pt x="0" y="57049"/>
                </a:lnTo>
                <a:lnTo>
                  <a:pt x="4484" y="34843"/>
                </a:lnTo>
                <a:lnTo>
                  <a:pt x="16712" y="16709"/>
                </a:lnTo>
                <a:lnTo>
                  <a:pt x="34846" y="4483"/>
                </a:lnTo>
                <a:lnTo>
                  <a:pt x="57049" y="0"/>
                </a:lnTo>
                <a:lnTo>
                  <a:pt x="1478647" y="0"/>
                </a:lnTo>
                <a:lnTo>
                  <a:pt x="1518996" y="16709"/>
                </a:lnTo>
                <a:lnTo>
                  <a:pt x="1535696" y="57049"/>
                </a:lnTo>
                <a:lnTo>
                  <a:pt x="1535696" y="285246"/>
                </a:lnTo>
                <a:lnTo>
                  <a:pt x="1531212" y="307454"/>
                </a:lnTo>
                <a:lnTo>
                  <a:pt x="1518984" y="325589"/>
                </a:lnTo>
                <a:lnTo>
                  <a:pt x="1500850" y="337815"/>
                </a:lnTo>
                <a:lnTo>
                  <a:pt x="1478647" y="342299"/>
                </a:lnTo>
                <a:close/>
              </a:path>
            </a:pathLst>
          </a:custGeom>
          <a:solidFill>
            <a:srgbClr val="627E8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534341" y="1479413"/>
            <a:ext cx="3093085" cy="30626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50850">
              <a:lnSpc>
                <a:spcPct val="100000"/>
              </a:lnSpc>
              <a:spcBef>
                <a:spcPts val="100"/>
              </a:spcBef>
            </a:pPr>
            <a:r>
              <a:rPr dirty="0" sz="1300" spc="-30" b="1">
                <a:solidFill>
                  <a:srgbClr val="FFFFFF"/>
                </a:solidFill>
                <a:latin typeface="Arial"/>
                <a:cs typeface="Arial"/>
              </a:rPr>
              <a:t>Persiapan</a:t>
            </a:r>
            <a:endParaRPr sz="13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400">
              <a:latin typeface="Arial"/>
              <a:cs typeface="Arial"/>
            </a:endParaRPr>
          </a:p>
          <a:p>
            <a:pPr marL="177165" marR="69215" indent="-137795">
              <a:lnSpc>
                <a:spcPct val="114999"/>
              </a:lnSpc>
              <a:buAutoNum type="arabicParenR"/>
              <a:tabLst>
                <a:tab pos="177800" algn="l"/>
              </a:tabLst>
            </a:pPr>
            <a:r>
              <a:rPr dirty="0" sz="1000" spc="-135">
                <a:latin typeface="Arial Black"/>
                <a:cs typeface="Arial Black"/>
              </a:rPr>
              <a:t>Guru </a:t>
            </a:r>
            <a:r>
              <a:rPr dirty="0" sz="1000" spc="-155">
                <a:latin typeface="Arial Black"/>
                <a:cs typeface="Arial Black"/>
              </a:rPr>
              <a:t>menjelaskan </a:t>
            </a:r>
            <a:r>
              <a:rPr dirty="0" sz="1000" spc="-150">
                <a:latin typeface="Arial Black"/>
                <a:cs typeface="Arial Black"/>
              </a:rPr>
              <a:t>bahwa </a:t>
            </a:r>
            <a:r>
              <a:rPr dirty="0" sz="1000" spc="-140">
                <a:latin typeface="Arial Black"/>
                <a:cs typeface="Arial Black"/>
              </a:rPr>
              <a:t>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70">
                <a:latin typeface="Arial Black"/>
                <a:cs typeface="Arial Black"/>
              </a:rPr>
              <a:t>akan </a:t>
            </a:r>
            <a:r>
              <a:rPr dirty="0" sz="1000" spc="-145">
                <a:latin typeface="Arial Black"/>
                <a:cs typeface="Arial Black"/>
              </a:rPr>
              <a:t>diajak  </a:t>
            </a:r>
            <a:r>
              <a:rPr dirty="0" sz="1000" spc="-135">
                <a:latin typeface="Arial Black"/>
                <a:cs typeface="Arial Black"/>
              </a:rPr>
              <a:t>bermain peran menjadi beberapa peran </a:t>
            </a:r>
            <a:r>
              <a:rPr dirty="0" sz="1000" spc="-140">
                <a:latin typeface="Arial Black"/>
                <a:cs typeface="Arial Black"/>
              </a:rPr>
              <a:t>kelompok </a:t>
            </a:r>
            <a:r>
              <a:rPr dirty="0" sz="1000" spc="-100">
                <a:latin typeface="Arial Black"/>
                <a:cs typeface="Arial Black"/>
              </a:rPr>
              <a:t>di  </a:t>
            </a:r>
            <a:r>
              <a:rPr dirty="0" sz="1000" spc="-160">
                <a:latin typeface="Arial Black"/>
                <a:cs typeface="Arial Black"/>
              </a:rPr>
              <a:t>masyarakat.</a:t>
            </a:r>
            <a:endParaRPr sz="1000">
              <a:latin typeface="Arial Black"/>
              <a:cs typeface="Arial Black"/>
            </a:endParaRPr>
          </a:p>
          <a:p>
            <a:pPr algn="just" marL="177165" marR="19685" indent="-159385">
              <a:lnSpc>
                <a:spcPct val="114999"/>
              </a:lnSpc>
              <a:buAutoNum type="arabicParenR"/>
              <a:tabLst>
                <a:tab pos="177800" algn="l"/>
              </a:tabLst>
            </a:pPr>
            <a:r>
              <a:rPr dirty="0" sz="1000" spc="-135">
                <a:latin typeface="Arial Black"/>
                <a:cs typeface="Arial Black"/>
              </a:rPr>
              <a:t>Guru </a:t>
            </a:r>
            <a:r>
              <a:rPr dirty="0" sz="1000" spc="-155">
                <a:latin typeface="Arial Black"/>
                <a:cs typeface="Arial Black"/>
              </a:rPr>
              <a:t>mengajak </a:t>
            </a:r>
            <a:r>
              <a:rPr dirty="0" sz="1000" spc="-140">
                <a:latin typeface="Arial Black"/>
                <a:cs typeface="Arial Black"/>
              </a:rPr>
              <a:t>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35">
                <a:latin typeface="Arial Black"/>
                <a:cs typeface="Arial Black"/>
              </a:rPr>
              <a:t>mengatur </a:t>
            </a:r>
            <a:r>
              <a:rPr dirty="0" sz="1000" spc="-140">
                <a:latin typeface="Arial Black"/>
                <a:cs typeface="Arial Black"/>
              </a:rPr>
              <a:t>ruangan </a:t>
            </a:r>
            <a:r>
              <a:rPr dirty="0" sz="1000" spc="-165">
                <a:latin typeface="Arial Black"/>
                <a:cs typeface="Arial Black"/>
              </a:rPr>
              <a:t>kelas  </a:t>
            </a:r>
            <a:r>
              <a:rPr dirty="0" sz="1000" spc="-150">
                <a:latin typeface="Arial Black"/>
                <a:cs typeface="Arial Black"/>
              </a:rPr>
              <a:t>agar cukup </a:t>
            </a:r>
            <a:r>
              <a:rPr dirty="0" sz="1000" spc="-155">
                <a:latin typeface="Arial Black"/>
                <a:cs typeface="Arial Black"/>
              </a:rPr>
              <a:t>luas </a:t>
            </a:r>
            <a:r>
              <a:rPr dirty="0" sz="1000" spc="-130">
                <a:latin typeface="Arial Black"/>
                <a:cs typeface="Arial Black"/>
              </a:rPr>
              <a:t>untuk </a:t>
            </a:r>
            <a:r>
              <a:rPr dirty="0" sz="1000" spc="-135">
                <a:latin typeface="Arial Black"/>
                <a:cs typeface="Arial Black"/>
              </a:rPr>
              <a:t>bermain </a:t>
            </a:r>
            <a:r>
              <a:rPr dirty="0" sz="1000" spc="-130">
                <a:latin typeface="Arial Black"/>
                <a:cs typeface="Arial Black"/>
              </a:rPr>
              <a:t>peran, </a:t>
            </a:r>
            <a:r>
              <a:rPr dirty="0" sz="1000" spc="-140">
                <a:latin typeface="Arial Black"/>
                <a:cs typeface="Arial Black"/>
              </a:rPr>
              <a:t>atau </a:t>
            </a:r>
            <a:r>
              <a:rPr dirty="0" sz="1000" spc="-125">
                <a:latin typeface="Arial Black"/>
                <a:cs typeface="Arial Black"/>
              </a:rPr>
              <a:t>berpindah  </a:t>
            </a:r>
            <a:r>
              <a:rPr dirty="0" sz="1000" spc="-170">
                <a:latin typeface="Arial Black"/>
                <a:cs typeface="Arial Black"/>
              </a:rPr>
              <a:t>ke </a:t>
            </a:r>
            <a:r>
              <a:rPr dirty="0" sz="1000" spc="-145">
                <a:latin typeface="Arial Black"/>
                <a:cs typeface="Arial Black"/>
              </a:rPr>
              <a:t>aula </a:t>
            </a:r>
            <a:r>
              <a:rPr dirty="0" sz="1000" spc="-135">
                <a:latin typeface="Arial Black"/>
                <a:cs typeface="Arial Black"/>
              </a:rPr>
              <a:t>yang </a:t>
            </a:r>
            <a:r>
              <a:rPr dirty="0" sz="1000" spc="-150">
                <a:latin typeface="Arial Black"/>
                <a:cs typeface="Arial Black"/>
              </a:rPr>
              <a:t>cukup</a:t>
            </a:r>
            <a:r>
              <a:rPr dirty="0" sz="1000" spc="-80">
                <a:latin typeface="Arial Black"/>
                <a:cs typeface="Arial Black"/>
              </a:rPr>
              <a:t> </a:t>
            </a:r>
            <a:r>
              <a:rPr dirty="0" sz="1000" spc="-135">
                <a:latin typeface="Arial Black"/>
                <a:cs typeface="Arial Black"/>
              </a:rPr>
              <a:t>tenang.</a:t>
            </a:r>
            <a:endParaRPr sz="1000">
              <a:latin typeface="Arial Black"/>
              <a:cs typeface="Arial Black"/>
            </a:endParaRPr>
          </a:p>
          <a:p>
            <a:pPr marL="177165" marR="5080" indent="-156210">
              <a:lnSpc>
                <a:spcPct val="114999"/>
              </a:lnSpc>
              <a:buAutoNum type="arabicParenR"/>
              <a:tabLst>
                <a:tab pos="177800" algn="l"/>
              </a:tabLst>
            </a:pPr>
            <a:r>
              <a:rPr dirty="0" sz="1000" spc="-150">
                <a:latin typeface="Arial Black"/>
                <a:cs typeface="Arial Black"/>
              </a:rPr>
              <a:t>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45">
                <a:latin typeface="Arial Black"/>
                <a:cs typeface="Arial Black"/>
              </a:rPr>
              <a:t>menyiapkan </a:t>
            </a:r>
            <a:r>
              <a:rPr dirty="0" sz="1000" spc="-135">
                <a:latin typeface="Arial Black"/>
                <a:cs typeface="Arial Black"/>
              </a:rPr>
              <a:t>alat </a:t>
            </a:r>
            <a:r>
              <a:rPr dirty="0" sz="1000" spc="-150">
                <a:latin typeface="Arial Black"/>
                <a:cs typeface="Arial Black"/>
              </a:rPr>
              <a:t>simulasi </a:t>
            </a:r>
            <a:r>
              <a:rPr dirty="0" sz="1000" spc="-135">
                <a:latin typeface="Arial Black"/>
                <a:cs typeface="Arial Black"/>
              </a:rPr>
              <a:t>pemungutan  </a:t>
            </a:r>
            <a:r>
              <a:rPr dirty="0" sz="1000" spc="-160">
                <a:latin typeface="Arial Black"/>
                <a:cs typeface="Arial Black"/>
              </a:rPr>
              <a:t>suara </a:t>
            </a:r>
            <a:r>
              <a:rPr dirty="0" sz="1000" spc="-130">
                <a:latin typeface="Arial Black"/>
                <a:cs typeface="Arial Black"/>
              </a:rPr>
              <a:t>berupa </a:t>
            </a:r>
            <a:r>
              <a:rPr dirty="0" sz="1000" spc="-120">
                <a:latin typeface="Arial Black"/>
                <a:cs typeface="Arial Black"/>
              </a:rPr>
              <a:t>bilik </a:t>
            </a:r>
            <a:r>
              <a:rPr dirty="0" sz="1000" spc="-155">
                <a:latin typeface="Arial Black"/>
                <a:cs typeface="Arial Black"/>
              </a:rPr>
              <a:t>suara, </a:t>
            </a:r>
            <a:r>
              <a:rPr dirty="0" sz="1000" spc="-135">
                <a:latin typeface="Arial Black"/>
                <a:cs typeface="Arial Black"/>
              </a:rPr>
              <a:t>alat </a:t>
            </a:r>
            <a:r>
              <a:rPr dirty="0" sz="1000" spc="-120">
                <a:latin typeface="Arial Black"/>
                <a:cs typeface="Arial Black"/>
              </a:rPr>
              <a:t>tulis, </a:t>
            </a:r>
            <a:r>
              <a:rPr dirty="0" sz="1000" spc="-145">
                <a:latin typeface="Arial Black"/>
                <a:cs typeface="Arial Black"/>
              </a:rPr>
              <a:t>kertas, </a:t>
            </a:r>
            <a:r>
              <a:rPr dirty="0" sz="1000" spc="-150">
                <a:latin typeface="Arial Black"/>
                <a:cs typeface="Arial Black"/>
              </a:rPr>
              <a:t>kotak  </a:t>
            </a:r>
            <a:r>
              <a:rPr dirty="0" sz="1000" spc="-135">
                <a:latin typeface="Arial Black"/>
                <a:cs typeface="Arial Black"/>
              </a:rPr>
              <a:t>penyimpanan </a:t>
            </a:r>
            <a:r>
              <a:rPr dirty="0" sz="1000" spc="-160">
                <a:latin typeface="Arial Black"/>
                <a:cs typeface="Arial Black"/>
              </a:rPr>
              <a:t>suara </a:t>
            </a:r>
            <a:r>
              <a:rPr dirty="0" sz="1000" spc="-135">
                <a:latin typeface="Arial Black"/>
                <a:cs typeface="Arial Black"/>
              </a:rPr>
              <a:t>dan </a:t>
            </a:r>
            <a:r>
              <a:rPr dirty="0" sz="1000" spc="-140">
                <a:latin typeface="Arial Black"/>
                <a:cs typeface="Arial Black"/>
              </a:rPr>
              <a:t>papan </a:t>
            </a:r>
            <a:r>
              <a:rPr dirty="0" sz="1000" spc="-125">
                <a:latin typeface="Arial Black"/>
                <a:cs typeface="Arial Black"/>
              </a:rPr>
              <a:t>tulis </a:t>
            </a:r>
            <a:r>
              <a:rPr dirty="0" sz="1000" spc="-130">
                <a:latin typeface="Arial Black"/>
                <a:cs typeface="Arial Black"/>
              </a:rPr>
              <a:t>untuk </a:t>
            </a:r>
            <a:r>
              <a:rPr dirty="0" sz="1000" spc="-150">
                <a:latin typeface="Arial Black"/>
                <a:cs typeface="Arial Black"/>
              </a:rPr>
              <a:t>menuliskan  </a:t>
            </a:r>
            <a:r>
              <a:rPr dirty="0" sz="1000" spc="-145">
                <a:latin typeface="Arial Black"/>
                <a:cs typeface="Arial Black"/>
              </a:rPr>
              <a:t>hasil</a:t>
            </a:r>
            <a:r>
              <a:rPr dirty="0" sz="1000" spc="-95">
                <a:latin typeface="Arial Black"/>
                <a:cs typeface="Arial Black"/>
              </a:rPr>
              <a:t> </a:t>
            </a:r>
            <a:r>
              <a:rPr dirty="0" sz="1000" spc="-160">
                <a:latin typeface="Arial Black"/>
                <a:cs typeface="Arial Black"/>
              </a:rPr>
              <a:t>suara</a:t>
            </a:r>
            <a:endParaRPr sz="1000">
              <a:latin typeface="Arial Black"/>
              <a:cs typeface="Arial Black"/>
            </a:endParaRPr>
          </a:p>
          <a:p>
            <a:pPr marL="177165" marR="92710" indent="-165100">
              <a:lnSpc>
                <a:spcPct val="114999"/>
              </a:lnSpc>
              <a:buAutoNum type="arabicParenR"/>
              <a:tabLst>
                <a:tab pos="177800" algn="l"/>
              </a:tabLst>
            </a:pPr>
            <a:r>
              <a:rPr dirty="0" sz="1000" spc="-135">
                <a:latin typeface="Arial Black"/>
                <a:cs typeface="Arial Black"/>
              </a:rPr>
              <a:t>Guru dan </a:t>
            </a:r>
            <a:r>
              <a:rPr dirty="0" sz="1000" spc="-140">
                <a:latin typeface="Arial Black"/>
                <a:cs typeface="Arial Black"/>
              </a:rPr>
              <a:t>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45">
                <a:latin typeface="Arial Black"/>
                <a:cs typeface="Arial Black"/>
              </a:rPr>
              <a:t>menetapkan </a:t>
            </a:r>
            <a:r>
              <a:rPr dirty="0" sz="1000" spc="-135">
                <a:latin typeface="Arial Black"/>
                <a:cs typeface="Arial Black"/>
              </a:rPr>
              <a:t>aturan </a:t>
            </a:r>
            <a:r>
              <a:rPr dirty="0" sz="1000" spc="-160">
                <a:latin typeface="Arial Black"/>
                <a:cs typeface="Arial Black"/>
              </a:rPr>
              <a:t>bersama  </a:t>
            </a:r>
            <a:r>
              <a:rPr dirty="0" sz="1000" spc="-150">
                <a:latin typeface="Arial Black"/>
                <a:cs typeface="Arial Black"/>
              </a:rPr>
              <a:t>apa </a:t>
            </a:r>
            <a:r>
              <a:rPr dirty="0" sz="1000" spc="-135">
                <a:latin typeface="Arial Black"/>
                <a:cs typeface="Arial Black"/>
              </a:rPr>
              <a:t>yang </a:t>
            </a:r>
            <a:r>
              <a:rPr dirty="0" sz="1000" spc="-114">
                <a:latin typeface="Arial Black"/>
                <a:cs typeface="Arial Black"/>
              </a:rPr>
              <a:t>boleh </a:t>
            </a:r>
            <a:r>
              <a:rPr dirty="0" sz="1000" spc="-135">
                <a:latin typeface="Arial Black"/>
                <a:cs typeface="Arial Black"/>
              </a:rPr>
              <a:t>dan </a:t>
            </a:r>
            <a:r>
              <a:rPr dirty="0" sz="1000" spc="-130">
                <a:latin typeface="Arial Black"/>
                <a:cs typeface="Arial Black"/>
              </a:rPr>
              <a:t>tidak </a:t>
            </a:r>
            <a:r>
              <a:rPr dirty="0" sz="1000" spc="-114">
                <a:latin typeface="Arial Black"/>
                <a:cs typeface="Arial Black"/>
              </a:rPr>
              <a:t>boleh </a:t>
            </a:r>
            <a:r>
              <a:rPr dirty="0" sz="1000" spc="-145">
                <a:latin typeface="Arial Black"/>
                <a:cs typeface="Arial Black"/>
              </a:rPr>
              <a:t>dilakukan </a:t>
            </a:r>
            <a:r>
              <a:rPr dirty="0" sz="1000" spc="-165">
                <a:latin typeface="Arial Black"/>
                <a:cs typeface="Arial Black"/>
              </a:rPr>
              <a:t>selama  </a:t>
            </a:r>
            <a:r>
              <a:rPr dirty="0" sz="1000" spc="-145">
                <a:latin typeface="Arial Black"/>
                <a:cs typeface="Arial Black"/>
              </a:rPr>
              <a:t>kegiatan.</a:t>
            </a:r>
            <a:endParaRPr sz="1000">
              <a:latin typeface="Arial Black"/>
              <a:cs typeface="Arial Black"/>
            </a:endParaRPr>
          </a:p>
          <a:p>
            <a:pPr marL="177165" marR="140335" indent="-161290">
              <a:lnSpc>
                <a:spcPct val="114999"/>
              </a:lnSpc>
              <a:buAutoNum type="arabicParenR"/>
              <a:tabLst>
                <a:tab pos="177800" algn="l"/>
              </a:tabLst>
            </a:pPr>
            <a:r>
              <a:rPr dirty="0" sz="1000" spc="-150">
                <a:latin typeface="Arial Black"/>
                <a:cs typeface="Arial Black"/>
              </a:rPr>
              <a:t>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35">
                <a:latin typeface="Arial Black"/>
                <a:cs typeface="Arial Black"/>
              </a:rPr>
              <a:t>dan </a:t>
            </a:r>
            <a:r>
              <a:rPr dirty="0" sz="1000" spc="-125">
                <a:latin typeface="Arial Black"/>
                <a:cs typeface="Arial Black"/>
              </a:rPr>
              <a:t>guru </a:t>
            </a:r>
            <a:r>
              <a:rPr dirty="0" sz="1000" spc="-145">
                <a:latin typeface="Arial Black"/>
                <a:cs typeface="Arial Black"/>
              </a:rPr>
              <a:t>menyiapkan </a:t>
            </a:r>
            <a:r>
              <a:rPr dirty="0" sz="1000" spc="-114">
                <a:latin typeface="Arial Black"/>
                <a:cs typeface="Arial Black"/>
              </a:rPr>
              <a:t>formulir </a:t>
            </a:r>
            <a:r>
              <a:rPr dirty="0" sz="1000" spc="-145">
                <a:latin typeface="Arial Black"/>
                <a:cs typeface="Arial Black"/>
              </a:rPr>
              <a:t>umpan  </a:t>
            </a:r>
            <a:r>
              <a:rPr dirty="0" sz="1000" spc="-135">
                <a:latin typeface="Arial Black"/>
                <a:cs typeface="Arial Black"/>
              </a:rPr>
              <a:t>balik </a:t>
            </a:r>
            <a:r>
              <a:rPr dirty="0" sz="1000" spc="-125">
                <a:latin typeface="Arial Black"/>
                <a:cs typeface="Arial Black"/>
              </a:rPr>
              <a:t>dari </a:t>
            </a:r>
            <a:r>
              <a:rPr dirty="0" sz="1000" spc="-140">
                <a:latin typeface="Arial Black"/>
                <a:cs typeface="Arial Black"/>
              </a:rPr>
              <a:t>peserta</a:t>
            </a:r>
            <a:r>
              <a:rPr dirty="0" sz="1000" spc="-15">
                <a:latin typeface="Arial Black"/>
                <a:cs typeface="Arial Black"/>
              </a:rPr>
              <a:t> </a:t>
            </a:r>
            <a:r>
              <a:rPr dirty="0" sz="1000" spc="-150">
                <a:latin typeface="Arial Black"/>
                <a:cs typeface="Arial Black"/>
              </a:rPr>
              <a:t>simulasi.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025451" y="1487071"/>
            <a:ext cx="3449320" cy="182181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18770">
              <a:lnSpc>
                <a:spcPct val="100000"/>
              </a:lnSpc>
              <a:spcBef>
                <a:spcPts val="100"/>
              </a:spcBef>
            </a:pPr>
            <a:r>
              <a:rPr dirty="0" sz="1300" spc="-25" b="1">
                <a:solidFill>
                  <a:srgbClr val="FFFFFF"/>
                </a:solidFill>
                <a:latin typeface="Arial"/>
                <a:cs typeface="Arial"/>
              </a:rPr>
              <a:t>Pelaksanaan</a:t>
            </a:r>
            <a:endParaRPr sz="13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300">
              <a:latin typeface="Arial"/>
              <a:cs typeface="Arial"/>
            </a:endParaRPr>
          </a:p>
          <a:p>
            <a:pPr marL="192405" marR="5080" indent="-158750">
              <a:lnSpc>
                <a:spcPct val="114999"/>
              </a:lnSpc>
            </a:pPr>
            <a:r>
              <a:rPr dirty="0" sz="1000" spc="-200">
                <a:latin typeface="Arial Black"/>
                <a:cs typeface="Arial Black"/>
              </a:rPr>
              <a:t>1.) </a:t>
            </a:r>
            <a:r>
              <a:rPr dirty="0" sz="1000" spc="-150">
                <a:latin typeface="Arial Black"/>
                <a:cs typeface="Arial Black"/>
              </a:rPr>
              <a:t>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45">
                <a:latin typeface="Arial Black"/>
                <a:cs typeface="Arial Black"/>
              </a:rPr>
              <a:t>menentukan </a:t>
            </a:r>
            <a:r>
              <a:rPr dirty="0" sz="1000" spc="-140">
                <a:latin typeface="Arial Black"/>
                <a:cs typeface="Arial Black"/>
              </a:rPr>
              <a:t>perwakilan 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35">
                <a:latin typeface="Arial Black"/>
                <a:cs typeface="Arial Black"/>
              </a:rPr>
              <a:t>yang  menjadi </a:t>
            </a:r>
            <a:r>
              <a:rPr dirty="0" sz="1000" spc="-145">
                <a:latin typeface="Arial Black"/>
                <a:cs typeface="Arial Black"/>
              </a:rPr>
              <a:t>calon ketua </a:t>
            </a:r>
            <a:r>
              <a:rPr dirty="0" sz="1000" spc="-160">
                <a:latin typeface="Arial Black"/>
                <a:cs typeface="Arial Black"/>
              </a:rPr>
              <a:t>OSIS, </a:t>
            </a:r>
            <a:r>
              <a:rPr dirty="0" sz="1000" spc="-105">
                <a:latin typeface="Arial Black"/>
                <a:cs typeface="Arial Black"/>
              </a:rPr>
              <a:t>dipilih </a:t>
            </a:r>
            <a:r>
              <a:rPr dirty="0" sz="1000" spc="-204">
                <a:latin typeface="Arial Black"/>
                <a:cs typeface="Arial Black"/>
              </a:rPr>
              <a:t>3 </a:t>
            </a:r>
            <a:r>
              <a:rPr dirty="0" sz="1000" spc="-130">
                <a:latin typeface="Arial Black"/>
                <a:cs typeface="Arial Black"/>
              </a:rPr>
              <a:t>orang </a:t>
            </a:r>
            <a:r>
              <a:rPr dirty="0" sz="1000" spc="-135">
                <a:latin typeface="Arial Black"/>
                <a:cs typeface="Arial Black"/>
              </a:rPr>
              <a:t>dengan </a:t>
            </a:r>
            <a:r>
              <a:rPr dirty="0" sz="1000" spc="-145">
                <a:latin typeface="Arial Black"/>
                <a:cs typeface="Arial Black"/>
              </a:rPr>
              <a:t>mewakili </a:t>
            </a:r>
            <a:r>
              <a:rPr dirty="0" sz="1000" spc="-204">
                <a:latin typeface="Arial Black"/>
                <a:cs typeface="Arial Black"/>
              </a:rPr>
              <a:t>3  </a:t>
            </a:r>
            <a:r>
              <a:rPr dirty="0" sz="1000" spc="-130">
                <a:latin typeface="Arial Black"/>
                <a:cs typeface="Arial Black"/>
              </a:rPr>
              <a:t>latar </a:t>
            </a:r>
            <a:r>
              <a:rPr dirty="0" sz="1000" spc="-145">
                <a:latin typeface="Arial Black"/>
                <a:cs typeface="Arial Black"/>
              </a:rPr>
              <a:t>belakang </a:t>
            </a:r>
            <a:r>
              <a:rPr dirty="0" sz="1000" spc="-135">
                <a:latin typeface="Arial Black"/>
                <a:cs typeface="Arial Black"/>
              </a:rPr>
              <a:t>yang </a:t>
            </a:r>
            <a:r>
              <a:rPr dirty="0" sz="1000" spc="-130">
                <a:latin typeface="Arial Black"/>
                <a:cs typeface="Arial Black"/>
              </a:rPr>
              <a:t>berbeda (bisa </a:t>
            </a:r>
            <a:r>
              <a:rPr dirty="0" sz="1000" spc="-125">
                <a:latin typeface="Arial Black"/>
                <a:cs typeface="Arial Black"/>
              </a:rPr>
              <a:t>dari </a:t>
            </a:r>
            <a:r>
              <a:rPr dirty="0" sz="1000" spc="-130">
                <a:latin typeface="Arial Black"/>
                <a:cs typeface="Arial Black"/>
              </a:rPr>
              <a:t>latar </a:t>
            </a:r>
            <a:r>
              <a:rPr dirty="0" sz="1000" spc="-145">
                <a:latin typeface="Arial Black"/>
                <a:cs typeface="Arial Black"/>
              </a:rPr>
              <a:t>belakang  </a:t>
            </a:r>
            <a:r>
              <a:rPr dirty="0" sz="1000" spc="-125">
                <a:latin typeface="Arial Black"/>
                <a:cs typeface="Arial Black"/>
              </a:rPr>
              <a:t>gender, </a:t>
            </a:r>
            <a:r>
              <a:rPr dirty="0" sz="1000" spc="-160">
                <a:latin typeface="Arial Black"/>
                <a:cs typeface="Arial Black"/>
              </a:rPr>
              <a:t>agama,</a:t>
            </a:r>
            <a:r>
              <a:rPr dirty="0" sz="1000" spc="-60">
                <a:latin typeface="Arial Black"/>
                <a:cs typeface="Arial Black"/>
              </a:rPr>
              <a:t> </a:t>
            </a:r>
            <a:r>
              <a:rPr dirty="0" sz="1000" spc="-150">
                <a:latin typeface="Arial Black"/>
                <a:cs typeface="Arial Black"/>
              </a:rPr>
              <a:t>suku).</a:t>
            </a:r>
            <a:endParaRPr sz="1000">
              <a:latin typeface="Arial Black"/>
              <a:cs typeface="Arial Black"/>
            </a:endParaRPr>
          </a:p>
          <a:p>
            <a:pPr marL="192405" marR="126364" indent="-180340">
              <a:lnSpc>
                <a:spcPct val="114999"/>
              </a:lnSpc>
            </a:pPr>
            <a:r>
              <a:rPr dirty="0" sz="1000" spc="-140">
                <a:latin typeface="Arial Black"/>
                <a:cs typeface="Arial Black"/>
              </a:rPr>
              <a:t>2.) </a:t>
            </a:r>
            <a:r>
              <a:rPr dirty="0" sz="1000" spc="-204">
                <a:latin typeface="Arial Black"/>
                <a:cs typeface="Arial Black"/>
              </a:rPr>
              <a:t>3 </a:t>
            </a:r>
            <a:r>
              <a:rPr dirty="0" sz="1000" spc="-130">
                <a:latin typeface="Arial Black"/>
                <a:cs typeface="Arial Black"/>
              </a:rPr>
              <a:t>orang </a:t>
            </a:r>
            <a:r>
              <a:rPr dirty="0" sz="1000" spc="-140">
                <a:latin typeface="Arial Black"/>
                <a:cs typeface="Arial Black"/>
              </a:rPr>
              <a:t>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35">
                <a:latin typeface="Arial Black"/>
                <a:cs typeface="Arial Black"/>
              </a:rPr>
              <a:t>yang menjadi </a:t>
            </a:r>
            <a:r>
              <a:rPr dirty="0" sz="1000" spc="-145">
                <a:latin typeface="Arial Black"/>
                <a:cs typeface="Arial Black"/>
              </a:rPr>
              <a:t>calon ketua </a:t>
            </a:r>
            <a:r>
              <a:rPr dirty="0" sz="1000" spc="-170">
                <a:latin typeface="Arial Black"/>
                <a:cs typeface="Arial Black"/>
              </a:rPr>
              <a:t>OSIS  </a:t>
            </a:r>
            <a:r>
              <a:rPr dirty="0" sz="1000" spc="-150">
                <a:latin typeface="Arial Black"/>
                <a:cs typeface="Arial Black"/>
              </a:rPr>
              <a:t>mempersiapkan </a:t>
            </a:r>
            <a:r>
              <a:rPr dirty="0" sz="1000" spc="-130">
                <a:latin typeface="Arial Black"/>
                <a:cs typeface="Arial Black"/>
              </a:rPr>
              <a:t>latar </a:t>
            </a:r>
            <a:r>
              <a:rPr dirty="0" sz="1000" spc="-145">
                <a:latin typeface="Arial Black"/>
                <a:cs typeface="Arial Black"/>
              </a:rPr>
              <a:t>belakang singkat </a:t>
            </a:r>
            <a:r>
              <a:rPr dirty="0" sz="1000" spc="-135">
                <a:latin typeface="Arial Black"/>
                <a:cs typeface="Arial Black"/>
              </a:rPr>
              <a:t>dan </a:t>
            </a:r>
            <a:r>
              <a:rPr dirty="0" sz="1000" spc="-155">
                <a:latin typeface="Arial Black"/>
                <a:cs typeface="Arial Black"/>
              </a:rPr>
              <a:t>kampanye  </a:t>
            </a:r>
            <a:r>
              <a:rPr dirty="0" sz="1000" spc="-135">
                <a:latin typeface="Arial Black"/>
                <a:cs typeface="Arial Black"/>
              </a:rPr>
              <a:t>program </a:t>
            </a:r>
            <a:r>
              <a:rPr dirty="0" sz="1000" spc="-140">
                <a:latin typeface="Arial Black"/>
                <a:cs typeface="Arial Black"/>
              </a:rPr>
              <a:t>sehingga </a:t>
            </a:r>
            <a:r>
              <a:rPr dirty="0" sz="1000" spc="-145">
                <a:latin typeface="Arial Black"/>
                <a:cs typeface="Arial Black"/>
              </a:rPr>
              <a:t>bisa </a:t>
            </a:r>
            <a:r>
              <a:rPr dirty="0" sz="1000" spc="-150">
                <a:latin typeface="Arial Black"/>
                <a:cs typeface="Arial Black"/>
              </a:rPr>
              <a:t>menarik </a:t>
            </a:r>
            <a:r>
              <a:rPr dirty="0" sz="1000" spc="-120">
                <a:latin typeface="Arial Black"/>
                <a:cs typeface="Arial Black"/>
              </a:rPr>
              <a:t>buat </a:t>
            </a:r>
            <a:r>
              <a:rPr dirty="0" sz="1000" spc="-140">
                <a:latin typeface="Arial Black"/>
                <a:cs typeface="Arial Black"/>
              </a:rPr>
              <a:t>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35">
                <a:latin typeface="Arial Black"/>
                <a:cs typeface="Arial Black"/>
              </a:rPr>
              <a:t>lainnya  </a:t>
            </a:r>
            <a:r>
              <a:rPr dirty="0" sz="1000" spc="-130">
                <a:latin typeface="Arial Black"/>
                <a:cs typeface="Arial Black"/>
              </a:rPr>
              <a:t>untuk </a:t>
            </a:r>
            <a:r>
              <a:rPr dirty="0" sz="1000" spc="-135">
                <a:latin typeface="Arial Black"/>
                <a:cs typeface="Arial Black"/>
              </a:rPr>
              <a:t>memilih</a:t>
            </a:r>
            <a:r>
              <a:rPr dirty="0" sz="1000" spc="-55">
                <a:latin typeface="Arial Black"/>
                <a:cs typeface="Arial Black"/>
              </a:rPr>
              <a:t> </a:t>
            </a:r>
            <a:r>
              <a:rPr dirty="0" sz="1000" spc="-160">
                <a:latin typeface="Arial Black"/>
                <a:cs typeface="Arial Black"/>
              </a:rPr>
              <a:t>mereka.</a:t>
            </a:r>
            <a:endParaRPr sz="1000">
              <a:latin typeface="Arial Black"/>
              <a:cs typeface="Arial Black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0" y="466294"/>
            <a:ext cx="1068705" cy="678815"/>
            <a:chOff x="0" y="466294"/>
            <a:chExt cx="1068705" cy="678815"/>
          </a:xfrm>
        </p:grpSpPr>
        <p:sp>
          <p:nvSpPr>
            <p:cNvPr id="14" name="object 14"/>
            <p:cNvSpPr/>
            <p:nvPr/>
          </p:nvSpPr>
          <p:spPr>
            <a:xfrm>
              <a:off x="0" y="466294"/>
              <a:ext cx="1068705" cy="678815"/>
            </a:xfrm>
            <a:custGeom>
              <a:avLst/>
              <a:gdLst/>
              <a:ahLst/>
              <a:cxnLst/>
              <a:rect l="l" t="t" r="r" b="b"/>
              <a:pathLst>
                <a:path w="1068705" h="678815">
                  <a:moveTo>
                    <a:pt x="1064074" y="289319"/>
                  </a:moveTo>
                  <a:lnTo>
                    <a:pt x="61539" y="289319"/>
                  </a:lnTo>
                  <a:lnTo>
                    <a:pt x="95289" y="287631"/>
                  </a:lnTo>
                  <a:lnTo>
                    <a:pt x="175883" y="282394"/>
                  </a:lnTo>
                  <a:lnTo>
                    <a:pt x="239135" y="277216"/>
                  </a:lnTo>
                  <a:lnTo>
                    <a:pt x="398519" y="262494"/>
                  </a:lnTo>
                  <a:lnTo>
                    <a:pt x="402009" y="248644"/>
                  </a:lnTo>
                  <a:lnTo>
                    <a:pt x="410621" y="220889"/>
                  </a:lnTo>
                  <a:lnTo>
                    <a:pt x="427961" y="181902"/>
                  </a:lnTo>
                  <a:lnTo>
                    <a:pt x="449609" y="146404"/>
                  </a:lnTo>
                  <a:lnTo>
                    <a:pt x="475619" y="113469"/>
                  </a:lnTo>
                  <a:lnTo>
                    <a:pt x="505936" y="84024"/>
                  </a:lnTo>
                  <a:lnTo>
                    <a:pt x="516353" y="74482"/>
                  </a:lnTo>
                  <a:lnTo>
                    <a:pt x="550976" y="50274"/>
                  </a:lnTo>
                  <a:lnTo>
                    <a:pt x="588218" y="30314"/>
                  </a:lnTo>
                  <a:lnTo>
                    <a:pt x="641926" y="11287"/>
                  </a:lnTo>
                  <a:lnTo>
                    <a:pt x="684406" y="2617"/>
                  </a:lnTo>
                  <a:lnTo>
                    <a:pt x="713851" y="0"/>
                  </a:lnTo>
                  <a:lnTo>
                    <a:pt x="746786" y="0"/>
                  </a:lnTo>
                  <a:lnTo>
                    <a:pt x="813470" y="10414"/>
                  </a:lnTo>
                  <a:lnTo>
                    <a:pt x="861128" y="26882"/>
                  </a:lnTo>
                  <a:lnTo>
                    <a:pt x="918270" y="58072"/>
                  </a:lnTo>
                  <a:lnTo>
                    <a:pt x="957258" y="88389"/>
                  </a:lnTo>
                  <a:lnTo>
                    <a:pt x="990195" y="123012"/>
                  </a:lnTo>
                  <a:lnTo>
                    <a:pt x="1018765" y="162872"/>
                  </a:lnTo>
                  <a:lnTo>
                    <a:pt x="1041285" y="207039"/>
                  </a:lnTo>
                  <a:lnTo>
                    <a:pt x="1057752" y="254696"/>
                  </a:lnTo>
                  <a:lnTo>
                    <a:pt x="1061245" y="270291"/>
                  </a:lnTo>
                  <a:lnTo>
                    <a:pt x="1064074" y="289319"/>
                  </a:lnTo>
                  <a:close/>
                </a:path>
                <a:path w="1068705" h="678815">
                  <a:moveTo>
                    <a:pt x="0" y="403516"/>
                  </a:moveTo>
                  <a:lnTo>
                    <a:pt x="0" y="288605"/>
                  </a:lnTo>
                  <a:lnTo>
                    <a:pt x="15627" y="289319"/>
                  </a:lnTo>
                  <a:lnTo>
                    <a:pt x="1064074" y="289319"/>
                  </a:lnTo>
                  <a:lnTo>
                    <a:pt x="1066422" y="304041"/>
                  </a:lnTo>
                  <a:lnTo>
                    <a:pt x="1068170" y="338724"/>
                  </a:lnTo>
                  <a:lnTo>
                    <a:pt x="1067295" y="356936"/>
                  </a:lnTo>
                  <a:lnTo>
                    <a:pt x="1066422" y="373346"/>
                  </a:lnTo>
                  <a:lnTo>
                    <a:pt x="1063805" y="390686"/>
                  </a:lnTo>
                  <a:lnTo>
                    <a:pt x="1061914" y="402849"/>
                  </a:lnTo>
                  <a:lnTo>
                    <a:pt x="15627" y="402849"/>
                  </a:lnTo>
                  <a:lnTo>
                    <a:pt x="0" y="403516"/>
                  </a:lnTo>
                  <a:close/>
                </a:path>
                <a:path w="1068705" h="678815">
                  <a:moveTo>
                    <a:pt x="728571" y="678321"/>
                  </a:moveTo>
                  <a:lnTo>
                    <a:pt x="714723" y="678321"/>
                  </a:lnTo>
                  <a:lnTo>
                    <a:pt x="700001" y="677448"/>
                  </a:lnTo>
                  <a:lnTo>
                    <a:pt x="686093" y="675701"/>
                  </a:lnTo>
                  <a:lnTo>
                    <a:pt x="644546" y="667903"/>
                  </a:lnTo>
                  <a:lnTo>
                    <a:pt x="630696" y="663598"/>
                  </a:lnTo>
                  <a:lnTo>
                    <a:pt x="617661" y="660106"/>
                  </a:lnTo>
                  <a:lnTo>
                    <a:pt x="568316" y="637586"/>
                  </a:lnTo>
                  <a:lnTo>
                    <a:pt x="522403" y="608143"/>
                  </a:lnTo>
                  <a:lnTo>
                    <a:pt x="473001" y="562231"/>
                  </a:lnTo>
                  <a:lnTo>
                    <a:pt x="456534" y="540583"/>
                  </a:lnTo>
                  <a:lnTo>
                    <a:pt x="448736" y="530168"/>
                  </a:lnTo>
                  <a:lnTo>
                    <a:pt x="415859" y="470406"/>
                  </a:lnTo>
                  <a:lnTo>
                    <a:pt x="402824" y="431419"/>
                  </a:lnTo>
                  <a:lnTo>
                    <a:pt x="309311" y="421876"/>
                  </a:lnTo>
                  <a:lnTo>
                    <a:pt x="169831" y="409774"/>
                  </a:lnTo>
                  <a:lnTo>
                    <a:pt x="92729" y="404536"/>
                  </a:lnTo>
                  <a:lnTo>
                    <a:pt x="34655" y="402849"/>
                  </a:lnTo>
                  <a:lnTo>
                    <a:pt x="1061914" y="402849"/>
                  </a:lnTo>
                  <a:lnTo>
                    <a:pt x="1052575" y="440089"/>
                  </a:lnTo>
                  <a:lnTo>
                    <a:pt x="1027435" y="500724"/>
                  </a:lnTo>
                  <a:lnTo>
                    <a:pt x="1000553" y="542271"/>
                  </a:lnTo>
                  <a:lnTo>
                    <a:pt x="990195" y="554433"/>
                  </a:lnTo>
                  <a:lnTo>
                    <a:pt x="979778" y="567411"/>
                  </a:lnTo>
                  <a:lnTo>
                    <a:pt x="944283" y="601218"/>
                  </a:lnTo>
                  <a:lnTo>
                    <a:pt x="890573" y="637586"/>
                  </a:lnTo>
                  <a:lnTo>
                    <a:pt x="845533" y="657488"/>
                  </a:lnTo>
                  <a:lnTo>
                    <a:pt x="797003" y="671396"/>
                  </a:lnTo>
                  <a:lnTo>
                    <a:pt x="763195" y="676573"/>
                  </a:lnTo>
                  <a:lnTo>
                    <a:pt x="728571" y="6783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474536" y="536343"/>
              <a:ext cx="521334" cy="521334"/>
            </a:xfrm>
            <a:custGeom>
              <a:avLst/>
              <a:gdLst/>
              <a:ahLst/>
              <a:cxnLst/>
              <a:rect l="l" t="t" r="r" b="b"/>
              <a:pathLst>
                <a:path w="521334" h="521334">
                  <a:moveTo>
                    <a:pt x="260394" y="520788"/>
                  </a:moveTo>
                  <a:lnTo>
                    <a:pt x="213588" y="516593"/>
                  </a:lnTo>
                  <a:lnTo>
                    <a:pt x="169534" y="504498"/>
                  </a:lnTo>
                  <a:lnTo>
                    <a:pt x="128968" y="485237"/>
                  </a:lnTo>
                  <a:lnTo>
                    <a:pt x="92625" y="459547"/>
                  </a:lnTo>
                  <a:lnTo>
                    <a:pt x="61241" y="428163"/>
                  </a:lnTo>
                  <a:lnTo>
                    <a:pt x="35551" y="391820"/>
                  </a:lnTo>
                  <a:lnTo>
                    <a:pt x="16290" y="351254"/>
                  </a:lnTo>
                  <a:lnTo>
                    <a:pt x="4195" y="307200"/>
                  </a:lnTo>
                  <a:lnTo>
                    <a:pt x="0" y="260394"/>
                  </a:lnTo>
                  <a:lnTo>
                    <a:pt x="4195" y="213588"/>
                  </a:lnTo>
                  <a:lnTo>
                    <a:pt x="16290" y="169534"/>
                  </a:lnTo>
                  <a:lnTo>
                    <a:pt x="35551" y="128968"/>
                  </a:lnTo>
                  <a:lnTo>
                    <a:pt x="61241" y="92625"/>
                  </a:lnTo>
                  <a:lnTo>
                    <a:pt x="92625" y="61241"/>
                  </a:lnTo>
                  <a:lnTo>
                    <a:pt x="128968" y="35551"/>
                  </a:lnTo>
                  <a:lnTo>
                    <a:pt x="169534" y="16290"/>
                  </a:lnTo>
                  <a:lnTo>
                    <a:pt x="213588" y="4195"/>
                  </a:lnTo>
                  <a:lnTo>
                    <a:pt x="260394" y="0"/>
                  </a:lnTo>
                  <a:lnTo>
                    <a:pt x="311431" y="5049"/>
                  </a:lnTo>
                  <a:lnTo>
                    <a:pt x="360042" y="19820"/>
                  </a:lnTo>
                  <a:lnTo>
                    <a:pt x="404861" y="43748"/>
                  </a:lnTo>
                  <a:lnTo>
                    <a:pt x="444521" y="76267"/>
                  </a:lnTo>
                  <a:lnTo>
                    <a:pt x="477039" y="115926"/>
                  </a:lnTo>
                  <a:lnTo>
                    <a:pt x="500967" y="160744"/>
                  </a:lnTo>
                  <a:lnTo>
                    <a:pt x="515739" y="209355"/>
                  </a:lnTo>
                  <a:lnTo>
                    <a:pt x="520788" y="260394"/>
                  </a:lnTo>
                  <a:lnTo>
                    <a:pt x="516593" y="307200"/>
                  </a:lnTo>
                  <a:lnTo>
                    <a:pt x="504498" y="351254"/>
                  </a:lnTo>
                  <a:lnTo>
                    <a:pt x="485237" y="391820"/>
                  </a:lnTo>
                  <a:lnTo>
                    <a:pt x="459547" y="428163"/>
                  </a:lnTo>
                  <a:lnTo>
                    <a:pt x="428163" y="459547"/>
                  </a:lnTo>
                  <a:lnTo>
                    <a:pt x="391820" y="485237"/>
                  </a:lnTo>
                  <a:lnTo>
                    <a:pt x="351254" y="504498"/>
                  </a:lnTo>
                  <a:lnTo>
                    <a:pt x="307200" y="516593"/>
                  </a:lnTo>
                  <a:lnTo>
                    <a:pt x="260394" y="520788"/>
                  </a:lnTo>
                  <a:close/>
                </a:path>
              </a:pathLst>
            </a:custGeom>
            <a:solidFill>
              <a:srgbClr val="E6913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/>
          <p:cNvSpPr txBox="1"/>
          <p:nvPr/>
        </p:nvSpPr>
        <p:spPr>
          <a:xfrm>
            <a:off x="634090" y="672150"/>
            <a:ext cx="20193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120" b="1">
                <a:solidFill>
                  <a:srgbClr val="FFFFFF"/>
                </a:solidFill>
                <a:latin typeface="Comfortaa"/>
                <a:cs typeface="Comfortaa"/>
              </a:rPr>
              <a:t>13</a:t>
            </a:r>
            <a:endParaRPr sz="1400">
              <a:latin typeface="Comfortaa"/>
              <a:cs typeface="Comfortaa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39974" y="0"/>
            <a:ext cx="1646555" cy="406400"/>
            <a:chOff x="39974" y="0"/>
            <a:chExt cx="1646555" cy="406400"/>
          </a:xfrm>
        </p:grpSpPr>
        <p:sp>
          <p:nvSpPr>
            <p:cNvPr id="18" name="object 18"/>
            <p:cNvSpPr/>
            <p:nvPr/>
          </p:nvSpPr>
          <p:spPr>
            <a:xfrm>
              <a:off x="39974" y="0"/>
              <a:ext cx="1646246" cy="40604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668548" y="115849"/>
              <a:ext cx="876300" cy="276225"/>
            </a:xfrm>
            <a:custGeom>
              <a:avLst/>
              <a:gdLst/>
              <a:ahLst/>
              <a:cxnLst/>
              <a:rect l="l" t="t" r="r" b="b"/>
              <a:pathLst>
                <a:path w="876300" h="276225">
                  <a:moveTo>
                    <a:pt x="829698" y="275999"/>
                  </a:moveTo>
                  <a:lnTo>
                    <a:pt x="45999" y="275999"/>
                  </a:lnTo>
                  <a:lnTo>
                    <a:pt x="28094" y="272384"/>
                  </a:lnTo>
                  <a:lnTo>
                    <a:pt x="13473" y="262526"/>
                  </a:lnTo>
                  <a:lnTo>
                    <a:pt x="3614" y="247904"/>
                  </a:lnTo>
                  <a:lnTo>
                    <a:pt x="0" y="229999"/>
                  </a:lnTo>
                  <a:lnTo>
                    <a:pt x="0" y="46000"/>
                  </a:lnTo>
                  <a:lnTo>
                    <a:pt x="3614" y="28095"/>
                  </a:lnTo>
                  <a:lnTo>
                    <a:pt x="13473" y="13473"/>
                  </a:lnTo>
                  <a:lnTo>
                    <a:pt x="28094" y="3614"/>
                  </a:lnTo>
                  <a:lnTo>
                    <a:pt x="45999" y="0"/>
                  </a:lnTo>
                  <a:lnTo>
                    <a:pt x="829698" y="0"/>
                  </a:lnTo>
                  <a:lnTo>
                    <a:pt x="867969" y="20479"/>
                  </a:lnTo>
                  <a:lnTo>
                    <a:pt x="875698" y="46000"/>
                  </a:lnTo>
                  <a:lnTo>
                    <a:pt x="875698" y="229999"/>
                  </a:lnTo>
                  <a:lnTo>
                    <a:pt x="872083" y="247904"/>
                  </a:lnTo>
                  <a:lnTo>
                    <a:pt x="862225" y="262526"/>
                  </a:lnTo>
                  <a:lnTo>
                    <a:pt x="847603" y="272384"/>
                  </a:lnTo>
                  <a:lnTo>
                    <a:pt x="829698" y="275999"/>
                  </a:lnTo>
                  <a:close/>
                </a:path>
              </a:pathLst>
            </a:custGeom>
            <a:solidFill>
              <a:srgbClr val="D8E9D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/>
          <p:cNvSpPr txBox="1"/>
          <p:nvPr/>
        </p:nvSpPr>
        <p:spPr>
          <a:xfrm>
            <a:off x="595473" y="108610"/>
            <a:ext cx="80962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Arial"/>
                <a:cs typeface="Arial"/>
              </a:rPr>
              <a:t>Suara</a:t>
            </a:r>
            <a:r>
              <a:rPr dirty="0" sz="800" spc="-60">
                <a:latin typeface="Arial"/>
                <a:cs typeface="Arial"/>
              </a:rPr>
              <a:t> </a:t>
            </a:r>
            <a:r>
              <a:rPr dirty="0" sz="800" spc="-5">
                <a:latin typeface="Arial"/>
                <a:cs typeface="Arial"/>
              </a:rPr>
              <a:t>Demokrasi</a:t>
            </a:r>
            <a:endParaRPr sz="8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278325" y="692994"/>
            <a:ext cx="2400935" cy="2235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300" spc="-30" b="1">
                <a:solidFill>
                  <a:srgbClr val="741A46"/>
                </a:solidFill>
                <a:latin typeface="Arial"/>
                <a:cs typeface="Arial"/>
              </a:rPr>
              <a:t>Simulasi </a:t>
            </a:r>
            <a:r>
              <a:rPr dirty="0" sz="1300" spc="-20" b="1">
                <a:solidFill>
                  <a:srgbClr val="741A46"/>
                </a:solidFill>
                <a:latin typeface="Arial"/>
                <a:cs typeface="Arial"/>
              </a:rPr>
              <a:t>Pemilihan </a:t>
            </a:r>
            <a:r>
              <a:rPr dirty="0" sz="1300" spc="-25" b="1">
                <a:solidFill>
                  <a:srgbClr val="741A46"/>
                </a:solidFill>
                <a:latin typeface="Arial"/>
                <a:cs typeface="Arial"/>
              </a:rPr>
              <a:t>Ketua</a:t>
            </a:r>
            <a:r>
              <a:rPr dirty="0" sz="1300" spc="-20" b="1">
                <a:solidFill>
                  <a:srgbClr val="741A46"/>
                </a:solidFill>
                <a:latin typeface="Arial"/>
                <a:cs typeface="Arial"/>
              </a:rPr>
              <a:t> OSIS</a:t>
            </a:r>
            <a:endParaRPr sz="13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303133" y="546018"/>
            <a:ext cx="1554480" cy="539750"/>
          </a:xfrm>
          <a:prstGeom prst="rect">
            <a:avLst/>
          </a:prstGeom>
        </p:spPr>
        <p:txBody>
          <a:bodyPr wrap="square" lIns="0" tIns="317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dirty="0" sz="1000" spc="-110" b="1">
                <a:latin typeface="Verdana"/>
                <a:cs typeface="Verdana"/>
              </a:rPr>
              <a:t>Kegiatan:</a:t>
            </a:r>
            <a:endParaRPr sz="1000">
              <a:latin typeface="Verdana"/>
              <a:cs typeface="Verdana"/>
            </a:endParaRPr>
          </a:p>
          <a:p>
            <a:pPr marL="12700" marR="5080">
              <a:lnSpc>
                <a:spcPct val="112500"/>
              </a:lnSpc>
            </a:pPr>
            <a:r>
              <a:rPr dirty="0" sz="1000" spc="-114" b="1">
                <a:latin typeface="Verdana"/>
                <a:cs typeface="Verdana"/>
              </a:rPr>
              <a:t>Pemungutan </a:t>
            </a:r>
            <a:r>
              <a:rPr dirty="0" sz="1000" spc="-125" b="1">
                <a:latin typeface="Verdana"/>
                <a:cs typeface="Verdana"/>
              </a:rPr>
              <a:t>Suara </a:t>
            </a:r>
            <a:r>
              <a:rPr dirty="0" sz="1000" spc="-110" b="1">
                <a:latin typeface="Verdana"/>
                <a:cs typeface="Verdana"/>
              </a:rPr>
              <a:t>Untuk  </a:t>
            </a:r>
            <a:r>
              <a:rPr dirty="0" sz="1000" spc="-100" b="1">
                <a:latin typeface="Verdana"/>
                <a:cs typeface="Verdana"/>
              </a:rPr>
              <a:t>Pemilihan </a:t>
            </a:r>
            <a:r>
              <a:rPr dirty="0" sz="1000" spc="-114" b="1">
                <a:latin typeface="Verdana"/>
                <a:cs typeface="Verdana"/>
              </a:rPr>
              <a:t>Ketua</a:t>
            </a:r>
            <a:r>
              <a:rPr dirty="0" sz="1000" spc="-70" b="1">
                <a:latin typeface="Verdana"/>
                <a:cs typeface="Verdana"/>
              </a:rPr>
              <a:t> </a:t>
            </a:r>
            <a:r>
              <a:rPr dirty="0" sz="1000" spc="-95" b="1">
                <a:latin typeface="Verdana"/>
                <a:cs typeface="Verdana"/>
              </a:rPr>
              <a:t>Osis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910683" y="176444"/>
            <a:ext cx="649605" cy="132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 spc="25" b="1">
                <a:latin typeface="Comfortaa"/>
                <a:cs typeface="Comfortaa"/>
              </a:rPr>
              <a:t>Tahapan</a:t>
            </a:r>
            <a:r>
              <a:rPr dirty="0" sz="700" spc="-60" b="1">
                <a:latin typeface="Comfortaa"/>
                <a:cs typeface="Comfortaa"/>
              </a:rPr>
              <a:t> </a:t>
            </a:r>
            <a:r>
              <a:rPr dirty="0" sz="700" spc="20" b="1">
                <a:latin typeface="Comfortaa"/>
                <a:cs typeface="Comfortaa"/>
              </a:rPr>
              <a:t>Aksi</a:t>
            </a:r>
            <a:endParaRPr sz="700">
              <a:latin typeface="Comfortaa"/>
              <a:cs typeface="Comfortaa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8498" y="189497"/>
            <a:ext cx="993775" cy="996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55"/>
              </a:lnSpc>
            </a:pPr>
            <a:r>
              <a:rPr dirty="0" sz="700" spc="45" b="1">
                <a:latin typeface="Comfortaa"/>
                <a:cs typeface="Comfortaa"/>
              </a:rPr>
              <a:t>Bhinneka </a:t>
            </a:r>
            <a:r>
              <a:rPr dirty="0" sz="700" spc="25" b="1">
                <a:latin typeface="Comfortaa"/>
                <a:cs typeface="Comfortaa"/>
              </a:rPr>
              <a:t>Tunggal</a:t>
            </a:r>
            <a:r>
              <a:rPr dirty="0" sz="700" spc="-114" b="1">
                <a:latin typeface="Comfortaa"/>
                <a:cs typeface="Comfortaa"/>
              </a:rPr>
              <a:t> </a:t>
            </a:r>
            <a:r>
              <a:rPr dirty="0" sz="700" spc="20" b="1">
                <a:latin typeface="Comfortaa"/>
                <a:cs typeface="Comfortaa"/>
              </a:rPr>
              <a:t>Ika</a:t>
            </a:r>
            <a:endParaRPr sz="700">
              <a:latin typeface="Comfortaa"/>
              <a:cs typeface="Comforta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42569" y="185512"/>
            <a:ext cx="114972" cy="1149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42224" y="1423697"/>
            <a:ext cx="4857115" cy="877569"/>
          </a:xfrm>
          <a:custGeom>
            <a:avLst/>
            <a:gdLst/>
            <a:ahLst/>
            <a:cxnLst/>
            <a:rect l="l" t="t" r="r" b="b"/>
            <a:pathLst>
              <a:path w="4857115" h="877569">
                <a:moveTo>
                  <a:pt x="0" y="146202"/>
                </a:moveTo>
                <a:lnTo>
                  <a:pt x="7453" y="99991"/>
                </a:lnTo>
                <a:lnTo>
                  <a:pt x="28208" y="59857"/>
                </a:lnTo>
                <a:lnTo>
                  <a:pt x="59857" y="28208"/>
                </a:lnTo>
                <a:lnTo>
                  <a:pt x="99991" y="7453"/>
                </a:lnTo>
                <a:lnTo>
                  <a:pt x="146202" y="0"/>
                </a:lnTo>
                <a:lnTo>
                  <a:pt x="4710490" y="0"/>
                </a:lnTo>
                <a:lnTo>
                  <a:pt x="4766434" y="11128"/>
                </a:lnTo>
                <a:lnTo>
                  <a:pt x="4813865" y="42822"/>
                </a:lnTo>
                <a:lnTo>
                  <a:pt x="4845562" y="90253"/>
                </a:lnTo>
                <a:lnTo>
                  <a:pt x="4856690" y="146202"/>
                </a:lnTo>
                <a:lnTo>
                  <a:pt x="4856690" y="730996"/>
                </a:lnTo>
                <a:lnTo>
                  <a:pt x="4849237" y="777207"/>
                </a:lnTo>
                <a:lnTo>
                  <a:pt x="4828483" y="817340"/>
                </a:lnTo>
                <a:lnTo>
                  <a:pt x="4796836" y="848989"/>
                </a:lnTo>
                <a:lnTo>
                  <a:pt x="4756703" y="869744"/>
                </a:lnTo>
                <a:lnTo>
                  <a:pt x="4710490" y="877198"/>
                </a:lnTo>
                <a:lnTo>
                  <a:pt x="146202" y="877198"/>
                </a:lnTo>
                <a:lnTo>
                  <a:pt x="99991" y="869744"/>
                </a:lnTo>
                <a:lnTo>
                  <a:pt x="59857" y="848989"/>
                </a:lnTo>
                <a:lnTo>
                  <a:pt x="28208" y="817340"/>
                </a:lnTo>
                <a:lnTo>
                  <a:pt x="7453" y="777207"/>
                </a:lnTo>
                <a:lnTo>
                  <a:pt x="0" y="730996"/>
                </a:lnTo>
                <a:lnTo>
                  <a:pt x="0" y="146202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278325" y="536288"/>
            <a:ext cx="4364990" cy="5969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3599"/>
              </a:lnSpc>
              <a:spcBef>
                <a:spcPts val="100"/>
              </a:spcBef>
            </a:pPr>
            <a:r>
              <a:rPr dirty="0" sz="1100" spc="-45" b="1">
                <a:solidFill>
                  <a:srgbClr val="741A46"/>
                </a:solidFill>
                <a:latin typeface="Arial"/>
                <a:cs typeface="Arial"/>
              </a:rPr>
              <a:t>Proses </a:t>
            </a:r>
            <a:r>
              <a:rPr dirty="0" sz="1100" spc="-35" b="1">
                <a:solidFill>
                  <a:srgbClr val="741A46"/>
                </a:solidFill>
                <a:latin typeface="Arial"/>
                <a:cs typeface="Arial"/>
              </a:rPr>
              <a:t>Evaluasi </a:t>
            </a:r>
            <a:r>
              <a:rPr dirty="0" sz="1100" spc="-15" b="1">
                <a:solidFill>
                  <a:srgbClr val="741A46"/>
                </a:solidFill>
                <a:latin typeface="Arial"/>
                <a:cs typeface="Arial"/>
              </a:rPr>
              <a:t>dari Kegiatan </a:t>
            </a:r>
            <a:r>
              <a:rPr dirty="0" sz="1100" spc="-25" b="1">
                <a:solidFill>
                  <a:srgbClr val="741A46"/>
                </a:solidFill>
                <a:latin typeface="Arial"/>
                <a:cs typeface="Arial"/>
              </a:rPr>
              <a:t>Simulasi </a:t>
            </a:r>
            <a:r>
              <a:rPr dirty="0" sz="1100" spc="-20" b="1">
                <a:solidFill>
                  <a:srgbClr val="741A46"/>
                </a:solidFill>
                <a:latin typeface="Arial"/>
                <a:cs typeface="Arial"/>
              </a:rPr>
              <a:t>Pemilihan Ketua OSIS </a:t>
            </a:r>
            <a:r>
              <a:rPr dirty="0" sz="1100" spc="-30" b="1">
                <a:solidFill>
                  <a:srgbClr val="741A46"/>
                </a:solidFill>
                <a:latin typeface="Arial"/>
                <a:cs typeface="Arial"/>
              </a:rPr>
              <a:t>Guna  </a:t>
            </a:r>
            <a:r>
              <a:rPr dirty="0" sz="1100" spc="-15" b="1">
                <a:solidFill>
                  <a:srgbClr val="741A46"/>
                </a:solidFill>
                <a:latin typeface="Arial"/>
                <a:cs typeface="Arial"/>
              </a:rPr>
              <a:t>Mengumpulkan </a:t>
            </a:r>
            <a:r>
              <a:rPr dirty="0" sz="1100" spc="-20" b="1">
                <a:solidFill>
                  <a:srgbClr val="741A46"/>
                </a:solidFill>
                <a:latin typeface="Arial"/>
                <a:cs typeface="Arial"/>
              </a:rPr>
              <a:t>dan </a:t>
            </a:r>
            <a:r>
              <a:rPr dirty="0" sz="1100" spc="-10" b="1">
                <a:solidFill>
                  <a:srgbClr val="741A46"/>
                </a:solidFill>
                <a:latin typeface="Arial"/>
                <a:cs typeface="Arial"/>
              </a:rPr>
              <a:t>Mengolah </a:t>
            </a:r>
            <a:r>
              <a:rPr dirty="0" sz="1100" spc="15" b="1">
                <a:solidFill>
                  <a:srgbClr val="741A46"/>
                </a:solidFill>
                <a:latin typeface="Arial"/>
                <a:cs typeface="Arial"/>
              </a:rPr>
              <a:t>Data </a:t>
            </a:r>
            <a:r>
              <a:rPr dirty="0" sz="1100" b="1">
                <a:solidFill>
                  <a:srgbClr val="741A46"/>
                </a:solidFill>
                <a:latin typeface="Arial"/>
                <a:cs typeface="Arial"/>
              </a:rPr>
              <a:t>Dari </a:t>
            </a:r>
            <a:r>
              <a:rPr dirty="0" sz="1100" spc="-5" b="1">
                <a:solidFill>
                  <a:srgbClr val="741A46"/>
                </a:solidFill>
                <a:latin typeface="Arial"/>
                <a:cs typeface="Arial"/>
              </a:rPr>
              <a:t>Hasil </a:t>
            </a:r>
            <a:r>
              <a:rPr dirty="0" sz="1100" spc="-10" b="1">
                <a:solidFill>
                  <a:srgbClr val="741A46"/>
                </a:solidFill>
                <a:latin typeface="Arial"/>
                <a:cs typeface="Arial"/>
              </a:rPr>
              <a:t>Umpan Balik </a:t>
            </a:r>
            <a:r>
              <a:rPr dirty="0" sz="1100" spc="-25" b="1">
                <a:solidFill>
                  <a:srgbClr val="741A46"/>
                </a:solidFill>
                <a:latin typeface="Arial"/>
                <a:cs typeface="Arial"/>
              </a:rPr>
              <a:t>yang  </a:t>
            </a:r>
            <a:r>
              <a:rPr dirty="0" sz="1100" b="1">
                <a:solidFill>
                  <a:srgbClr val="741A46"/>
                </a:solidFill>
                <a:latin typeface="Arial"/>
                <a:cs typeface="Arial"/>
              </a:rPr>
              <a:t>Diterima </a:t>
            </a:r>
            <a:r>
              <a:rPr dirty="0" sz="1100" spc="-10" b="1">
                <a:solidFill>
                  <a:srgbClr val="741A46"/>
                </a:solidFill>
                <a:latin typeface="Arial"/>
                <a:cs typeface="Arial"/>
              </a:rPr>
              <a:t>Selama </a:t>
            </a:r>
            <a:r>
              <a:rPr dirty="0" sz="1100" spc="-45" b="1">
                <a:solidFill>
                  <a:srgbClr val="741A46"/>
                </a:solidFill>
                <a:latin typeface="Arial"/>
                <a:cs typeface="Arial"/>
              </a:rPr>
              <a:t>Proses</a:t>
            </a:r>
            <a:r>
              <a:rPr dirty="0" sz="1100" spc="-25" b="1">
                <a:solidFill>
                  <a:srgbClr val="741A46"/>
                </a:solidFill>
                <a:latin typeface="Arial"/>
                <a:cs typeface="Arial"/>
              </a:rPr>
              <a:t> Simulasi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88499" y="499549"/>
            <a:ext cx="8427720" cy="799465"/>
            <a:chOff x="388499" y="499549"/>
            <a:chExt cx="8427720" cy="799465"/>
          </a:xfrm>
        </p:grpSpPr>
        <p:sp>
          <p:nvSpPr>
            <p:cNvPr id="7" name="object 7"/>
            <p:cNvSpPr/>
            <p:nvPr/>
          </p:nvSpPr>
          <p:spPr>
            <a:xfrm>
              <a:off x="460699" y="499549"/>
              <a:ext cx="8283575" cy="758825"/>
            </a:xfrm>
            <a:custGeom>
              <a:avLst/>
              <a:gdLst/>
              <a:ahLst/>
              <a:cxnLst/>
              <a:rect l="l" t="t" r="r" b="b"/>
              <a:pathLst>
                <a:path w="8283575" h="758825">
                  <a:moveTo>
                    <a:pt x="5521513" y="0"/>
                  </a:moveTo>
                  <a:lnTo>
                    <a:pt x="5521513" y="758398"/>
                  </a:lnTo>
                </a:path>
                <a:path w="8283575" h="758825">
                  <a:moveTo>
                    <a:pt x="8283183" y="758448"/>
                  </a:moveTo>
                  <a:lnTo>
                    <a:pt x="0" y="758448"/>
                  </a:lnTo>
                </a:path>
              </a:pathLst>
            </a:custGeom>
            <a:ln w="19049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8734357" y="1217135"/>
              <a:ext cx="81724" cy="8172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88499" y="1217135"/>
              <a:ext cx="81724" cy="817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/>
          <p:nvPr/>
        </p:nvSpPr>
        <p:spPr>
          <a:xfrm>
            <a:off x="6303133" y="546018"/>
            <a:ext cx="2049780" cy="539750"/>
          </a:xfrm>
          <a:prstGeom prst="rect">
            <a:avLst/>
          </a:prstGeom>
        </p:spPr>
        <p:txBody>
          <a:bodyPr wrap="square" lIns="0" tIns="317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dirty="0" sz="1000" spc="-110" b="1">
                <a:latin typeface="Verdana"/>
                <a:cs typeface="Verdana"/>
              </a:rPr>
              <a:t>Kegiatan:</a:t>
            </a:r>
            <a:endParaRPr sz="1000">
              <a:latin typeface="Verdana"/>
              <a:cs typeface="Verdana"/>
            </a:endParaRPr>
          </a:p>
          <a:p>
            <a:pPr marL="12700" marR="5080">
              <a:lnSpc>
                <a:spcPct val="112500"/>
              </a:lnSpc>
            </a:pPr>
            <a:r>
              <a:rPr dirty="0" sz="1000" spc="-105" b="1">
                <a:latin typeface="Verdana"/>
                <a:cs typeface="Verdana"/>
              </a:rPr>
              <a:t>Evaluasi Simulasi </a:t>
            </a:r>
            <a:r>
              <a:rPr dirty="0" sz="1000" spc="-114" b="1">
                <a:latin typeface="Verdana"/>
                <a:cs typeface="Verdana"/>
              </a:rPr>
              <a:t>pemungutan  </a:t>
            </a:r>
            <a:r>
              <a:rPr dirty="0" sz="1000" spc="-125" b="1">
                <a:latin typeface="Verdana"/>
                <a:cs typeface="Verdana"/>
              </a:rPr>
              <a:t>suara </a:t>
            </a:r>
            <a:r>
              <a:rPr dirty="0" sz="1000" spc="-114" b="1">
                <a:latin typeface="Verdana"/>
                <a:cs typeface="Verdana"/>
              </a:rPr>
              <a:t>untuk </a:t>
            </a:r>
            <a:r>
              <a:rPr dirty="0" sz="1000" spc="-95" b="1">
                <a:latin typeface="Verdana"/>
                <a:cs typeface="Verdana"/>
              </a:rPr>
              <a:t>pemilihan </a:t>
            </a:r>
            <a:r>
              <a:rPr dirty="0" sz="1000" spc="-114" b="1">
                <a:latin typeface="Verdana"/>
                <a:cs typeface="Verdana"/>
              </a:rPr>
              <a:t>ketua</a:t>
            </a:r>
            <a:r>
              <a:rPr dirty="0" sz="1000" spc="10" b="1">
                <a:latin typeface="Verdana"/>
                <a:cs typeface="Verdana"/>
              </a:rPr>
              <a:t> </a:t>
            </a:r>
            <a:r>
              <a:rPr dirty="0" sz="1000" spc="-150" b="1">
                <a:latin typeface="Verdana"/>
                <a:cs typeface="Verdana"/>
              </a:rPr>
              <a:t>OSIS</a:t>
            </a:r>
            <a:endParaRPr sz="1000">
              <a:latin typeface="Verdana"/>
              <a:cs typeface="Verdana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0" y="466294"/>
            <a:ext cx="1068705" cy="678815"/>
            <a:chOff x="0" y="466294"/>
            <a:chExt cx="1068705" cy="678815"/>
          </a:xfrm>
        </p:grpSpPr>
        <p:sp>
          <p:nvSpPr>
            <p:cNvPr id="12" name="object 12"/>
            <p:cNvSpPr/>
            <p:nvPr/>
          </p:nvSpPr>
          <p:spPr>
            <a:xfrm>
              <a:off x="0" y="466294"/>
              <a:ext cx="1068705" cy="678815"/>
            </a:xfrm>
            <a:custGeom>
              <a:avLst/>
              <a:gdLst/>
              <a:ahLst/>
              <a:cxnLst/>
              <a:rect l="l" t="t" r="r" b="b"/>
              <a:pathLst>
                <a:path w="1068705" h="678815">
                  <a:moveTo>
                    <a:pt x="1064074" y="289319"/>
                  </a:moveTo>
                  <a:lnTo>
                    <a:pt x="61539" y="289319"/>
                  </a:lnTo>
                  <a:lnTo>
                    <a:pt x="95289" y="287631"/>
                  </a:lnTo>
                  <a:lnTo>
                    <a:pt x="175883" y="282394"/>
                  </a:lnTo>
                  <a:lnTo>
                    <a:pt x="239135" y="277216"/>
                  </a:lnTo>
                  <a:lnTo>
                    <a:pt x="398519" y="262494"/>
                  </a:lnTo>
                  <a:lnTo>
                    <a:pt x="402009" y="248644"/>
                  </a:lnTo>
                  <a:lnTo>
                    <a:pt x="410621" y="220889"/>
                  </a:lnTo>
                  <a:lnTo>
                    <a:pt x="427961" y="181902"/>
                  </a:lnTo>
                  <a:lnTo>
                    <a:pt x="449609" y="146404"/>
                  </a:lnTo>
                  <a:lnTo>
                    <a:pt x="475619" y="113469"/>
                  </a:lnTo>
                  <a:lnTo>
                    <a:pt x="505936" y="84024"/>
                  </a:lnTo>
                  <a:lnTo>
                    <a:pt x="516353" y="74482"/>
                  </a:lnTo>
                  <a:lnTo>
                    <a:pt x="550976" y="50274"/>
                  </a:lnTo>
                  <a:lnTo>
                    <a:pt x="588218" y="30314"/>
                  </a:lnTo>
                  <a:lnTo>
                    <a:pt x="641926" y="11287"/>
                  </a:lnTo>
                  <a:lnTo>
                    <a:pt x="684406" y="2617"/>
                  </a:lnTo>
                  <a:lnTo>
                    <a:pt x="713851" y="0"/>
                  </a:lnTo>
                  <a:lnTo>
                    <a:pt x="746786" y="0"/>
                  </a:lnTo>
                  <a:lnTo>
                    <a:pt x="813470" y="10414"/>
                  </a:lnTo>
                  <a:lnTo>
                    <a:pt x="861128" y="26882"/>
                  </a:lnTo>
                  <a:lnTo>
                    <a:pt x="918270" y="58072"/>
                  </a:lnTo>
                  <a:lnTo>
                    <a:pt x="957258" y="88389"/>
                  </a:lnTo>
                  <a:lnTo>
                    <a:pt x="990195" y="123012"/>
                  </a:lnTo>
                  <a:lnTo>
                    <a:pt x="1018765" y="162872"/>
                  </a:lnTo>
                  <a:lnTo>
                    <a:pt x="1041285" y="207039"/>
                  </a:lnTo>
                  <a:lnTo>
                    <a:pt x="1057752" y="254696"/>
                  </a:lnTo>
                  <a:lnTo>
                    <a:pt x="1061245" y="270291"/>
                  </a:lnTo>
                  <a:lnTo>
                    <a:pt x="1064074" y="289319"/>
                  </a:lnTo>
                  <a:close/>
                </a:path>
                <a:path w="1068705" h="678815">
                  <a:moveTo>
                    <a:pt x="0" y="403516"/>
                  </a:moveTo>
                  <a:lnTo>
                    <a:pt x="0" y="288605"/>
                  </a:lnTo>
                  <a:lnTo>
                    <a:pt x="15627" y="289319"/>
                  </a:lnTo>
                  <a:lnTo>
                    <a:pt x="1064074" y="289319"/>
                  </a:lnTo>
                  <a:lnTo>
                    <a:pt x="1066422" y="304041"/>
                  </a:lnTo>
                  <a:lnTo>
                    <a:pt x="1068170" y="338724"/>
                  </a:lnTo>
                  <a:lnTo>
                    <a:pt x="1067295" y="356936"/>
                  </a:lnTo>
                  <a:lnTo>
                    <a:pt x="1066422" y="373346"/>
                  </a:lnTo>
                  <a:lnTo>
                    <a:pt x="1063805" y="390686"/>
                  </a:lnTo>
                  <a:lnTo>
                    <a:pt x="1061914" y="402849"/>
                  </a:lnTo>
                  <a:lnTo>
                    <a:pt x="15627" y="402849"/>
                  </a:lnTo>
                  <a:lnTo>
                    <a:pt x="0" y="403516"/>
                  </a:lnTo>
                  <a:close/>
                </a:path>
                <a:path w="1068705" h="678815">
                  <a:moveTo>
                    <a:pt x="728571" y="678321"/>
                  </a:moveTo>
                  <a:lnTo>
                    <a:pt x="714723" y="678321"/>
                  </a:lnTo>
                  <a:lnTo>
                    <a:pt x="700001" y="677448"/>
                  </a:lnTo>
                  <a:lnTo>
                    <a:pt x="686093" y="675701"/>
                  </a:lnTo>
                  <a:lnTo>
                    <a:pt x="644546" y="667903"/>
                  </a:lnTo>
                  <a:lnTo>
                    <a:pt x="630696" y="663598"/>
                  </a:lnTo>
                  <a:lnTo>
                    <a:pt x="617661" y="660106"/>
                  </a:lnTo>
                  <a:lnTo>
                    <a:pt x="568316" y="637586"/>
                  </a:lnTo>
                  <a:lnTo>
                    <a:pt x="522403" y="608143"/>
                  </a:lnTo>
                  <a:lnTo>
                    <a:pt x="473001" y="562231"/>
                  </a:lnTo>
                  <a:lnTo>
                    <a:pt x="456534" y="540583"/>
                  </a:lnTo>
                  <a:lnTo>
                    <a:pt x="448736" y="530168"/>
                  </a:lnTo>
                  <a:lnTo>
                    <a:pt x="415859" y="470406"/>
                  </a:lnTo>
                  <a:lnTo>
                    <a:pt x="402824" y="431419"/>
                  </a:lnTo>
                  <a:lnTo>
                    <a:pt x="309311" y="421876"/>
                  </a:lnTo>
                  <a:lnTo>
                    <a:pt x="169831" y="409774"/>
                  </a:lnTo>
                  <a:lnTo>
                    <a:pt x="92729" y="404536"/>
                  </a:lnTo>
                  <a:lnTo>
                    <a:pt x="34655" y="402849"/>
                  </a:lnTo>
                  <a:lnTo>
                    <a:pt x="1061914" y="402849"/>
                  </a:lnTo>
                  <a:lnTo>
                    <a:pt x="1052575" y="440089"/>
                  </a:lnTo>
                  <a:lnTo>
                    <a:pt x="1027435" y="500724"/>
                  </a:lnTo>
                  <a:lnTo>
                    <a:pt x="1000553" y="542271"/>
                  </a:lnTo>
                  <a:lnTo>
                    <a:pt x="990195" y="554433"/>
                  </a:lnTo>
                  <a:lnTo>
                    <a:pt x="979778" y="567411"/>
                  </a:lnTo>
                  <a:lnTo>
                    <a:pt x="944283" y="601218"/>
                  </a:lnTo>
                  <a:lnTo>
                    <a:pt x="890573" y="637586"/>
                  </a:lnTo>
                  <a:lnTo>
                    <a:pt x="845533" y="657488"/>
                  </a:lnTo>
                  <a:lnTo>
                    <a:pt x="797003" y="671396"/>
                  </a:lnTo>
                  <a:lnTo>
                    <a:pt x="763195" y="676573"/>
                  </a:lnTo>
                  <a:lnTo>
                    <a:pt x="728571" y="6783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474536" y="536343"/>
              <a:ext cx="521334" cy="521334"/>
            </a:xfrm>
            <a:custGeom>
              <a:avLst/>
              <a:gdLst/>
              <a:ahLst/>
              <a:cxnLst/>
              <a:rect l="l" t="t" r="r" b="b"/>
              <a:pathLst>
                <a:path w="521334" h="521334">
                  <a:moveTo>
                    <a:pt x="260394" y="520788"/>
                  </a:moveTo>
                  <a:lnTo>
                    <a:pt x="213588" y="516593"/>
                  </a:lnTo>
                  <a:lnTo>
                    <a:pt x="169534" y="504498"/>
                  </a:lnTo>
                  <a:lnTo>
                    <a:pt x="128968" y="485237"/>
                  </a:lnTo>
                  <a:lnTo>
                    <a:pt x="92625" y="459547"/>
                  </a:lnTo>
                  <a:lnTo>
                    <a:pt x="61241" y="428163"/>
                  </a:lnTo>
                  <a:lnTo>
                    <a:pt x="35551" y="391820"/>
                  </a:lnTo>
                  <a:lnTo>
                    <a:pt x="16290" y="351254"/>
                  </a:lnTo>
                  <a:lnTo>
                    <a:pt x="4195" y="307200"/>
                  </a:lnTo>
                  <a:lnTo>
                    <a:pt x="0" y="260394"/>
                  </a:lnTo>
                  <a:lnTo>
                    <a:pt x="4195" y="213588"/>
                  </a:lnTo>
                  <a:lnTo>
                    <a:pt x="16290" y="169534"/>
                  </a:lnTo>
                  <a:lnTo>
                    <a:pt x="35551" y="128968"/>
                  </a:lnTo>
                  <a:lnTo>
                    <a:pt x="61241" y="92625"/>
                  </a:lnTo>
                  <a:lnTo>
                    <a:pt x="92625" y="61241"/>
                  </a:lnTo>
                  <a:lnTo>
                    <a:pt x="128968" y="35551"/>
                  </a:lnTo>
                  <a:lnTo>
                    <a:pt x="169534" y="16290"/>
                  </a:lnTo>
                  <a:lnTo>
                    <a:pt x="213588" y="4195"/>
                  </a:lnTo>
                  <a:lnTo>
                    <a:pt x="260394" y="0"/>
                  </a:lnTo>
                  <a:lnTo>
                    <a:pt x="311431" y="5049"/>
                  </a:lnTo>
                  <a:lnTo>
                    <a:pt x="360042" y="19820"/>
                  </a:lnTo>
                  <a:lnTo>
                    <a:pt x="404861" y="43748"/>
                  </a:lnTo>
                  <a:lnTo>
                    <a:pt x="444521" y="76267"/>
                  </a:lnTo>
                  <a:lnTo>
                    <a:pt x="477039" y="115926"/>
                  </a:lnTo>
                  <a:lnTo>
                    <a:pt x="500967" y="160744"/>
                  </a:lnTo>
                  <a:lnTo>
                    <a:pt x="515739" y="209355"/>
                  </a:lnTo>
                  <a:lnTo>
                    <a:pt x="520788" y="260394"/>
                  </a:lnTo>
                  <a:lnTo>
                    <a:pt x="516593" y="307200"/>
                  </a:lnTo>
                  <a:lnTo>
                    <a:pt x="504498" y="351254"/>
                  </a:lnTo>
                  <a:lnTo>
                    <a:pt x="485237" y="391820"/>
                  </a:lnTo>
                  <a:lnTo>
                    <a:pt x="459547" y="428163"/>
                  </a:lnTo>
                  <a:lnTo>
                    <a:pt x="428163" y="459547"/>
                  </a:lnTo>
                  <a:lnTo>
                    <a:pt x="391820" y="485237"/>
                  </a:lnTo>
                  <a:lnTo>
                    <a:pt x="351254" y="504498"/>
                  </a:lnTo>
                  <a:lnTo>
                    <a:pt x="307200" y="516593"/>
                  </a:lnTo>
                  <a:lnTo>
                    <a:pt x="260394" y="520788"/>
                  </a:lnTo>
                  <a:close/>
                </a:path>
              </a:pathLst>
            </a:custGeom>
            <a:solidFill>
              <a:srgbClr val="E6913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/>
          <p:cNvSpPr txBox="1"/>
          <p:nvPr/>
        </p:nvSpPr>
        <p:spPr>
          <a:xfrm>
            <a:off x="642525" y="687454"/>
            <a:ext cx="18542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85" b="1">
                <a:solidFill>
                  <a:srgbClr val="FFFFFF"/>
                </a:solidFill>
                <a:latin typeface="Comfortaa"/>
                <a:cs typeface="Comfortaa"/>
              </a:rPr>
              <a:t>14</a:t>
            </a:r>
            <a:endParaRPr sz="1200">
              <a:latin typeface="Comfortaa"/>
              <a:cs typeface="Comfortaa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8774857" y="198899"/>
            <a:ext cx="101699" cy="1016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491448" y="1518826"/>
            <a:ext cx="40322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125" b="1">
                <a:latin typeface="Verdana"/>
                <a:cs typeface="Verdana"/>
              </a:rPr>
              <a:t>W</a:t>
            </a:r>
            <a:r>
              <a:rPr dirty="0" sz="900" spc="-114" b="1">
                <a:latin typeface="Verdana"/>
                <a:cs typeface="Verdana"/>
              </a:rPr>
              <a:t>aktu: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423543" y="1511497"/>
            <a:ext cx="57340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100" b="1">
                <a:latin typeface="Verdana"/>
                <a:cs typeface="Verdana"/>
              </a:rPr>
              <a:t>Peralatan: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91448" y="1652176"/>
            <a:ext cx="262255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44244" algn="l"/>
              </a:tabLst>
            </a:pPr>
            <a:r>
              <a:rPr dirty="0" sz="900" spc="-50">
                <a:latin typeface="Verdana"/>
                <a:cs typeface="Verdana"/>
              </a:rPr>
              <a:t>90</a:t>
            </a:r>
            <a:r>
              <a:rPr dirty="0" sz="900" spc="-95">
                <a:latin typeface="Verdana"/>
                <a:cs typeface="Verdana"/>
              </a:rPr>
              <a:t> </a:t>
            </a:r>
            <a:r>
              <a:rPr dirty="0" sz="900" spc="-30">
                <a:latin typeface="Verdana"/>
                <a:cs typeface="Verdana"/>
              </a:rPr>
              <a:t>Menit	</a:t>
            </a:r>
            <a:r>
              <a:rPr dirty="0" baseline="3086" sz="1350" spc="-60">
                <a:latin typeface="Verdana"/>
                <a:cs typeface="Verdana"/>
              </a:rPr>
              <a:t>Alat </a:t>
            </a:r>
            <a:r>
              <a:rPr dirty="0" baseline="3086" sz="1350" spc="-82">
                <a:latin typeface="Verdana"/>
                <a:cs typeface="Verdana"/>
              </a:rPr>
              <a:t>tulis, </a:t>
            </a:r>
            <a:r>
              <a:rPr dirty="0" baseline="3086" sz="1350" spc="-89">
                <a:latin typeface="Verdana"/>
                <a:cs typeface="Verdana"/>
              </a:rPr>
              <a:t>dokumentasi</a:t>
            </a:r>
            <a:r>
              <a:rPr dirty="0" baseline="3086" sz="1350" spc="-337">
                <a:latin typeface="Verdana"/>
                <a:cs typeface="Verdana"/>
              </a:rPr>
              <a:t> </a:t>
            </a:r>
            <a:r>
              <a:rPr dirty="0" baseline="3086" sz="1350" spc="-89">
                <a:latin typeface="Verdana"/>
                <a:cs typeface="Verdana"/>
              </a:rPr>
              <a:t>kegiatan,</a:t>
            </a:r>
            <a:endParaRPr baseline="3086" sz="1350">
              <a:latin typeface="Verdana"/>
              <a:cs typeface="Verdan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91448" y="1785816"/>
            <a:ext cx="204978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44244" algn="l"/>
              </a:tabLst>
            </a:pPr>
            <a:r>
              <a:rPr dirty="0" sz="900" spc="-85">
                <a:latin typeface="Verdana"/>
                <a:cs typeface="Verdana"/>
              </a:rPr>
              <a:t>2</a:t>
            </a:r>
            <a:r>
              <a:rPr dirty="0" sz="900" spc="-95">
                <a:latin typeface="Verdana"/>
                <a:cs typeface="Verdana"/>
              </a:rPr>
              <a:t> </a:t>
            </a:r>
            <a:r>
              <a:rPr dirty="0" sz="900" spc="-114">
                <a:latin typeface="Verdana"/>
                <a:cs typeface="Verdana"/>
              </a:rPr>
              <a:t>Jam</a:t>
            </a:r>
            <a:r>
              <a:rPr dirty="0" sz="900" spc="-90">
                <a:latin typeface="Verdana"/>
                <a:cs typeface="Verdana"/>
              </a:rPr>
              <a:t> </a:t>
            </a:r>
            <a:r>
              <a:rPr dirty="0" sz="900" spc="-55">
                <a:latin typeface="Verdana"/>
                <a:cs typeface="Verdana"/>
              </a:rPr>
              <a:t>Pelajaran	</a:t>
            </a:r>
            <a:r>
              <a:rPr dirty="0" sz="900" spc="-50">
                <a:latin typeface="Verdana"/>
                <a:cs typeface="Verdana"/>
              </a:rPr>
              <a:t>formulir </a:t>
            </a:r>
            <a:r>
              <a:rPr dirty="0" sz="900" spc="-70">
                <a:latin typeface="Verdana"/>
                <a:cs typeface="Verdana"/>
              </a:rPr>
              <a:t>umpan</a:t>
            </a:r>
            <a:r>
              <a:rPr dirty="0" sz="900" spc="-195">
                <a:latin typeface="Verdana"/>
                <a:cs typeface="Verdana"/>
              </a:rPr>
              <a:t> </a:t>
            </a:r>
            <a:r>
              <a:rPr dirty="0" sz="900" spc="-55">
                <a:latin typeface="Verdana"/>
                <a:cs typeface="Verdana"/>
              </a:rPr>
              <a:t>balik.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618765" y="1511497"/>
            <a:ext cx="6477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105" b="1">
                <a:latin typeface="Verdana"/>
                <a:cs typeface="Verdana"/>
              </a:rPr>
              <a:t>Peran</a:t>
            </a:r>
            <a:r>
              <a:rPr dirty="0" sz="900" spc="-120" b="1">
                <a:latin typeface="Verdana"/>
                <a:cs typeface="Verdana"/>
              </a:rPr>
              <a:t> </a:t>
            </a:r>
            <a:r>
              <a:rPr dirty="0" sz="900" spc="-130" b="1">
                <a:latin typeface="Verdana"/>
                <a:cs typeface="Verdana"/>
              </a:rPr>
              <a:t>Guru:</a:t>
            </a:r>
            <a:endParaRPr sz="9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dirty="0" sz="900" spc="-45">
                <a:latin typeface="Verdana"/>
                <a:cs typeface="Verdana"/>
              </a:rPr>
              <a:t>Fasilitator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397769" y="1528426"/>
            <a:ext cx="2745619" cy="361506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22" name="object 22"/>
          <p:cNvGrpSpPr/>
          <p:nvPr/>
        </p:nvGrpSpPr>
        <p:grpSpPr>
          <a:xfrm>
            <a:off x="39974" y="0"/>
            <a:ext cx="1646555" cy="406400"/>
            <a:chOff x="39974" y="0"/>
            <a:chExt cx="1646555" cy="406400"/>
          </a:xfrm>
        </p:grpSpPr>
        <p:sp>
          <p:nvSpPr>
            <p:cNvPr id="23" name="object 23"/>
            <p:cNvSpPr/>
            <p:nvPr/>
          </p:nvSpPr>
          <p:spPr>
            <a:xfrm>
              <a:off x="39974" y="0"/>
              <a:ext cx="1646246" cy="40604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668548" y="115849"/>
              <a:ext cx="876300" cy="276225"/>
            </a:xfrm>
            <a:custGeom>
              <a:avLst/>
              <a:gdLst/>
              <a:ahLst/>
              <a:cxnLst/>
              <a:rect l="l" t="t" r="r" b="b"/>
              <a:pathLst>
                <a:path w="876300" h="276225">
                  <a:moveTo>
                    <a:pt x="829698" y="275999"/>
                  </a:moveTo>
                  <a:lnTo>
                    <a:pt x="45999" y="275999"/>
                  </a:lnTo>
                  <a:lnTo>
                    <a:pt x="28094" y="272384"/>
                  </a:lnTo>
                  <a:lnTo>
                    <a:pt x="13473" y="262526"/>
                  </a:lnTo>
                  <a:lnTo>
                    <a:pt x="3614" y="247904"/>
                  </a:lnTo>
                  <a:lnTo>
                    <a:pt x="0" y="229999"/>
                  </a:lnTo>
                  <a:lnTo>
                    <a:pt x="0" y="46000"/>
                  </a:lnTo>
                  <a:lnTo>
                    <a:pt x="3614" y="28095"/>
                  </a:lnTo>
                  <a:lnTo>
                    <a:pt x="13473" y="13473"/>
                  </a:lnTo>
                  <a:lnTo>
                    <a:pt x="28094" y="3614"/>
                  </a:lnTo>
                  <a:lnTo>
                    <a:pt x="45999" y="0"/>
                  </a:lnTo>
                  <a:lnTo>
                    <a:pt x="829698" y="0"/>
                  </a:lnTo>
                  <a:lnTo>
                    <a:pt x="867969" y="20479"/>
                  </a:lnTo>
                  <a:lnTo>
                    <a:pt x="875698" y="46000"/>
                  </a:lnTo>
                  <a:lnTo>
                    <a:pt x="875698" y="229999"/>
                  </a:lnTo>
                  <a:lnTo>
                    <a:pt x="872083" y="247904"/>
                  </a:lnTo>
                  <a:lnTo>
                    <a:pt x="862225" y="262526"/>
                  </a:lnTo>
                  <a:lnTo>
                    <a:pt x="847603" y="272384"/>
                  </a:lnTo>
                  <a:lnTo>
                    <a:pt x="829698" y="275999"/>
                  </a:lnTo>
                  <a:close/>
                </a:path>
              </a:pathLst>
            </a:custGeom>
            <a:solidFill>
              <a:srgbClr val="D8E9D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5" name="object 25"/>
          <p:cNvSpPr txBox="1"/>
          <p:nvPr/>
        </p:nvSpPr>
        <p:spPr>
          <a:xfrm>
            <a:off x="595473" y="108610"/>
            <a:ext cx="80962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Arial"/>
                <a:cs typeface="Arial"/>
              </a:rPr>
              <a:t>Suara</a:t>
            </a:r>
            <a:r>
              <a:rPr dirty="0" sz="800" spc="-60">
                <a:latin typeface="Arial"/>
                <a:cs typeface="Arial"/>
              </a:rPr>
              <a:t> </a:t>
            </a:r>
            <a:r>
              <a:rPr dirty="0" sz="800" spc="-5">
                <a:latin typeface="Arial"/>
                <a:cs typeface="Arial"/>
              </a:rPr>
              <a:t>Demokrasi</a:t>
            </a:r>
            <a:endParaRPr sz="8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910683" y="176444"/>
            <a:ext cx="649605" cy="132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 spc="25" b="1">
                <a:latin typeface="Comfortaa"/>
                <a:cs typeface="Comfortaa"/>
              </a:rPr>
              <a:t>Tahapan</a:t>
            </a:r>
            <a:r>
              <a:rPr dirty="0" sz="700" spc="-60" b="1">
                <a:latin typeface="Comfortaa"/>
                <a:cs typeface="Comfortaa"/>
              </a:rPr>
              <a:t> </a:t>
            </a:r>
            <a:r>
              <a:rPr dirty="0" sz="700" spc="20" b="1">
                <a:latin typeface="Comfortaa"/>
                <a:cs typeface="Comfortaa"/>
              </a:rPr>
              <a:t>Aksi</a:t>
            </a:r>
            <a:endParaRPr sz="700">
              <a:latin typeface="Comfortaa"/>
              <a:cs typeface="Comfortaa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8498" y="189497"/>
            <a:ext cx="993775" cy="996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55"/>
              </a:lnSpc>
            </a:pPr>
            <a:r>
              <a:rPr dirty="0" sz="700" spc="45" b="1">
                <a:latin typeface="Comfortaa"/>
                <a:cs typeface="Comfortaa"/>
              </a:rPr>
              <a:t>Bhinneka </a:t>
            </a:r>
            <a:r>
              <a:rPr dirty="0" sz="700" spc="25" b="1">
                <a:latin typeface="Comfortaa"/>
                <a:cs typeface="Comfortaa"/>
              </a:rPr>
              <a:t>Tunggal</a:t>
            </a:r>
            <a:r>
              <a:rPr dirty="0" sz="700" spc="-114" b="1">
                <a:latin typeface="Comfortaa"/>
                <a:cs typeface="Comfortaa"/>
              </a:rPr>
              <a:t> </a:t>
            </a:r>
            <a:r>
              <a:rPr dirty="0" sz="700" spc="20" b="1">
                <a:latin typeface="Comfortaa"/>
                <a:cs typeface="Comfortaa"/>
              </a:rPr>
              <a:t>Ika</a:t>
            </a:r>
            <a:endParaRPr sz="700">
              <a:latin typeface="Comfortaa"/>
              <a:cs typeface="Comforta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42569" y="185512"/>
            <a:ext cx="114972" cy="1149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4" name="object 4"/>
          <p:cNvGrpSpPr/>
          <p:nvPr/>
        </p:nvGrpSpPr>
        <p:grpSpPr>
          <a:xfrm>
            <a:off x="388499" y="499549"/>
            <a:ext cx="8427720" cy="799465"/>
            <a:chOff x="388499" y="499549"/>
            <a:chExt cx="8427720" cy="799465"/>
          </a:xfrm>
        </p:grpSpPr>
        <p:sp>
          <p:nvSpPr>
            <p:cNvPr id="5" name="object 5"/>
            <p:cNvSpPr/>
            <p:nvPr/>
          </p:nvSpPr>
          <p:spPr>
            <a:xfrm>
              <a:off x="460699" y="499549"/>
              <a:ext cx="8283575" cy="758825"/>
            </a:xfrm>
            <a:custGeom>
              <a:avLst/>
              <a:gdLst/>
              <a:ahLst/>
              <a:cxnLst/>
              <a:rect l="l" t="t" r="r" b="b"/>
              <a:pathLst>
                <a:path w="8283575" h="758825">
                  <a:moveTo>
                    <a:pt x="5521513" y="0"/>
                  </a:moveTo>
                  <a:lnTo>
                    <a:pt x="5521513" y="758398"/>
                  </a:lnTo>
                </a:path>
                <a:path w="8283575" h="758825">
                  <a:moveTo>
                    <a:pt x="8283183" y="758448"/>
                  </a:moveTo>
                  <a:lnTo>
                    <a:pt x="0" y="758448"/>
                  </a:lnTo>
                </a:path>
              </a:pathLst>
            </a:custGeom>
            <a:ln w="19049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8734357" y="1217135"/>
              <a:ext cx="81724" cy="8172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88499" y="1217135"/>
              <a:ext cx="81724" cy="817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/>
          <p:nvPr/>
        </p:nvSpPr>
        <p:spPr>
          <a:xfrm>
            <a:off x="8774857" y="198899"/>
            <a:ext cx="101699" cy="1016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01298" y="1457397"/>
            <a:ext cx="1536065" cy="342900"/>
          </a:xfrm>
          <a:custGeom>
            <a:avLst/>
            <a:gdLst/>
            <a:ahLst/>
            <a:cxnLst/>
            <a:rect l="l" t="t" r="r" b="b"/>
            <a:pathLst>
              <a:path w="1536064" h="342900">
                <a:moveTo>
                  <a:pt x="1478644" y="342299"/>
                </a:moveTo>
                <a:lnTo>
                  <a:pt x="57049" y="342299"/>
                </a:lnTo>
                <a:lnTo>
                  <a:pt x="34843" y="337815"/>
                </a:lnTo>
                <a:lnTo>
                  <a:pt x="16709" y="325589"/>
                </a:lnTo>
                <a:lnTo>
                  <a:pt x="4483" y="307454"/>
                </a:lnTo>
                <a:lnTo>
                  <a:pt x="0" y="285246"/>
                </a:lnTo>
                <a:lnTo>
                  <a:pt x="0" y="57049"/>
                </a:lnTo>
                <a:lnTo>
                  <a:pt x="4483" y="34843"/>
                </a:lnTo>
                <a:lnTo>
                  <a:pt x="16709" y="16709"/>
                </a:lnTo>
                <a:lnTo>
                  <a:pt x="34843" y="4483"/>
                </a:lnTo>
                <a:lnTo>
                  <a:pt x="57049" y="0"/>
                </a:lnTo>
                <a:lnTo>
                  <a:pt x="1478644" y="0"/>
                </a:lnTo>
                <a:lnTo>
                  <a:pt x="1518986" y="16709"/>
                </a:lnTo>
                <a:lnTo>
                  <a:pt x="1535696" y="57049"/>
                </a:lnTo>
                <a:lnTo>
                  <a:pt x="1535696" y="285246"/>
                </a:lnTo>
                <a:lnTo>
                  <a:pt x="1531213" y="307454"/>
                </a:lnTo>
                <a:lnTo>
                  <a:pt x="1518986" y="325589"/>
                </a:lnTo>
                <a:lnTo>
                  <a:pt x="1500852" y="337815"/>
                </a:lnTo>
                <a:lnTo>
                  <a:pt x="1478644" y="342299"/>
                </a:lnTo>
                <a:close/>
              </a:path>
            </a:pathLst>
          </a:custGeom>
          <a:solidFill>
            <a:srgbClr val="A572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913519" y="1457397"/>
            <a:ext cx="1536065" cy="342900"/>
          </a:xfrm>
          <a:custGeom>
            <a:avLst/>
            <a:gdLst/>
            <a:ahLst/>
            <a:cxnLst/>
            <a:rect l="l" t="t" r="r" b="b"/>
            <a:pathLst>
              <a:path w="1536064" h="342900">
                <a:moveTo>
                  <a:pt x="1478647" y="342299"/>
                </a:moveTo>
                <a:lnTo>
                  <a:pt x="57049" y="342299"/>
                </a:lnTo>
                <a:lnTo>
                  <a:pt x="34846" y="337815"/>
                </a:lnTo>
                <a:lnTo>
                  <a:pt x="16712" y="325589"/>
                </a:lnTo>
                <a:lnTo>
                  <a:pt x="4484" y="307454"/>
                </a:lnTo>
                <a:lnTo>
                  <a:pt x="0" y="285246"/>
                </a:lnTo>
                <a:lnTo>
                  <a:pt x="0" y="57049"/>
                </a:lnTo>
                <a:lnTo>
                  <a:pt x="4484" y="34843"/>
                </a:lnTo>
                <a:lnTo>
                  <a:pt x="16712" y="16709"/>
                </a:lnTo>
                <a:lnTo>
                  <a:pt x="34846" y="4483"/>
                </a:lnTo>
                <a:lnTo>
                  <a:pt x="57049" y="0"/>
                </a:lnTo>
                <a:lnTo>
                  <a:pt x="1478647" y="0"/>
                </a:lnTo>
                <a:lnTo>
                  <a:pt x="1518996" y="16709"/>
                </a:lnTo>
                <a:lnTo>
                  <a:pt x="1535696" y="57049"/>
                </a:lnTo>
                <a:lnTo>
                  <a:pt x="1535696" y="285246"/>
                </a:lnTo>
                <a:lnTo>
                  <a:pt x="1531212" y="307454"/>
                </a:lnTo>
                <a:lnTo>
                  <a:pt x="1518984" y="325589"/>
                </a:lnTo>
                <a:lnTo>
                  <a:pt x="1500850" y="337815"/>
                </a:lnTo>
                <a:lnTo>
                  <a:pt x="1478647" y="342299"/>
                </a:lnTo>
                <a:close/>
              </a:path>
            </a:pathLst>
          </a:custGeom>
          <a:solidFill>
            <a:srgbClr val="627E8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385432" y="1479413"/>
            <a:ext cx="2233295" cy="19919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599440">
              <a:lnSpc>
                <a:spcPct val="100000"/>
              </a:lnSpc>
              <a:spcBef>
                <a:spcPts val="100"/>
              </a:spcBef>
            </a:pPr>
            <a:r>
              <a:rPr dirty="0" sz="1300" spc="-30" b="1">
                <a:solidFill>
                  <a:srgbClr val="FFFFFF"/>
                </a:solidFill>
                <a:latin typeface="Arial"/>
                <a:cs typeface="Arial"/>
              </a:rPr>
              <a:t>Persiapan</a:t>
            </a:r>
            <a:endParaRPr sz="1300">
              <a:latin typeface="Arial"/>
              <a:cs typeface="Arial"/>
            </a:endParaRPr>
          </a:p>
          <a:p>
            <a:pPr marL="363855" marR="152400" indent="-330200">
              <a:lnSpc>
                <a:spcPct val="114999"/>
              </a:lnSpc>
              <a:spcBef>
                <a:spcPts val="1500"/>
              </a:spcBef>
              <a:tabLst>
                <a:tab pos="363855" algn="l"/>
              </a:tabLst>
            </a:pPr>
            <a:r>
              <a:rPr dirty="0" sz="1000" spc="-200">
                <a:latin typeface="Arial Black"/>
                <a:cs typeface="Arial Black"/>
              </a:rPr>
              <a:t>1.)	</a:t>
            </a:r>
            <a:r>
              <a:rPr dirty="0" sz="1000" spc="-150">
                <a:latin typeface="Arial Black"/>
                <a:cs typeface="Arial Black"/>
              </a:rPr>
              <a:t>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45">
                <a:latin typeface="Arial Black"/>
                <a:cs typeface="Arial Black"/>
              </a:rPr>
              <a:t>mengumpulkan  </a:t>
            </a:r>
            <a:r>
              <a:rPr dirty="0" sz="1000" spc="-140">
                <a:latin typeface="Arial Black"/>
                <a:cs typeface="Arial Black"/>
              </a:rPr>
              <a:t>dokumentasi kegiatan </a:t>
            </a:r>
            <a:r>
              <a:rPr dirty="0" sz="1000" spc="-135">
                <a:latin typeface="Arial Black"/>
                <a:cs typeface="Arial Black"/>
              </a:rPr>
              <a:t>dan  </a:t>
            </a:r>
            <a:r>
              <a:rPr dirty="0" sz="1000" spc="-145">
                <a:latin typeface="Arial Black"/>
                <a:cs typeface="Arial Black"/>
              </a:rPr>
              <a:t>mengumpulkan </a:t>
            </a:r>
            <a:r>
              <a:rPr dirty="0" sz="1000" spc="-114">
                <a:latin typeface="Arial Black"/>
                <a:cs typeface="Arial Black"/>
              </a:rPr>
              <a:t>formulir </a:t>
            </a:r>
            <a:r>
              <a:rPr dirty="0" sz="1000" spc="-145">
                <a:latin typeface="Arial Black"/>
                <a:cs typeface="Arial Black"/>
              </a:rPr>
              <a:t>umpan  </a:t>
            </a:r>
            <a:r>
              <a:rPr dirty="0" sz="1000" spc="-135">
                <a:latin typeface="Arial Black"/>
                <a:cs typeface="Arial Black"/>
              </a:rPr>
              <a:t>balik </a:t>
            </a:r>
            <a:r>
              <a:rPr dirty="0" sz="1000" spc="-125">
                <a:latin typeface="Arial Black"/>
                <a:cs typeface="Arial Black"/>
              </a:rPr>
              <a:t>dari </a:t>
            </a:r>
            <a:r>
              <a:rPr dirty="0" sz="1000" spc="-140">
                <a:latin typeface="Arial Black"/>
                <a:cs typeface="Arial Black"/>
              </a:rPr>
              <a:t>peserta</a:t>
            </a:r>
            <a:r>
              <a:rPr dirty="0" sz="1000" spc="-25">
                <a:latin typeface="Arial Black"/>
                <a:cs typeface="Arial Black"/>
              </a:rPr>
              <a:t> </a:t>
            </a:r>
            <a:r>
              <a:rPr dirty="0" sz="1000" spc="-150">
                <a:latin typeface="Arial Black"/>
                <a:cs typeface="Arial Black"/>
              </a:rPr>
              <a:t>simulasi.</a:t>
            </a:r>
            <a:endParaRPr sz="1000">
              <a:latin typeface="Arial Black"/>
              <a:cs typeface="Arial Black"/>
            </a:endParaRPr>
          </a:p>
          <a:p>
            <a:pPr marL="363855" marR="5080" indent="-351790">
              <a:lnSpc>
                <a:spcPct val="114999"/>
              </a:lnSpc>
              <a:tabLst>
                <a:tab pos="363855" algn="l"/>
              </a:tabLst>
            </a:pPr>
            <a:r>
              <a:rPr dirty="0" sz="1000" spc="-140">
                <a:latin typeface="Arial Black"/>
                <a:cs typeface="Arial Black"/>
              </a:rPr>
              <a:t>2.)	</a:t>
            </a:r>
            <a:r>
              <a:rPr dirty="0" sz="1000" spc="-150">
                <a:latin typeface="Arial Black"/>
                <a:cs typeface="Arial Black"/>
              </a:rPr>
              <a:t>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65">
                <a:latin typeface="Arial Black"/>
                <a:cs typeface="Arial Black"/>
              </a:rPr>
              <a:t>membaca </a:t>
            </a:r>
            <a:r>
              <a:rPr dirty="0" sz="1000" spc="-135">
                <a:latin typeface="Arial Black"/>
                <a:cs typeface="Arial Black"/>
              </a:rPr>
              <a:t>dan  </a:t>
            </a:r>
            <a:r>
              <a:rPr dirty="0" sz="1000" spc="-150">
                <a:latin typeface="Arial Black"/>
                <a:cs typeface="Arial Black"/>
              </a:rPr>
              <a:t>menganalisa </a:t>
            </a:r>
            <a:r>
              <a:rPr dirty="0" sz="1000" spc="-114">
                <a:latin typeface="Arial Black"/>
                <a:cs typeface="Arial Black"/>
              </a:rPr>
              <a:t>formulir </a:t>
            </a:r>
            <a:r>
              <a:rPr dirty="0" sz="1000" spc="-145">
                <a:latin typeface="Arial Black"/>
                <a:cs typeface="Arial Black"/>
              </a:rPr>
              <a:t>umpan </a:t>
            </a:r>
            <a:r>
              <a:rPr dirty="0" sz="1000" spc="-130">
                <a:latin typeface="Arial Black"/>
                <a:cs typeface="Arial Black"/>
              </a:rPr>
              <a:t>balik,  </a:t>
            </a:r>
            <a:r>
              <a:rPr dirty="0" sz="1000" spc="-145">
                <a:latin typeface="Arial Black"/>
                <a:cs typeface="Arial Black"/>
              </a:rPr>
              <a:t>kemudian mengelompokkan  umpan </a:t>
            </a:r>
            <a:r>
              <a:rPr dirty="0" sz="1000" spc="-135">
                <a:latin typeface="Arial Black"/>
                <a:cs typeface="Arial Black"/>
              </a:rPr>
              <a:t>balik </a:t>
            </a:r>
            <a:r>
              <a:rPr dirty="0" sz="1000" spc="-160">
                <a:latin typeface="Arial Black"/>
                <a:cs typeface="Arial Black"/>
              </a:rPr>
              <a:t>sesuai </a:t>
            </a:r>
            <a:r>
              <a:rPr dirty="0" sz="1000" spc="-135">
                <a:latin typeface="Arial Black"/>
                <a:cs typeface="Arial Black"/>
              </a:rPr>
              <a:t>kriterianya  </a:t>
            </a:r>
            <a:r>
              <a:rPr dirty="0" sz="1000" spc="-140">
                <a:latin typeface="Arial Black"/>
                <a:cs typeface="Arial Black"/>
              </a:rPr>
              <a:t>masing-masing.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846377" y="1487071"/>
            <a:ext cx="4648835" cy="23329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4965">
              <a:lnSpc>
                <a:spcPct val="100000"/>
              </a:lnSpc>
              <a:spcBef>
                <a:spcPts val="100"/>
              </a:spcBef>
            </a:pPr>
            <a:r>
              <a:rPr dirty="0" sz="1300" spc="-25" b="1">
                <a:solidFill>
                  <a:srgbClr val="FFFFFF"/>
                </a:solidFill>
                <a:latin typeface="Arial"/>
                <a:cs typeface="Arial"/>
              </a:rPr>
              <a:t>Pelaksanaan</a:t>
            </a:r>
            <a:endParaRPr sz="1300">
              <a:latin typeface="Arial"/>
              <a:cs typeface="Arial"/>
            </a:endParaRPr>
          </a:p>
          <a:p>
            <a:pPr marL="228600" marR="5080" indent="-194945">
              <a:lnSpc>
                <a:spcPct val="114999"/>
              </a:lnSpc>
              <a:spcBef>
                <a:spcPts val="1430"/>
              </a:spcBef>
              <a:buAutoNum type="arabicParenR"/>
              <a:tabLst>
                <a:tab pos="229235" algn="l"/>
              </a:tabLst>
            </a:pPr>
            <a:r>
              <a:rPr dirty="0" sz="1000" spc="-135">
                <a:latin typeface="Arial Black"/>
                <a:cs typeface="Arial Black"/>
              </a:rPr>
              <a:t>Guru </a:t>
            </a:r>
            <a:r>
              <a:rPr dirty="0" sz="1000" spc="-155">
                <a:latin typeface="Arial Black"/>
                <a:cs typeface="Arial Black"/>
              </a:rPr>
              <a:t>mengajak </a:t>
            </a:r>
            <a:r>
              <a:rPr dirty="0" sz="1000" spc="-140">
                <a:latin typeface="Arial Black"/>
                <a:cs typeface="Arial Black"/>
              </a:rPr>
              <a:t>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45">
                <a:latin typeface="Arial Black"/>
                <a:cs typeface="Arial Black"/>
              </a:rPr>
              <a:t>mengevaluasi </a:t>
            </a:r>
            <a:r>
              <a:rPr dirty="0" sz="1000" spc="-150">
                <a:latin typeface="Arial Black"/>
                <a:cs typeface="Arial Black"/>
              </a:rPr>
              <a:t>simulasi </a:t>
            </a:r>
            <a:r>
              <a:rPr dirty="0" sz="1000" spc="-130">
                <a:latin typeface="Arial Black"/>
                <a:cs typeface="Arial Black"/>
              </a:rPr>
              <a:t>pemilihan </a:t>
            </a:r>
            <a:r>
              <a:rPr dirty="0" sz="1000" spc="-145">
                <a:latin typeface="Arial Black"/>
                <a:cs typeface="Arial Black"/>
              </a:rPr>
              <a:t>ketua </a:t>
            </a:r>
            <a:r>
              <a:rPr dirty="0" sz="1000" spc="-170">
                <a:latin typeface="Arial Black"/>
                <a:cs typeface="Arial Black"/>
              </a:rPr>
              <a:t>OSIS </a:t>
            </a:r>
            <a:r>
              <a:rPr dirty="0" sz="1000" spc="-135">
                <a:latin typeface="Arial Black"/>
                <a:cs typeface="Arial Black"/>
              </a:rPr>
              <a:t>dengan  </a:t>
            </a:r>
            <a:r>
              <a:rPr dirty="0" sz="1000" spc="-155">
                <a:latin typeface="Arial Black"/>
                <a:cs typeface="Arial Black"/>
              </a:rPr>
              <a:t>menanyakan </a:t>
            </a:r>
            <a:r>
              <a:rPr dirty="0" sz="1000" spc="-135">
                <a:latin typeface="Arial Black"/>
                <a:cs typeface="Arial Black"/>
              </a:rPr>
              <a:t>pertanyaan dengan panduan</a:t>
            </a:r>
            <a:r>
              <a:rPr dirty="0" sz="1000" spc="-120">
                <a:latin typeface="Arial Black"/>
                <a:cs typeface="Arial Black"/>
              </a:rPr>
              <a:t> berikut:</a:t>
            </a:r>
            <a:endParaRPr sz="1000">
              <a:latin typeface="Arial Black"/>
              <a:cs typeface="Arial Black"/>
            </a:endParaRPr>
          </a:p>
          <a:p>
            <a:pPr lvl="1" marL="336550" indent="-108585">
              <a:lnSpc>
                <a:spcPct val="100000"/>
              </a:lnSpc>
              <a:spcBef>
                <a:spcPts val="180"/>
              </a:spcBef>
              <a:buFont typeface="Arial"/>
              <a:buChar char="●"/>
              <a:tabLst>
                <a:tab pos="337185" algn="l"/>
              </a:tabLst>
            </a:pPr>
            <a:r>
              <a:rPr dirty="0" sz="1000" spc="-135">
                <a:latin typeface="Arial Black"/>
                <a:cs typeface="Arial Black"/>
              </a:rPr>
              <a:t>Apa </a:t>
            </a:r>
            <a:r>
              <a:rPr dirty="0" sz="1000" spc="-165">
                <a:latin typeface="Arial Black"/>
                <a:cs typeface="Arial Black"/>
              </a:rPr>
              <a:t>saja </a:t>
            </a:r>
            <a:r>
              <a:rPr dirty="0" sz="1000" spc="-145">
                <a:latin typeface="Arial Black"/>
                <a:cs typeface="Arial Black"/>
              </a:rPr>
              <a:t>pencapaianmu </a:t>
            </a:r>
            <a:r>
              <a:rPr dirty="0" sz="1000" spc="-165">
                <a:latin typeface="Arial Black"/>
                <a:cs typeface="Arial Black"/>
              </a:rPr>
              <a:t>selama </a:t>
            </a:r>
            <a:r>
              <a:rPr dirty="0" sz="1000" spc="-150">
                <a:latin typeface="Arial Black"/>
                <a:cs typeface="Arial Black"/>
              </a:rPr>
              <a:t>simulasi </a:t>
            </a:r>
            <a:r>
              <a:rPr dirty="0" sz="1000" spc="-130">
                <a:latin typeface="Arial Black"/>
                <a:cs typeface="Arial Black"/>
              </a:rPr>
              <a:t>pemilihan </a:t>
            </a:r>
            <a:r>
              <a:rPr dirty="0" sz="1000" spc="-145">
                <a:latin typeface="Arial Black"/>
                <a:cs typeface="Arial Black"/>
              </a:rPr>
              <a:t>ketua</a:t>
            </a:r>
            <a:r>
              <a:rPr dirty="0" sz="1000" spc="-80">
                <a:latin typeface="Arial Black"/>
                <a:cs typeface="Arial Black"/>
              </a:rPr>
              <a:t> </a:t>
            </a:r>
            <a:r>
              <a:rPr dirty="0" sz="1000" spc="-170">
                <a:latin typeface="Arial Black"/>
                <a:cs typeface="Arial Black"/>
              </a:rPr>
              <a:t>OSIS</a:t>
            </a:r>
            <a:endParaRPr sz="1000">
              <a:latin typeface="Arial Black"/>
              <a:cs typeface="Arial Black"/>
            </a:endParaRPr>
          </a:p>
          <a:p>
            <a:pPr lvl="1" marL="228600" marR="132080">
              <a:lnSpc>
                <a:spcPct val="114999"/>
              </a:lnSpc>
              <a:buFont typeface="Arial"/>
              <a:buChar char="●"/>
              <a:tabLst>
                <a:tab pos="337185" algn="l"/>
              </a:tabLst>
            </a:pPr>
            <a:r>
              <a:rPr dirty="0" sz="1000" spc="-135">
                <a:latin typeface="Arial Black"/>
                <a:cs typeface="Arial Black"/>
              </a:rPr>
              <a:t>Apa </a:t>
            </a:r>
            <a:r>
              <a:rPr dirty="0" sz="1000" spc="-165">
                <a:latin typeface="Arial Black"/>
                <a:cs typeface="Arial Black"/>
              </a:rPr>
              <a:t>saja </a:t>
            </a:r>
            <a:r>
              <a:rPr dirty="0" sz="1000" spc="-135">
                <a:latin typeface="Arial Black"/>
                <a:cs typeface="Arial Black"/>
              </a:rPr>
              <a:t>tantangan yang </a:t>
            </a:r>
            <a:r>
              <a:rPr dirty="0" sz="1000" spc="-170">
                <a:latin typeface="Arial Black"/>
                <a:cs typeface="Arial Black"/>
              </a:rPr>
              <a:t>kamu </a:t>
            </a:r>
            <a:r>
              <a:rPr dirty="0" sz="1000" spc="-130">
                <a:latin typeface="Arial Black"/>
                <a:cs typeface="Arial Black"/>
              </a:rPr>
              <a:t>hadapi </a:t>
            </a:r>
            <a:r>
              <a:rPr dirty="0" sz="1000" spc="-150">
                <a:latin typeface="Arial Black"/>
                <a:cs typeface="Arial Black"/>
              </a:rPr>
              <a:t>dalam simulasi </a:t>
            </a:r>
            <a:r>
              <a:rPr dirty="0" sz="1000" spc="-155">
                <a:latin typeface="Arial Black"/>
                <a:cs typeface="Arial Black"/>
              </a:rPr>
              <a:t>mengadakan </a:t>
            </a:r>
            <a:r>
              <a:rPr dirty="0" sz="1000" spc="-130">
                <a:latin typeface="Arial Black"/>
                <a:cs typeface="Arial Black"/>
              </a:rPr>
              <a:t>pemilihan  </a:t>
            </a:r>
            <a:r>
              <a:rPr dirty="0" sz="1000" spc="-145">
                <a:latin typeface="Arial Black"/>
                <a:cs typeface="Arial Black"/>
              </a:rPr>
              <a:t>ketua</a:t>
            </a:r>
            <a:r>
              <a:rPr dirty="0" sz="1000" spc="-95">
                <a:latin typeface="Arial Black"/>
                <a:cs typeface="Arial Black"/>
              </a:rPr>
              <a:t> </a:t>
            </a:r>
            <a:r>
              <a:rPr dirty="0" sz="1000" spc="-170">
                <a:latin typeface="Arial Black"/>
                <a:cs typeface="Arial Black"/>
              </a:rPr>
              <a:t>OSIS</a:t>
            </a:r>
            <a:endParaRPr sz="1000">
              <a:latin typeface="Arial Black"/>
              <a:cs typeface="Arial Black"/>
            </a:endParaRPr>
          </a:p>
          <a:p>
            <a:pPr lvl="1" marL="228600" marR="110489">
              <a:lnSpc>
                <a:spcPct val="114999"/>
              </a:lnSpc>
              <a:buFont typeface="Arial"/>
              <a:buChar char="●"/>
              <a:tabLst>
                <a:tab pos="337185" algn="l"/>
              </a:tabLst>
            </a:pPr>
            <a:r>
              <a:rPr dirty="0" sz="1000" spc="-135">
                <a:latin typeface="Arial Black"/>
                <a:cs typeface="Arial Black"/>
              </a:rPr>
              <a:t>Apa yang </a:t>
            </a:r>
            <a:r>
              <a:rPr dirty="0" sz="1000" spc="-145">
                <a:latin typeface="Arial Black"/>
                <a:cs typeface="Arial Black"/>
              </a:rPr>
              <a:t>bisa </a:t>
            </a:r>
            <a:r>
              <a:rPr dirty="0" sz="1000" spc="-170">
                <a:latin typeface="Arial Black"/>
                <a:cs typeface="Arial Black"/>
              </a:rPr>
              <a:t>kamu </a:t>
            </a:r>
            <a:r>
              <a:rPr dirty="0" sz="1000" spc="-130">
                <a:latin typeface="Arial Black"/>
                <a:cs typeface="Arial Black"/>
              </a:rPr>
              <a:t>perbaiki </a:t>
            </a:r>
            <a:r>
              <a:rPr dirty="0" sz="1000" spc="-145">
                <a:latin typeface="Arial Black"/>
                <a:cs typeface="Arial Black"/>
              </a:rPr>
              <a:t>jika </a:t>
            </a:r>
            <a:r>
              <a:rPr dirty="0" sz="1000" spc="-170">
                <a:latin typeface="Arial Black"/>
                <a:cs typeface="Arial Black"/>
              </a:rPr>
              <a:t>kamu akan </a:t>
            </a:r>
            <a:r>
              <a:rPr dirty="0" sz="1000" spc="-165">
                <a:latin typeface="Arial Black"/>
                <a:cs typeface="Arial Black"/>
              </a:rPr>
              <a:t>melaksanakan </a:t>
            </a:r>
            <a:r>
              <a:rPr dirty="0" sz="1000" spc="-140">
                <a:latin typeface="Arial Black"/>
                <a:cs typeface="Arial Black"/>
              </a:rPr>
              <a:t>kegiatan </a:t>
            </a:r>
            <a:r>
              <a:rPr dirty="0" sz="1000" spc="-145">
                <a:latin typeface="Arial Black"/>
                <a:cs typeface="Arial Black"/>
              </a:rPr>
              <a:t>serupa </a:t>
            </a:r>
            <a:r>
              <a:rPr dirty="0" sz="1000" spc="-100">
                <a:latin typeface="Arial Black"/>
                <a:cs typeface="Arial Black"/>
              </a:rPr>
              <a:t>di  </a:t>
            </a:r>
            <a:r>
              <a:rPr dirty="0" sz="1000" spc="-185">
                <a:latin typeface="Arial Black"/>
                <a:cs typeface="Arial Black"/>
              </a:rPr>
              <a:t>masa </a:t>
            </a:r>
            <a:r>
              <a:rPr dirty="0" sz="1000" spc="-135">
                <a:latin typeface="Arial Black"/>
                <a:cs typeface="Arial Black"/>
              </a:rPr>
              <a:t>yang </a:t>
            </a:r>
            <a:r>
              <a:rPr dirty="0" sz="1000" spc="-170">
                <a:latin typeface="Arial Black"/>
                <a:cs typeface="Arial Black"/>
              </a:rPr>
              <a:t>akan</a:t>
            </a:r>
            <a:r>
              <a:rPr dirty="0" sz="1000" spc="-105">
                <a:latin typeface="Arial Black"/>
                <a:cs typeface="Arial Black"/>
              </a:rPr>
              <a:t> </a:t>
            </a:r>
            <a:r>
              <a:rPr dirty="0" sz="1000" spc="-135">
                <a:latin typeface="Arial Black"/>
                <a:cs typeface="Arial Black"/>
              </a:rPr>
              <a:t>datang?</a:t>
            </a:r>
            <a:endParaRPr sz="1000">
              <a:latin typeface="Arial Black"/>
              <a:cs typeface="Arial Black"/>
            </a:endParaRPr>
          </a:p>
          <a:p>
            <a:pPr lvl="1" marL="336550" indent="-108585">
              <a:lnSpc>
                <a:spcPct val="100000"/>
              </a:lnSpc>
              <a:spcBef>
                <a:spcPts val="180"/>
              </a:spcBef>
              <a:buFont typeface="Arial"/>
              <a:buChar char="●"/>
              <a:tabLst>
                <a:tab pos="337185" algn="l"/>
              </a:tabLst>
            </a:pPr>
            <a:r>
              <a:rPr dirty="0" sz="1000" spc="-155">
                <a:latin typeface="Arial Black"/>
                <a:cs typeface="Arial Black"/>
              </a:rPr>
              <a:t>Hal </a:t>
            </a:r>
            <a:r>
              <a:rPr dirty="0" sz="1000" spc="-114">
                <a:latin typeface="Arial Black"/>
                <a:cs typeface="Arial Black"/>
              </a:rPr>
              <a:t>penting </a:t>
            </a:r>
            <a:r>
              <a:rPr dirty="0" sz="1000" spc="-150">
                <a:latin typeface="Arial Black"/>
                <a:cs typeface="Arial Black"/>
              </a:rPr>
              <a:t>apa </a:t>
            </a:r>
            <a:r>
              <a:rPr dirty="0" sz="1000" spc="-135">
                <a:latin typeface="Arial Black"/>
                <a:cs typeface="Arial Black"/>
              </a:rPr>
              <a:t>yang menjadi </a:t>
            </a:r>
            <a:r>
              <a:rPr dirty="0" sz="1000" spc="-145">
                <a:latin typeface="Arial Black"/>
                <a:cs typeface="Arial Black"/>
              </a:rPr>
              <a:t>catatan </a:t>
            </a:r>
            <a:r>
              <a:rPr dirty="0" sz="1000" spc="-125">
                <a:latin typeface="Arial Black"/>
                <a:cs typeface="Arial Black"/>
              </a:rPr>
              <a:t>dari </a:t>
            </a:r>
            <a:r>
              <a:rPr dirty="0" sz="1000" spc="-140">
                <a:latin typeface="Arial Black"/>
                <a:cs typeface="Arial Black"/>
              </a:rPr>
              <a:t>peserta</a:t>
            </a:r>
            <a:r>
              <a:rPr dirty="0" sz="1000" spc="-135">
                <a:latin typeface="Arial Black"/>
                <a:cs typeface="Arial Black"/>
              </a:rPr>
              <a:t> </a:t>
            </a:r>
            <a:r>
              <a:rPr dirty="0" sz="1000" spc="-150">
                <a:latin typeface="Arial Black"/>
                <a:cs typeface="Arial Black"/>
              </a:rPr>
              <a:t>simulasi?</a:t>
            </a:r>
            <a:endParaRPr sz="1000">
              <a:latin typeface="Arial Black"/>
              <a:cs typeface="Arial Black"/>
            </a:endParaRPr>
          </a:p>
          <a:p>
            <a:pPr lvl="1" marL="336550" indent="-108585">
              <a:lnSpc>
                <a:spcPct val="100000"/>
              </a:lnSpc>
              <a:spcBef>
                <a:spcPts val="180"/>
              </a:spcBef>
              <a:buFont typeface="Arial"/>
              <a:buChar char="●"/>
              <a:tabLst>
                <a:tab pos="337185" algn="l"/>
              </a:tabLst>
            </a:pPr>
            <a:r>
              <a:rPr dirty="0" sz="1000" spc="-140">
                <a:latin typeface="Arial Black"/>
                <a:cs typeface="Arial Black"/>
              </a:rPr>
              <a:t>Solusi</a:t>
            </a:r>
            <a:r>
              <a:rPr dirty="0" sz="1000" spc="-90">
                <a:latin typeface="Arial Black"/>
                <a:cs typeface="Arial Black"/>
              </a:rPr>
              <a:t> </a:t>
            </a:r>
            <a:r>
              <a:rPr dirty="0" sz="1000" spc="-150">
                <a:latin typeface="Arial Black"/>
                <a:cs typeface="Arial Black"/>
              </a:rPr>
              <a:t>apa</a:t>
            </a:r>
            <a:r>
              <a:rPr dirty="0" sz="1000" spc="-90">
                <a:latin typeface="Arial Black"/>
                <a:cs typeface="Arial Black"/>
              </a:rPr>
              <a:t> </a:t>
            </a:r>
            <a:r>
              <a:rPr dirty="0" sz="1000" spc="-135">
                <a:latin typeface="Arial Black"/>
                <a:cs typeface="Arial Black"/>
              </a:rPr>
              <a:t>yang</a:t>
            </a:r>
            <a:r>
              <a:rPr dirty="0" sz="1000" spc="-90">
                <a:latin typeface="Arial Black"/>
                <a:cs typeface="Arial Black"/>
              </a:rPr>
              <a:t> </a:t>
            </a:r>
            <a:r>
              <a:rPr dirty="0" sz="1000" spc="-170">
                <a:latin typeface="Arial Black"/>
                <a:cs typeface="Arial Black"/>
              </a:rPr>
              <a:t>kamu</a:t>
            </a:r>
            <a:r>
              <a:rPr dirty="0" sz="1000" spc="-90">
                <a:latin typeface="Arial Black"/>
                <a:cs typeface="Arial Black"/>
              </a:rPr>
              <a:t> </a:t>
            </a:r>
            <a:r>
              <a:rPr dirty="0" sz="1000" spc="-145">
                <a:latin typeface="Arial Black"/>
                <a:cs typeface="Arial Black"/>
              </a:rPr>
              <a:t>bisa</a:t>
            </a:r>
            <a:r>
              <a:rPr dirty="0" sz="1000" spc="-90">
                <a:latin typeface="Arial Black"/>
                <a:cs typeface="Arial Black"/>
              </a:rPr>
              <a:t> </a:t>
            </a:r>
            <a:r>
              <a:rPr dirty="0" sz="1000" spc="-140">
                <a:latin typeface="Arial Black"/>
                <a:cs typeface="Arial Black"/>
              </a:rPr>
              <a:t>berikan</a:t>
            </a:r>
            <a:r>
              <a:rPr dirty="0" sz="1000" spc="-90">
                <a:latin typeface="Arial Black"/>
                <a:cs typeface="Arial Black"/>
              </a:rPr>
              <a:t> </a:t>
            </a:r>
            <a:r>
              <a:rPr dirty="0" sz="1000" spc="-125">
                <a:latin typeface="Arial Black"/>
                <a:cs typeface="Arial Black"/>
              </a:rPr>
              <a:t>terkait</a:t>
            </a:r>
            <a:r>
              <a:rPr dirty="0" sz="1000" spc="-90">
                <a:latin typeface="Arial Black"/>
                <a:cs typeface="Arial Black"/>
              </a:rPr>
              <a:t> </a:t>
            </a:r>
            <a:r>
              <a:rPr dirty="0" sz="1000" spc="-145">
                <a:latin typeface="Arial Black"/>
                <a:cs typeface="Arial Black"/>
              </a:rPr>
              <a:t>catatan</a:t>
            </a:r>
            <a:r>
              <a:rPr dirty="0" sz="1000" spc="-90">
                <a:latin typeface="Arial Black"/>
                <a:cs typeface="Arial Black"/>
              </a:rPr>
              <a:t> </a:t>
            </a:r>
            <a:r>
              <a:rPr dirty="0" sz="1000" spc="-114">
                <a:latin typeface="Arial Black"/>
                <a:cs typeface="Arial Black"/>
              </a:rPr>
              <a:t>penting</a:t>
            </a:r>
            <a:r>
              <a:rPr dirty="0" sz="1000" spc="-90">
                <a:latin typeface="Arial Black"/>
                <a:cs typeface="Arial Black"/>
              </a:rPr>
              <a:t> </a:t>
            </a:r>
            <a:r>
              <a:rPr dirty="0" sz="1000" spc="-125">
                <a:latin typeface="Arial Black"/>
                <a:cs typeface="Arial Black"/>
              </a:rPr>
              <a:t>dari</a:t>
            </a:r>
            <a:r>
              <a:rPr dirty="0" sz="1000" spc="-90">
                <a:latin typeface="Arial Black"/>
                <a:cs typeface="Arial Black"/>
              </a:rPr>
              <a:t> </a:t>
            </a:r>
            <a:r>
              <a:rPr dirty="0" sz="1000" spc="-140">
                <a:latin typeface="Arial Black"/>
                <a:cs typeface="Arial Black"/>
              </a:rPr>
              <a:t>peserta?</a:t>
            </a:r>
            <a:endParaRPr sz="1000">
              <a:latin typeface="Arial Black"/>
              <a:cs typeface="Arial Black"/>
            </a:endParaRPr>
          </a:p>
          <a:p>
            <a:pPr marL="228600" marR="133985" indent="-216535">
              <a:lnSpc>
                <a:spcPct val="114999"/>
              </a:lnSpc>
              <a:buAutoNum type="arabicParenR"/>
              <a:tabLst>
                <a:tab pos="229235" algn="l"/>
              </a:tabLst>
            </a:pPr>
            <a:r>
              <a:rPr dirty="0" sz="1000" spc="-150">
                <a:latin typeface="Arial Black"/>
                <a:cs typeface="Arial Black"/>
              </a:rPr>
              <a:t>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45">
                <a:latin typeface="Arial Black"/>
                <a:cs typeface="Arial Black"/>
              </a:rPr>
              <a:t>mengumpulkan </a:t>
            </a:r>
            <a:r>
              <a:rPr dirty="0" sz="1000" spc="-135">
                <a:latin typeface="Arial Black"/>
                <a:cs typeface="Arial Black"/>
              </a:rPr>
              <a:t>seluruh </a:t>
            </a:r>
            <a:r>
              <a:rPr dirty="0" sz="1000" spc="-140">
                <a:latin typeface="Arial Black"/>
                <a:cs typeface="Arial Black"/>
              </a:rPr>
              <a:t>dokumentasi </a:t>
            </a:r>
            <a:r>
              <a:rPr dirty="0" sz="1000" spc="-135">
                <a:latin typeface="Arial Black"/>
                <a:cs typeface="Arial Black"/>
              </a:rPr>
              <a:t>dan </a:t>
            </a:r>
            <a:r>
              <a:rPr dirty="0" sz="1000" spc="-155">
                <a:latin typeface="Arial Black"/>
                <a:cs typeface="Arial Black"/>
              </a:rPr>
              <a:t>berkas </a:t>
            </a:r>
            <a:r>
              <a:rPr dirty="0" sz="1000" spc="-130">
                <a:latin typeface="Arial Black"/>
                <a:cs typeface="Arial Black"/>
              </a:rPr>
              <a:t>untuk </a:t>
            </a:r>
            <a:r>
              <a:rPr dirty="0" sz="1000" spc="-100">
                <a:latin typeface="Arial Black"/>
                <a:cs typeface="Arial Black"/>
              </a:rPr>
              <a:t>portofolio  </a:t>
            </a:r>
            <a:r>
              <a:rPr dirty="0" sz="1000" spc="-140">
                <a:latin typeface="Arial Black"/>
                <a:cs typeface="Arial Black"/>
              </a:rPr>
              <a:t>peserta</a:t>
            </a:r>
            <a:r>
              <a:rPr dirty="0" sz="1000" spc="-95">
                <a:latin typeface="Arial Black"/>
                <a:cs typeface="Arial Black"/>
              </a:rPr>
              <a:t> </a:t>
            </a:r>
            <a:r>
              <a:rPr dirty="0" sz="1000" spc="-130">
                <a:latin typeface="Arial Black"/>
                <a:cs typeface="Arial Black"/>
              </a:rPr>
              <a:t>didik.</a:t>
            </a:r>
            <a:endParaRPr sz="1000">
              <a:latin typeface="Arial Black"/>
              <a:cs typeface="Arial Black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0" y="466294"/>
            <a:ext cx="1068705" cy="678815"/>
            <a:chOff x="0" y="466294"/>
            <a:chExt cx="1068705" cy="678815"/>
          </a:xfrm>
        </p:grpSpPr>
        <p:sp>
          <p:nvSpPr>
            <p:cNvPr id="14" name="object 14"/>
            <p:cNvSpPr/>
            <p:nvPr/>
          </p:nvSpPr>
          <p:spPr>
            <a:xfrm>
              <a:off x="0" y="466294"/>
              <a:ext cx="1068705" cy="678815"/>
            </a:xfrm>
            <a:custGeom>
              <a:avLst/>
              <a:gdLst/>
              <a:ahLst/>
              <a:cxnLst/>
              <a:rect l="l" t="t" r="r" b="b"/>
              <a:pathLst>
                <a:path w="1068705" h="678815">
                  <a:moveTo>
                    <a:pt x="1064074" y="289319"/>
                  </a:moveTo>
                  <a:lnTo>
                    <a:pt x="61539" y="289319"/>
                  </a:lnTo>
                  <a:lnTo>
                    <a:pt x="95289" y="287631"/>
                  </a:lnTo>
                  <a:lnTo>
                    <a:pt x="175883" y="282394"/>
                  </a:lnTo>
                  <a:lnTo>
                    <a:pt x="239135" y="277216"/>
                  </a:lnTo>
                  <a:lnTo>
                    <a:pt x="398519" y="262494"/>
                  </a:lnTo>
                  <a:lnTo>
                    <a:pt x="402009" y="248644"/>
                  </a:lnTo>
                  <a:lnTo>
                    <a:pt x="410621" y="220889"/>
                  </a:lnTo>
                  <a:lnTo>
                    <a:pt x="427961" y="181902"/>
                  </a:lnTo>
                  <a:lnTo>
                    <a:pt x="449609" y="146404"/>
                  </a:lnTo>
                  <a:lnTo>
                    <a:pt x="475619" y="113469"/>
                  </a:lnTo>
                  <a:lnTo>
                    <a:pt x="505936" y="84024"/>
                  </a:lnTo>
                  <a:lnTo>
                    <a:pt x="516353" y="74482"/>
                  </a:lnTo>
                  <a:lnTo>
                    <a:pt x="550976" y="50274"/>
                  </a:lnTo>
                  <a:lnTo>
                    <a:pt x="588218" y="30314"/>
                  </a:lnTo>
                  <a:lnTo>
                    <a:pt x="641926" y="11287"/>
                  </a:lnTo>
                  <a:lnTo>
                    <a:pt x="684406" y="2617"/>
                  </a:lnTo>
                  <a:lnTo>
                    <a:pt x="713851" y="0"/>
                  </a:lnTo>
                  <a:lnTo>
                    <a:pt x="746786" y="0"/>
                  </a:lnTo>
                  <a:lnTo>
                    <a:pt x="813470" y="10414"/>
                  </a:lnTo>
                  <a:lnTo>
                    <a:pt x="861128" y="26882"/>
                  </a:lnTo>
                  <a:lnTo>
                    <a:pt x="918270" y="58072"/>
                  </a:lnTo>
                  <a:lnTo>
                    <a:pt x="957258" y="88389"/>
                  </a:lnTo>
                  <a:lnTo>
                    <a:pt x="990195" y="123012"/>
                  </a:lnTo>
                  <a:lnTo>
                    <a:pt x="1018765" y="162872"/>
                  </a:lnTo>
                  <a:lnTo>
                    <a:pt x="1041285" y="207039"/>
                  </a:lnTo>
                  <a:lnTo>
                    <a:pt x="1057752" y="254696"/>
                  </a:lnTo>
                  <a:lnTo>
                    <a:pt x="1061245" y="270291"/>
                  </a:lnTo>
                  <a:lnTo>
                    <a:pt x="1064074" y="289319"/>
                  </a:lnTo>
                  <a:close/>
                </a:path>
                <a:path w="1068705" h="678815">
                  <a:moveTo>
                    <a:pt x="0" y="403516"/>
                  </a:moveTo>
                  <a:lnTo>
                    <a:pt x="0" y="288605"/>
                  </a:lnTo>
                  <a:lnTo>
                    <a:pt x="15627" y="289319"/>
                  </a:lnTo>
                  <a:lnTo>
                    <a:pt x="1064074" y="289319"/>
                  </a:lnTo>
                  <a:lnTo>
                    <a:pt x="1066422" y="304041"/>
                  </a:lnTo>
                  <a:lnTo>
                    <a:pt x="1068170" y="338724"/>
                  </a:lnTo>
                  <a:lnTo>
                    <a:pt x="1067295" y="356936"/>
                  </a:lnTo>
                  <a:lnTo>
                    <a:pt x="1066422" y="373346"/>
                  </a:lnTo>
                  <a:lnTo>
                    <a:pt x="1063805" y="390686"/>
                  </a:lnTo>
                  <a:lnTo>
                    <a:pt x="1061914" y="402849"/>
                  </a:lnTo>
                  <a:lnTo>
                    <a:pt x="15627" y="402849"/>
                  </a:lnTo>
                  <a:lnTo>
                    <a:pt x="0" y="403516"/>
                  </a:lnTo>
                  <a:close/>
                </a:path>
                <a:path w="1068705" h="678815">
                  <a:moveTo>
                    <a:pt x="728571" y="678321"/>
                  </a:moveTo>
                  <a:lnTo>
                    <a:pt x="714723" y="678321"/>
                  </a:lnTo>
                  <a:lnTo>
                    <a:pt x="700001" y="677448"/>
                  </a:lnTo>
                  <a:lnTo>
                    <a:pt x="686093" y="675701"/>
                  </a:lnTo>
                  <a:lnTo>
                    <a:pt x="644546" y="667903"/>
                  </a:lnTo>
                  <a:lnTo>
                    <a:pt x="630696" y="663598"/>
                  </a:lnTo>
                  <a:lnTo>
                    <a:pt x="617661" y="660106"/>
                  </a:lnTo>
                  <a:lnTo>
                    <a:pt x="568316" y="637586"/>
                  </a:lnTo>
                  <a:lnTo>
                    <a:pt x="522403" y="608143"/>
                  </a:lnTo>
                  <a:lnTo>
                    <a:pt x="473001" y="562231"/>
                  </a:lnTo>
                  <a:lnTo>
                    <a:pt x="456534" y="540583"/>
                  </a:lnTo>
                  <a:lnTo>
                    <a:pt x="448736" y="530168"/>
                  </a:lnTo>
                  <a:lnTo>
                    <a:pt x="415859" y="470406"/>
                  </a:lnTo>
                  <a:lnTo>
                    <a:pt x="402824" y="431419"/>
                  </a:lnTo>
                  <a:lnTo>
                    <a:pt x="309311" y="421876"/>
                  </a:lnTo>
                  <a:lnTo>
                    <a:pt x="169831" y="409774"/>
                  </a:lnTo>
                  <a:lnTo>
                    <a:pt x="92729" y="404536"/>
                  </a:lnTo>
                  <a:lnTo>
                    <a:pt x="34655" y="402849"/>
                  </a:lnTo>
                  <a:lnTo>
                    <a:pt x="1061914" y="402849"/>
                  </a:lnTo>
                  <a:lnTo>
                    <a:pt x="1052575" y="440089"/>
                  </a:lnTo>
                  <a:lnTo>
                    <a:pt x="1027435" y="500724"/>
                  </a:lnTo>
                  <a:lnTo>
                    <a:pt x="1000553" y="542271"/>
                  </a:lnTo>
                  <a:lnTo>
                    <a:pt x="990195" y="554433"/>
                  </a:lnTo>
                  <a:lnTo>
                    <a:pt x="979778" y="567411"/>
                  </a:lnTo>
                  <a:lnTo>
                    <a:pt x="944283" y="601218"/>
                  </a:lnTo>
                  <a:lnTo>
                    <a:pt x="890573" y="637586"/>
                  </a:lnTo>
                  <a:lnTo>
                    <a:pt x="845533" y="657488"/>
                  </a:lnTo>
                  <a:lnTo>
                    <a:pt x="797003" y="671396"/>
                  </a:lnTo>
                  <a:lnTo>
                    <a:pt x="763195" y="676573"/>
                  </a:lnTo>
                  <a:lnTo>
                    <a:pt x="728571" y="6783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474536" y="536343"/>
              <a:ext cx="521334" cy="521334"/>
            </a:xfrm>
            <a:custGeom>
              <a:avLst/>
              <a:gdLst/>
              <a:ahLst/>
              <a:cxnLst/>
              <a:rect l="l" t="t" r="r" b="b"/>
              <a:pathLst>
                <a:path w="521334" h="521334">
                  <a:moveTo>
                    <a:pt x="260394" y="520788"/>
                  </a:moveTo>
                  <a:lnTo>
                    <a:pt x="213588" y="516593"/>
                  </a:lnTo>
                  <a:lnTo>
                    <a:pt x="169534" y="504498"/>
                  </a:lnTo>
                  <a:lnTo>
                    <a:pt x="128968" y="485237"/>
                  </a:lnTo>
                  <a:lnTo>
                    <a:pt x="92625" y="459547"/>
                  </a:lnTo>
                  <a:lnTo>
                    <a:pt x="61241" y="428163"/>
                  </a:lnTo>
                  <a:lnTo>
                    <a:pt x="35551" y="391820"/>
                  </a:lnTo>
                  <a:lnTo>
                    <a:pt x="16290" y="351254"/>
                  </a:lnTo>
                  <a:lnTo>
                    <a:pt x="4195" y="307200"/>
                  </a:lnTo>
                  <a:lnTo>
                    <a:pt x="0" y="260394"/>
                  </a:lnTo>
                  <a:lnTo>
                    <a:pt x="4195" y="213588"/>
                  </a:lnTo>
                  <a:lnTo>
                    <a:pt x="16290" y="169534"/>
                  </a:lnTo>
                  <a:lnTo>
                    <a:pt x="35551" y="128968"/>
                  </a:lnTo>
                  <a:lnTo>
                    <a:pt x="61241" y="92625"/>
                  </a:lnTo>
                  <a:lnTo>
                    <a:pt x="92625" y="61241"/>
                  </a:lnTo>
                  <a:lnTo>
                    <a:pt x="128968" y="35551"/>
                  </a:lnTo>
                  <a:lnTo>
                    <a:pt x="169534" y="16290"/>
                  </a:lnTo>
                  <a:lnTo>
                    <a:pt x="213588" y="4195"/>
                  </a:lnTo>
                  <a:lnTo>
                    <a:pt x="260394" y="0"/>
                  </a:lnTo>
                  <a:lnTo>
                    <a:pt x="311431" y="5049"/>
                  </a:lnTo>
                  <a:lnTo>
                    <a:pt x="360042" y="19820"/>
                  </a:lnTo>
                  <a:lnTo>
                    <a:pt x="404861" y="43748"/>
                  </a:lnTo>
                  <a:lnTo>
                    <a:pt x="444521" y="76267"/>
                  </a:lnTo>
                  <a:lnTo>
                    <a:pt x="477039" y="115926"/>
                  </a:lnTo>
                  <a:lnTo>
                    <a:pt x="500967" y="160744"/>
                  </a:lnTo>
                  <a:lnTo>
                    <a:pt x="515739" y="209355"/>
                  </a:lnTo>
                  <a:lnTo>
                    <a:pt x="520788" y="260394"/>
                  </a:lnTo>
                  <a:lnTo>
                    <a:pt x="516593" y="307200"/>
                  </a:lnTo>
                  <a:lnTo>
                    <a:pt x="504498" y="351254"/>
                  </a:lnTo>
                  <a:lnTo>
                    <a:pt x="485237" y="391820"/>
                  </a:lnTo>
                  <a:lnTo>
                    <a:pt x="459547" y="428163"/>
                  </a:lnTo>
                  <a:lnTo>
                    <a:pt x="428163" y="459547"/>
                  </a:lnTo>
                  <a:lnTo>
                    <a:pt x="391820" y="485237"/>
                  </a:lnTo>
                  <a:lnTo>
                    <a:pt x="351254" y="504498"/>
                  </a:lnTo>
                  <a:lnTo>
                    <a:pt x="307200" y="516593"/>
                  </a:lnTo>
                  <a:lnTo>
                    <a:pt x="260394" y="520788"/>
                  </a:lnTo>
                  <a:close/>
                </a:path>
              </a:pathLst>
            </a:custGeom>
            <a:solidFill>
              <a:srgbClr val="E6913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/>
          <p:cNvSpPr txBox="1"/>
          <p:nvPr/>
        </p:nvSpPr>
        <p:spPr>
          <a:xfrm>
            <a:off x="635909" y="677422"/>
            <a:ext cx="198120" cy="2235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300" spc="95" b="1">
                <a:solidFill>
                  <a:srgbClr val="FFFFFF"/>
                </a:solidFill>
                <a:latin typeface="Comfortaa"/>
                <a:cs typeface="Comfortaa"/>
              </a:rPr>
              <a:t>14</a:t>
            </a:r>
            <a:endParaRPr sz="1300">
              <a:latin typeface="Comfortaa"/>
              <a:cs typeface="Comfortaa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39974" y="0"/>
            <a:ext cx="1646555" cy="406400"/>
            <a:chOff x="39974" y="0"/>
            <a:chExt cx="1646555" cy="406400"/>
          </a:xfrm>
        </p:grpSpPr>
        <p:sp>
          <p:nvSpPr>
            <p:cNvPr id="18" name="object 18"/>
            <p:cNvSpPr/>
            <p:nvPr/>
          </p:nvSpPr>
          <p:spPr>
            <a:xfrm>
              <a:off x="39974" y="0"/>
              <a:ext cx="1646246" cy="40604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668548" y="115849"/>
              <a:ext cx="876300" cy="276225"/>
            </a:xfrm>
            <a:custGeom>
              <a:avLst/>
              <a:gdLst/>
              <a:ahLst/>
              <a:cxnLst/>
              <a:rect l="l" t="t" r="r" b="b"/>
              <a:pathLst>
                <a:path w="876300" h="276225">
                  <a:moveTo>
                    <a:pt x="829698" y="275999"/>
                  </a:moveTo>
                  <a:lnTo>
                    <a:pt x="45999" y="275999"/>
                  </a:lnTo>
                  <a:lnTo>
                    <a:pt x="28094" y="272384"/>
                  </a:lnTo>
                  <a:lnTo>
                    <a:pt x="13473" y="262526"/>
                  </a:lnTo>
                  <a:lnTo>
                    <a:pt x="3614" y="247904"/>
                  </a:lnTo>
                  <a:lnTo>
                    <a:pt x="0" y="229999"/>
                  </a:lnTo>
                  <a:lnTo>
                    <a:pt x="0" y="46000"/>
                  </a:lnTo>
                  <a:lnTo>
                    <a:pt x="3614" y="28095"/>
                  </a:lnTo>
                  <a:lnTo>
                    <a:pt x="13473" y="13473"/>
                  </a:lnTo>
                  <a:lnTo>
                    <a:pt x="28094" y="3614"/>
                  </a:lnTo>
                  <a:lnTo>
                    <a:pt x="45999" y="0"/>
                  </a:lnTo>
                  <a:lnTo>
                    <a:pt x="829698" y="0"/>
                  </a:lnTo>
                  <a:lnTo>
                    <a:pt x="867969" y="20479"/>
                  </a:lnTo>
                  <a:lnTo>
                    <a:pt x="875698" y="46000"/>
                  </a:lnTo>
                  <a:lnTo>
                    <a:pt x="875698" y="229999"/>
                  </a:lnTo>
                  <a:lnTo>
                    <a:pt x="872083" y="247904"/>
                  </a:lnTo>
                  <a:lnTo>
                    <a:pt x="862225" y="262526"/>
                  </a:lnTo>
                  <a:lnTo>
                    <a:pt x="847603" y="272384"/>
                  </a:lnTo>
                  <a:lnTo>
                    <a:pt x="829698" y="275999"/>
                  </a:lnTo>
                  <a:close/>
                </a:path>
              </a:pathLst>
            </a:custGeom>
            <a:solidFill>
              <a:srgbClr val="D8E9D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/>
          <p:cNvSpPr txBox="1"/>
          <p:nvPr/>
        </p:nvSpPr>
        <p:spPr>
          <a:xfrm>
            <a:off x="595473" y="108610"/>
            <a:ext cx="80962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Arial"/>
                <a:cs typeface="Arial"/>
              </a:rPr>
              <a:t>Suara</a:t>
            </a:r>
            <a:r>
              <a:rPr dirty="0" sz="800" spc="-60">
                <a:latin typeface="Arial"/>
                <a:cs typeface="Arial"/>
              </a:rPr>
              <a:t> </a:t>
            </a:r>
            <a:r>
              <a:rPr dirty="0" sz="800" spc="-5">
                <a:latin typeface="Arial"/>
                <a:cs typeface="Arial"/>
              </a:rPr>
              <a:t>Demokrasi</a:t>
            </a:r>
            <a:endParaRPr sz="8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278325" y="536288"/>
            <a:ext cx="4364990" cy="5969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3599"/>
              </a:lnSpc>
              <a:spcBef>
                <a:spcPts val="100"/>
              </a:spcBef>
            </a:pPr>
            <a:r>
              <a:rPr dirty="0" sz="1100" spc="-45" b="1">
                <a:solidFill>
                  <a:srgbClr val="741A46"/>
                </a:solidFill>
                <a:latin typeface="Arial"/>
                <a:cs typeface="Arial"/>
              </a:rPr>
              <a:t>Proses </a:t>
            </a:r>
            <a:r>
              <a:rPr dirty="0" sz="1100" spc="-35" b="1">
                <a:solidFill>
                  <a:srgbClr val="741A46"/>
                </a:solidFill>
                <a:latin typeface="Arial"/>
                <a:cs typeface="Arial"/>
              </a:rPr>
              <a:t>Evaluasi </a:t>
            </a:r>
            <a:r>
              <a:rPr dirty="0" sz="1100" spc="-15" b="1">
                <a:solidFill>
                  <a:srgbClr val="741A46"/>
                </a:solidFill>
                <a:latin typeface="Arial"/>
                <a:cs typeface="Arial"/>
              </a:rPr>
              <a:t>dari Kegiatan </a:t>
            </a:r>
            <a:r>
              <a:rPr dirty="0" sz="1100" spc="-25" b="1">
                <a:solidFill>
                  <a:srgbClr val="741A46"/>
                </a:solidFill>
                <a:latin typeface="Arial"/>
                <a:cs typeface="Arial"/>
              </a:rPr>
              <a:t>Simulasi </a:t>
            </a:r>
            <a:r>
              <a:rPr dirty="0" sz="1100" spc="-20" b="1">
                <a:solidFill>
                  <a:srgbClr val="741A46"/>
                </a:solidFill>
                <a:latin typeface="Arial"/>
                <a:cs typeface="Arial"/>
              </a:rPr>
              <a:t>Pemilihan Ketua OSIS </a:t>
            </a:r>
            <a:r>
              <a:rPr dirty="0" sz="1100" spc="-30" b="1">
                <a:solidFill>
                  <a:srgbClr val="741A46"/>
                </a:solidFill>
                <a:latin typeface="Arial"/>
                <a:cs typeface="Arial"/>
              </a:rPr>
              <a:t>Guna  </a:t>
            </a:r>
            <a:r>
              <a:rPr dirty="0" sz="1100" spc="-15" b="1">
                <a:solidFill>
                  <a:srgbClr val="741A46"/>
                </a:solidFill>
                <a:latin typeface="Arial"/>
                <a:cs typeface="Arial"/>
              </a:rPr>
              <a:t>Mengumpulkan </a:t>
            </a:r>
            <a:r>
              <a:rPr dirty="0" sz="1100" spc="-20" b="1">
                <a:solidFill>
                  <a:srgbClr val="741A46"/>
                </a:solidFill>
                <a:latin typeface="Arial"/>
                <a:cs typeface="Arial"/>
              </a:rPr>
              <a:t>dan </a:t>
            </a:r>
            <a:r>
              <a:rPr dirty="0" sz="1100" spc="-10" b="1">
                <a:solidFill>
                  <a:srgbClr val="741A46"/>
                </a:solidFill>
                <a:latin typeface="Arial"/>
                <a:cs typeface="Arial"/>
              </a:rPr>
              <a:t>Mengolah </a:t>
            </a:r>
            <a:r>
              <a:rPr dirty="0" sz="1100" spc="15" b="1">
                <a:solidFill>
                  <a:srgbClr val="741A46"/>
                </a:solidFill>
                <a:latin typeface="Arial"/>
                <a:cs typeface="Arial"/>
              </a:rPr>
              <a:t>Data </a:t>
            </a:r>
            <a:r>
              <a:rPr dirty="0" sz="1100" b="1">
                <a:solidFill>
                  <a:srgbClr val="741A46"/>
                </a:solidFill>
                <a:latin typeface="Arial"/>
                <a:cs typeface="Arial"/>
              </a:rPr>
              <a:t>Dari </a:t>
            </a:r>
            <a:r>
              <a:rPr dirty="0" sz="1100" spc="-5" b="1">
                <a:solidFill>
                  <a:srgbClr val="741A46"/>
                </a:solidFill>
                <a:latin typeface="Arial"/>
                <a:cs typeface="Arial"/>
              </a:rPr>
              <a:t>Hasil </a:t>
            </a:r>
            <a:r>
              <a:rPr dirty="0" sz="1100" spc="-10" b="1">
                <a:solidFill>
                  <a:srgbClr val="741A46"/>
                </a:solidFill>
                <a:latin typeface="Arial"/>
                <a:cs typeface="Arial"/>
              </a:rPr>
              <a:t>Umpan Balik </a:t>
            </a:r>
            <a:r>
              <a:rPr dirty="0" sz="1100" spc="-25" b="1">
                <a:solidFill>
                  <a:srgbClr val="741A46"/>
                </a:solidFill>
                <a:latin typeface="Arial"/>
                <a:cs typeface="Arial"/>
              </a:rPr>
              <a:t>yang  </a:t>
            </a:r>
            <a:r>
              <a:rPr dirty="0" sz="1100" b="1">
                <a:solidFill>
                  <a:srgbClr val="741A46"/>
                </a:solidFill>
                <a:latin typeface="Arial"/>
                <a:cs typeface="Arial"/>
              </a:rPr>
              <a:t>Diterima </a:t>
            </a:r>
            <a:r>
              <a:rPr dirty="0" sz="1100" spc="-10" b="1">
                <a:solidFill>
                  <a:srgbClr val="741A46"/>
                </a:solidFill>
                <a:latin typeface="Arial"/>
                <a:cs typeface="Arial"/>
              </a:rPr>
              <a:t>Selama </a:t>
            </a:r>
            <a:r>
              <a:rPr dirty="0" sz="1100" spc="-45" b="1">
                <a:solidFill>
                  <a:srgbClr val="741A46"/>
                </a:solidFill>
                <a:latin typeface="Arial"/>
                <a:cs typeface="Arial"/>
              </a:rPr>
              <a:t>Proses</a:t>
            </a:r>
            <a:r>
              <a:rPr dirty="0" sz="1100" spc="-25" b="1">
                <a:solidFill>
                  <a:srgbClr val="741A46"/>
                </a:solidFill>
                <a:latin typeface="Arial"/>
                <a:cs typeface="Arial"/>
              </a:rPr>
              <a:t> Simulasi</a:t>
            </a:r>
            <a:endParaRPr sz="11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303133" y="546018"/>
            <a:ext cx="2049780" cy="539750"/>
          </a:xfrm>
          <a:prstGeom prst="rect">
            <a:avLst/>
          </a:prstGeom>
        </p:spPr>
        <p:txBody>
          <a:bodyPr wrap="square" lIns="0" tIns="317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dirty="0" sz="1000" spc="-110" b="1">
                <a:latin typeface="Verdana"/>
                <a:cs typeface="Verdana"/>
              </a:rPr>
              <a:t>Kegiatan:</a:t>
            </a:r>
            <a:endParaRPr sz="1000">
              <a:latin typeface="Verdana"/>
              <a:cs typeface="Verdana"/>
            </a:endParaRPr>
          </a:p>
          <a:p>
            <a:pPr marL="12700" marR="5080">
              <a:lnSpc>
                <a:spcPct val="112500"/>
              </a:lnSpc>
            </a:pPr>
            <a:r>
              <a:rPr dirty="0" sz="1000" spc="-105" b="1">
                <a:latin typeface="Verdana"/>
                <a:cs typeface="Verdana"/>
              </a:rPr>
              <a:t>Evaluasi Simulasi </a:t>
            </a:r>
            <a:r>
              <a:rPr dirty="0" sz="1000" spc="-114" b="1">
                <a:latin typeface="Verdana"/>
                <a:cs typeface="Verdana"/>
              </a:rPr>
              <a:t>pemungutan  </a:t>
            </a:r>
            <a:r>
              <a:rPr dirty="0" sz="1000" spc="-125" b="1">
                <a:latin typeface="Verdana"/>
                <a:cs typeface="Verdana"/>
              </a:rPr>
              <a:t>suara </a:t>
            </a:r>
            <a:r>
              <a:rPr dirty="0" sz="1000" spc="-114" b="1">
                <a:latin typeface="Verdana"/>
                <a:cs typeface="Verdana"/>
              </a:rPr>
              <a:t>untuk </a:t>
            </a:r>
            <a:r>
              <a:rPr dirty="0" sz="1000" spc="-95" b="1">
                <a:latin typeface="Verdana"/>
                <a:cs typeface="Verdana"/>
              </a:rPr>
              <a:t>pemilihan </a:t>
            </a:r>
            <a:r>
              <a:rPr dirty="0" sz="1000" spc="-114" b="1">
                <a:latin typeface="Verdana"/>
                <a:cs typeface="Verdana"/>
              </a:rPr>
              <a:t>ketua</a:t>
            </a:r>
            <a:r>
              <a:rPr dirty="0" sz="1000" spc="10" b="1">
                <a:latin typeface="Verdana"/>
                <a:cs typeface="Verdana"/>
              </a:rPr>
              <a:t> </a:t>
            </a:r>
            <a:r>
              <a:rPr dirty="0" sz="1000" spc="-150" b="1">
                <a:latin typeface="Verdana"/>
                <a:cs typeface="Verdana"/>
              </a:rPr>
              <a:t>OSIS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910683" y="176444"/>
            <a:ext cx="649605" cy="132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 spc="25" b="1">
                <a:latin typeface="Comfortaa"/>
                <a:cs typeface="Comfortaa"/>
              </a:rPr>
              <a:t>Tahapan</a:t>
            </a:r>
            <a:r>
              <a:rPr dirty="0" sz="700" spc="-60" b="1">
                <a:latin typeface="Comfortaa"/>
                <a:cs typeface="Comfortaa"/>
              </a:rPr>
              <a:t> </a:t>
            </a:r>
            <a:r>
              <a:rPr dirty="0" sz="700" spc="20" b="1">
                <a:latin typeface="Comfortaa"/>
                <a:cs typeface="Comfortaa"/>
              </a:rPr>
              <a:t>Aksi</a:t>
            </a:r>
            <a:endParaRPr sz="700">
              <a:latin typeface="Comfortaa"/>
              <a:cs typeface="Comfortaa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8498" y="189497"/>
            <a:ext cx="993775" cy="996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55"/>
              </a:lnSpc>
            </a:pPr>
            <a:r>
              <a:rPr dirty="0" sz="700" spc="45" b="1">
                <a:latin typeface="Comfortaa"/>
                <a:cs typeface="Comfortaa"/>
              </a:rPr>
              <a:t>Bhinneka </a:t>
            </a:r>
            <a:r>
              <a:rPr dirty="0" sz="700" spc="25" b="1">
                <a:latin typeface="Comfortaa"/>
                <a:cs typeface="Comfortaa"/>
              </a:rPr>
              <a:t>Tunggal</a:t>
            </a:r>
            <a:r>
              <a:rPr dirty="0" sz="700" spc="-114" b="1">
                <a:latin typeface="Comfortaa"/>
                <a:cs typeface="Comfortaa"/>
              </a:rPr>
              <a:t> </a:t>
            </a:r>
            <a:r>
              <a:rPr dirty="0" sz="700" spc="20" b="1">
                <a:latin typeface="Comfortaa"/>
                <a:cs typeface="Comfortaa"/>
              </a:rPr>
              <a:t>Ika</a:t>
            </a:r>
            <a:endParaRPr sz="700">
              <a:latin typeface="Comfortaa"/>
              <a:cs typeface="Comforta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42569" y="185512"/>
            <a:ext cx="114972" cy="1149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42224" y="1443047"/>
            <a:ext cx="4857115" cy="600710"/>
          </a:xfrm>
          <a:custGeom>
            <a:avLst/>
            <a:gdLst/>
            <a:ahLst/>
            <a:cxnLst/>
            <a:rect l="l" t="t" r="r" b="b"/>
            <a:pathLst>
              <a:path w="4857115" h="600710">
                <a:moveTo>
                  <a:pt x="0" y="100052"/>
                </a:moveTo>
                <a:lnTo>
                  <a:pt x="7862" y="61107"/>
                </a:lnTo>
                <a:lnTo>
                  <a:pt x="29304" y="29304"/>
                </a:lnTo>
                <a:lnTo>
                  <a:pt x="61107" y="7862"/>
                </a:lnTo>
                <a:lnTo>
                  <a:pt x="100052" y="0"/>
                </a:lnTo>
                <a:lnTo>
                  <a:pt x="4756640" y="0"/>
                </a:lnTo>
                <a:lnTo>
                  <a:pt x="4794921" y="7616"/>
                </a:lnTo>
                <a:lnTo>
                  <a:pt x="4827390" y="29304"/>
                </a:lnTo>
                <a:lnTo>
                  <a:pt x="4849071" y="61763"/>
                </a:lnTo>
                <a:lnTo>
                  <a:pt x="4856690" y="100052"/>
                </a:lnTo>
                <a:lnTo>
                  <a:pt x="4856690" y="500246"/>
                </a:lnTo>
                <a:lnTo>
                  <a:pt x="4848826" y="539191"/>
                </a:lnTo>
                <a:lnTo>
                  <a:pt x="4827384" y="570994"/>
                </a:lnTo>
                <a:lnTo>
                  <a:pt x="4795581" y="592436"/>
                </a:lnTo>
                <a:lnTo>
                  <a:pt x="4756640" y="600298"/>
                </a:lnTo>
                <a:lnTo>
                  <a:pt x="100052" y="600298"/>
                </a:lnTo>
                <a:lnTo>
                  <a:pt x="61107" y="592436"/>
                </a:lnTo>
                <a:lnTo>
                  <a:pt x="29304" y="570994"/>
                </a:lnTo>
                <a:lnTo>
                  <a:pt x="7862" y="539191"/>
                </a:lnTo>
                <a:lnTo>
                  <a:pt x="0" y="500246"/>
                </a:lnTo>
                <a:lnTo>
                  <a:pt x="0" y="100052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278325" y="517496"/>
            <a:ext cx="3815715" cy="5207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6100"/>
              </a:lnSpc>
              <a:spcBef>
                <a:spcPts val="100"/>
              </a:spcBef>
            </a:pPr>
            <a:r>
              <a:rPr dirty="0" sz="1400" spc="-15" b="1">
                <a:solidFill>
                  <a:srgbClr val="741A46"/>
                </a:solidFill>
                <a:latin typeface="Arial"/>
                <a:cs typeface="Arial"/>
              </a:rPr>
              <a:t>Peserta Didik </a:t>
            </a:r>
            <a:r>
              <a:rPr dirty="0" sz="1400" spc="-35" b="1">
                <a:solidFill>
                  <a:srgbClr val="741A46"/>
                </a:solidFill>
                <a:latin typeface="Arial"/>
                <a:cs typeface="Arial"/>
              </a:rPr>
              <a:t>Bersama </a:t>
            </a:r>
            <a:r>
              <a:rPr dirty="0" sz="1400" spc="-10" b="1">
                <a:solidFill>
                  <a:srgbClr val="741A46"/>
                </a:solidFill>
                <a:latin typeface="Arial"/>
                <a:cs typeface="Arial"/>
              </a:rPr>
              <a:t>Dengan </a:t>
            </a:r>
            <a:r>
              <a:rPr dirty="0" sz="1400" spc="-30" b="1">
                <a:solidFill>
                  <a:srgbClr val="741A46"/>
                </a:solidFill>
                <a:latin typeface="Arial"/>
                <a:cs typeface="Arial"/>
              </a:rPr>
              <a:t>Pihak </a:t>
            </a:r>
            <a:r>
              <a:rPr dirty="0" sz="1400" spc="-25" b="1">
                <a:solidFill>
                  <a:srgbClr val="741A46"/>
                </a:solidFill>
                <a:latin typeface="Arial"/>
                <a:cs typeface="Arial"/>
              </a:rPr>
              <a:t>Sekolah  Merancang </a:t>
            </a:r>
            <a:r>
              <a:rPr dirty="0" sz="1400" spc="-55" b="1">
                <a:solidFill>
                  <a:srgbClr val="741A46"/>
                </a:solidFill>
                <a:latin typeface="Arial"/>
                <a:cs typeface="Arial"/>
              </a:rPr>
              <a:t>Proses</a:t>
            </a:r>
            <a:r>
              <a:rPr dirty="0" sz="1400" b="1">
                <a:solidFill>
                  <a:srgbClr val="741A46"/>
                </a:solidFill>
                <a:latin typeface="Arial"/>
                <a:cs typeface="Arial"/>
              </a:rPr>
              <a:t> </a:t>
            </a:r>
            <a:r>
              <a:rPr dirty="0" sz="1400" spc="-25" b="1">
                <a:solidFill>
                  <a:srgbClr val="741A46"/>
                </a:solidFill>
                <a:latin typeface="Arial"/>
                <a:cs typeface="Arial"/>
              </a:rPr>
              <a:t>Pameran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88499" y="499549"/>
            <a:ext cx="8427720" cy="799465"/>
            <a:chOff x="388499" y="499549"/>
            <a:chExt cx="8427720" cy="799465"/>
          </a:xfrm>
        </p:grpSpPr>
        <p:sp>
          <p:nvSpPr>
            <p:cNvPr id="7" name="object 7"/>
            <p:cNvSpPr/>
            <p:nvPr/>
          </p:nvSpPr>
          <p:spPr>
            <a:xfrm>
              <a:off x="460699" y="499549"/>
              <a:ext cx="8283575" cy="758825"/>
            </a:xfrm>
            <a:custGeom>
              <a:avLst/>
              <a:gdLst/>
              <a:ahLst/>
              <a:cxnLst/>
              <a:rect l="l" t="t" r="r" b="b"/>
              <a:pathLst>
                <a:path w="8283575" h="758825">
                  <a:moveTo>
                    <a:pt x="5521513" y="0"/>
                  </a:moveTo>
                  <a:lnTo>
                    <a:pt x="5521513" y="758398"/>
                  </a:lnTo>
                </a:path>
                <a:path w="8283575" h="758825">
                  <a:moveTo>
                    <a:pt x="8283183" y="758448"/>
                  </a:moveTo>
                  <a:lnTo>
                    <a:pt x="0" y="758448"/>
                  </a:lnTo>
                </a:path>
              </a:pathLst>
            </a:custGeom>
            <a:ln w="19049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8734357" y="1217135"/>
              <a:ext cx="81724" cy="8172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88499" y="1217135"/>
              <a:ext cx="81724" cy="817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/>
          <p:nvPr/>
        </p:nvSpPr>
        <p:spPr>
          <a:xfrm>
            <a:off x="6303133" y="631743"/>
            <a:ext cx="1181735" cy="3683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2500"/>
              </a:lnSpc>
              <a:spcBef>
                <a:spcPts val="100"/>
              </a:spcBef>
            </a:pPr>
            <a:r>
              <a:rPr dirty="0" sz="1000" spc="-110" b="1">
                <a:latin typeface="Verdana"/>
                <a:cs typeface="Verdana"/>
              </a:rPr>
              <a:t>Kegiatan:  Persiapan</a:t>
            </a:r>
            <a:r>
              <a:rPr dirty="0" sz="1000" spc="-135" b="1">
                <a:latin typeface="Verdana"/>
                <a:cs typeface="Verdana"/>
              </a:rPr>
              <a:t> </a:t>
            </a:r>
            <a:r>
              <a:rPr dirty="0" sz="1000" spc="-120" b="1">
                <a:latin typeface="Verdana"/>
                <a:cs typeface="Verdana"/>
              </a:rPr>
              <a:t>Pameran</a:t>
            </a:r>
            <a:endParaRPr sz="1000">
              <a:latin typeface="Verdana"/>
              <a:cs typeface="Verdana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0" y="466294"/>
            <a:ext cx="1068705" cy="678815"/>
            <a:chOff x="0" y="466294"/>
            <a:chExt cx="1068705" cy="678815"/>
          </a:xfrm>
        </p:grpSpPr>
        <p:sp>
          <p:nvSpPr>
            <p:cNvPr id="12" name="object 12"/>
            <p:cNvSpPr/>
            <p:nvPr/>
          </p:nvSpPr>
          <p:spPr>
            <a:xfrm>
              <a:off x="0" y="466294"/>
              <a:ext cx="1068705" cy="678815"/>
            </a:xfrm>
            <a:custGeom>
              <a:avLst/>
              <a:gdLst/>
              <a:ahLst/>
              <a:cxnLst/>
              <a:rect l="l" t="t" r="r" b="b"/>
              <a:pathLst>
                <a:path w="1068705" h="678815">
                  <a:moveTo>
                    <a:pt x="1064074" y="289319"/>
                  </a:moveTo>
                  <a:lnTo>
                    <a:pt x="61539" y="289319"/>
                  </a:lnTo>
                  <a:lnTo>
                    <a:pt x="95289" y="287631"/>
                  </a:lnTo>
                  <a:lnTo>
                    <a:pt x="175883" y="282394"/>
                  </a:lnTo>
                  <a:lnTo>
                    <a:pt x="239135" y="277216"/>
                  </a:lnTo>
                  <a:lnTo>
                    <a:pt x="398519" y="262494"/>
                  </a:lnTo>
                  <a:lnTo>
                    <a:pt x="402009" y="248644"/>
                  </a:lnTo>
                  <a:lnTo>
                    <a:pt x="410621" y="220889"/>
                  </a:lnTo>
                  <a:lnTo>
                    <a:pt x="427961" y="181902"/>
                  </a:lnTo>
                  <a:lnTo>
                    <a:pt x="449609" y="146404"/>
                  </a:lnTo>
                  <a:lnTo>
                    <a:pt x="475619" y="113469"/>
                  </a:lnTo>
                  <a:lnTo>
                    <a:pt x="505936" y="84024"/>
                  </a:lnTo>
                  <a:lnTo>
                    <a:pt x="516353" y="74482"/>
                  </a:lnTo>
                  <a:lnTo>
                    <a:pt x="550976" y="50274"/>
                  </a:lnTo>
                  <a:lnTo>
                    <a:pt x="588218" y="30314"/>
                  </a:lnTo>
                  <a:lnTo>
                    <a:pt x="641926" y="11287"/>
                  </a:lnTo>
                  <a:lnTo>
                    <a:pt x="684406" y="2617"/>
                  </a:lnTo>
                  <a:lnTo>
                    <a:pt x="713851" y="0"/>
                  </a:lnTo>
                  <a:lnTo>
                    <a:pt x="746786" y="0"/>
                  </a:lnTo>
                  <a:lnTo>
                    <a:pt x="813470" y="10414"/>
                  </a:lnTo>
                  <a:lnTo>
                    <a:pt x="861128" y="26882"/>
                  </a:lnTo>
                  <a:lnTo>
                    <a:pt x="918270" y="58072"/>
                  </a:lnTo>
                  <a:lnTo>
                    <a:pt x="957258" y="88389"/>
                  </a:lnTo>
                  <a:lnTo>
                    <a:pt x="990195" y="123012"/>
                  </a:lnTo>
                  <a:lnTo>
                    <a:pt x="1018765" y="162872"/>
                  </a:lnTo>
                  <a:lnTo>
                    <a:pt x="1041285" y="207039"/>
                  </a:lnTo>
                  <a:lnTo>
                    <a:pt x="1057752" y="254696"/>
                  </a:lnTo>
                  <a:lnTo>
                    <a:pt x="1061245" y="270291"/>
                  </a:lnTo>
                  <a:lnTo>
                    <a:pt x="1064074" y="289319"/>
                  </a:lnTo>
                  <a:close/>
                </a:path>
                <a:path w="1068705" h="678815">
                  <a:moveTo>
                    <a:pt x="0" y="403516"/>
                  </a:moveTo>
                  <a:lnTo>
                    <a:pt x="0" y="288605"/>
                  </a:lnTo>
                  <a:lnTo>
                    <a:pt x="15627" y="289319"/>
                  </a:lnTo>
                  <a:lnTo>
                    <a:pt x="1064074" y="289319"/>
                  </a:lnTo>
                  <a:lnTo>
                    <a:pt x="1066422" y="304041"/>
                  </a:lnTo>
                  <a:lnTo>
                    <a:pt x="1068170" y="338724"/>
                  </a:lnTo>
                  <a:lnTo>
                    <a:pt x="1067295" y="356936"/>
                  </a:lnTo>
                  <a:lnTo>
                    <a:pt x="1066422" y="373346"/>
                  </a:lnTo>
                  <a:lnTo>
                    <a:pt x="1063805" y="390686"/>
                  </a:lnTo>
                  <a:lnTo>
                    <a:pt x="1061914" y="402849"/>
                  </a:lnTo>
                  <a:lnTo>
                    <a:pt x="15627" y="402849"/>
                  </a:lnTo>
                  <a:lnTo>
                    <a:pt x="0" y="403516"/>
                  </a:lnTo>
                  <a:close/>
                </a:path>
                <a:path w="1068705" h="678815">
                  <a:moveTo>
                    <a:pt x="728571" y="678321"/>
                  </a:moveTo>
                  <a:lnTo>
                    <a:pt x="714723" y="678321"/>
                  </a:lnTo>
                  <a:lnTo>
                    <a:pt x="700001" y="677448"/>
                  </a:lnTo>
                  <a:lnTo>
                    <a:pt x="686093" y="675701"/>
                  </a:lnTo>
                  <a:lnTo>
                    <a:pt x="644546" y="667903"/>
                  </a:lnTo>
                  <a:lnTo>
                    <a:pt x="630696" y="663598"/>
                  </a:lnTo>
                  <a:lnTo>
                    <a:pt x="617661" y="660106"/>
                  </a:lnTo>
                  <a:lnTo>
                    <a:pt x="568316" y="637586"/>
                  </a:lnTo>
                  <a:lnTo>
                    <a:pt x="522403" y="608143"/>
                  </a:lnTo>
                  <a:lnTo>
                    <a:pt x="473001" y="562231"/>
                  </a:lnTo>
                  <a:lnTo>
                    <a:pt x="456534" y="540583"/>
                  </a:lnTo>
                  <a:lnTo>
                    <a:pt x="448736" y="530168"/>
                  </a:lnTo>
                  <a:lnTo>
                    <a:pt x="415859" y="470406"/>
                  </a:lnTo>
                  <a:lnTo>
                    <a:pt x="402824" y="431419"/>
                  </a:lnTo>
                  <a:lnTo>
                    <a:pt x="309311" y="421876"/>
                  </a:lnTo>
                  <a:lnTo>
                    <a:pt x="169831" y="409774"/>
                  </a:lnTo>
                  <a:lnTo>
                    <a:pt x="92729" y="404536"/>
                  </a:lnTo>
                  <a:lnTo>
                    <a:pt x="34655" y="402849"/>
                  </a:lnTo>
                  <a:lnTo>
                    <a:pt x="1061914" y="402849"/>
                  </a:lnTo>
                  <a:lnTo>
                    <a:pt x="1052575" y="440089"/>
                  </a:lnTo>
                  <a:lnTo>
                    <a:pt x="1027435" y="500724"/>
                  </a:lnTo>
                  <a:lnTo>
                    <a:pt x="1000553" y="542271"/>
                  </a:lnTo>
                  <a:lnTo>
                    <a:pt x="990195" y="554433"/>
                  </a:lnTo>
                  <a:lnTo>
                    <a:pt x="979778" y="567411"/>
                  </a:lnTo>
                  <a:lnTo>
                    <a:pt x="944283" y="601218"/>
                  </a:lnTo>
                  <a:lnTo>
                    <a:pt x="890573" y="637586"/>
                  </a:lnTo>
                  <a:lnTo>
                    <a:pt x="845533" y="657488"/>
                  </a:lnTo>
                  <a:lnTo>
                    <a:pt x="797003" y="671396"/>
                  </a:lnTo>
                  <a:lnTo>
                    <a:pt x="763195" y="676573"/>
                  </a:lnTo>
                  <a:lnTo>
                    <a:pt x="728571" y="6783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474536" y="536343"/>
              <a:ext cx="521334" cy="521334"/>
            </a:xfrm>
            <a:custGeom>
              <a:avLst/>
              <a:gdLst/>
              <a:ahLst/>
              <a:cxnLst/>
              <a:rect l="l" t="t" r="r" b="b"/>
              <a:pathLst>
                <a:path w="521334" h="521334">
                  <a:moveTo>
                    <a:pt x="260394" y="520788"/>
                  </a:moveTo>
                  <a:lnTo>
                    <a:pt x="213588" y="516593"/>
                  </a:lnTo>
                  <a:lnTo>
                    <a:pt x="169534" y="504498"/>
                  </a:lnTo>
                  <a:lnTo>
                    <a:pt x="128968" y="485237"/>
                  </a:lnTo>
                  <a:lnTo>
                    <a:pt x="92625" y="459547"/>
                  </a:lnTo>
                  <a:lnTo>
                    <a:pt x="61241" y="428163"/>
                  </a:lnTo>
                  <a:lnTo>
                    <a:pt x="35551" y="391820"/>
                  </a:lnTo>
                  <a:lnTo>
                    <a:pt x="16290" y="351254"/>
                  </a:lnTo>
                  <a:lnTo>
                    <a:pt x="4195" y="307200"/>
                  </a:lnTo>
                  <a:lnTo>
                    <a:pt x="0" y="260394"/>
                  </a:lnTo>
                  <a:lnTo>
                    <a:pt x="4195" y="213588"/>
                  </a:lnTo>
                  <a:lnTo>
                    <a:pt x="16290" y="169534"/>
                  </a:lnTo>
                  <a:lnTo>
                    <a:pt x="35551" y="128968"/>
                  </a:lnTo>
                  <a:lnTo>
                    <a:pt x="61241" y="92625"/>
                  </a:lnTo>
                  <a:lnTo>
                    <a:pt x="92625" y="61241"/>
                  </a:lnTo>
                  <a:lnTo>
                    <a:pt x="128968" y="35551"/>
                  </a:lnTo>
                  <a:lnTo>
                    <a:pt x="169534" y="16290"/>
                  </a:lnTo>
                  <a:lnTo>
                    <a:pt x="213588" y="4195"/>
                  </a:lnTo>
                  <a:lnTo>
                    <a:pt x="260394" y="0"/>
                  </a:lnTo>
                  <a:lnTo>
                    <a:pt x="311431" y="5049"/>
                  </a:lnTo>
                  <a:lnTo>
                    <a:pt x="360042" y="19820"/>
                  </a:lnTo>
                  <a:lnTo>
                    <a:pt x="404861" y="43748"/>
                  </a:lnTo>
                  <a:lnTo>
                    <a:pt x="444521" y="76267"/>
                  </a:lnTo>
                  <a:lnTo>
                    <a:pt x="477039" y="115926"/>
                  </a:lnTo>
                  <a:lnTo>
                    <a:pt x="500967" y="160744"/>
                  </a:lnTo>
                  <a:lnTo>
                    <a:pt x="515739" y="209355"/>
                  </a:lnTo>
                  <a:lnTo>
                    <a:pt x="520788" y="260394"/>
                  </a:lnTo>
                  <a:lnTo>
                    <a:pt x="516593" y="307200"/>
                  </a:lnTo>
                  <a:lnTo>
                    <a:pt x="504498" y="351254"/>
                  </a:lnTo>
                  <a:lnTo>
                    <a:pt x="485237" y="391820"/>
                  </a:lnTo>
                  <a:lnTo>
                    <a:pt x="459547" y="428163"/>
                  </a:lnTo>
                  <a:lnTo>
                    <a:pt x="428163" y="459547"/>
                  </a:lnTo>
                  <a:lnTo>
                    <a:pt x="391820" y="485237"/>
                  </a:lnTo>
                  <a:lnTo>
                    <a:pt x="351254" y="504498"/>
                  </a:lnTo>
                  <a:lnTo>
                    <a:pt x="307200" y="516593"/>
                  </a:lnTo>
                  <a:lnTo>
                    <a:pt x="260394" y="520788"/>
                  </a:lnTo>
                  <a:close/>
                </a:path>
              </a:pathLst>
            </a:custGeom>
            <a:solidFill>
              <a:srgbClr val="F0C131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/>
          <p:cNvSpPr txBox="1"/>
          <p:nvPr/>
        </p:nvSpPr>
        <p:spPr>
          <a:xfrm>
            <a:off x="644354" y="687454"/>
            <a:ext cx="18161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95" b="1">
                <a:solidFill>
                  <a:srgbClr val="FFFFFF"/>
                </a:solidFill>
                <a:latin typeface="Comfortaa"/>
                <a:cs typeface="Comfortaa"/>
              </a:rPr>
              <a:t>15</a:t>
            </a:r>
            <a:endParaRPr sz="1200">
              <a:latin typeface="Comfortaa"/>
              <a:cs typeface="Comfortaa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8774857" y="198899"/>
            <a:ext cx="101699" cy="1016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491448" y="1518826"/>
            <a:ext cx="770890" cy="42925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065"/>
              </a:lnSpc>
              <a:spcBef>
                <a:spcPts val="100"/>
              </a:spcBef>
            </a:pPr>
            <a:r>
              <a:rPr dirty="0" sz="900" spc="-10" b="1">
                <a:latin typeface="Arial"/>
                <a:cs typeface="Arial"/>
              </a:rPr>
              <a:t>Waktu: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ts val="1050"/>
              </a:lnSpc>
            </a:pPr>
            <a:r>
              <a:rPr dirty="0" sz="900" spc="-130">
                <a:latin typeface="Arial Black"/>
                <a:cs typeface="Arial Black"/>
              </a:rPr>
              <a:t>90</a:t>
            </a:r>
            <a:r>
              <a:rPr dirty="0" sz="900" spc="-95">
                <a:latin typeface="Arial Black"/>
                <a:cs typeface="Arial Black"/>
              </a:rPr>
              <a:t> </a:t>
            </a:r>
            <a:r>
              <a:rPr dirty="0" sz="900" spc="-100">
                <a:latin typeface="Arial Black"/>
                <a:cs typeface="Arial Black"/>
              </a:rPr>
              <a:t>Menit</a:t>
            </a:r>
            <a:endParaRPr sz="900">
              <a:latin typeface="Arial Black"/>
              <a:cs typeface="Arial Black"/>
            </a:endParaRPr>
          </a:p>
          <a:p>
            <a:pPr marL="12700">
              <a:lnSpc>
                <a:spcPts val="1065"/>
              </a:lnSpc>
            </a:pPr>
            <a:r>
              <a:rPr dirty="0" sz="900" spc="-160">
                <a:latin typeface="Arial Black"/>
                <a:cs typeface="Arial Black"/>
              </a:rPr>
              <a:t>2 </a:t>
            </a:r>
            <a:r>
              <a:rPr dirty="0" sz="900" spc="-200">
                <a:latin typeface="Arial Black"/>
                <a:cs typeface="Arial Black"/>
              </a:rPr>
              <a:t>Jam</a:t>
            </a:r>
            <a:r>
              <a:rPr dirty="0" sz="900" spc="-185">
                <a:latin typeface="Arial Black"/>
                <a:cs typeface="Arial Black"/>
              </a:rPr>
              <a:t> </a:t>
            </a:r>
            <a:r>
              <a:rPr dirty="0" sz="900" spc="-130">
                <a:latin typeface="Arial Black"/>
                <a:cs typeface="Arial Black"/>
              </a:rPr>
              <a:t>Pelajaran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423543" y="1511497"/>
            <a:ext cx="144272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30" b="1">
                <a:latin typeface="Arial"/>
                <a:cs typeface="Arial"/>
              </a:rPr>
              <a:t>Peralatan: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900" spc="-95">
                <a:latin typeface="Arial Black"/>
                <a:cs typeface="Arial Black"/>
              </a:rPr>
              <a:t>Portofolio, </a:t>
            </a:r>
            <a:r>
              <a:rPr dirty="0" sz="900" spc="-125">
                <a:latin typeface="Arial Black"/>
                <a:cs typeface="Arial Black"/>
              </a:rPr>
              <a:t>ruangan</a:t>
            </a:r>
            <a:r>
              <a:rPr dirty="0" sz="900" spc="-145">
                <a:latin typeface="Arial Black"/>
                <a:cs typeface="Arial Black"/>
              </a:rPr>
              <a:t> </a:t>
            </a:r>
            <a:r>
              <a:rPr dirty="0" sz="900" spc="-135">
                <a:latin typeface="Arial Black"/>
                <a:cs typeface="Arial Black"/>
              </a:rPr>
              <a:t>pameran.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618765" y="1511497"/>
            <a:ext cx="63563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40" b="1">
                <a:latin typeface="Arial"/>
                <a:cs typeface="Arial"/>
              </a:rPr>
              <a:t>Peran</a:t>
            </a:r>
            <a:r>
              <a:rPr dirty="0" sz="900" spc="-80" b="1">
                <a:latin typeface="Arial"/>
                <a:cs typeface="Arial"/>
              </a:rPr>
              <a:t> </a:t>
            </a:r>
            <a:r>
              <a:rPr dirty="0" sz="900" spc="-40" b="1">
                <a:latin typeface="Arial"/>
                <a:cs typeface="Arial"/>
              </a:rPr>
              <a:t>Guru: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900" spc="-114">
                <a:latin typeface="Arial Black"/>
                <a:cs typeface="Arial Black"/>
              </a:rPr>
              <a:t>Fasilitator</a:t>
            </a:r>
            <a:endParaRPr sz="900">
              <a:latin typeface="Arial Black"/>
              <a:cs typeface="Arial Black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39974" y="0"/>
            <a:ext cx="1646555" cy="406400"/>
            <a:chOff x="39974" y="0"/>
            <a:chExt cx="1646555" cy="406400"/>
          </a:xfrm>
        </p:grpSpPr>
        <p:sp>
          <p:nvSpPr>
            <p:cNvPr id="20" name="object 20"/>
            <p:cNvSpPr/>
            <p:nvPr/>
          </p:nvSpPr>
          <p:spPr>
            <a:xfrm>
              <a:off x="39974" y="0"/>
              <a:ext cx="1646246" cy="40604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668548" y="115849"/>
              <a:ext cx="876300" cy="276225"/>
            </a:xfrm>
            <a:custGeom>
              <a:avLst/>
              <a:gdLst/>
              <a:ahLst/>
              <a:cxnLst/>
              <a:rect l="l" t="t" r="r" b="b"/>
              <a:pathLst>
                <a:path w="876300" h="276225">
                  <a:moveTo>
                    <a:pt x="829698" y="275999"/>
                  </a:moveTo>
                  <a:lnTo>
                    <a:pt x="45999" y="275999"/>
                  </a:lnTo>
                  <a:lnTo>
                    <a:pt x="28094" y="272384"/>
                  </a:lnTo>
                  <a:lnTo>
                    <a:pt x="13473" y="262526"/>
                  </a:lnTo>
                  <a:lnTo>
                    <a:pt x="3614" y="247904"/>
                  </a:lnTo>
                  <a:lnTo>
                    <a:pt x="0" y="229999"/>
                  </a:lnTo>
                  <a:lnTo>
                    <a:pt x="0" y="46000"/>
                  </a:lnTo>
                  <a:lnTo>
                    <a:pt x="3614" y="28095"/>
                  </a:lnTo>
                  <a:lnTo>
                    <a:pt x="13473" y="13473"/>
                  </a:lnTo>
                  <a:lnTo>
                    <a:pt x="28094" y="3614"/>
                  </a:lnTo>
                  <a:lnTo>
                    <a:pt x="45999" y="0"/>
                  </a:lnTo>
                  <a:lnTo>
                    <a:pt x="829698" y="0"/>
                  </a:lnTo>
                  <a:lnTo>
                    <a:pt x="867969" y="20479"/>
                  </a:lnTo>
                  <a:lnTo>
                    <a:pt x="875698" y="46000"/>
                  </a:lnTo>
                  <a:lnTo>
                    <a:pt x="875698" y="229999"/>
                  </a:lnTo>
                  <a:lnTo>
                    <a:pt x="872083" y="247904"/>
                  </a:lnTo>
                  <a:lnTo>
                    <a:pt x="862225" y="262526"/>
                  </a:lnTo>
                  <a:lnTo>
                    <a:pt x="847603" y="272384"/>
                  </a:lnTo>
                  <a:lnTo>
                    <a:pt x="829698" y="275999"/>
                  </a:lnTo>
                  <a:close/>
                </a:path>
              </a:pathLst>
            </a:custGeom>
            <a:solidFill>
              <a:srgbClr val="D8E9D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2" name="object 22"/>
          <p:cNvSpPr txBox="1"/>
          <p:nvPr/>
        </p:nvSpPr>
        <p:spPr>
          <a:xfrm>
            <a:off x="595473" y="108610"/>
            <a:ext cx="80962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Arial"/>
                <a:cs typeface="Arial"/>
              </a:rPr>
              <a:t>Suara</a:t>
            </a:r>
            <a:r>
              <a:rPr dirty="0" sz="800" spc="-60">
                <a:latin typeface="Arial"/>
                <a:cs typeface="Arial"/>
              </a:rPr>
              <a:t> </a:t>
            </a:r>
            <a:r>
              <a:rPr dirty="0" sz="800" spc="-5">
                <a:latin typeface="Arial"/>
                <a:cs typeface="Arial"/>
              </a:rPr>
              <a:t>Demokrasi</a:t>
            </a:r>
            <a:endParaRPr sz="8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297664" y="1423697"/>
            <a:ext cx="3398520" cy="2041525"/>
          </a:xfrm>
          <a:custGeom>
            <a:avLst/>
            <a:gdLst/>
            <a:ahLst/>
            <a:cxnLst/>
            <a:rect l="l" t="t" r="r" b="b"/>
            <a:pathLst>
              <a:path w="3398520" h="2041525">
                <a:moveTo>
                  <a:pt x="3267368" y="2041495"/>
                </a:moveTo>
                <a:lnTo>
                  <a:pt x="130724" y="2041495"/>
                </a:lnTo>
                <a:lnTo>
                  <a:pt x="79839" y="2031223"/>
                </a:lnTo>
                <a:lnTo>
                  <a:pt x="38287" y="2003208"/>
                </a:lnTo>
                <a:lnTo>
                  <a:pt x="10272" y="1961656"/>
                </a:lnTo>
                <a:lnTo>
                  <a:pt x="0" y="1910771"/>
                </a:lnTo>
                <a:lnTo>
                  <a:pt x="0" y="130717"/>
                </a:lnTo>
                <a:lnTo>
                  <a:pt x="10272" y="79836"/>
                </a:lnTo>
                <a:lnTo>
                  <a:pt x="38287" y="38286"/>
                </a:lnTo>
                <a:lnTo>
                  <a:pt x="79839" y="10272"/>
                </a:lnTo>
                <a:lnTo>
                  <a:pt x="130724" y="0"/>
                </a:lnTo>
                <a:lnTo>
                  <a:pt x="3267368" y="0"/>
                </a:lnTo>
                <a:lnTo>
                  <a:pt x="3317399" y="9950"/>
                </a:lnTo>
                <a:lnTo>
                  <a:pt x="3359818" y="38284"/>
                </a:lnTo>
                <a:lnTo>
                  <a:pt x="3388143" y="80693"/>
                </a:lnTo>
                <a:lnTo>
                  <a:pt x="3398093" y="130717"/>
                </a:lnTo>
                <a:lnTo>
                  <a:pt x="3398093" y="1910771"/>
                </a:lnTo>
                <a:lnTo>
                  <a:pt x="3387820" y="1961656"/>
                </a:lnTo>
                <a:lnTo>
                  <a:pt x="3359805" y="2003208"/>
                </a:lnTo>
                <a:lnTo>
                  <a:pt x="3318253" y="2031223"/>
                </a:lnTo>
                <a:lnTo>
                  <a:pt x="3267368" y="2041495"/>
                </a:lnTo>
                <a:close/>
              </a:path>
            </a:pathLst>
          </a:custGeom>
          <a:solidFill>
            <a:srgbClr val="F9CA9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5408976" y="1588463"/>
            <a:ext cx="3138805" cy="1701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000" spc="-150">
                <a:latin typeface="Arial Black"/>
                <a:cs typeface="Arial Black"/>
              </a:rPr>
              <a:t>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55">
                <a:latin typeface="Arial Black"/>
                <a:cs typeface="Arial Black"/>
              </a:rPr>
              <a:t>menjelaskan </a:t>
            </a:r>
            <a:r>
              <a:rPr dirty="0" sz="1000" spc="-135">
                <a:latin typeface="Arial Black"/>
                <a:cs typeface="Arial Black"/>
              </a:rPr>
              <a:t>pengetahuan </a:t>
            </a:r>
            <a:r>
              <a:rPr dirty="0" sz="1000" spc="-160">
                <a:latin typeface="Arial Black"/>
                <a:cs typeface="Arial Black"/>
              </a:rPr>
              <a:t>mereka </a:t>
            </a:r>
            <a:r>
              <a:rPr dirty="0" sz="1000" spc="-165">
                <a:latin typeface="Arial Black"/>
                <a:cs typeface="Arial Black"/>
              </a:rPr>
              <a:t>sejak  </a:t>
            </a:r>
            <a:r>
              <a:rPr dirty="0" sz="1000" spc="-140">
                <a:latin typeface="Arial Black"/>
                <a:cs typeface="Arial Black"/>
              </a:rPr>
              <a:t>kegiatan pertama </a:t>
            </a:r>
            <a:r>
              <a:rPr dirty="0" sz="1000" spc="-130">
                <a:latin typeface="Arial Black"/>
                <a:cs typeface="Arial Black"/>
              </a:rPr>
              <a:t>hingga </a:t>
            </a:r>
            <a:r>
              <a:rPr dirty="0" sz="1000" spc="-145">
                <a:latin typeface="Arial Black"/>
                <a:cs typeface="Arial Black"/>
              </a:rPr>
              <a:t>akhir </a:t>
            </a:r>
            <a:r>
              <a:rPr dirty="0" sz="1000" spc="-125">
                <a:latin typeface="Arial Black"/>
                <a:cs typeface="Arial Black"/>
              </a:rPr>
              <a:t>tentang </a:t>
            </a:r>
            <a:r>
              <a:rPr dirty="0" sz="1000" spc="-150">
                <a:latin typeface="Arial Black"/>
                <a:cs typeface="Arial Black"/>
              </a:rPr>
              <a:t>bagaimana </a:t>
            </a:r>
            <a:r>
              <a:rPr dirty="0" sz="1000" spc="-135">
                <a:latin typeface="Arial Black"/>
                <a:cs typeface="Arial Black"/>
              </a:rPr>
              <a:t>peran  </a:t>
            </a:r>
            <a:r>
              <a:rPr dirty="0" sz="1000" spc="-170">
                <a:latin typeface="Arial Black"/>
                <a:cs typeface="Arial Black"/>
              </a:rPr>
              <a:t>anak </a:t>
            </a:r>
            <a:r>
              <a:rPr dirty="0" sz="1000" spc="-150">
                <a:latin typeface="Arial Black"/>
                <a:cs typeface="Arial Black"/>
              </a:rPr>
              <a:t>muda dalam </a:t>
            </a:r>
            <a:r>
              <a:rPr dirty="0" sz="1000" spc="-125">
                <a:latin typeface="Arial Black"/>
                <a:cs typeface="Arial Black"/>
              </a:rPr>
              <a:t>demokrasi/peran </a:t>
            </a:r>
            <a:r>
              <a:rPr dirty="0" sz="1000" spc="-120">
                <a:latin typeface="Arial Black"/>
                <a:cs typeface="Arial Black"/>
              </a:rPr>
              <a:t>teknologi </a:t>
            </a:r>
            <a:r>
              <a:rPr dirty="0" sz="1000" spc="-150">
                <a:latin typeface="Arial Black"/>
                <a:cs typeface="Arial Black"/>
              </a:rPr>
              <a:t>dalam  </a:t>
            </a:r>
            <a:r>
              <a:rPr dirty="0" sz="1000" spc="-130">
                <a:latin typeface="Arial Black"/>
                <a:cs typeface="Arial Black"/>
              </a:rPr>
              <a:t>Demokrasi/Pemilu </a:t>
            </a:r>
            <a:r>
              <a:rPr dirty="0" sz="1000" spc="-145">
                <a:latin typeface="Arial Black"/>
                <a:cs typeface="Arial Black"/>
              </a:rPr>
              <a:t>sebagai </a:t>
            </a:r>
            <a:r>
              <a:rPr dirty="0" sz="1000" spc="-165">
                <a:latin typeface="Arial Black"/>
                <a:cs typeface="Arial Black"/>
              </a:rPr>
              <a:t>Sarana </a:t>
            </a:r>
            <a:r>
              <a:rPr dirty="0" sz="1000" spc="-150">
                <a:latin typeface="Arial Black"/>
                <a:cs typeface="Arial Black"/>
              </a:rPr>
              <a:t>Demokrasi. </a:t>
            </a:r>
            <a:r>
              <a:rPr dirty="0" sz="1000" spc="-135">
                <a:latin typeface="Arial Black"/>
                <a:cs typeface="Arial Black"/>
              </a:rPr>
              <a:t>Guru </a:t>
            </a:r>
            <a:r>
              <a:rPr dirty="0" sz="1000" spc="-125">
                <a:latin typeface="Arial Black"/>
                <a:cs typeface="Arial Black"/>
              </a:rPr>
              <a:t>dapat  </a:t>
            </a:r>
            <a:r>
              <a:rPr dirty="0" sz="1000" spc="-155">
                <a:latin typeface="Arial Black"/>
                <a:cs typeface="Arial Black"/>
              </a:rPr>
              <a:t>memastikan </a:t>
            </a:r>
            <a:r>
              <a:rPr dirty="0" sz="1000" spc="-150">
                <a:latin typeface="Arial Black"/>
                <a:cs typeface="Arial Black"/>
              </a:rPr>
              <a:t>bahwa </a:t>
            </a:r>
            <a:r>
              <a:rPr dirty="0" sz="1000" spc="-135">
                <a:latin typeface="Arial Black"/>
                <a:cs typeface="Arial Black"/>
              </a:rPr>
              <a:t>setiap </a:t>
            </a:r>
            <a:r>
              <a:rPr dirty="0" sz="1000" spc="-140">
                <a:latin typeface="Arial Black"/>
                <a:cs typeface="Arial Black"/>
              </a:rPr>
              <a:t>kelompok </a:t>
            </a:r>
            <a:r>
              <a:rPr dirty="0" sz="1000" spc="-150">
                <a:latin typeface="Arial Black"/>
                <a:cs typeface="Arial Black"/>
              </a:rPr>
              <a:t>menampilkan </a:t>
            </a:r>
            <a:r>
              <a:rPr dirty="0" sz="1000" spc="-114">
                <a:latin typeface="Arial Black"/>
                <a:cs typeface="Arial Black"/>
              </a:rPr>
              <a:t>topik  </a:t>
            </a:r>
            <a:r>
              <a:rPr dirty="0" sz="1000" spc="-135">
                <a:latin typeface="Arial Black"/>
                <a:cs typeface="Arial Black"/>
              </a:rPr>
              <a:t>yang berbeda. </a:t>
            </a:r>
            <a:r>
              <a:rPr dirty="0" sz="1000" spc="-150">
                <a:latin typeface="Arial Black"/>
                <a:cs typeface="Arial Black"/>
              </a:rPr>
              <a:t>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25">
                <a:latin typeface="Arial Black"/>
                <a:cs typeface="Arial Black"/>
              </a:rPr>
              <a:t>dapat </a:t>
            </a:r>
            <a:r>
              <a:rPr dirty="0" sz="1000" spc="-135">
                <a:latin typeface="Arial Black"/>
                <a:cs typeface="Arial Black"/>
              </a:rPr>
              <a:t>memilih </a:t>
            </a:r>
            <a:r>
              <a:rPr dirty="0" sz="1000" spc="-114">
                <a:latin typeface="Arial Black"/>
                <a:cs typeface="Arial Black"/>
              </a:rPr>
              <a:t>topik </a:t>
            </a:r>
            <a:r>
              <a:rPr dirty="0" sz="1000" spc="-135">
                <a:latin typeface="Arial Black"/>
                <a:cs typeface="Arial Black"/>
              </a:rPr>
              <a:t>yang  </a:t>
            </a:r>
            <a:r>
              <a:rPr dirty="0" sz="1000" spc="-114">
                <a:latin typeface="Arial Black"/>
                <a:cs typeface="Arial Black"/>
              </a:rPr>
              <a:t>ingin </a:t>
            </a:r>
            <a:r>
              <a:rPr dirty="0" sz="1000" spc="-160">
                <a:latin typeface="Arial Black"/>
                <a:cs typeface="Arial Black"/>
              </a:rPr>
              <a:t>mereka </a:t>
            </a:r>
            <a:r>
              <a:rPr dirty="0" sz="1000" spc="-150">
                <a:latin typeface="Arial Black"/>
                <a:cs typeface="Arial Black"/>
              </a:rPr>
              <a:t>pamerkan, misalnya </a:t>
            </a:r>
            <a:r>
              <a:rPr dirty="0" sz="1000" spc="-114">
                <a:latin typeface="Arial Black"/>
                <a:cs typeface="Arial Black"/>
              </a:rPr>
              <a:t>ingin </a:t>
            </a:r>
            <a:r>
              <a:rPr dirty="0" sz="1000" spc="-140">
                <a:latin typeface="Arial Black"/>
                <a:cs typeface="Arial Black"/>
              </a:rPr>
              <a:t>fokus pembagian  </a:t>
            </a:r>
            <a:r>
              <a:rPr dirty="0" sz="1000" spc="-145">
                <a:latin typeface="Arial Black"/>
                <a:cs typeface="Arial Black"/>
              </a:rPr>
              <a:t>proses </a:t>
            </a:r>
            <a:r>
              <a:rPr dirty="0" sz="1000" spc="-135">
                <a:latin typeface="Arial Black"/>
                <a:cs typeface="Arial Black"/>
              </a:rPr>
              <a:t>belajar dan </a:t>
            </a:r>
            <a:r>
              <a:rPr dirty="0" sz="1000" spc="-145">
                <a:latin typeface="Arial Black"/>
                <a:cs typeface="Arial Black"/>
              </a:rPr>
              <a:t>hasil </a:t>
            </a:r>
            <a:r>
              <a:rPr dirty="0" sz="1000" spc="-140">
                <a:latin typeface="Arial Black"/>
                <a:cs typeface="Arial Black"/>
              </a:rPr>
              <a:t>pembelajaran </a:t>
            </a:r>
            <a:r>
              <a:rPr dirty="0" sz="1000" spc="-125">
                <a:latin typeface="Arial Black"/>
                <a:cs typeface="Arial Black"/>
              </a:rPr>
              <a:t>tentang </a:t>
            </a:r>
            <a:r>
              <a:rPr dirty="0" sz="1000" spc="-135">
                <a:latin typeface="Arial Black"/>
                <a:cs typeface="Arial Black"/>
              </a:rPr>
              <a:t>peran </a:t>
            </a:r>
            <a:r>
              <a:rPr dirty="0" sz="1000" spc="-170">
                <a:latin typeface="Arial Black"/>
                <a:cs typeface="Arial Black"/>
              </a:rPr>
              <a:t>anak  </a:t>
            </a:r>
            <a:r>
              <a:rPr dirty="0" sz="1000" spc="-150">
                <a:latin typeface="Arial Black"/>
                <a:cs typeface="Arial Black"/>
              </a:rPr>
              <a:t>muda dalam </a:t>
            </a:r>
            <a:r>
              <a:rPr dirty="0" sz="1000" spc="-145">
                <a:latin typeface="Arial Black"/>
                <a:cs typeface="Arial Black"/>
              </a:rPr>
              <a:t>demokrasi, </a:t>
            </a:r>
            <a:r>
              <a:rPr dirty="0" sz="1000" spc="-140">
                <a:latin typeface="Arial Black"/>
                <a:cs typeface="Arial Black"/>
              </a:rPr>
              <a:t>atau </a:t>
            </a:r>
            <a:r>
              <a:rPr dirty="0" sz="1000" spc="-125">
                <a:latin typeface="Arial Black"/>
                <a:cs typeface="Arial Black"/>
              </a:rPr>
              <a:t>tentang </a:t>
            </a:r>
            <a:r>
              <a:rPr dirty="0" sz="1000" spc="-135">
                <a:latin typeface="Arial Black"/>
                <a:cs typeface="Arial Black"/>
              </a:rPr>
              <a:t>peran </a:t>
            </a:r>
            <a:r>
              <a:rPr dirty="0" sz="1000" spc="-120">
                <a:latin typeface="Arial Black"/>
                <a:cs typeface="Arial Black"/>
              </a:rPr>
              <a:t>teknologi  </a:t>
            </a:r>
            <a:r>
              <a:rPr dirty="0" sz="1000" spc="-150">
                <a:latin typeface="Arial Black"/>
                <a:cs typeface="Arial Black"/>
              </a:rPr>
              <a:t>dalam </a:t>
            </a:r>
            <a:r>
              <a:rPr dirty="0" sz="1000" spc="-145">
                <a:latin typeface="Arial Black"/>
                <a:cs typeface="Arial Black"/>
              </a:rPr>
              <a:t>demokrasi, </a:t>
            </a:r>
            <a:r>
              <a:rPr dirty="0" sz="1000" spc="-140">
                <a:latin typeface="Arial Black"/>
                <a:cs typeface="Arial Black"/>
              </a:rPr>
              <a:t>atau </a:t>
            </a:r>
            <a:r>
              <a:rPr dirty="0" sz="1000" spc="-125">
                <a:latin typeface="Arial Black"/>
                <a:cs typeface="Arial Black"/>
              </a:rPr>
              <a:t>tentang </a:t>
            </a:r>
            <a:r>
              <a:rPr dirty="0" sz="1000" spc="-130">
                <a:latin typeface="Arial Black"/>
                <a:cs typeface="Arial Black"/>
              </a:rPr>
              <a:t>pemilu </a:t>
            </a:r>
            <a:r>
              <a:rPr dirty="0" sz="1000" spc="-145">
                <a:latin typeface="Arial Black"/>
                <a:cs typeface="Arial Black"/>
              </a:rPr>
              <a:t>sebagai </a:t>
            </a:r>
            <a:r>
              <a:rPr dirty="0" sz="1000" spc="-165">
                <a:latin typeface="Arial Black"/>
                <a:cs typeface="Arial Black"/>
              </a:rPr>
              <a:t>sarana  </a:t>
            </a:r>
            <a:r>
              <a:rPr dirty="0" sz="1000" spc="-150">
                <a:latin typeface="Arial Black"/>
                <a:cs typeface="Arial Black"/>
              </a:rPr>
              <a:t>demokrasi.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03296" y="2230920"/>
            <a:ext cx="4197394" cy="291256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 txBox="1"/>
          <p:nvPr/>
        </p:nvSpPr>
        <p:spPr>
          <a:xfrm>
            <a:off x="7910683" y="176444"/>
            <a:ext cx="649605" cy="132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 spc="25" b="1">
                <a:latin typeface="Comfortaa"/>
                <a:cs typeface="Comfortaa"/>
              </a:rPr>
              <a:t>Tahapan</a:t>
            </a:r>
            <a:r>
              <a:rPr dirty="0" sz="700" spc="-60" b="1">
                <a:latin typeface="Comfortaa"/>
                <a:cs typeface="Comfortaa"/>
              </a:rPr>
              <a:t> </a:t>
            </a:r>
            <a:r>
              <a:rPr dirty="0" sz="700" spc="20" b="1">
                <a:latin typeface="Comfortaa"/>
                <a:cs typeface="Comfortaa"/>
              </a:rPr>
              <a:t>Aksi</a:t>
            </a:r>
            <a:endParaRPr sz="700">
              <a:latin typeface="Comfortaa"/>
              <a:cs typeface="Comfortaa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8498" y="189497"/>
            <a:ext cx="993775" cy="996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55"/>
              </a:lnSpc>
            </a:pPr>
            <a:r>
              <a:rPr dirty="0" sz="700" spc="45" b="1">
                <a:latin typeface="Comfortaa"/>
                <a:cs typeface="Comfortaa"/>
              </a:rPr>
              <a:t>Bhinneka </a:t>
            </a:r>
            <a:r>
              <a:rPr dirty="0" sz="700" spc="25" b="1">
                <a:latin typeface="Comfortaa"/>
                <a:cs typeface="Comfortaa"/>
              </a:rPr>
              <a:t>Tunggal</a:t>
            </a:r>
            <a:r>
              <a:rPr dirty="0" sz="700" spc="-114" b="1">
                <a:latin typeface="Comfortaa"/>
                <a:cs typeface="Comfortaa"/>
              </a:rPr>
              <a:t> </a:t>
            </a:r>
            <a:r>
              <a:rPr dirty="0" sz="700" spc="20" b="1">
                <a:latin typeface="Comfortaa"/>
                <a:cs typeface="Comfortaa"/>
              </a:rPr>
              <a:t>Ika</a:t>
            </a:r>
            <a:endParaRPr sz="700">
              <a:latin typeface="Comfortaa"/>
              <a:cs typeface="Comforta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42569" y="185512"/>
            <a:ext cx="114972" cy="1149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4" name="object 4"/>
          <p:cNvGrpSpPr/>
          <p:nvPr/>
        </p:nvGrpSpPr>
        <p:grpSpPr>
          <a:xfrm>
            <a:off x="388499" y="499549"/>
            <a:ext cx="8427720" cy="799465"/>
            <a:chOff x="388499" y="499549"/>
            <a:chExt cx="8427720" cy="799465"/>
          </a:xfrm>
        </p:grpSpPr>
        <p:sp>
          <p:nvSpPr>
            <p:cNvPr id="5" name="object 5"/>
            <p:cNvSpPr/>
            <p:nvPr/>
          </p:nvSpPr>
          <p:spPr>
            <a:xfrm>
              <a:off x="460699" y="499549"/>
              <a:ext cx="8283575" cy="758825"/>
            </a:xfrm>
            <a:custGeom>
              <a:avLst/>
              <a:gdLst/>
              <a:ahLst/>
              <a:cxnLst/>
              <a:rect l="l" t="t" r="r" b="b"/>
              <a:pathLst>
                <a:path w="8283575" h="758825">
                  <a:moveTo>
                    <a:pt x="5521513" y="0"/>
                  </a:moveTo>
                  <a:lnTo>
                    <a:pt x="5521513" y="758398"/>
                  </a:lnTo>
                </a:path>
                <a:path w="8283575" h="758825">
                  <a:moveTo>
                    <a:pt x="8283183" y="758448"/>
                  </a:moveTo>
                  <a:lnTo>
                    <a:pt x="0" y="758448"/>
                  </a:lnTo>
                </a:path>
              </a:pathLst>
            </a:custGeom>
            <a:ln w="19049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8734357" y="1217135"/>
              <a:ext cx="81724" cy="8172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88499" y="1217135"/>
              <a:ext cx="81724" cy="817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/>
          <p:nvPr/>
        </p:nvSpPr>
        <p:spPr>
          <a:xfrm>
            <a:off x="8774857" y="198899"/>
            <a:ext cx="101699" cy="1016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01298" y="1457397"/>
            <a:ext cx="1536065" cy="342900"/>
          </a:xfrm>
          <a:custGeom>
            <a:avLst/>
            <a:gdLst/>
            <a:ahLst/>
            <a:cxnLst/>
            <a:rect l="l" t="t" r="r" b="b"/>
            <a:pathLst>
              <a:path w="1536064" h="342900">
                <a:moveTo>
                  <a:pt x="1478644" y="342299"/>
                </a:moveTo>
                <a:lnTo>
                  <a:pt x="57049" y="342299"/>
                </a:lnTo>
                <a:lnTo>
                  <a:pt x="34843" y="337815"/>
                </a:lnTo>
                <a:lnTo>
                  <a:pt x="16709" y="325589"/>
                </a:lnTo>
                <a:lnTo>
                  <a:pt x="4483" y="307454"/>
                </a:lnTo>
                <a:lnTo>
                  <a:pt x="0" y="285246"/>
                </a:lnTo>
                <a:lnTo>
                  <a:pt x="0" y="57049"/>
                </a:lnTo>
                <a:lnTo>
                  <a:pt x="4483" y="34843"/>
                </a:lnTo>
                <a:lnTo>
                  <a:pt x="16709" y="16709"/>
                </a:lnTo>
                <a:lnTo>
                  <a:pt x="34843" y="4483"/>
                </a:lnTo>
                <a:lnTo>
                  <a:pt x="57049" y="0"/>
                </a:lnTo>
                <a:lnTo>
                  <a:pt x="1478644" y="0"/>
                </a:lnTo>
                <a:lnTo>
                  <a:pt x="1518986" y="16709"/>
                </a:lnTo>
                <a:lnTo>
                  <a:pt x="1535696" y="57049"/>
                </a:lnTo>
                <a:lnTo>
                  <a:pt x="1535696" y="285246"/>
                </a:lnTo>
                <a:lnTo>
                  <a:pt x="1531213" y="307454"/>
                </a:lnTo>
                <a:lnTo>
                  <a:pt x="1518986" y="325589"/>
                </a:lnTo>
                <a:lnTo>
                  <a:pt x="1500852" y="337815"/>
                </a:lnTo>
                <a:lnTo>
                  <a:pt x="1478644" y="342299"/>
                </a:lnTo>
                <a:close/>
              </a:path>
            </a:pathLst>
          </a:custGeom>
          <a:solidFill>
            <a:srgbClr val="A572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989719" y="1457397"/>
            <a:ext cx="1536065" cy="342900"/>
          </a:xfrm>
          <a:custGeom>
            <a:avLst/>
            <a:gdLst/>
            <a:ahLst/>
            <a:cxnLst/>
            <a:rect l="l" t="t" r="r" b="b"/>
            <a:pathLst>
              <a:path w="1536064" h="342900">
                <a:moveTo>
                  <a:pt x="1478647" y="342299"/>
                </a:moveTo>
                <a:lnTo>
                  <a:pt x="57049" y="342299"/>
                </a:lnTo>
                <a:lnTo>
                  <a:pt x="34846" y="337815"/>
                </a:lnTo>
                <a:lnTo>
                  <a:pt x="16712" y="325589"/>
                </a:lnTo>
                <a:lnTo>
                  <a:pt x="4484" y="307454"/>
                </a:lnTo>
                <a:lnTo>
                  <a:pt x="0" y="285246"/>
                </a:lnTo>
                <a:lnTo>
                  <a:pt x="0" y="57049"/>
                </a:lnTo>
                <a:lnTo>
                  <a:pt x="4484" y="34843"/>
                </a:lnTo>
                <a:lnTo>
                  <a:pt x="16712" y="16709"/>
                </a:lnTo>
                <a:lnTo>
                  <a:pt x="34846" y="4483"/>
                </a:lnTo>
                <a:lnTo>
                  <a:pt x="57049" y="0"/>
                </a:lnTo>
                <a:lnTo>
                  <a:pt x="1478647" y="0"/>
                </a:lnTo>
                <a:lnTo>
                  <a:pt x="1518996" y="16709"/>
                </a:lnTo>
                <a:lnTo>
                  <a:pt x="1535696" y="57049"/>
                </a:lnTo>
                <a:lnTo>
                  <a:pt x="1535696" y="285246"/>
                </a:lnTo>
                <a:lnTo>
                  <a:pt x="1531212" y="307454"/>
                </a:lnTo>
                <a:lnTo>
                  <a:pt x="1518984" y="325589"/>
                </a:lnTo>
                <a:lnTo>
                  <a:pt x="1500850" y="337815"/>
                </a:lnTo>
                <a:lnTo>
                  <a:pt x="1478647" y="342299"/>
                </a:lnTo>
                <a:close/>
              </a:path>
            </a:pathLst>
          </a:custGeom>
          <a:solidFill>
            <a:srgbClr val="627E8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3265322" y="1487071"/>
            <a:ext cx="993775" cy="2235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300" spc="-55" b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300" spc="-5" b="1">
                <a:solidFill>
                  <a:srgbClr val="FFFFFF"/>
                </a:solidFill>
                <a:latin typeface="Arial"/>
                <a:cs typeface="Arial"/>
              </a:rPr>
              <a:t>ela</a:t>
            </a:r>
            <a:r>
              <a:rPr dirty="0" sz="1300" spc="-20" b="1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dirty="0" sz="1300" spc="-35" b="1">
                <a:solidFill>
                  <a:srgbClr val="FFFFFF"/>
                </a:solidFill>
                <a:latin typeface="Arial"/>
                <a:cs typeface="Arial"/>
              </a:rPr>
              <a:t>sanaan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99732" y="1479413"/>
            <a:ext cx="2271395" cy="32251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85140">
              <a:lnSpc>
                <a:spcPct val="100000"/>
              </a:lnSpc>
              <a:spcBef>
                <a:spcPts val="100"/>
              </a:spcBef>
            </a:pPr>
            <a:r>
              <a:rPr dirty="0" sz="1300" spc="-30" b="1">
                <a:solidFill>
                  <a:srgbClr val="FFFFFF"/>
                </a:solidFill>
                <a:latin typeface="Arial"/>
                <a:cs typeface="Arial"/>
              </a:rPr>
              <a:t>Persiapan</a:t>
            </a:r>
            <a:endParaRPr sz="13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00">
              <a:latin typeface="Arial"/>
              <a:cs typeface="Arial"/>
            </a:endParaRPr>
          </a:p>
          <a:p>
            <a:pPr marL="249554" marR="5080" indent="-215900">
              <a:lnSpc>
                <a:spcPct val="114999"/>
              </a:lnSpc>
              <a:tabLst>
                <a:tab pos="280670" algn="l"/>
              </a:tabLst>
            </a:pPr>
            <a:r>
              <a:rPr dirty="0" sz="1000" spc="-200">
                <a:latin typeface="Arial Black"/>
                <a:cs typeface="Arial Black"/>
              </a:rPr>
              <a:t>1.)		</a:t>
            </a:r>
            <a:r>
              <a:rPr dirty="0" sz="1000" spc="-135">
                <a:latin typeface="Arial Black"/>
                <a:cs typeface="Arial Black"/>
              </a:rPr>
              <a:t>Guru </a:t>
            </a:r>
            <a:r>
              <a:rPr dirty="0" sz="1000" spc="-140">
                <a:latin typeface="Arial Black"/>
                <a:cs typeface="Arial Black"/>
              </a:rPr>
              <a:t>menginformasikan </a:t>
            </a:r>
            <a:r>
              <a:rPr dirty="0" sz="1000" spc="-150">
                <a:latin typeface="Arial Black"/>
                <a:cs typeface="Arial Black"/>
              </a:rPr>
              <a:t>kepada  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50">
                <a:latin typeface="Arial Black"/>
                <a:cs typeface="Arial Black"/>
              </a:rPr>
              <a:t>bahwa </a:t>
            </a:r>
            <a:r>
              <a:rPr dirty="0" sz="1000" spc="-160">
                <a:latin typeface="Arial Black"/>
                <a:cs typeface="Arial Black"/>
              </a:rPr>
              <a:t>mereka </a:t>
            </a:r>
            <a:r>
              <a:rPr dirty="0" sz="1000" spc="-170">
                <a:latin typeface="Arial Black"/>
                <a:cs typeface="Arial Black"/>
              </a:rPr>
              <a:t>akan  </a:t>
            </a:r>
            <a:r>
              <a:rPr dirty="0" sz="1000" spc="-145">
                <a:latin typeface="Arial Black"/>
                <a:cs typeface="Arial Black"/>
              </a:rPr>
              <a:t>menyiapkan </a:t>
            </a:r>
            <a:r>
              <a:rPr dirty="0" sz="1000" spc="-150">
                <a:latin typeface="Arial Black"/>
                <a:cs typeface="Arial Black"/>
              </a:rPr>
              <a:t>pameran </a:t>
            </a:r>
            <a:r>
              <a:rPr dirty="0" sz="1000" spc="-125">
                <a:latin typeface="Arial Black"/>
                <a:cs typeface="Arial Black"/>
              </a:rPr>
              <a:t>dari </a:t>
            </a:r>
            <a:r>
              <a:rPr dirty="0" sz="1000" spc="-145">
                <a:latin typeface="Arial Black"/>
                <a:cs typeface="Arial Black"/>
              </a:rPr>
              <a:t>hasil  </a:t>
            </a:r>
            <a:r>
              <a:rPr dirty="0" sz="1000" spc="-140">
                <a:latin typeface="Arial Black"/>
                <a:cs typeface="Arial Black"/>
              </a:rPr>
              <a:t>pembelajaran </a:t>
            </a:r>
            <a:r>
              <a:rPr dirty="0" sz="1000" spc="-135">
                <a:latin typeface="Arial Black"/>
                <a:cs typeface="Arial Black"/>
              </a:rPr>
              <a:t>yang </a:t>
            </a:r>
            <a:r>
              <a:rPr dirty="0" sz="1000" spc="-130">
                <a:latin typeface="Arial Black"/>
                <a:cs typeface="Arial Black"/>
              </a:rPr>
              <a:t>berisi </a:t>
            </a:r>
            <a:r>
              <a:rPr dirty="0" sz="1000" spc="-145">
                <a:latin typeface="Arial Black"/>
                <a:cs typeface="Arial Black"/>
              </a:rPr>
              <a:t>kumpulan  </a:t>
            </a:r>
            <a:r>
              <a:rPr dirty="0" sz="1000" spc="-130">
                <a:latin typeface="Arial Black"/>
                <a:cs typeface="Arial Black"/>
              </a:rPr>
              <a:t>proyek </a:t>
            </a:r>
            <a:r>
              <a:rPr dirty="0" sz="1000" spc="-150">
                <a:latin typeface="Arial Black"/>
                <a:cs typeface="Arial Black"/>
              </a:rPr>
              <a:t>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30">
                <a:latin typeface="Arial Black"/>
                <a:cs typeface="Arial Black"/>
              </a:rPr>
              <a:t>untuk  ditampilkan </a:t>
            </a:r>
            <a:r>
              <a:rPr dirty="0" sz="1000" spc="-150">
                <a:latin typeface="Arial Black"/>
                <a:cs typeface="Arial Black"/>
              </a:rPr>
              <a:t>dalam </a:t>
            </a:r>
            <a:r>
              <a:rPr dirty="0" sz="1000" spc="-130">
                <a:latin typeface="Arial Black"/>
                <a:cs typeface="Arial Black"/>
              </a:rPr>
              <a:t>bentuk </a:t>
            </a:r>
            <a:r>
              <a:rPr dirty="0" sz="1000" spc="-150">
                <a:latin typeface="Arial Black"/>
                <a:cs typeface="Arial Black"/>
              </a:rPr>
              <a:t>pameran  sederhana </a:t>
            </a:r>
            <a:r>
              <a:rPr dirty="0" sz="1000" spc="-100">
                <a:latin typeface="Arial Black"/>
                <a:cs typeface="Arial Black"/>
              </a:rPr>
              <a:t>di </a:t>
            </a:r>
            <a:r>
              <a:rPr dirty="0" sz="1000" spc="-145">
                <a:latin typeface="Arial Black"/>
                <a:cs typeface="Arial Black"/>
              </a:rPr>
              <a:t>aula sekolah, </a:t>
            </a:r>
            <a:r>
              <a:rPr dirty="0" sz="1000" spc="-135">
                <a:latin typeface="Arial Black"/>
                <a:cs typeface="Arial Black"/>
              </a:rPr>
              <a:t>dan  </a:t>
            </a:r>
            <a:r>
              <a:rPr dirty="0" sz="1000" spc="-150">
                <a:latin typeface="Arial Black"/>
                <a:cs typeface="Arial Black"/>
              </a:rPr>
              <a:t>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25">
                <a:latin typeface="Arial Black"/>
                <a:cs typeface="Arial Black"/>
              </a:rPr>
              <a:t>dapat </a:t>
            </a:r>
            <a:r>
              <a:rPr dirty="0" sz="1000" spc="-155">
                <a:latin typeface="Arial Black"/>
                <a:cs typeface="Arial Black"/>
              </a:rPr>
              <a:t>menjelaskan  </a:t>
            </a:r>
            <a:r>
              <a:rPr dirty="0" sz="1000" spc="-125">
                <a:latin typeface="Arial Black"/>
                <a:cs typeface="Arial Black"/>
              </a:rPr>
              <a:t>tentang </a:t>
            </a:r>
            <a:r>
              <a:rPr dirty="0" sz="1000" spc="-140">
                <a:latin typeface="Arial Black"/>
                <a:cs typeface="Arial Black"/>
              </a:rPr>
              <a:t>pembelajaran </a:t>
            </a:r>
            <a:r>
              <a:rPr dirty="0" sz="1000" spc="-135">
                <a:latin typeface="Arial Black"/>
                <a:cs typeface="Arial Black"/>
              </a:rPr>
              <a:t>yang </a:t>
            </a:r>
            <a:r>
              <a:rPr dirty="0" sz="1000" spc="-125">
                <a:latin typeface="Arial Black"/>
                <a:cs typeface="Arial Black"/>
              </a:rPr>
              <a:t>telah  </a:t>
            </a:r>
            <a:r>
              <a:rPr dirty="0" sz="1000" spc="-160">
                <a:latin typeface="Arial Black"/>
                <a:cs typeface="Arial Black"/>
              </a:rPr>
              <a:t>mereka </a:t>
            </a:r>
            <a:r>
              <a:rPr dirty="0" sz="1000" spc="-125">
                <a:latin typeface="Arial Black"/>
                <a:cs typeface="Arial Black"/>
              </a:rPr>
              <a:t>lalui </a:t>
            </a:r>
            <a:r>
              <a:rPr dirty="0" sz="1000" spc="-150">
                <a:latin typeface="Arial Black"/>
                <a:cs typeface="Arial Black"/>
              </a:rPr>
              <a:t>kepada </a:t>
            </a:r>
            <a:r>
              <a:rPr dirty="0" sz="1000" spc="-145">
                <a:latin typeface="Arial Black"/>
                <a:cs typeface="Arial Black"/>
              </a:rPr>
              <a:t>komunitas  sekolah, </a:t>
            </a:r>
            <a:r>
              <a:rPr dirty="0" sz="1000" spc="-140">
                <a:latin typeface="Arial Black"/>
                <a:cs typeface="Arial Black"/>
              </a:rPr>
              <a:t>maupun </a:t>
            </a:r>
            <a:r>
              <a:rPr dirty="0" sz="1000" spc="-160">
                <a:latin typeface="Arial Black"/>
                <a:cs typeface="Arial Black"/>
              </a:rPr>
              <a:t>khalayak </a:t>
            </a:r>
            <a:r>
              <a:rPr dirty="0" sz="1000" spc="-135">
                <a:latin typeface="Arial Black"/>
                <a:cs typeface="Arial Black"/>
              </a:rPr>
              <a:t>yang </a:t>
            </a:r>
            <a:r>
              <a:rPr dirty="0" sz="1000" spc="-114">
                <a:latin typeface="Arial Black"/>
                <a:cs typeface="Arial Black"/>
              </a:rPr>
              <a:t>lebih  </a:t>
            </a:r>
            <a:r>
              <a:rPr dirty="0" sz="1000" spc="-155">
                <a:latin typeface="Arial Black"/>
                <a:cs typeface="Arial Black"/>
              </a:rPr>
              <a:t>luas.</a:t>
            </a:r>
            <a:endParaRPr sz="1000">
              <a:latin typeface="Arial Black"/>
              <a:cs typeface="Arial Black"/>
            </a:endParaRPr>
          </a:p>
          <a:p>
            <a:pPr marL="249554" marR="321945" indent="-237490">
              <a:lnSpc>
                <a:spcPct val="114999"/>
              </a:lnSpc>
            </a:pPr>
            <a:r>
              <a:rPr dirty="0" sz="1000" spc="-140">
                <a:latin typeface="Arial Black"/>
                <a:cs typeface="Arial Black"/>
              </a:rPr>
              <a:t>2.) </a:t>
            </a:r>
            <a:r>
              <a:rPr dirty="0" sz="1000" spc="-150">
                <a:latin typeface="Arial Black"/>
                <a:cs typeface="Arial Black"/>
              </a:rPr>
              <a:t>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50">
                <a:latin typeface="Arial Black"/>
                <a:cs typeface="Arial Black"/>
              </a:rPr>
              <a:t>mempersiapkan  </a:t>
            </a:r>
            <a:r>
              <a:rPr dirty="0" sz="1000" spc="-100">
                <a:latin typeface="Arial Black"/>
                <a:cs typeface="Arial Black"/>
              </a:rPr>
              <a:t>portofolio </a:t>
            </a:r>
            <a:r>
              <a:rPr dirty="0" sz="1000" spc="-135">
                <a:latin typeface="Arial Black"/>
                <a:cs typeface="Arial Black"/>
              </a:rPr>
              <a:t>dan </a:t>
            </a:r>
            <a:r>
              <a:rPr dirty="0" sz="1000" spc="-140">
                <a:latin typeface="Arial Black"/>
                <a:cs typeface="Arial Black"/>
              </a:rPr>
              <a:t>dokumen</a:t>
            </a:r>
            <a:r>
              <a:rPr dirty="0" sz="1000" spc="-80">
                <a:latin typeface="Arial Black"/>
                <a:cs typeface="Arial Black"/>
              </a:rPr>
              <a:t> </a:t>
            </a:r>
            <a:r>
              <a:rPr dirty="0" sz="1000" spc="-140">
                <a:latin typeface="Arial Black"/>
                <a:cs typeface="Arial Black"/>
              </a:rPr>
              <a:t>lainya.</a:t>
            </a:r>
            <a:endParaRPr sz="1000">
              <a:latin typeface="Arial Black"/>
              <a:cs typeface="Arial Black"/>
            </a:endParaRPr>
          </a:p>
          <a:p>
            <a:pPr marL="249554" marR="213360" indent="-234315">
              <a:lnSpc>
                <a:spcPct val="114999"/>
              </a:lnSpc>
            </a:pPr>
            <a:r>
              <a:rPr dirty="0" sz="1000" spc="-150">
                <a:latin typeface="Arial Black"/>
                <a:cs typeface="Arial Black"/>
              </a:rPr>
              <a:t>3.) </a:t>
            </a:r>
            <a:r>
              <a:rPr dirty="0" sz="1000" spc="-135">
                <a:latin typeface="Arial Black"/>
                <a:cs typeface="Arial Black"/>
              </a:rPr>
              <a:t>Guru </a:t>
            </a:r>
            <a:r>
              <a:rPr dirty="0" sz="1000" spc="-145">
                <a:latin typeface="Arial Black"/>
                <a:cs typeface="Arial Black"/>
              </a:rPr>
              <a:t>mengurus </a:t>
            </a:r>
            <a:r>
              <a:rPr dirty="0" sz="1000" spc="-125">
                <a:latin typeface="Arial Black"/>
                <a:cs typeface="Arial Black"/>
              </a:rPr>
              <a:t>perizinan </a:t>
            </a:r>
            <a:r>
              <a:rPr dirty="0" sz="1000" spc="-135">
                <a:latin typeface="Arial Black"/>
                <a:cs typeface="Arial Black"/>
              </a:rPr>
              <a:t>dengan  </a:t>
            </a:r>
            <a:r>
              <a:rPr dirty="0" sz="1000" spc="-140">
                <a:latin typeface="Arial Black"/>
                <a:cs typeface="Arial Black"/>
              </a:rPr>
              <a:t>pihak</a:t>
            </a:r>
            <a:r>
              <a:rPr dirty="0" sz="1000" spc="-95">
                <a:latin typeface="Arial Black"/>
                <a:cs typeface="Arial Black"/>
              </a:rPr>
              <a:t> </a:t>
            </a:r>
            <a:r>
              <a:rPr dirty="0" sz="1000" spc="-155">
                <a:latin typeface="Arial Black"/>
                <a:cs typeface="Arial Black"/>
              </a:rPr>
              <a:t>sekolah.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141925" y="1871105"/>
            <a:ext cx="5258435" cy="2829560"/>
          </a:xfrm>
          <a:prstGeom prst="rect">
            <a:avLst/>
          </a:prstGeom>
        </p:spPr>
        <p:txBody>
          <a:bodyPr wrap="square" lIns="0" tIns="35560" rIns="0" bIns="0" rtlCol="0" vert="horz">
            <a:spAutoFit/>
          </a:bodyPr>
          <a:lstStyle/>
          <a:p>
            <a:pPr marL="390525" indent="-309880">
              <a:lnSpc>
                <a:spcPct val="100000"/>
              </a:lnSpc>
              <a:spcBef>
                <a:spcPts val="280"/>
              </a:spcBef>
              <a:buAutoNum type="arabicParenR"/>
              <a:tabLst>
                <a:tab pos="390525" algn="l"/>
                <a:tab pos="391160" algn="l"/>
              </a:tabLst>
            </a:pPr>
            <a:r>
              <a:rPr dirty="0" sz="1000" spc="-135">
                <a:latin typeface="Arial Black"/>
                <a:cs typeface="Arial Black"/>
              </a:rPr>
              <a:t>Guru dan </a:t>
            </a:r>
            <a:r>
              <a:rPr dirty="0" sz="1000" spc="-140">
                <a:latin typeface="Arial Black"/>
                <a:cs typeface="Arial Black"/>
              </a:rPr>
              <a:t>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45">
                <a:latin typeface="Arial Black"/>
                <a:cs typeface="Arial Black"/>
              </a:rPr>
              <a:t>menentukan </a:t>
            </a:r>
            <a:r>
              <a:rPr dirty="0" sz="1000" spc="-130">
                <a:latin typeface="Arial Black"/>
                <a:cs typeface="Arial Black"/>
              </a:rPr>
              <a:t>tanggal</a:t>
            </a:r>
            <a:r>
              <a:rPr dirty="0" sz="1000" spc="25">
                <a:latin typeface="Arial Black"/>
                <a:cs typeface="Arial Black"/>
              </a:rPr>
              <a:t> </a:t>
            </a:r>
            <a:r>
              <a:rPr dirty="0" sz="1000" spc="-155">
                <a:latin typeface="Arial Black"/>
                <a:cs typeface="Arial Black"/>
              </a:rPr>
              <a:t>pelaksanaan </a:t>
            </a:r>
            <a:r>
              <a:rPr dirty="0" sz="1000" spc="-150">
                <a:latin typeface="Arial Black"/>
                <a:cs typeface="Arial Black"/>
              </a:rPr>
              <a:t>pameran</a:t>
            </a:r>
            <a:endParaRPr sz="1000">
              <a:latin typeface="Arial Black"/>
              <a:cs typeface="Arial Black"/>
            </a:endParaRPr>
          </a:p>
          <a:p>
            <a:pPr marL="390525" marR="5080" indent="-330835">
              <a:lnSpc>
                <a:spcPct val="114999"/>
              </a:lnSpc>
              <a:buAutoNum type="arabicParenR"/>
              <a:tabLst>
                <a:tab pos="390525" algn="l"/>
                <a:tab pos="391160" algn="l"/>
              </a:tabLst>
            </a:pPr>
            <a:r>
              <a:rPr dirty="0" sz="1000" spc="-135">
                <a:latin typeface="Arial Black"/>
                <a:cs typeface="Arial Black"/>
              </a:rPr>
              <a:t>Guru </a:t>
            </a:r>
            <a:r>
              <a:rPr dirty="0" sz="1000" spc="-160">
                <a:latin typeface="Arial Black"/>
                <a:cs typeface="Arial Black"/>
              </a:rPr>
              <a:t>bersama </a:t>
            </a:r>
            <a:r>
              <a:rPr dirty="0" sz="1000" spc="-140">
                <a:latin typeface="Arial Black"/>
                <a:cs typeface="Arial Black"/>
              </a:rPr>
              <a:t>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45">
                <a:latin typeface="Arial Black"/>
                <a:cs typeface="Arial Black"/>
              </a:rPr>
              <a:t>menentukan lokasi </a:t>
            </a:r>
            <a:r>
              <a:rPr dirty="0" sz="1000" spc="-150">
                <a:latin typeface="Arial Black"/>
                <a:cs typeface="Arial Black"/>
              </a:rPr>
              <a:t>pameran </a:t>
            </a:r>
            <a:r>
              <a:rPr dirty="0" sz="1000" spc="-140">
                <a:latin typeface="Arial Black"/>
                <a:cs typeface="Arial Black"/>
              </a:rPr>
              <a:t>beserta </a:t>
            </a:r>
            <a:r>
              <a:rPr dirty="0" sz="1000" spc="-100">
                <a:latin typeface="Arial Black"/>
                <a:cs typeface="Arial Black"/>
              </a:rPr>
              <a:t>floor </a:t>
            </a:r>
            <a:r>
              <a:rPr dirty="0" sz="1000" spc="-130">
                <a:latin typeface="Arial Black"/>
                <a:cs typeface="Arial Black"/>
              </a:rPr>
              <a:t>plan </a:t>
            </a:r>
            <a:r>
              <a:rPr dirty="0" sz="1000" spc="-140">
                <a:latin typeface="Arial Black"/>
                <a:cs typeface="Arial Black"/>
              </a:rPr>
              <a:t>atau </a:t>
            </a:r>
            <a:r>
              <a:rPr dirty="0" sz="1000" spc="-125">
                <a:latin typeface="Arial Black"/>
                <a:cs typeface="Arial Black"/>
              </a:rPr>
              <a:t>tata </a:t>
            </a:r>
            <a:r>
              <a:rPr dirty="0" sz="1000" spc="-140">
                <a:latin typeface="Arial Black"/>
                <a:cs typeface="Arial Black"/>
              </a:rPr>
              <a:t>letak  </a:t>
            </a:r>
            <a:r>
              <a:rPr dirty="0" sz="1000" spc="-150">
                <a:latin typeface="Arial Black"/>
                <a:cs typeface="Arial Black"/>
              </a:rPr>
              <a:t>pameran.</a:t>
            </a:r>
            <a:endParaRPr sz="1000">
              <a:latin typeface="Arial Black"/>
              <a:cs typeface="Arial Black"/>
            </a:endParaRPr>
          </a:p>
          <a:p>
            <a:pPr marL="390525" indent="-327660">
              <a:lnSpc>
                <a:spcPct val="100000"/>
              </a:lnSpc>
              <a:spcBef>
                <a:spcPts val="180"/>
              </a:spcBef>
              <a:buAutoNum type="arabicParenR"/>
              <a:tabLst>
                <a:tab pos="390525" algn="l"/>
                <a:tab pos="391160" algn="l"/>
              </a:tabLst>
            </a:pPr>
            <a:r>
              <a:rPr dirty="0" sz="1000" spc="-135">
                <a:latin typeface="Arial Black"/>
                <a:cs typeface="Arial Black"/>
              </a:rPr>
              <a:t>Guru dan </a:t>
            </a:r>
            <a:r>
              <a:rPr dirty="0" sz="1000" spc="-140">
                <a:latin typeface="Arial Black"/>
                <a:cs typeface="Arial Black"/>
              </a:rPr>
              <a:t>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45">
                <a:latin typeface="Arial Black"/>
                <a:cs typeface="Arial Black"/>
              </a:rPr>
              <a:t>menentukan </a:t>
            </a:r>
            <a:r>
              <a:rPr dirty="0" sz="1000" spc="-140">
                <a:latin typeface="Arial Black"/>
                <a:cs typeface="Arial Black"/>
              </a:rPr>
              <a:t>peserta </a:t>
            </a:r>
            <a:r>
              <a:rPr dirty="0" sz="1000" spc="-135">
                <a:latin typeface="Arial Black"/>
                <a:cs typeface="Arial Black"/>
              </a:rPr>
              <a:t>yang</a:t>
            </a:r>
            <a:r>
              <a:rPr dirty="0" sz="1000" spc="-45">
                <a:latin typeface="Arial Black"/>
                <a:cs typeface="Arial Black"/>
              </a:rPr>
              <a:t> </a:t>
            </a:r>
            <a:r>
              <a:rPr dirty="0" sz="1000" spc="-170">
                <a:latin typeface="Arial Black"/>
                <a:cs typeface="Arial Black"/>
              </a:rPr>
              <a:t>akan </a:t>
            </a:r>
            <a:r>
              <a:rPr dirty="0" sz="1000" spc="-130">
                <a:latin typeface="Arial Black"/>
                <a:cs typeface="Arial Black"/>
              </a:rPr>
              <a:t>menghadiri </a:t>
            </a:r>
            <a:r>
              <a:rPr dirty="0" sz="1000" spc="-150">
                <a:latin typeface="Arial Black"/>
                <a:cs typeface="Arial Black"/>
              </a:rPr>
              <a:t>pameran</a:t>
            </a:r>
            <a:endParaRPr sz="1000">
              <a:latin typeface="Arial Black"/>
              <a:cs typeface="Arial Black"/>
            </a:endParaRPr>
          </a:p>
          <a:p>
            <a:pPr marL="390525" marR="231140" indent="-336550">
              <a:lnSpc>
                <a:spcPct val="114999"/>
              </a:lnSpc>
              <a:buAutoNum type="arabicParenR"/>
              <a:tabLst>
                <a:tab pos="390525" algn="l"/>
                <a:tab pos="391160" algn="l"/>
              </a:tabLst>
            </a:pPr>
            <a:r>
              <a:rPr dirty="0" sz="1000" spc="-150">
                <a:latin typeface="Arial Black"/>
                <a:cs typeface="Arial Black"/>
              </a:rPr>
              <a:t>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45">
                <a:latin typeface="Arial Black"/>
                <a:cs typeface="Arial Black"/>
              </a:rPr>
              <a:t>membuat </a:t>
            </a:r>
            <a:r>
              <a:rPr dirty="0" sz="1000" spc="-135">
                <a:latin typeface="Arial Black"/>
                <a:cs typeface="Arial Black"/>
              </a:rPr>
              <a:t>dan </a:t>
            </a:r>
            <a:r>
              <a:rPr dirty="0" sz="1000" spc="-145">
                <a:latin typeface="Arial Black"/>
                <a:cs typeface="Arial Black"/>
              </a:rPr>
              <a:t>mengirimkan </a:t>
            </a:r>
            <a:r>
              <a:rPr dirty="0" sz="1000" spc="-135">
                <a:latin typeface="Arial Black"/>
                <a:cs typeface="Arial Black"/>
              </a:rPr>
              <a:t>undangan </a:t>
            </a:r>
            <a:r>
              <a:rPr dirty="0" sz="1000" spc="-150">
                <a:latin typeface="Arial Black"/>
                <a:cs typeface="Arial Black"/>
              </a:rPr>
              <a:t>pameran </a:t>
            </a:r>
            <a:r>
              <a:rPr dirty="0" sz="1000" spc="-130">
                <a:latin typeface="Arial Black"/>
                <a:cs typeface="Arial Black"/>
              </a:rPr>
              <a:t>(bisa </a:t>
            </a:r>
            <a:r>
              <a:rPr dirty="0" sz="1000" spc="-135">
                <a:latin typeface="Arial Black"/>
                <a:cs typeface="Arial Black"/>
              </a:rPr>
              <a:t>melalui </a:t>
            </a:r>
            <a:r>
              <a:rPr dirty="0" sz="1000" spc="-15" i="1">
                <a:latin typeface="Arial"/>
                <a:cs typeface="Arial"/>
              </a:rPr>
              <a:t>whatsApp</a:t>
            </a:r>
            <a:r>
              <a:rPr dirty="0" sz="1000" spc="-15">
                <a:latin typeface="Arial Black"/>
                <a:cs typeface="Arial Black"/>
              </a:rPr>
              <a:t>,  </a:t>
            </a:r>
            <a:r>
              <a:rPr dirty="0" sz="1000" spc="-125">
                <a:latin typeface="Arial Black"/>
                <a:cs typeface="Arial Black"/>
              </a:rPr>
              <a:t>poster,</a:t>
            </a:r>
            <a:r>
              <a:rPr dirty="0" sz="1000" spc="-90">
                <a:latin typeface="Arial Black"/>
                <a:cs typeface="Arial Black"/>
              </a:rPr>
              <a:t> </a:t>
            </a:r>
            <a:r>
              <a:rPr dirty="0" sz="1000" spc="-135">
                <a:latin typeface="Arial Black"/>
                <a:cs typeface="Arial Black"/>
              </a:rPr>
              <a:t>komite</a:t>
            </a:r>
            <a:r>
              <a:rPr dirty="0" sz="1000" spc="-85">
                <a:latin typeface="Arial Black"/>
                <a:cs typeface="Arial Black"/>
              </a:rPr>
              <a:t> </a:t>
            </a:r>
            <a:r>
              <a:rPr dirty="0" sz="1000" spc="-145">
                <a:latin typeface="Arial Black"/>
                <a:cs typeface="Arial Black"/>
              </a:rPr>
              <a:t>sekolah,</a:t>
            </a:r>
            <a:r>
              <a:rPr dirty="0" sz="1000" spc="-90">
                <a:latin typeface="Arial Black"/>
                <a:cs typeface="Arial Black"/>
              </a:rPr>
              <a:t> </a:t>
            </a:r>
            <a:r>
              <a:rPr dirty="0" sz="1000" spc="-140">
                <a:latin typeface="Arial Black"/>
                <a:cs typeface="Arial Black"/>
              </a:rPr>
              <a:t>maupun</a:t>
            </a:r>
            <a:r>
              <a:rPr dirty="0" sz="1000" spc="-85">
                <a:latin typeface="Arial Black"/>
                <a:cs typeface="Arial Black"/>
              </a:rPr>
              <a:t> </a:t>
            </a:r>
            <a:r>
              <a:rPr dirty="0" sz="1000" spc="-145">
                <a:latin typeface="Arial Black"/>
                <a:cs typeface="Arial Black"/>
              </a:rPr>
              <a:t>pengumuman</a:t>
            </a:r>
            <a:r>
              <a:rPr dirty="0" sz="1000" spc="-90">
                <a:latin typeface="Arial Black"/>
                <a:cs typeface="Arial Black"/>
              </a:rPr>
              <a:t> </a:t>
            </a:r>
            <a:r>
              <a:rPr dirty="0" sz="1000" spc="-100">
                <a:latin typeface="Arial Black"/>
                <a:cs typeface="Arial Black"/>
              </a:rPr>
              <a:t>di</a:t>
            </a:r>
            <a:r>
              <a:rPr dirty="0" sz="1000" spc="-85">
                <a:latin typeface="Arial Black"/>
                <a:cs typeface="Arial Black"/>
              </a:rPr>
              <a:t> </a:t>
            </a:r>
            <a:r>
              <a:rPr dirty="0" sz="1000" spc="-114">
                <a:latin typeface="Arial Black"/>
                <a:cs typeface="Arial Black"/>
              </a:rPr>
              <a:t>portal</a:t>
            </a:r>
            <a:r>
              <a:rPr dirty="0" sz="1000" spc="-90">
                <a:latin typeface="Arial Black"/>
                <a:cs typeface="Arial Black"/>
              </a:rPr>
              <a:t> </a:t>
            </a:r>
            <a:r>
              <a:rPr dirty="0" sz="1000" spc="-150">
                <a:latin typeface="Arial Black"/>
                <a:cs typeface="Arial Black"/>
              </a:rPr>
              <a:t>sosial</a:t>
            </a:r>
            <a:r>
              <a:rPr dirty="0" sz="1000" spc="-85">
                <a:latin typeface="Arial Black"/>
                <a:cs typeface="Arial Black"/>
              </a:rPr>
              <a:t> </a:t>
            </a:r>
            <a:r>
              <a:rPr dirty="0" sz="1000" spc="-145">
                <a:latin typeface="Arial Black"/>
                <a:cs typeface="Arial Black"/>
              </a:rPr>
              <a:t>media</a:t>
            </a:r>
            <a:r>
              <a:rPr dirty="0" sz="1000" spc="-90">
                <a:latin typeface="Arial Black"/>
                <a:cs typeface="Arial Black"/>
              </a:rPr>
              <a:t> </a:t>
            </a:r>
            <a:r>
              <a:rPr dirty="0" sz="1000" spc="-140">
                <a:latin typeface="Arial Black"/>
                <a:cs typeface="Arial Black"/>
              </a:rPr>
              <a:t>sekolah)</a:t>
            </a:r>
            <a:endParaRPr sz="1000">
              <a:latin typeface="Arial Black"/>
              <a:cs typeface="Arial Black"/>
            </a:endParaRPr>
          </a:p>
          <a:p>
            <a:pPr marL="390525" marR="258445" indent="-332740">
              <a:lnSpc>
                <a:spcPct val="114999"/>
              </a:lnSpc>
              <a:buAutoNum type="arabicParenR"/>
              <a:tabLst>
                <a:tab pos="390525" algn="l"/>
                <a:tab pos="391160" algn="l"/>
              </a:tabLst>
            </a:pPr>
            <a:r>
              <a:rPr dirty="0" sz="1000" spc="-150">
                <a:latin typeface="Arial Black"/>
                <a:cs typeface="Arial Black"/>
              </a:rPr>
              <a:t>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45">
                <a:latin typeface="Arial Black"/>
                <a:cs typeface="Arial Black"/>
              </a:rPr>
              <a:t>mengumpulkan </a:t>
            </a:r>
            <a:r>
              <a:rPr dirty="0" sz="1000" spc="-135">
                <a:latin typeface="Arial Black"/>
                <a:cs typeface="Arial Black"/>
              </a:rPr>
              <a:t>seluruh </a:t>
            </a:r>
            <a:r>
              <a:rPr dirty="0" sz="1000" spc="-140">
                <a:latin typeface="Arial Black"/>
                <a:cs typeface="Arial Black"/>
              </a:rPr>
              <a:t>dokumen </a:t>
            </a:r>
            <a:r>
              <a:rPr dirty="0" sz="1000" spc="-125">
                <a:latin typeface="Arial Black"/>
                <a:cs typeface="Arial Black"/>
              </a:rPr>
              <a:t>dari </a:t>
            </a:r>
            <a:r>
              <a:rPr dirty="0" sz="1000" spc="-155">
                <a:latin typeface="Arial Black"/>
                <a:cs typeface="Arial Black"/>
              </a:rPr>
              <a:t>awal </a:t>
            </a:r>
            <a:r>
              <a:rPr dirty="0" sz="1000" spc="-150">
                <a:latin typeface="Arial Black"/>
                <a:cs typeface="Arial Black"/>
              </a:rPr>
              <a:t>perencanaan </a:t>
            </a:r>
            <a:r>
              <a:rPr dirty="0" sz="1000" spc="-130">
                <a:latin typeface="Arial Black"/>
                <a:cs typeface="Arial Black"/>
              </a:rPr>
              <a:t>hingga proyek  </a:t>
            </a:r>
            <a:r>
              <a:rPr dirty="0" sz="1000" spc="-155">
                <a:latin typeface="Arial Black"/>
                <a:cs typeface="Arial Black"/>
              </a:rPr>
              <a:t>selesai.</a:t>
            </a:r>
            <a:endParaRPr sz="1000">
              <a:latin typeface="Arial Black"/>
              <a:cs typeface="Arial Black"/>
            </a:endParaRPr>
          </a:p>
          <a:p>
            <a:pPr marL="390525" indent="-335280">
              <a:lnSpc>
                <a:spcPct val="100000"/>
              </a:lnSpc>
              <a:spcBef>
                <a:spcPts val="180"/>
              </a:spcBef>
              <a:buAutoNum type="arabicParenR"/>
              <a:tabLst>
                <a:tab pos="390525" algn="l"/>
                <a:tab pos="391160" algn="l"/>
              </a:tabLst>
            </a:pPr>
            <a:r>
              <a:rPr dirty="0" sz="1000" spc="-135">
                <a:latin typeface="Arial Black"/>
                <a:cs typeface="Arial Black"/>
              </a:rPr>
              <a:t>Guru </a:t>
            </a:r>
            <a:r>
              <a:rPr dirty="0" sz="1000" spc="-155">
                <a:latin typeface="Arial Black"/>
                <a:cs typeface="Arial Black"/>
              </a:rPr>
              <a:t>memastikan </a:t>
            </a:r>
            <a:r>
              <a:rPr dirty="0" sz="1000" spc="-145">
                <a:latin typeface="Arial Black"/>
                <a:cs typeface="Arial Black"/>
              </a:rPr>
              <a:t>kelengkapan </a:t>
            </a:r>
            <a:r>
              <a:rPr dirty="0" sz="1000" spc="-140">
                <a:latin typeface="Arial Black"/>
                <a:cs typeface="Arial Black"/>
              </a:rPr>
              <a:t>dokumen peserta</a:t>
            </a:r>
            <a:r>
              <a:rPr dirty="0" sz="1000" spc="-60">
                <a:latin typeface="Arial Black"/>
                <a:cs typeface="Arial Black"/>
              </a:rPr>
              <a:t> </a:t>
            </a:r>
            <a:r>
              <a:rPr dirty="0" sz="1000" spc="-120">
                <a:latin typeface="Arial Black"/>
                <a:cs typeface="Arial Black"/>
              </a:rPr>
              <a:t>didik</a:t>
            </a:r>
            <a:endParaRPr sz="1000">
              <a:latin typeface="Arial Black"/>
              <a:cs typeface="Arial Black"/>
            </a:endParaRPr>
          </a:p>
          <a:p>
            <a:pPr marL="390525" indent="-325755">
              <a:lnSpc>
                <a:spcPct val="100000"/>
              </a:lnSpc>
              <a:spcBef>
                <a:spcPts val="180"/>
              </a:spcBef>
              <a:buAutoNum type="arabicParenR"/>
              <a:tabLst>
                <a:tab pos="390525" algn="l"/>
                <a:tab pos="391160" algn="l"/>
              </a:tabLst>
            </a:pPr>
            <a:r>
              <a:rPr dirty="0" sz="1000" spc="-150">
                <a:latin typeface="Arial Black"/>
                <a:cs typeface="Arial Black"/>
              </a:rPr>
              <a:t>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45">
                <a:latin typeface="Arial Black"/>
                <a:cs typeface="Arial Black"/>
              </a:rPr>
              <a:t>menyusun </a:t>
            </a:r>
            <a:r>
              <a:rPr dirty="0" sz="1000" spc="-140">
                <a:latin typeface="Arial Black"/>
                <a:cs typeface="Arial Black"/>
              </a:rPr>
              <a:t>dokumen </a:t>
            </a:r>
            <a:r>
              <a:rPr dirty="0" sz="1000" spc="-170">
                <a:latin typeface="Arial Black"/>
                <a:cs typeface="Arial Black"/>
              </a:rPr>
              <a:t>ke </a:t>
            </a:r>
            <a:r>
              <a:rPr dirty="0" sz="1000" spc="-155">
                <a:latin typeface="Arial Black"/>
                <a:cs typeface="Arial Black"/>
              </a:rPr>
              <a:t>area </a:t>
            </a:r>
            <a:r>
              <a:rPr dirty="0" sz="1000" spc="-150">
                <a:latin typeface="Arial Black"/>
                <a:cs typeface="Arial Black"/>
              </a:rPr>
              <a:t>pameran </a:t>
            </a:r>
            <a:r>
              <a:rPr dirty="0" sz="1000" spc="-160">
                <a:latin typeface="Arial Black"/>
                <a:cs typeface="Arial Black"/>
              </a:rPr>
              <a:t>sesuai</a:t>
            </a:r>
            <a:r>
              <a:rPr dirty="0" sz="1000" spc="-225">
                <a:latin typeface="Arial Black"/>
                <a:cs typeface="Arial Black"/>
              </a:rPr>
              <a:t> </a:t>
            </a:r>
            <a:r>
              <a:rPr dirty="0" sz="1000" spc="-135">
                <a:latin typeface="Arial Black"/>
                <a:cs typeface="Arial Black"/>
              </a:rPr>
              <a:t>dengan </a:t>
            </a:r>
            <a:r>
              <a:rPr dirty="0" sz="1000" spc="-120">
                <a:latin typeface="Arial Black"/>
                <a:cs typeface="Arial Black"/>
              </a:rPr>
              <a:t>layout </a:t>
            </a:r>
            <a:r>
              <a:rPr dirty="0" sz="1000" spc="-135">
                <a:latin typeface="Arial Black"/>
                <a:cs typeface="Arial Black"/>
              </a:rPr>
              <a:t>yang </a:t>
            </a:r>
            <a:r>
              <a:rPr dirty="0" sz="1000" spc="-140">
                <a:latin typeface="Arial Black"/>
                <a:cs typeface="Arial Black"/>
              </a:rPr>
              <a:t>disepakati.</a:t>
            </a:r>
            <a:endParaRPr sz="1000">
              <a:latin typeface="Arial Black"/>
              <a:cs typeface="Arial Black"/>
            </a:endParaRPr>
          </a:p>
          <a:p>
            <a:pPr marL="390525" marR="78740" indent="-336550">
              <a:lnSpc>
                <a:spcPct val="114999"/>
              </a:lnSpc>
              <a:buAutoNum type="arabicParenR"/>
              <a:tabLst>
                <a:tab pos="390525" algn="l"/>
                <a:tab pos="391160" algn="l"/>
              </a:tabLst>
            </a:pPr>
            <a:r>
              <a:rPr dirty="0" sz="1000" spc="-150">
                <a:latin typeface="Arial Black"/>
                <a:cs typeface="Arial Black"/>
              </a:rPr>
              <a:t>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45">
                <a:latin typeface="Arial Black"/>
                <a:cs typeface="Arial Black"/>
              </a:rPr>
              <a:t>membuat </a:t>
            </a:r>
            <a:r>
              <a:rPr dirty="0" sz="1000" spc="-114">
                <a:latin typeface="Arial Black"/>
                <a:cs typeface="Arial Black"/>
              </a:rPr>
              <a:t>formulir </a:t>
            </a:r>
            <a:r>
              <a:rPr dirty="0" sz="1000" spc="-130">
                <a:latin typeface="Arial Black"/>
                <a:cs typeface="Arial Black"/>
              </a:rPr>
              <a:t>untuk </a:t>
            </a:r>
            <a:r>
              <a:rPr dirty="0" sz="1000" spc="-125">
                <a:latin typeface="Arial Black"/>
                <a:cs typeface="Arial Black"/>
              </a:rPr>
              <a:t>pengunjung </a:t>
            </a:r>
            <a:r>
              <a:rPr dirty="0" sz="1000" spc="-150">
                <a:latin typeface="Arial Black"/>
                <a:cs typeface="Arial Black"/>
              </a:rPr>
              <a:t>memberikan </a:t>
            </a:r>
            <a:r>
              <a:rPr dirty="0" sz="1000" spc="-145">
                <a:latin typeface="Arial Black"/>
                <a:cs typeface="Arial Black"/>
              </a:rPr>
              <a:t>umpan </a:t>
            </a:r>
            <a:r>
              <a:rPr dirty="0" sz="1000" spc="-135">
                <a:latin typeface="Arial Black"/>
                <a:cs typeface="Arial Black"/>
              </a:rPr>
              <a:t>balik </a:t>
            </a:r>
            <a:r>
              <a:rPr dirty="0" sz="1000" spc="-125">
                <a:latin typeface="Arial Black"/>
                <a:cs typeface="Arial Black"/>
              </a:rPr>
              <a:t>dari </a:t>
            </a:r>
            <a:r>
              <a:rPr dirty="0" sz="1000" spc="-130">
                <a:latin typeface="Arial Black"/>
                <a:cs typeface="Arial Black"/>
              </a:rPr>
              <a:t>proyek  </a:t>
            </a:r>
            <a:r>
              <a:rPr dirty="0" sz="1000" spc="-160">
                <a:latin typeface="Arial Black"/>
                <a:cs typeface="Arial Black"/>
              </a:rPr>
              <a:t>mereka </a:t>
            </a:r>
            <a:r>
              <a:rPr dirty="0" sz="1000" spc="-130">
                <a:latin typeface="Arial Black"/>
                <a:cs typeface="Arial Black"/>
              </a:rPr>
              <a:t>(bisa </a:t>
            </a:r>
            <a:r>
              <a:rPr dirty="0" sz="1000" spc="-150">
                <a:latin typeface="Arial Black"/>
                <a:cs typeface="Arial Black"/>
              </a:rPr>
              <a:t>dalam </a:t>
            </a:r>
            <a:r>
              <a:rPr dirty="0" sz="1000" spc="-130">
                <a:latin typeface="Arial Black"/>
                <a:cs typeface="Arial Black"/>
              </a:rPr>
              <a:t>bentuk </a:t>
            </a:r>
            <a:r>
              <a:rPr dirty="0" sz="1000" spc="-125">
                <a:latin typeface="Arial Black"/>
                <a:cs typeface="Arial Black"/>
              </a:rPr>
              <a:t>testimoni, </a:t>
            </a:r>
            <a:r>
              <a:rPr dirty="0" sz="1000" spc="-135">
                <a:latin typeface="Arial Black"/>
                <a:cs typeface="Arial Black"/>
              </a:rPr>
              <a:t>stiker, </a:t>
            </a:r>
            <a:r>
              <a:rPr dirty="0" sz="1000" spc="-140">
                <a:latin typeface="Arial Black"/>
                <a:cs typeface="Arial Black"/>
              </a:rPr>
              <a:t>kuesioner </a:t>
            </a:r>
            <a:r>
              <a:rPr dirty="0" sz="1000" spc="-135">
                <a:latin typeface="Arial Black"/>
                <a:cs typeface="Arial Black"/>
              </a:rPr>
              <a:t>dan</a:t>
            </a:r>
            <a:r>
              <a:rPr dirty="0" sz="1000" spc="-120">
                <a:latin typeface="Arial Black"/>
                <a:cs typeface="Arial Black"/>
              </a:rPr>
              <a:t> </a:t>
            </a:r>
            <a:r>
              <a:rPr dirty="0" sz="1000" spc="-140">
                <a:latin typeface="Arial Black"/>
                <a:cs typeface="Arial Black"/>
              </a:rPr>
              <a:t>sebagainya).</a:t>
            </a:r>
            <a:endParaRPr sz="1000">
              <a:latin typeface="Arial Black"/>
              <a:cs typeface="Arial Black"/>
            </a:endParaRPr>
          </a:p>
          <a:p>
            <a:pPr marL="390525" marR="91440" indent="-332105">
              <a:lnSpc>
                <a:spcPct val="114999"/>
              </a:lnSpc>
              <a:buAutoNum type="arabicParenR"/>
              <a:tabLst>
                <a:tab pos="390525" algn="l"/>
                <a:tab pos="391160" algn="l"/>
              </a:tabLst>
            </a:pPr>
            <a:r>
              <a:rPr dirty="0" sz="1000" spc="-150">
                <a:latin typeface="Arial Black"/>
                <a:cs typeface="Arial Black"/>
              </a:rPr>
              <a:t>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50">
                <a:latin typeface="Arial Black"/>
                <a:cs typeface="Arial Black"/>
              </a:rPr>
              <a:t>mempersiapkan </a:t>
            </a:r>
            <a:r>
              <a:rPr dirty="0" sz="1000" spc="-135">
                <a:latin typeface="Arial Black"/>
                <a:cs typeface="Arial Black"/>
              </a:rPr>
              <a:t>peralatan lainnya </a:t>
            </a:r>
            <a:r>
              <a:rPr dirty="0" sz="1000" spc="-130">
                <a:latin typeface="Arial Black"/>
                <a:cs typeface="Arial Black"/>
              </a:rPr>
              <a:t>untuk </a:t>
            </a:r>
            <a:r>
              <a:rPr dirty="0" sz="1000" spc="-150">
                <a:latin typeface="Arial Black"/>
                <a:cs typeface="Arial Black"/>
              </a:rPr>
              <a:t>menampilkan </a:t>
            </a:r>
            <a:r>
              <a:rPr dirty="0" sz="1000" spc="-155">
                <a:latin typeface="Arial Black"/>
                <a:cs typeface="Arial Black"/>
              </a:rPr>
              <a:t>karya </a:t>
            </a:r>
            <a:r>
              <a:rPr dirty="0" sz="1000" spc="-160">
                <a:latin typeface="Arial Black"/>
                <a:cs typeface="Arial Black"/>
              </a:rPr>
              <a:t>mereka </a:t>
            </a:r>
            <a:r>
              <a:rPr dirty="0" sz="1000" spc="-135">
                <a:latin typeface="Arial Black"/>
                <a:cs typeface="Arial Black"/>
              </a:rPr>
              <a:t>(meja,  </a:t>
            </a:r>
            <a:r>
              <a:rPr dirty="0" sz="1000" spc="-140">
                <a:latin typeface="Arial Black"/>
                <a:cs typeface="Arial Black"/>
              </a:rPr>
              <a:t>kursi, </a:t>
            </a:r>
            <a:r>
              <a:rPr dirty="0" sz="1000" spc="-135">
                <a:latin typeface="Arial Black"/>
                <a:cs typeface="Arial Black"/>
              </a:rPr>
              <a:t>papan,</a:t>
            </a:r>
            <a:r>
              <a:rPr dirty="0" sz="1000" spc="-45">
                <a:latin typeface="Arial Black"/>
                <a:cs typeface="Arial Black"/>
              </a:rPr>
              <a:t> </a:t>
            </a:r>
            <a:r>
              <a:rPr dirty="0" sz="1000" spc="-130">
                <a:latin typeface="Arial Black"/>
                <a:cs typeface="Arial Black"/>
              </a:rPr>
              <a:t>dsb).</a:t>
            </a:r>
            <a:endParaRPr sz="1000">
              <a:latin typeface="Arial Black"/>
              <a:cs typeface="Arial Black"/>
            </a:endParaRPr>
          </a:p>
          <a:p>
            <a:pPr marL="390525" marR="135890" indent="-378460">
              <a:lnSpc>
                <a:spcPct val="114999"/>
              </a:lnSpc>
              <a:buAutoNum type="arabicParenR"/>
              <a:tabLst>
                <a:tab pos="390525" algn="l"/>
                <a:tab pos="391160" algn="l"/>
              </a:tabLst>
            </a:pPr>
            <a:r>
              <a:rPr dirty="0" sz="1000" spc="-150">
                <a:latin typeface="Arial Black"/>
                <a:cs typeface="Arial Black"/>
              </a:rPr>
              <a:t>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45">
                <a:latin typeface="Arial Black"/>
                <a:cs typeface="Arial Black"/>
              </a:rPr>
              <a:t>menyusun </a:t>
            </a:r>
            <a:r>
              <a:rPr dirty="0" sz="1000" spc="-135">
                <a:latin typeface="Arial Black"/>
                <a:cs typeface="Arial Black"/>
              </a:rPr>
              <a:t>seluruh </a:t>
            </a:r>
            <a:r>
              <a:rPr dirty="0" sz="1000" spc="-140">
                <a:latin typeface="Arial Black"/>
                <a:cs typeface="Arial Black"/>
              </a:rPr>
              <a:t>dokumen </a:t>
            </a:r>
            <a:r>
              <a:rPr dirty="0" sz="1000" spc="-135">
                <a:latin typeface="Arial Black"/>
                <a:cs typeface="Arial Black"/>
              </a:rPr>
              <a:t>yang </a:t>
            </a:r>
            <a:r>
              <a:rPr dirty="0" sz="1000" spc="-114">
                <a:latin typeface="Arial Black"/>
                <a:cs typeface="Arial Black"/>
              </a:rPr>
              <a:t>ingin </a:t>
            </a:r>
            <a:r>
              <a:rPr dirty="0" sz="1000" spc="-130">
                <a:latin typeface="Arial Black"/>
                <a:cs typeface="Arial Black"/>
              </a:rPr>
              <a:t>ditampilkan </a:t>
            </a:r>
            <a:r>
              <a:rPr dirty="0" sz="1000" spc="-160">
                <a:latin typeface="Arial Black"/>
                <a:cs typeface="Arial Black"/>
              </a:rPr>
              <a:t>sesuai </a:t>
            </a:r>
            <a:r>
              <a:rPr dirty="0" sz="1000" spc="-125">
                <a:latin typeface="Arial Black"/>
                <a:cs typeface="Arial Black"/>
              </a:rPr>
              <a:t>tata </a:t>
            </a:r>
            <a:r>
              <a:rPr dirty="0" sz="1000" spc="-140">
                <a:latin typeface="Arial Black"/>
                <a:cs typeface="Arial Black"/>
              </a:rPr>
              <a:t>letak </a:t>
            </a:r>
            <a:r>
              <a:rPr dirty="0" sz="1000" spc="-135">
                <a:latin typeface="Arial Black"/>
                <a:cs typeface="Arial Black"/>
              </a:rPr>
              <a:t>yang  </a:t>
            </a:r>
            <a:r>
              <a:rPr dirty="0" sz="1000" spc="-150">
                <a:latin typeface="Arial Black"/>
                <a:cs typeface="Arial Black"/>
              </a:rPr>
              <a:t>sudah</a:t>
            </a:r>
            <a:r>
              <a:rPr dirty="0" sz="1000" spc="-95">
                <a:latin typeface="Arial Black"/>
                <a:cs typeface="Arial Black"/>
              </a:rPr>
              <a:t> </a:t>
            </a:r>
            <a:r>
              <a:rPr dirty="0" sz="1000" spc="-150">
                <a:latin typeface="Arial Black"/>
                <a:cs typeface="Arial Black"/>
              </a:rPr>
              <a:t>direncanakan.</a:t>
            </a:r>
            <a:endParaRPr sz="1000">
              <a:latin typeface="Arial Black"/>
              <a:cs typeface="Arial Black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39974" y="0"/>
            <a:ext cx="1646555" cy="406400"/>
            <a:chOff x="39974" y="0"/>
            <a:chExt cx="1646555" cy="406400"/>
          </a:xfrm>
        </p:grpSpPr>
        <p:sp>
          <p:nvSpPr>
            <p:cNvPr id="15" name="object 15"/>
            <p:cNvSpPr/>
            <p:nvPr/>
          </p:nvSpPr>
          <p:spPr>
            <a:xfrm>
              <a:off x="39974" y="0"/>
              <a:ext cx="1646246" cy="40604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668548" y="115849"/>
              <a:ext cx="876300" cy="276225"/>
            </a:xfrm>
            <a:custGeom>
              <a:avLst/>
              <a:gdLst/>
              <a:ahLst/>
              <a:cxnLst/>
              <a:rect l="l" t="t" r="r" b="b"/>
              <a:pathLst>
                <a:path w="876300" h="276225">
                  <a:moveTo>
                    <a:pt x="829698" y="275999"/>
                  </a:moveTo>
                  <a:lnTo>
                    <a:pt x="45999" y="275999"/>
                  </a:lnTo>
                  <a:lnTo>
                    <a:pt x="28094" y="272384"/>
                  </a:lnTo>
                  <a:lnTo>
                    <a:pt x="13473" y="262526"/>
                  </a:lnTo>
                  <a:lnTo>
                    <a:pt x="3614" y="247904"/>
                  </a:lnTo>
                  <a:lnTo>
                    <a:pt x="0" y="229999"/>
                  </a:lnTo>
                  <a:lnTo>
                    <a:pt x="0" y="46000"/>
                  </a:lnTo>
                  <a:lnTo>
                    <a:pt x="3614" y="28095"/>
                  </a:lnTo>
                  <a:lnTo>
                    <a:pt x="13473" y="13473"/>
                  </a:lnTo>
                  <a:lnTo>
                    <a:pt x="28094" y="3614"/>
                  </a:lnTo>
                  <a:lnTo>
                    <a:pt x="45999" y="0"/>
                  </a:lnTo>
                  <a:lnTo>
                    <a:pt x="829698" y="0"/>
                  </a:lnTo>
                  <a:lnTo>
                    <a:pt x="867969" y="20479"/>
                  </a:lnTo>
                  <a:lnTo>
                    <a:pt x="875698" y="46000"/>
                  </a:lnTo>
                  <a:lnTo>
                    <a:pt x="875698" y="229999"/>
                  </a:lnTo>
                  <a:lnTo>
                    <a:pt x="872083" y="247904"/>
                  </a:lnTo>
                  <a:lnTo>
                    <a:pt x="862225" y="262526"/>
                  </a:lnTo>
                  <a:lnTo>
                    <a:pt x="847603" y="272384"/>
                  </a:lnTo>
                  <a:lnTo>
                    <a:pt x="829698" y="275999"/>
                  </a:lnTo>
                  <a:close/>
                </a:path>
              </a:pathLst>
            </a:custGeom>
            <a:solidFill>
              <a:srgbClr val="D8E9D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/>
          <p:cNvSpPr txBox="1"/>
          <p:nvPr/>
        </p:nvSpPr>
        <p:spPr>
          <a:xfrm>
            <a:off x="595473" y="108610"/>
            <a:ext cx="80962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Arial"/>
                <a:cs typeface="Arial"/>
              </a:rPr>
              <a:t>Suara</a:t>
            </a:r>
            <a:r>
              <a:rPr dirty="0" sz="800" spc="-60">
                <a:latin typeface="Arial"/>
                <a:cs typeface="Arial"/>
              </a:rPr>
              <a:t> </a:t>
            </a:r>
            <a:r>
              <a:rPr dirty="0" sz="800" spc="-5">
                <a:latin typeface="Arial"/>
                <a:cs typeface="Arial"/>
              </a:rPr>
              <a:t>Demokrasi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0" y="466294"/>
            <a:ext cx="1068705" cy="678815"/>
            <a:chOff x="0" y="466294"/>
            <a:chExt cx="1068705" cy="678815"/>
          </a:xfrm>
        </p:grpSpPr>
        <p:sp>
          <p:nvSpPr>
            <p:cNvPr id="19" name="object 19"/>
            <p:cNvSpPr/>
            <p:nvPr/>
          </p:nvSpPr>
          <p:spPr>
            <a:xfrm>
              <a:off x="0" y="466294"/>
              <a:ext cx="1068705" cy="678815"/>
            </a:xfrm>
            <a:custGeom>
              <a:avLst/>
              <a:gdLst/>
              <a:ahLst/>
              <a:cxnLst/>
              <a:rect l="l" t="t" r="r" b="b"/>
              <a:pathLst>
                <a:path w="1068705" h="678815">
                  <a:moveTo>
                    <a:pt x="1064074" y="289319"/>
                  </a:moveTo>
                  <a:lnTo>
                    <a:pt x="61539" y="289319"/>
                  </a:lnTo>
                  <a:lnTo>
                    <a:pt x="95289" y="287631"/>
                  </a:lnTo>
                  <a:lnTo>
                    <a:pt x="175883" y="282394"/>
                  </a:lnTo>
                  <a:lnTo>
                    <a:pt x="239135" y="277216"/>
                  </a:lnTo>
                  <a:lnTo>
                    <a:pt x="398519" y="262494"/>
                  </a:lnTo>
                  <a:lnTo>
                    <a:pt x="402009" y="248644"/>
                  </a:lnTo>
                  <a:lnTo>
                    <a:pt x="410621" y="220889"/>
                  </a:lnTo>
                  <a:lnTo>
                    <a:pt x="427961" y="181902"/>
                  </a:lnTo>
                  <a:lnTo>
                    <a:pt x="449609" y="146404"/>
                  </a:lnTo>
                  <a:lnTo>
                    <a:pt x="475619" y="113469"/>
                  </a:lnTo>
                  <a:lnTo>
                    <a:pt x="505936" y="84024"/>
                  </a:lnTo>
                  <a:lnTo>
                    <a:pt x="516353" y="74482"/>
                  </a:lnTo>
                  <a:lnTo>
                    <a:pt x="550976" y="50274"/>
                  </a:lnTo>
                  <a:lnTo>
                    <a:pt x="588218" y="30314"/>
                  </a:lnTo>
                  <a:lnTo>
                    <a:pt x="641926" y="11287"/>
                  </a:lnTo>
                  <a:lnTo>
                    <a:pt x="684406" y="2617"/>
                  </a:lnTo>
                  <a:lnTo>
                    <a:pt x="713851" y="0"/>
                  </a:lnTo>
                  <a:lnTo>
                    <a:pt x="746786" y="0"/>
                  </a:lnTo>
                  <a:lnTo>
                    <a:pt x="813470" y="10414"/>
                  </a:lnTo>
                  <a:lnTo>
                    <a:pt x="861128" y="26882"/>
                  </a:lnTo>
                  <a:lnTo>
                    <a:pt x="918270" y="58072"/>
                  </a:lnTo>
                  <a:lnTo>
                    <a:pt x="957258" y="88389"/>
                  </a:lnTo>
                  <a:lnTo>
                    <a:pt x="990195" y="123012"/>
                  </a:lnTo>
                  <a:lnTo>
                    <a:pt x="1018765" y="162872"/>
                  </a:lnTo>
                  <a:lnTo>
                    <a:pt x="1041285" y="207039"/>
                  </a:lnTo>
                  <a:lnTo>
                    <a:pt x="1057752" y="254696"/>
                  </a:lnTo>
                  <a:lnTo>
                    <a:pt x="1061245" y="270291"/>
                  </a:lnTo>
                  <a:lnTo>
                    <a:pt x="1064074" y="289319"/>
                  </a:lnTo>
                  <a:close/>
                </a:path>
                <a:path w="1068705" h="678815">
                  <a:moveTo>
                    <a:pt x="0" y="403516"/>
                  </a:moveTo>
                  <a:lnTo>
                    <a:pt x="0" y="288605"/>
                  </a:lnTo>
                  <a:lnTo>
                    <a:pt x="15627" y="289319"/>
                  </a:lnTo>
                  <a:lnTo>
                    <a:pt x="1064074" y="289319"/>
                  </a:lnTo>
                  <a:lnTo>
                    <a:pt x="1066422" y="304041"/>
                  </a:lnTo>
                  <a:lnTo>
                    <a:pt x="1068170" y="338724"/>
                  </a:lnTo>
                  <a:lnTo>
                    <a:pt x="1067295" y="356936"/>
                  </a:lnTo>
                  <a:lnTo>
                    <a:pt x="1066422" y="373346"/>
                  </a:lnTo>
                  <a:lnTo>
                    <a:pt x="1063805" y="390686"/>
                  </a:lnTo>
                  <a:lnTo>
                    <a:pt x="1061914" y="402849"/>
                  </a:lnTo>
                  <a:lnTo>
                    <a:pt x="15627" y="402849"/>
                  </a:lnTo>
                  <a:lnTo>
                    <a:pt x="0" y="403516"/>
                  </a:lnTo>
                  <a:close/>
                </a:path>
                <a:path w="1068705" h="678815">
                  <a:moveTo>
                    <a:pt x="728571" y="678321"/>
                  </a:moveTo>
                  <a:lnTo>
                    <a:pt x="714723" y="678321"/>
                  </a:lnTo>
                  <a:lnTo>
                    <a:pt x="700001" y="677448"/>
                  </a:lnTo>
                  <a:lnTo>
                    <a:pt x="686093" y="675701"/>
                  </a:lnTo>
                  <a:lnTo>
                    <a:pt x="644546" y="667903"/>
                  </a:lnTo>
                  <a:lnTo>
                    <a:pt x="630696" y="663598"/>
                  </a:lnTo>
                  <a:lnTo>
                    <a:pt x="617661" y="660106"/>
                  </a:lnTo>
                  <a:lnTo>
                    <a:pt x="568316" y="637586"/>
                  </a:lnTo>
                  <a:lnTo>
                    <a:pt x="522403" y="608143"/>
                  </a:lnTo>
                  <a:lnTo>
                    <a:pt x="473001" y="562231"/>
                  </a:lnTo>
                  <a:lnTo>
                    <a:pt x="456534" y="540583"/>
                  </a:lnTo>
                  <a:lnTo>
                    <a:pt x="448736" y="530168"/>
                  </a:lnTo>
                  <a:lnTo>
                    <a:pt x="415859" y="470406"/>
                  </a:lnTo>
                  <a:lnTo>
                    <a:pt x="402824" y="431419"/>
                  </a:lnTo>
                  <a:lnTo>
                    <a:pt x="309311" y="421876"/>
                  </a:lnTo>
                  <a:lnTo>
                    <a:pt x="169831" y="409774"/>
                  </a:lnTo>
                  <a:lnTo>
                    <a:pt x="92729" y="404536"/>
                  </a:lnTo>
                  <a:lnTo>
                    <a:pt x="34655" y="402849"/>
                  </a:lnTo>
                  <a:lnTo>
                    <a:pt x="1061914" y="402849"/>
                  </a:lnTo>
                  <a:lnTo>
                    <a:pt x="1052575" y="440089"/>
                  </a:lnTo>
                  <a:lnTo>
                    <a:pt x="1027435" y="500724"/>
                  </a:lnTo>
                  <a:lnTo>
                    <a:pt x="1000553" y="542271"/>
                  </a:lnTo>
                  <a:lnTo>
                    <a:pt x="990195" y="554433"/>
                  </a:lnTo>
                  <a:lnTo>
                    <a:pt x="979778" y="567411"/>
                  </a:lnTo>
                  <a:lnTo>
                    <a:pt x="944283" y="601218"/>
                  </a:lnTo>
                  <a:lnTo>
                    <a:pt x="890573" y="637586"/>
                  </a:lnTo>
                  <a:lnTo>
                    <a:pt x="845533" y="657488"/>
                  </a:lnTo>
                  <a:lnTo>
                    <a:pt x="797003" y="671396"/>
                  </a:lnTo>
                  <a:lnTo>
                    <a:pt x="763195" y="676573"/>
                  </a:lnTo>
                  <a:lnTo>
                    <a:pt x="728571" y="6783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474536" y="536343"/>
              <a:ext cx="521334" cy="521334"/>
            </a:xfrm>
            <a:custGeom>
              <a:avLst/>
              <a:gdLst/>
              <a:ahLst/>
              <a:cxnLst/>
              <a:rect l="l" t="t" r="r" b="b"/>
              <a:pathLst>
                <a:path w="521334" h="521334">
                  <a:moveTo>
                    <a:pt x="260394" y="520788"/>
                  </a:moveTo>
                  <a:lnTo>
                    <a:pt x="213588" y="516593"/>
                  </a:lnTo>
                  <a:lnTo>
                    <a:pt x="169534" y="504498"/>
                  </a:lnTo>
                  <a:lnTo>
                    <a:pt x="128968" y="485237"/>
                  </a:lnTo>
                  <a:lnTo>
                    <a:pt x="92625" y="459547"/>
                  </a:lnTo>
                  <a:lnTo>
                    <a:pt x="61241" y="428163"/>
                  </a:lnTo>
                  <a:lnTo>
                    <a:pt x="35551" y="391820"/>
                  </a:lnTo>
                  <a:lnTo>
                    <a:pt x="16290" y="351254"/>
                  </a:lnTo>
                  <a:lnTo>
                    <a:pt x="4195" y="307200"/>
                  </a:lnTo>
                  <a:lnTo>
                    <a:pt x="0" y="260394"/>
                  </a:lnTo>
                  <a:lnTo>
                    <a:pt x="4195" y="213588"/>
                  </a:lnTo>
                  <a:lnTo>
                    <a:pt x="16290" y="169534"/>
                  </a:lnTo>
                  <a:lnTo>
                    <a:pt x="35551" y="128968"/>
                  </a:lnTo>
                  <a:lnTo>
                    <a:pt x="61241" y="92625"/>
                  </a:lnTo>
                  <a:lnTo>
                    <a:pt x="92625" y="61241"/>
                  </a:lnTo>
                  <a:lnTo>
                    <a:pt x="128968" y="35551"/>
                  </a:lnTo>
                  <a:lnTo>
                    <a:pt x="169534" y="16290"/>
                  </a:lnTo>
                  <a:lnTo>
                    <a:pt x="213588" y="4195"/>
                  </a:lnTo>
                  <a:lnTo>
                    <a:pt x="260394" y="0"/>
                  </a:lnTo>
                  <a:lnTo>
                    <a:pt x="311431" y="5049"/>
                  </a:lnTo>
                  <a:lnTo>
                    <a:pt x="360042" y="19820"/>
                  </a:lnTo>
                  <a:lnTo>
                    <a:pt x="404861" y="43748"/>
                  </a:lnTo>
                  <a:lnTo>
                    <a:pt x="444521" y="76267"/>
                  </a:lnTo>
                  <a:lnTo>
                    <a:pt x="477039" y="115926"/>
                  </a:lnTo>
                  <a:lnTo>
                    <a:pt x="500967" y="160744"/>
                  </a:lnTo>
                  <a:lnTo>
                    <a:pt x="515739" y="209355"/>
                  </a:lnTo>
                  <a:lnTo>
                    <a:pt x="520788" y="260394"/>
                  </a:lnTo>
                  <a:lnTo>
                    <a:pt x="516593" y="307200"/>
                  </a:lnTo>
                  <a:lnTo>
                    <a:pt x="504498" y="351254"/>
                  </a:lnTo>
                  <a:lnTo>
                    <a:pt x="485237" y="391820"/>
                  </a:lnTo>
                  <a:lnTo>
                    <a:pt x="459547" y="428163"/>
                  </a:lnTo>
                  <a:lnTo>
                    <a:pt x="428163" y="459547"/>
                  </a:lnTo>
                  <a:lnTo>
                    <a:pt x="391820" y="485237"/>
                  </a:lnTo>
                  <a:lnTo>
                    <a:pt x="351254" y="504498"/>
                  </a:lnTo>
                  <a:lnTo>
                    <a:pt x="307200" y="516593"/>
                  </a:lnTo>
                  <a:lnTo>
                    <a:pt x="260394" y="520788"/>
                  </a:lnTo>
                  <a:close/>
                </a:path>
              </a:pathLst>
            </a:custGeom>
            <a:solidFill>
              <a:srgbClr val="F0C131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1" name="object 21"/>
          <p:cNvSpPr txBox="1"/>
          <p:nvPr/>
        </p:nvSpPr>
        <p:spPr>
          <a:xfrm>
            <a:off x="644354" y="687454"/>
            <a:ext cx="18161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95" b="1">
                <a:solidFill>
                  <a:srgbClr val="FFFFFF"/>
                </a:solidFill>
                <a:latin typeface="Comfortaa"/>
                <a:cs typeface="Comfortaa"/>
              </a:rPr>
              <a:t>15</a:t>
            </a:r>
            <a:endParaRPr sz="1200">
              <a:latin typeface="Comfortaa"/>
              <a:cs typeface="Comforta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278325" y="517496"/>
            <a:ext cx="3815715" cy="5207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6100"/>
              </a:lnSpc>
              <a:spcBef>
                <a:spcPts val="100"/>
              </a:spcBef>
            </a:pPr>
            <a:r>
              <a:rPr dirty="0" sz="1400" spc="-15" b="1">
                <a:solidFill>
                  <a:srgbClr val="741A46"/>
                </a:solidFill>
                <a:latin typeface="Arial"/>
                <a:cs typeface="Arial"/>
              </a:rPr>
              <a:t>Peserta Didik </a:t>
            </a:r>
            <a:r>
              <a:rPr dirty="0" sz="1400" spc="-35" b="1">
                <a:solidFill>
                  <a:srgbClr val="741A46"/>
                </a:solidFill>
                <a:latin typeface="Arial"/>
                <a:cs typeface="Arial"/>
              </a:rPr>
              <a:t>Bersama </a:t>
            </a:r>
            <a:r>
              <a:rPr dirty="0" sz="1400" spc="-10" b="1">
                <a:solidFill>
                  <a:srgbClr val="741A46"/>
                </a:solidFill>
                <a:latin typeface="Arial"/>
                <a:cs typeface="Arial"/>
              </a:rPr>
              <a:t>Dengan </a:t>
            </a:r>
            <a:r>
              <a:rPr dirty="0" sz="1400" spc="-30" b="1">
                <a:solidFill>
                  <a:srgbClr val="741A46"/>
                </a:solidFill>
                <a:latin typeface="Arial"/>
                <a:cs typeface="Arial"/>
              </a:rPr>
              <a:t>Pihak </a:t>
            </a:r>
            <a:r>
              <a:rPr dirty="0" sz="1400" spc="-25" b="1">
                <a:solidFill>
                  <a:srgbClr val="741A46"/>
                </a:solidFill>
                <a:latin typeface="Arial"/>
                <a:cs typeface="Arial"/>
              </a:rPr>
              <a:t>Sekolah  Merancang </a:t>
            </a:r>
            <a:r>
              <a:rPr dirty="0" sz="1400" spc="-55" b="1">
                <a:solidFill>
                  <a:srgbClr val="741A46"/>
                </a:solidFill>
                <a:latin typeface="Arial"/>
                <a:cs typeface="Arial"/>
              </a:rPr>
              <a:t>Proses</a:t>
            </a:r>
            <a:r>
              <a:rPr dirty="0" sz="1400" b="1">
                <a:solidFill>
                  <a:srgbClr val="741A46"/>
                </a:solidFill>
                <a:latin typeface="Arial"/>
                <a:cs typeface="Arial"/>
              </a:rPr>
              <a:t> </a:t>
            </a:r>
            <a:r>
              <a:rPr dirty="0" sz="1400" spc="-25" b="1">
                <a:solidFill>
                  <a:srgbClr val="741A46"/>
                </a:solidFill>
                <a:latin typeface="Arial"/>
                <a:cs typeface="Arial"/>
              </a:rPr>
              <a:t>Pameran</a:t>
            </a:r>
            <a:endParaRPr sz="14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303133" y="631743"/>
            <a:ext cx="1181735" cy="3683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2500"/>
              </a:lnSpc>
              <a:spcBef>
                <a:spcPts val="100"/>
              </a:spcBef>
            </a:pPr>
            <a:r>
              <a:rPr dirty="0" sz="1000" spc="-110" b="1">
                <a:latin typeface="Verdana"/>
                <a:cs typeface="Verdana"/>
              </a:rPr>
              <a:t>Kegiatan:  Persiapan</a:t>
            </a:r>
            <a:r>
              <a:rPr dirty="0" sz="1000" spc="-135" b="1">
                <a:latin typeface="Verdana"/>
                <a:cs typeface="Verdana"/>
              </a:rPr>
              <a:t> </a:t>
            </a:r>
            <a:r>
              <a:rPr dirty="0" sz="1000" spc="-120" b="1">
                <a:latin typeface="Verdana"/>
                <a:cs typeface="Verdana"/>
              </a:rPr>
              <a:t>Pameran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910683" y="176444"/>
            <a:ext cx="649605" cy="132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 spc="25" b="1">
                <a:latin typeface="Comfortaa"/>
                <a:cs typeface="Comfortaa"/>
              </a:rPr>
              <a:t>Tahapan</a:t>
            </a:r>
            <a:r>
              <a:rPr dirty="0" sz="700" spc="-60" b="1">
                <a:latin typeface="Comfortaa"/>
                <a:cs typeface="Comfortaa"/>
              </a:rPr>
              <a:t> </a:t>
            </a:r>
            <a:r>
              <a:rPr dirty="0" sz="700" spc="20" b="1">
                <a:latin typeface="Comfortaa"/>
                <a:cs typeface="Comfortaa"/>
              </a:rPr>
              <a:t>Aksi</a:t>
            </a:r>
            <a:endParaRPr sz="700">
              <a:latin typeface="Comfortaa"/>
              <a:cs typeface="Comfortaa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8498" y="189497"/>
            <a:ext cx="993775" cy="996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55"/>
              </a:lnSpc>
            </a:pPr>
            <a:r>
              <a:rPr dirty="0" sz="700" spc="45" b="1">
                <a:latin typeface="Comfortaa"/>
                <a:cs typeface="Comfortaa"/>
              </a:rPr>
              <a:t>Bhinneka </a:t>
            </a:r>
            <a:r>
              <a:rPr dirty="0" sz="700" spc="25" b="1">
                <a:latin typeface="Comfortaa"/>
                <a:cs typeface="Comfortaa"/>
              </a:rPr>
              <a:t>Tunggal</a:t>
            </a:r>
            <a:r>
              <a:rPr dirty="0" sz="700" spc="-114" b="1">
                <a:latin typeface="Comfortaa"/>
                <a:cs typeface="Comfortaa"/>
              </a:rPr>
              <a:t> </a:t>
            </a:r>
            <a:r>
              <a:rPr dirty="0" sz="700" spc="20" b="1">
                <a:latin typeface="Comfortaa"/>
                <a:cs typeface="Comfortaa"/>
              </a:rPr>
              <a:t>Ika</a:t>
            </a:r>
            <a:endParaRPr sz="700">
              <a:latin typeface="Comfortaa"/>
              <a:cs typeface="Comforta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42569" y="185512"/>
            <a:ext cx="114972" cy="1149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61949" y="1370497"/>
            <a:ext cx="4857115" cy="820419"/>
          </a:xfrm>
          <a:custGeom>
            <a:avLst/>
            <a:gdLst/>
            <a:ahLst/>
            <a:cxnLst/>
            <a:rect l="l" t="t" r="r" b="b"/>
            <a:pathLst>
              <a:path w="4857115" h="820419">
                <a:moveTo>
                  <a:pt x="0" y="136702"/>
                </a:moveTo>
                <a:lnTo>
                  <a:pt x="6969" y="93494"/>
                </a:lnTo>
                <a:lnTo>
                  <a:pt x="26375" y="55968"/>
                </a:lnTo>
                <a:lnTo>
                  <a:pt x="55968" y="26375"/>
                </a:lnTo>
                <a:lnTo>
                  <a:pt x="93494" y="6969"/>
                </a:lnTo>
                <a:lnTo>
                  <a:pt x="136702" y="0"/>
                </a:lnTo>
                <a:lnTo>
                  <a:pt x="4719990" y="0"/>
                </a:lnTo>
                <a:lnTo>
                  <a:pt x="4772299" y="10405"/>
                </a:lnTo>
                <a:lnTo>
                  <a:pt x="4816640" y="40039"/>
                </a:lnTo>
                <a:lnTo>
                  <a:pt x="4846283" y="84388"/>
                </a:lnTo>
                <a:lnTo>
                  <a:pt x="4856690" y="136702"/>
                </a:lnTo>
                <a:lnTo>
                  <a:pt x="4856690" y="683496"/>
                </a:lnTo>
                <a:lnTo>
                  <a:pt x="4849721" y="726704"/>
                </a:lnTo>
                <a:lnTo>
                  <a:pt x="4830315" y="764230"/>
                </a:lnTo>
                <a:lnTo>
                  <a:pt x="4800724" y="793822"/>
                </a:lnTo>
                <a:lnTo>
                  <a:pt x="4763199" y="813229"/>
                </a:lnTo>
                <a:lnTo>
                  <a:pt x="4719990" y="820198"/>
                </a:lnTo>
                <a:lnTo>
                  <a:pt x="136702" y="820198"/>
                </a:lnTo>
                <a:lnTo>
                  <a:pt x="93494" y="813229"/>
                </a:lnTo>
                <a:lnTo>
                  <a:pt x="55968" y="793822"/>
                </a:lnTo>
                <a:lnTo>
                  <a:pt x="26375" y="764230"/>
                </a:lnTo>
                <a:lnTo>
                  <a:pt x="6969" y="726704"/>
                </a:lnTo>
                <a:lnTo>
                  <a:pt x="0" y="683496"/>
                </a:lnTo>
                <a:lnTo>
                  <a:pt x="0" y="136702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278325" y="496208"/>
            <a:ext cx="4377055" cy="6540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4599"/>
              </a:lnSpc>
              <a:spcBef>
                <a:spcPts val="100"/>
              </a:spcBef>
            </a:pPr>
            <a:r>
              <a:rPr dirty="0" sz="1200" spc="-20" b="1">
                <a:solidFill>
                  <a:srgbClr val="741A46"/>
                </a:solidFill>
                <a:latin typeface="Arial"/>
                <a:cs typeface="Arial"/>
              </a:rPr>
              <a:t>Pameran Dilaksanakan </a:t>
            </a:r>
            <a:r>
              <a:rPr dirty="0" sz="1200" spc="-35" b="1">
                <a:solidFill>
                  <a:srgbClr val="741A46"/>
                </a:solidFill>
                <a:latin typeface="Arial"/>
                <a:cs typeface="Arial"/>
              </a:rPr>
              <a:t>Guna </a:t>
            </a:r>
            <a:r>
              <a:rPr dirty="0" sz="1200" spc="-10" b="1">
                <a:solidFill>
                  <a:srgbClr val="741A46"/>
                </a:solidFill>
                <a:latin typeface="Arial"/>
                <a:cs typeface="Arial"/>
              </a:rPr>
              <a:t>Mengenalkan </a:t>
            </a:r>
            <a:r>
              <a:rPr dirty="0" sz="1200" spc="-25" b="1">
                <a:solidFill>
                  <a:srgbClr val="741A46"/>
                </a:solidFill>
                <a:latin typeface="Arial"/>
                <a:cs typeface="Arial"/>
              </a:rPr>
              <a:t>Sistem </a:t>
            </a:r>
            <a:r>
              <a:rPr dirty="0" sz="1200" spc="-20" b="1">
                <a:solidFill>
                  <a:srgbClr val="741A46"/>
                </a:solidFill>
                <a:latin typeface="Arial"/>
                <a:cs typeface="Arial"/>
              </a:rPr>
              <a:t>Demokrasi  dan </a:t>
            </a:r>
            <a:r>
              <a:rPr dirty="0" sz="1200" spc="-25" b="1">
                <a:solidFill>
                  <a:srgbClr val="741A46"/>
                </a:solidFill>
                <a:latin typeface="Arial"/>
                <a:cs typeface="Arial"/>
              </a:rPr>
              <a:t>Penerapan </a:t>
            </a:r>
            <a:r>
              <a:rPr dirty="0" sz="1200" spc="10" b="1">
                <a:solidFill>
                  <a:srgbClr val="741A46"/>
                </a:solidFill>
                <a:latin typeface="Arial"/>
                <a:cs typeface="Arial"/>
              </a:rPr>
              <a:t>Dalam </a:t>
            </a:r>
            <a:r>
              <a:rPr dirty="0" sz="1200" spc="-30" b="1">
                <a:solidFill>
                  <a:srgbClr val="741A46"/>
                </a:solidFill>
                <a:latin typeface="Arial"/>
                <a:cs typeface="Arial"/>
              </a:rPr>
              <a:t>Kehidupan </a:t>
            </a:r>
            <a:r>
              <a:rPr dirty="0" sz="1200" spc="-10" b="1">
                <a:solidFill>
                  <a:srgbClr val="741A46"/>
                </a:solidFill>
                <a:latin typeface="Arial"/>
                <a:cs typeface="Arial"/>
              </a:rPr>
              <a:t>Sehari-hari </a:t>
            </a:r>
            <a:r>
              <a:rPr dirty="0" sz="1200" spc="10" b="1">
                <a:solidFill>
                  <a:srgbClr val="741A46"/>
                </a:solidFill>
                <a:latin typeface="Arial"/>
                <a:cs typeface="Arial"/>
              </a:rPr>
              <a:t>Di </a:t>
            </a:r>
            <a:r>
              <a:rPr dirty="0" sz="1200" spc="-30" b="1">
                <a:solidFill>
                  <a:srgbClr val="741A46"/>
                </a:solidFill>
                <a:latin typeface="Arial"/>
                <a:cs typeface="Arial"/>
              </a:rPr>
              <a:t>Lingkungan  </a:t>
            </a:r>
            <a:r>
              <a:rPr dirty="0" sz="1200" spc="-20" b="1">
                <a:solidFill>
                  <a:srgbClr val="741A46"/>
                </a:solidFill>
                <a:latin typeface="Arial"/>
                <a:cs typeface="Arial"/>
              </a:rPr>
              <a:t>Sekolah </a:t>
            </a:r>
            <a:r>
              <a:rPr dirty="0" sz="1200" spc="-25" b="1">
                <a:solidFill>
                  <a:srgbClr val="741A46"/>
                </a:solidFill>
                <a:latin typeface="Arial"/>
                <a:cs typeface="Arial"/>
              </a:rPr>
              <a:t>Sekaligus </a:t>
            </a:r>
            <a:r>
              <a:rPr dirty="0" sz="1200" spc="-10" b="1">
                <a:solidFill>
                  <a:srgbClr val="741A46"/>
                </a:solidFill>
                <a:latin typeface="Arial"/>
                <a:cs typeface="Arial"/>
              </a:rPr>
              <a:t>Dilakukan </a:t>
            </a:r>
            <a:r>
              <a:rPr dirty="0" sz="1200" spc="-20" b="1">
                <a:solidFill>
                  <a:srgbClr val="741A46"/>
                </a:solidFill>
                <a:latin typeface="Arial"/>
                <a:cs typeface="Arial"/>
              </a:rPr>
              <a:t>Penilaian</a:t>
            </a:r>
            <a:r>
              <a:rPr dirty="0" sz="1200" spc="5" b="1">
                <a:solidFill>
                  <a:srgbClr val="741A46"/>
                </a:solidFill>
                <a:latin typeface="Arial"/>
                <a:cs typeface="Arial"/>
              </a:rPr>
              <a:t> </a:t>
            </a:r>
            <a:r>
              <a:rPr dirty="0" sz="1200" spc="-15" b="1">
                <a:solidFill>
                  <a:srgbClr val="741A46"/>
                </a:solidFill>
                <a:latin typeface="Arial"/>
                <a:cs typeface="Arial"/>
              </a:rPr>
              <a:t>Formatif.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88499" y="499549"/>
            <a:ext cx="8427720" cy="799465"/>
            <a:chOff x="388499" y="499549"/>
            <a:chExt cx="8427720" cy="799465"/>
          </a:xfrm>
        </p:grpSpPr>
        <p:sp>
          <p:nvSpPr>
            <p:cNvPr id="7" name="object 7"/>
            <p:cNvSpPr/>
            <p:nvPr/>
          </p:nvSpPr>
          <p:spPr>
            <a:xfrm>
              <a:off x="460699" y="499549"/>
              <a:ext cx="8283575" cy="758825"/>
            </a:xfrm>
            <a:custGeom>
              <a:avLst/>
              <a:gdLst/>
              <a:ahLst/>
              <a:cxnLst/>
              <a:rect l="l" t="t" r="r" b="b"/>
              <a:pathLst>
                <a:path w="8283575" h="758825">
                  <a:moveTo>
                    <a:pt x="5521513" y="0"/>
                  </a:moveTo>
                  <a:lnTo>
                    <a:pt x="5521513" y="758398"/>
                  </a:lnTo>
                </a:path>
                <a:path w="8283575" h="758825">
                  <a:moveTo>
                    <a:pt x="8283183" y="758448"/>
                  </a:moveTo>
                  <a:lnTo>
                    <a:pt x="0" y="758448"/>
                  </a:lnTo>
                </a:path>
              </a:pathLst>
            </a:custGeom>
            <a:ln w="19049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8734357" y="1217135"/>
              <a:ext cx="81724" cy="8172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88499" y="1217135"/>
              <a:ext cx="81724" cy="817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/>
          <p:nvPr/>
        </p:nvSpPr>
        <p:spPr>
          <a:xfrm>
            <a:off x="6303133" y="548855"/>
            <a:ext cx="1459230" cy="537845"/>
          </a:xfrm>
          <a:prstGeom prst="rect">
            <a:avLst/>
          </a:prstGeom>
        </p:spPr>
        <p:txBody>
          <a:bodyPr wrap="square" lIns="0" tIns="285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000" spc="-110" b="1">
                <a:latin typeface="Verdana"/>
                <a:cs typeface="Verdana"/>
              </a:rPr>
              <a:t>Kegiatan:</a:t>
            </a:r>
            <a:endParaRPr sz="1000">
              <a:latin typeface="Verdana"/>
              <a:cs typeface="Verdana"/>
            </a:endParaRPr>
          </a:p>
          <a:p>
            <a:pPr marL="12700" marR="5080">
              <a:lnSpc>
                <a:spcPct val="112500"/>
              </a:lnSpc>
            </a:pPr>
            <a:r>
              <a:rPr dirty="0" sz="1000" spc="-120" b="1">
                <a:latin typeface="Verdana"/>
                <a:cs typeface="Verdana"/>
              </a:rPr>
              <a:t>Pameran </a:t>
            </a:r>
            <a:r>
              <a:rPr dirty="0" sz="1000" spc="-105" b="1">
                <a:latin typeface="Verdana"/>
                <a:cs typeface="Verdana"/>
              </a:rPr>
              <a:t>dan </a:t>
            </a:r>
            <a:r>
              <a:rPr dirty="0" sz="1000" spc="-105" b="1" i="1">
                <a:latin typeface="Verdana"/>
                <a:cs typeface="Verdana"/>
              </a:rPr>
              <a:t>Formative  </a:t>
            </a:r>
            <a:r>
              <a:rPr dirty="0" sz="1000" spc="-110" b="1" i="1">
                <a:latin typeface="Verdana"/>
                <a:cs typeface="Verdana"/>
              </a:rPr>
              <a:t>Assessment</a:t>
            </a:r>
            <a:endParaRPr sz="1000">
              <a:latin typeface="Verdana"/>
              <a:cs typeface="Verdana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0" y="466294"/>
            <a:ext cx="1068705" cy="678815"/>
            <a:chOff x="0" y="466294"/>
            <a:chExt cx="1068705" cy="678815"/>
          </a:xfrm>
        </p:grpSpPr>
        <p:sp>
          <p:nvSpPr>
            <p:cNvPr id="12" name="object 12"/>
            <p:cNvSpPr/>
            <p:nvPr/>
          </p:nvSpPr>
          <p:spPr>
            <a:xfrm>
              <a:off x="0" y="466294"/>
              <a:ext cx="1068705" cy="678815"/>
            </a:xfrm>
            <a:custGeom>
              <a:avLst/>
              <a:gdLst/>
              <a:ahLst/>
              <a:cxnLst/>
              <a:rect l="l" t="t" r="r" b="b"/>
              <a:pathLst>
                <a:path w="1068705" h="678815">
                  <a:moveTo>
                    <a:pt x="1064074" y="289319"/>
                  </a:moveTo>
                  <a:lnTo>
                    <a:pt x="61539" y="289319"/>
                  </a:lnTo>
                  <a:lnTo>
                    <a:pt x="95289" y="287631"/>
                  </a:lnTo>
                  <a:lnTo>
                    <a:pt x="175883" y="282394"/>
                  </a:lnTo>
                  <a:lnTo>
                    <a:pt x="239135" y="277216"/>
                  </a:lnTo>
                  <a:lnTo>
                    <a:pt x="398519" y="262494"/>
                  </a:lnTo>
                  <a:lnTo>
                    <a:pt x="402009" y="248644"/>
                  </a:lnTo>
                  <a:lnTo>
                    <a:pt x="410621" y="220889"/>
                  </a:lnTo>
                  <a:lnTo>
                    <a:pt x="427961" y="181902"/>
                  </a:lnTo>
                  <a:lnTo>
                    <a:pt x="449609" y="146404"/>
                  </a:lnTo>
                  <a:lnTo>
                    <a:pt x="475619" y="113469"/>
                  </a:lnTo>
                  <a:lnTo>
                    <a:pt x="505936" y="84024"/>
                  </a:lnTo>
                  <a:lnTo>
                    <a:pt x="516353" y="74482"/>
                  </a:lnTo>
                  <a:lnTo>
                    <a:pt x="550976" y="50274"/>
                  </a:lnTo>
                  <a:lnTo>
                    <a:pt x="588218" y="30314"/>
                  </a:lnTo>
                  <a:lnTo>
                    <a:pt x="641926" y="11287"/>
                  </a:lnTo>
                  <a:lnTo>
                    <a:pt x="684406" y="2617"/>
                  </a:lnTo>
                  <a:lnTo>
                    <a:pt x="713851" y="0"/>
                  </a:lnTo>
                  <a:lnTo>
                    <a:pt x="746786" y="0"/>
                  </a:lnTo>
                  <a:lnTo>
                    <a:pt x="813470" y="10414"/>
                  </a:lnTo>
                  <a:lnTo>
                    <a:pt x="861128" y="26882"/>
                  </a:lnTo>
                  <a:lnTo>
                    <a:pt x="918270" y="58072"/>
                  </a:lnTo>
                  <a:lnTo>
                    <a:pt x="957258" y="88389"/>
                  </a:lnTo>
                  <a:lnTo>
                    <a:pt x="990195" y="123012"/>
                  </a:lnTo>
                  <a:lnTo>
                    <a:pt x="1018765" y="162872"/>
                  </a:lnTo>
                  <a:lnTo>
                    <a:pt x="1041285" y="207039"/>
                  </a:lnTo>
                  <a:lnTo>
                    <a:pt x="1057752" y="254696"/>
                  </a:lnTo>
                  <a:lnTo>
                    <a:pt x="1061245" y="270291"/>
                  </a:lnTo>
                  <a:lnTo>
                    <a:pt x="1064074" y="289319"/>
                  </a:lnTo>
                  <a:close/>
                </a:path>
                <a:path w="1068705" h="678815">
                  <a:moveTo>
                    <a:pt x="0" y="403516"/>
                  </a:moveTo>
                  <a:lnTo>
                    <a:pt x="0" y="288605"/>
                  </a:lnTo>
                  <a:lnTo>
                    <a:pt x="15627" y="289319"/>
                  </a:lnTo>
                  <a:lnTo>
                    <a:pt x="1064074" y="289319"/>
                  </a:lnTo>
                  <a:lnTo>
                    <a:pt x="1066422" y="304041"/>
                  </a:lnTo>
                  <a:lnTo>
                    <a:pt x="1068170" y="338724"/>
                  </a:lnTo>
                  <a:lnTo>
                    <a:pt x="1067295" y="356936"/>
                  </a:lnTo>
                  <a:lnTo>
                    <a:pt x="1066422" y="373346"/>
                  </a:lnTo>
                  <a:lnTo>
                    <a:pt x="1063805" y="390686"/>
                  </a:lnTo>
                  <a:lnTo>
                    <a:pt x="1061914" y="402849"/>
                  </a:lnTo>
                  <a:lnTo>
                    <a:pt x="15627" y="402849"/>
                  </a:lnTo>
                  <a:lnTo>
                    <a:pt x="0" y="403516"/>
                  </a:lnTo>
                  <a:close/>
                </a:path>
                <a:path w="1068705" h="678815">
                  <a:moveTo>
                    <a:pt x="728571" y="678321"/>
                  </a:moveTo>
                  <a:lnTo>
                    <a:pt x="714723" y="678321"/>
                  </a:lnTo>
                  <a:lnTo>
                    <a:pt x="700001" y="677448"/>
                  </a:lnTo>
                  <a:lnTo>
                    <a:pt x="686093" y="675701"/>
                  </a:lnTo>
                  <a:lnTo>
                    <a:pt x="644546" y="667903"/>
                  </a:lnTo>
                  <a:lnTo>
                    <a:pt x="630696" y="663598"/>
                  </a:lnTo>
                  <a:lnTo>
                    <a:pt x="617661" y="660106"/>
                  </a:lnTo>
                  <a:lnTo>
                    <a:pt x="568316" y="637586"/>
                  </a:lnTo>
                  <a:lnTo>
                    <a:pt x="522403" y="608143"/>
                  </a:lnTo>
                  <a:lnTo>
                    <a:pt x="473001" y="562231"/>
                  </a:lnTo>
                  <a:lnTo>
                    <a:pt x="456534" y="540583"/>
                  </a:lnTo>
                  <a:lnTo>
                    <a:pt x="448736" y="530168"/>
                  </a:lnTo>
                  <a:lnTo>
                    <a:pt x="415859" y="470406"/>
                  </a:lnTo>
                  <a:lnTo>
                    <a:pt x="402824" y="431419"/>
                  </a:lnTo>
                  <a:lnTo>
                    <a:pt x="309311" y="421876"/>
                  </a:lnTo>
                  <a:lnTo>
                    <a:pt x="169831" y="409774"/>
                  </a:lnTo>
                  <a:lnTo>
                    <a:pt x="92729" y="404536"/>
                  </a:lnTo>
                  <a:lnTo>
                    <a:pt x="34655" y="402849"/>
                  </a:lnTo>
                  <a:lnTo>
                    <a:pt x="1061914" y="402849"/>
                  </a:lnTo>
                  <a:lnTo>
                    <a:pt x="1052575" y="440089"/>
                  </a:lnTo>
                  <a:lnTo>
                    <a:pt x="1027435" y="500724"/>
                  </a:lnTo>
                  <a:lnTo>
                    <a:pt x="1000553" y="542271"/>
                  </a:lnTo>
                  <a:lnTo>
                    <a:pt x="990195" y="554433"/>
                  </a:lnTo>
                  <a:lnTo>
                    <a:pt x="979778" y="567411"/>
                  </a:lnTo>
                  <a:lnTo>
                    <a:pt x="944283" y="601218"/>
                  </a:lnTo>
                  <a:lnTo>
                    <a:pt x="890573" y="637586"/>
                  </a:lnTo>
                  <a:lnTo>
                    <a:pt x="845533" y="657488"/>
                  </a:lnTo>
                  <a:lnTo>
                    <a:pt x="797003" y="671396"/>
                  </a:lnTo>
                  <a:lnTo>
                    <a:pt x="763195" y="676573"/>
                  </a:lnTo>
                  <a:lnTo>
                    <a:pt x="728571" y="6783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474536" y="536343"/>
              <a:ext cx="521334" cy="521334"/>
            </a:xfrm>
            <a:custGeom>
              <a:avLst/>
              <a:gdLst/>
              <a:ahLst/>
              <a:cxnLst/>
              <a:rect l="l" t="t" r="r" b="b"/>
              <a:pathLst>
                <a:path w="521334" h="521334">
                  <a:moveTo>
                    <a:pt x="260394" y="520788"/>
                  </a:moveTo>
                  <a:lnTo>
                    <a:pt x="213588" y="516593"/>
                  </a:lnTo>
                  <a:lnTo>
                    <a:pt x="169534" y="504498"/>
                  </a:lnTo>
                  <a:lnTo>
                    <a:pt x="128968" y="485237"/>
                  </a:lnTo>
                  <a:lnTo>
                    <a:pt x="92625" y="459547"/>
                  </a:lnTo>
                  <a:lnTo>
                    <a:pt x="61241" y="428163"/>
                  </a:lnTo>
                  <a:lnTo>
                    <a:pt x="35551" y="391820"/>
                  </a:lnTo>
                  <a:lnTo>
                    <a:pt x="16290" y="351254"/>
                  </a:lnTo>
                  <a:lnTo>
                    <a:pt x="4195" y="307200"/>
                  </a:lnTo>
                  <a:lnTo>
                    <a:pt x="0" y="260394"/>
                  </a:lnTo>
                  <a:lnTo>
                    <a:pt x="4195" y="213588"/>
                  </a:lnTo>
                  <a:lnTo>
                    <a:pt x="16290" y="169534"/>
                  </a:lnTo>
                  <a:lnTo>
                    <a:pt x="35551" y="128968"/>
                  </a:lnTo>
                  <a:lnTo>
                    <a:pt x="61241" y="92625"/>
                  </a:lnTo>
                  <a:lnTo>
                    <a:pt x="92625" y="61241"/>
                  </a:lnTo>
                  <a:lnTo>
                    <a:pt x="128968" y="35551"/>
                  </a:lnTo>
                  <a:lnTo>
                    <a:pt x="169534" y="16290"/>
                  </a:lnTo>
                  <a:lnTo>
                    <a:pt x="213588" y="4195"/>
                  </a:lnTo>
                  <a:lnTo>
                    <a:pt x="260394" y="0"/>
                  </a:lnTo>
                  <a:lnTo>
                    <a:pt x="311431" y="5049"/>
                  </a:lnTo>
                  <a:lnTo>
                    <a:pt x="360042" y="19820"/>
                  </a:lnTo>
                  <a:lnTo>
                    <a:pt x="404861" y="43748"/>
                  </a:lnTo>
                  <a:lnTo>
                    <a:pt x="444521" y="76267"/>
                  </a:lnTo>
                  <a:lnTo>
                    <a:pt x="477039" y="115926"/>
                  </a:lnTo>
                  <a:lnTo>
                    <a:pt x="500967" y="160744"/>
                  </a:lnTo>
                  <a:lnTo>
                    <a:pt x="515739" y="209355"/>
                  </a:lnTo>
                  <a:lnTo>
                    <a:pt x="520788" y="260394"/>
                  </a:lnTo>
                  <a:lnTo>
                    <a:pt x="516593" y="307200"/>
                  </a:lnTo>
                  <a:lnTo>
                    <a:pt x="504498" y="351254"/>
                  </a:lnTo>
                  <a:lnTo>
                    <a:pt x="485237" y="391820"/>
                  </a:lnTo>
                  <a:lnTo>
                    <a:pt x="459547" y="428163"/>
                  </a:lnTo>
                  <a:lnTo>
                    <a:pt x="428163" y="459547"/>
                  </a:lnTo>
                  <a:lnTo>
                    <a:pt x="391820" y="485237"/>
                  </a:lnTo>
                  <a:lnTo>
                    <a:pt x="351254" y="504498"/>
                  </a:lnTo>
                  <a:lnTo>
                    <a:pt x="307200" y="516593"/>
                  </a:lnTo>
                  <a:lnTo>
                    <a:pt x="260394" y="520788"/>
                  </a:lnTo>
                  <a:close/>
                </a:path>
              </a:pathLst>
            </a:custGeom>
            <a:solidFill>
              <a:srgbClr val="E6913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/>
          <p:cNvSpPr txBox="1"/>
          <p:nvPr/>
        </p:nvSpPr>
        <p:spPr>
          <a:xfrm>
            <a:off x="648011" y="687454"/>
            <a:ext cx="1739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90" b="1">
                <a:solidFill>
                  <a:srgbClr val="FFFFFF"/>
                </a:solidFill>
                <a:latin typeface="Comfortaa"/>
                <a:cs typeface="Comfortaa"/>
              </a:rPr>
              <a:t>16</a:t>
            </a:r>
            <a:endParaRPr sz="1200">
              <a:latin typeface="Comfortaa"/>
              <a:cs typeface="Comfortaa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8774857" y="198899"/>
            <a:ext cx="101699" cy="1016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491448" y="1518826"/>
            <a:ext cx="775970" cy="42925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065"/>
              </a:lnSpc>
              <a:spcBef>
                <a:spcPts val="100"/>
              </a:spcBef>
            </a:pPr>
            <a:r>
              <a:rPr dirty="0" sz="900" spc="-10" b="1">
                <a:latin typeface="Arial"/>
                <a:cs typeface="Arial"/>
              </a:rPr>
              <a:t>Waktu: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ts val="1050"/>
              </a:lnSpc>
            </a:pPr>
            <a:r>
              <a:rPr dirty="0" sz="900" spc="-180">
                <a:latin typeface="Arial Black"/>
                <a:cs typeface="Arial Black"/>
              </a:rPr>
              <a:t>180</a:t>
            </a:r>
            <a:r>
              <a:rPr dirty="0" sz="900" spc="-95">
                <a:latin typeface="Arial Black"/>
                <a:cs typeface="Arial Black"/>
              </a:rPr>
              <a:t> </a:t>
            </a:r>
            <a:r>
              <a:rPr dirty="0" sz="900" spc="-100">
                <a:latin typeface="Arial Black"/>
                <a:cs typeface="Arial Black"/>
              </a:rPr>
              <a:t>Menit</a:t>
            </a:r>
            <a:endParaRPr sz="900">
              <a:latin typeface="Arial Black"/>
              <a:cs typeface="Arial Black"/>
            </a:endParaRPr>
          </a:p>
          <a:p>
            <a:pPr marL="12700">
              <a:lnSpc>
                <a:spcPts val="1065"/>
              </a:lnSpc>
            </a:pPr>
            <a:r>
              <a:rPr dirty="0" sz="900" spc="-114">
                <a:latin typeface="Arial Black"/>
                <a:cs typeface="Arial Black"/>
              </a:rPr>
              <a:t>4 </a:t>
            </a:r>
            <a:r>
              <a:rPr dirty="0" sz="900" spc="-200">
                <a:latin typeface="Arial Black"/>
                <a:cs typeface="Arial Black"/>
              </a:rPr>
              <a:t>Jam</a:t>
            </a:r>
            <a:r>
              <a:rPr dirty="0" sz="900" spc="-135">
                <a:latin typeface="Arial Black"/>
                <a:cs typeface="Arial Black"/>
              </a:rPr>
              <a:t> </a:t>
            </a:r>
            <a:r>
              <a:rPr dirty="0" sz="900" spc="-130">
                <a:latin typeface="Arial Black"/>
                <a:cs typeface="Arial Black"/>
              </a:rPr>
              <a:t>Pelajaran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499743" y="1511497"/>
            <a:ext cx="178244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30" b="1">
                <a:latin typeface="Arial"/>
                <a:cs typeface="Arial"/>
              </a:rPr>
              <a:t>Peralatan:</a:t>
            </a:r>
            <a:endParaRPr sz="9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dirty="0" sz="900" spc="-105">
                <a:latin typeface="Arial Black"/>
                <a:cs typeface="Arial Black"/>
              </a:rPr>
              <a:t>Aula/ruangan </a:t>
            </a:r>
            <a:r>
              <a:rPr dirty="0" sz="900" spc="-125">
                <a:latin typeface="Arial Black"/>
                <a:cs typeface="Arial Black"/>
              </a:rPr>
              <a:t>kosong, </a:t>
            </a:r>
            <a:r>
              <a:rPr dirty="0" sz="900" spc="-120">
                <a:latin typeface="Arial Black"/>
                <a:cs typeface="Arial Black"/>
              </a:rPr>
              <a:t>panel </a:t>
            </a:r>
            <a:r>
              <a:rPr dirty="0" sz="900" spc="-125">
                <a:latin typeface="Arial Black"/>
                <a:cs typeface="Arial Black"/>
              </a:rPr>
              <a:t>atau  </a:t>
            </a:r>
            <a:r>
              <a:rPr dirty="0" sz="900" spc="-100">
                <a:latin typeface="Arial Black"/>
                <a:cs typeface="Arial Black"/>
              </a:rPr>
              <a:t>dinding </a:t>
            </a:r>
            <a:r>
              <a:rPr dirty="0" sz="900" spc="-120">
                <a:latin typeface="Arial Black"/>
                <a:cs typeface="Arial Black"/>
              </a:rPr>
              <a:t>untuk </a:t>
            </a:r>
            <a:r>
              <a:rPr dirty="0" sz="900" spc="-130">
                <a:latin typeface="Arial Black"/>
                <a:cs typeface="Arial Black"/>
              </a:rPr>
              <a:t>menempel </a:t>
            </a:r>
            <a:r>
              <a:rPr dirty="0" sz="900" spc="-125">
                <a:latin typeface="Arial Black"/>
                <a:cs typeface="Arial Black"/>
              </a:rPr>
              <a:t>presentasi  peserta</a:t>
            </a:r>
            <a:r>
              <a:rPr dirty="0" sz="900" spc="-90">
                <a:latin typeface="Arial Black"/>
                <a:cs typeface="Arial Black"/>
              </a:rPr>
              <a:t> </a:t>
            </a:r>
            <a:r>
              <a:rPr dirty="0" sz="900" spc="-114">
                <a:latin typeface="Arial Black"/>
                <a:cs typeface="Arial Black"/>
              </a:rPr>
              <a:t>didik.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694965" y="1511497"/>
            <a:ext cx="63563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40" b="1">
                <a:latin typeface="Arial"/>
                <a:cs typeface="Arial"/>
              </a:rPr>
              <a:t>Peran</a:t>
            </a:r>
            <a:r>
              <a:rPr dirty="0" sz="900" spc="-80" b="1">
                <a:latin typeface="Arial"/>
                <a:cs typeface="Arial"/>
              </a:rPr>
              <a:t> </a:t>
            </a:r>
            <a:r>
              <a:rPr dirty="0" sz="900" spc="-40" b="1">
                <a:latin typeface="Arial"/>
                <a:cs typeface="Arial"/>
              </a:rPr>
              <a:t>Guru: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900" spc="-114">
                <a:latin typeface="Arial Black"/>
                <a:cs typeface="Arial Black"/>
              </a:rPr>
              <a:t>Fasilitator</a:t>
            </a:r>
            <a:endParaRPr sz="900">
              <a:latin typeface="Arial Black"/>
              <a:cs typeface="Arial Black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39974" y="0"/>
            <a:ext cx="1646555" cy="406400"/>
            <a:chOff x="39974" y="0"/>
            <a:chExt cx="1646555" cy="406400"/>
          </a:xfrm>
        </p:grpSpPr>
        <p:sp>
          <p:nvSpPr>
            <p:cNvPr id="20" name="object 20"/>
            <p:cNvSpPr/>
            <p:nvPr/>
          </p:nvSpPr>
          <p:spPr>
            <a:xfrm>
              <a:off x="39974" y="0"/>
              <a:ext cx="1646246" cy="40604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668548" y="115849"/>
              <a:ext cx="876300" cy="276225"/>
            </a:xfrm>
            <a:custGeom>
              <a:avLst/>
              <a:gdLst/>
              <a:ahLst/>
              <a:cxnLst/>
              <a:rect l="l" t="t" r="r" b="b"/>
              <a:pathLst>
                <a:path w="876300" h="276225">
                  <a:moveTo>
                    <a:pt x="829698" y="275999"/>
                  </a:moveTo>
                  <a:lnTo>
                    <a:pt x="45999" y="275999"/>
                  </a:lnTo>
                  <a:lnTo>
                    <a:pt x="28094" y="272384"/>
                  </a:lnTo>
                  <a:lnTo>
                    <a:pt x="13473" y="262526"/>
                  </a:lnTo>
                  <a:lnTo>
                    <a:pt x="3614" y="247904"/>
                  </a:lnTo>
                  <a:lnTo>
                    <a:pt x="0" y="229999"/>
                  </a:lnTo>
                  <a:lnTo>
                    <a:pt x="0" y="46000"/>
                  </a:lnTo>
                  <a:lnTo>
                    <a:pt x="3614" y="28095"/>
                  </a:lnTo>
                  <a:lnTo>
                    <a:pt x="13473" y="13473"/>
                  </a:lnTo>
                  <a:lnTo>
                    <a:pt x="28094" y="3614"/>
                  </a:lnTo>
                  <a:lnTo>
                    <a:pt x="45999" y="0"/>
                  </a:lnTo>
                  <a:lnTo>
                    <a:pt x="829698" y="0"/>
                  </a:lnTo>
                  <a:lnTo>
                    <a:pt x="867969" y="20479"/>
                  </a:lnTo>
                  <a:lnTo>
                    <a:pt x="875698" y="46000"/>
                  </a:lnTo>
                  <a:lnTo>
                    <a:pt x="875698" y="229999"/>
                  </a:lnTo>
                  <a:lnTo>
                    <a:pt x="872083" y="247904"/>
                  </a:lnTo>
                  <a:lnTo>
                    <a:pt x="862225" y="262526"/>
                  </a:lnTo>
                  <a:lnTo>
                    <a:pt x="847603" y="272384"/>
                  </a:lnTo>
                  <a:lnTo>
                    <a:pt x="829698" y="275999"/>
                  </a:lnTo>
                  <a:close/>
                </a:path>
              </a:pathLst>
            </a:custGeom>
            <a:solidFill>
              <a:srgbClr val="D8E9D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2" name="object 22"/>
          <p:cNvSpPr txBox="1"/>
          <p:nvPr/>
        </p:nvSpPr>
        <p:spPr>
          <a:xfrm>
            <a:off x="595473" y="108610"/>
            <a:ext cx="80962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Arial"/>
                <a:cs typeface="Arial"/>
              </a:rPr>
              <a:t>Suara</a:t>
            </a:r>
            <a:r>
              <a:rPr dirty="0" sz="800" spc="-60">
                <a:latin typeface="Arial"/>
                <a:cs typeface="Arial"/>
              </a:rPr>
              <a:t> </a:t>
            </a:r>
            <a:r>
              <a:rPr dirty="0" sz="800" spc="-5">
                <a:latin typeface="Arial"/>
                <a:cs typeface="Arial"/>
              </a:rPr>
              <a:t>Demokrasi</a:t>
            </a:r>
            <a:endParaRPr sz="8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910683" y="176444"/>
            <a:ext cx="649605" cy="132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 spc="25" b="1">
                <a:latin typeface="Comfortaa"/>
                <a:cs typeface="Comfortaa"/>
              </a:rPr>
              <a:t>Tahapan</a:t>
            </a:r>
            <a:r>
              <a:rPr dirty="0" sz="700" spc="-60" b="1">
                <a:latin typeface="Comfortaa"/>
                <a:cs typeface="Comfortaa"/>
              </a:rPr>
              <a:t> </a:t>
            </a:r>
            <a:r>
              <a:rPr dirty="0" sz="700" spc="20" b="1">
                <a:latin typeface="Comfortaa"/>
                <a:cs typeface="Comfortaa"/>
              </a:rPr>
              <a:t>Aksi</a:t>
            </a:r>
            <a:endParaRPr sz="700">
              <a:latin typeface="Comfortaa"/>
              <a:cs typeface="Comfortaa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248141" y="1542921"/>
            <a:ext cx="4720965" cy="360056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81" y="5143489"/>
                </a:moveTo>
                <a:lnTo>
                  <a:pt x="0" y="5143489"/>
                </a:lnTo>
                <a:lnTo>
                  <a:pt x="0" y="0"/>
                </a:lnTo>
                <a:lnTo>
                  <a:pt x="9143981" y="0"/>
                </a:lnTo>
                <a:lnTo>
                  <a:pt x="9143981" y="5143489"/>
                </a:lnTo>
                <a:close/>
              </a:path>
            </a:pathLst>
          </a:custGeom>
          <a:solidFill>
            <a:srgbClr val="D8E9D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565798" y="166218"/>
            <a:ext cx="1019175" cy="132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 spc="45" b="1">
                <a:latin typeface="Comfortaa"/>
                <a:cs typeface="Comfortaa"/>
              </a:rPr>
              <a:t>Bhinneka </a:t>
            </a:r>
            <a:r>
              <a:rPr dirty="0" sz="700" spc="25" b="1">
                <a:latin typeface="Comfortaa"/>
                <a:cs typeface="Comfortaa"/>
              </a:rPr>
              <a:t>Tunggal</a:t>
            </a:r>
            <a:r>
              <a:rPr dirty="0" sz="700" spc="-100" b="1">
                <a:latin typeface="Comfortaa"/>
                <a:cs typeface="Comfortaa"/>
              </a:rPr>
              <a:t> </a:t>
            </a:r>
            <a:r>
              <a:rPr dirty="0" sz="700" spc="20" b="1">
                <a:latin typeface="Comfortaa"/>
                <a:cs typeface="Comfortaa"/>
              </a:rPr>
              <a:t>Ika</a:t>
            </a:r>
            <a:endParaRPr sz="700">
              <a:latin typeface="Comfortaa"/>
              <a:cs typeface="Comforta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42569" y="185512"/>
            <a:ext cx="114972" cy="1149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5" name="object 5"/>
          <p:cNvGrpSpPr/>
          <p:nvPr/>
        </p:nvGrpSpPr>
        <p:grpSpPr>
          <a:xfrm>
            <a:off x="486749" y="512823"/>
            <a:ext cx="4925060" cy="2640965"/>
            <a:chOff x="486749" y="512823"/>
            <a:chExt cx="4925060" cy="2640965"/>
          </a:xfrm>
        </p:grpSpPr>
        <p:sp>
          <p:nvSpPr>
            <p:cNvPr id="6" name="object 6"/>
            <p:cNvSpPr/>
            <p:nvPr/>
          </p:nvSpPr>
          <p:spPr>
            <a:xfrm>
              <a:off x="629564" y="593280"/>
              <a:ext cx="4782185" cy="2560320"/>
            </a:xfrm>
            <a:custGeom>
              <a:avLst/>
              <a:gdLst/>
              <a:ahLst/>
              <a:cxnLst/>
              <a:rect l="l" t="t" r="r" b="b"/>
              <a:pathLst>
                <a:path w="4782185" h="2560320">
                  <a:moveTo>
                    <a:pt x="2054098" y="77520"/>
                  </a:moveTo>
                  <a:lnTo>
                    <a:pt x="2041067" y="34518"/>
                  </a:lnTo>
                  <a:lnTo>
                    <a:pt x="2006231" y="5905"/>
                  </a:lnTo>
                  <a:lnTo>
                    <a:pt x="1976577" y="0"/>
                  </a:lnTo>
                  <a:lnTo>
                    <a:pt x="77533" y="0"/>
                  </a:lnTo>
                  <a:lnTo>
                    <a:pt x="47345" y="6096"/>
                  </a:lnTo>
                  <a:lnTo>
                    <a:pt x="22707" y="22707"/>
                  </a:lnTo>
                  <a:lnTo>
                    <a:pt x="6096" y="47345"/>
                  </a:lnTo>
                  <a:lnTo>
                    <a:pt x="0" y="77520"/>
                  </a:lnTo>
                  <a:lnTo>
                    <a:pt x="0" y="1129068"/>
                  </a:lnTo>
                  <a:lnTo>
                    <a:pt x="6096" y="1159243"/>
                  </a:lnTo>
                  <a:lnTo>
                    <a:pt x="22707" y="1183894"/>
                  </a:lnTo>
                  <a:lnTo>
                    <a:pt x="47345" y="1200505"/>
                  </a:lnTo>
                  <a:lnTo>
                    <a:pt x="77533" y="1206601"/>
                  </a:lnTo>
                  <a:lnTo>
                    <a:pt x="1976577" y="1206601"/>
                  </a:lnTo>
                  <a:lnTo>
                    <a:pt x="2006752" y="1200505"/>
                  </a:lnTo>
                  <a:lnTo>
                    <a:pt x="2031390" y="1183894"/>
                  </a:lnTo>
                  <a:lnTo>
                    <a:pt x="2048002" y="1159243"/>
                  </a:lnTo>
                  <a:lnTo>
                    <a:pt x="2054098" y="1129068"/>
                  </a:lnTo>
                  <a:lnTo>
                    <a:pt x="2054098" y="77520"/>
                  </a:lnTo>
                  <a:close/>
                </a:path>
                <a:path w="4782185" h="2560320">
                  <a:moveTo>
                    <a:pt x="4782096" y="1431124"/>
                  </a:moveTo>
                  <a:lnTo>
                    <a:pt x="4769066" y="1388110"/>
                  </a:lnTo>
                  <a:lnTo>
                    <a:pt x="4734230" y="1359496"/>
                  </a:lnTo>
                  <a:lnTo>
                    <a:pt x="4704562" y="1353591"/>
                  </a:lnTo>
                  <a:lnTo>
                    <a:pt x="2219325" y="1353591"/>
                  </a:lnTo>
                  <a:lnTo>
                    <a:pt x="2189149" y="1359687"/>
                  </a:lnTo>
                  <a:lnTo>
                    <a:pt x="2164499" y="1376299"/>
                  </a:lnTo>
                  <a:lnTo>
                    <a:pt x="2147887" y="1400949"/>
                  </a:lnTo>
                  <a:lnTo>
                    <a:pt x="2141804" y="1431124"/>
                  </a:lnTo>
                  <a:lnTo>
                    <a:pt x="2141804" y="2482672"/>
                  </a:lnTo>
                  <a:lnTo>
                    <a:pt x="2147887" y="2512847"/>
                  </a:lnTo>
                  <a:lnTo>
                    <a:pt x="2164499" y="2537485"/>
                  </a:lnTo>
                  <a:lnTo>
                    <a:pt x="2189149" y="2554109"/>
                  </a:lnTo>
                  <a:lnTo>
                    <a:pt x="2219325" y="2560193"/>
                  </a:lnTo>
                  <a:lnTo>
                    <a:pt x="4704562" y="2560193"/>
                  </a:lnTo>
                  <a:lnTo>
                    <a:pt x="4734750" y="2554109"/>
                  </a:lnTo>
                  <a:lnTo>
                    <a:pt x="4759388" y="2537485"/>
                  </a:lnTo>
                  <a:lnTo>
                    <a:pt x="4776000" y="2512847"/>
                  </a:lnTo>
                  <a:lnTo>
                    <a:pt x="4782096" y="2482672"/>
                  </a:lnTo>
                  <a:lnTo>
                    <a:pt x="4782096" y="1431124"/>
                  </a:lnTo>
                  <a:close/>
                </a:path>
              </a:pathLst>
            </a:custGeom>
            <a:solidFill>
              <a:srgbClr val="C17BA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486749" y="512823"/>
              <a:ext cx="339090" cy="337185"/>
            </a:xfrm>
            <a:custGeom>
              <a:avLst/>
              <a:gdLst/>
              <a:ahLst/>
              <a:cxnLst/>
              <a:rect l="l" t="t" r="r" b="b"/>
              <a:pathLst>
                <a:path w="339090" h="337184">
                  <a:moveTo>
                    <a:pt x="169374" y="336744"/>
                  </a:moveTo>
                  <a:lnTo>
                    <a:pt x="124716" y="330762"/>
                  </a:lnTo>
                  <a:lnTo>
                    <a:pt x="84359" y="313882"/>
                  </a:lnTo>
                  <a:lnTo>
                    <a:pt x="50006" y="287701"/>
                  </a:lnTo>
                  <a:lnTo>
                    <a:pt x="23360" y="253815"/>
                  </a:lnTo>
                  <a:lnTo>
                    <a:pt x="6123" y="213822"/>
                  </a:lnTo>
                  <a:lnTo>
                    <a:pt x="0" y="169319"/>
                  </a:lnTo>
                  <a:lnTo>
                    <a:pt x="6123" y="124090"/>
                  </a:lnTo>
                  <a:lnTo>
                    <a:pt x="23360" y="83583"/>
                  </a:lnTo>
                  <a:lnTo>
                    <a:pt x="50006" y="49358"/>
                  </a:lnTo>
                  <a:lnTo>
                    <a:pt x="84359" y="22978"/>
                  </a:lnTo>
                  <a:lnTo>
                    <a:pt x="124716" y="6004"/>
                  </a:lnTo>
                  <a:lnTo>
                    <a:pt x="169374" y="0"/>
                  </a:lnTo>
                  <a:lnTo>
                    <a:pt x="214602" y="6004"/>
                  </a:lnTo>
                  <a:lnTo>
                    <a:pt x="255084" y="22978"/>
                  </a:lnTo>
                  <a:lnTo>
                    <a:pt x="289269" y="49358"/>
                  </a:lnTo>
                  <a:lnTo>
                    <a:pt x="315607" y="83583"/>
                  </a:lnTo>
                  <a:lnTo>
                    <a:pt x="332547" y="124090"/>
                  </a:lnTo>
                  <a:lnTo>
                    <a:pt x="338539" y="169319"/>
                  </a:lnTo>
                  <a:lnTo>
                    <a:pt x="332547" y="213822"/>
                  </a:lnTo>
                  <a:lnTo>
                    <a:pt x="315607" y="253815"/>
                  </a:lnTo>
                  <a:lnTo>
                    <a:pt x="289269" y="287701"/>
                  </a:lnTo>
                  <a:lnTo>
                    <a:pt x="255084" y="313882"/>
                  </a:lnTo>
                  <a:lnTo>
                    <a:pt x="214602" y="330762"/>
                  </a:lnTo>
                  <a:lnTo>
                    <a:pt x="169374" y="3367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452299" y="3896716"/>
            <a:ext cx="8259445" cy="88074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105" b="1">
                <a:solidFill>
                  <a:srgbClr val="383436"/>
                </a:solidFill>
                <a:latin typeface="Comfortaa"/>
                <a:cs typeface="Comfortaa"/>
              </a:rPr>
              <a:t>Tahapan</a:t>
            </a:r>
            <a:endParaRPr sz="2800">
              <a:latin typeface="Comfortaa"/>
              <a:cs typeface="Comfortaa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  <a:tabLst>
                <a:tab pos="8246109" algn="l"/>
              </a:tabLst>
            </a:pPr>
            <a:r>
              <a:rPr dirty="0" sz="2800" spc="185" b="1">
                <a:solidFill>
                  <a:srgbClr val="383436"/>
                </a:solidFill>
                <a:latin typeface="Comfortaa"/>
                <a:cs typeface="Comfortaa"/>
              </a:rPr>
              <a:t>Dalam</a:t>
            </a:r>
            <a:r>
              <a:rPr dirty="0" sz="2800" spc="-80" b="1">
                <a:solidFill>
                  <a:srgbClr val="383436"/>
                </a:solidFill>
                <a:latin typeface="Comfortaa"/>
                <a:cs typeface="Comfortaa"/>
              </a:rPr>
              <a:t> </a:t>
            </a:r>
            <a:r>
              <a:rPr dirty="0" sz="2800" spc="30" b="1">
                <a:solidFill>
                  <a:srgbClr val="383436"/>
                </a:solidFill>
                <a:latin typeface="Comfortaa"/>
                <a:cs typeface="Comfortaa"/>
              </a:rPr>
              <a:t>Projek</a:t>
            </a:r>
            <a:r>
              <a:rPr dirty="0" sz="2800" spc="305" b="1">
                <a:solidFill>
                  <a:srgbClr val="383436"/>
                </a:solidFill>
                <a:latin typeface="Comfortaa"/>
                <a:cs typeface="Comfortaa"/>
              </a:rPr>
              <a:t> </a:t>
            </a:r>
            <a:r>
              <a:rPr dirty="0" u="heavy" sz="2800">
                <a:solidFill>
                  <a:srgbClr val="383436"/>
                </a:solidFill>
                <a:uFill>
                  <a:solidFill>
                    <a:srgbClr val="595959"/>
                  </a:solidFill>
                </a:uFill>
                <a:latin typeface="Times New Roman"/>
                <a:cs typeface="Times New Roman"/>
              </a:rPr>
              <a:t> 	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91150" y="475434"/>
            <a:ext cx="13017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780">
                <a:solidFill>
                  <a:srgbClr val="CC0000"/>
                </a:solidFill>
                <a:latin typeface="Arial"/>
                <a:cs typeface="Arial"/>
              </a:rPr>
              <a:t>A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63287" y="670148"/>
            <a:ext cx="1353185" cy="7061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51435">
              <a:lnSpc>
                <a:spcPct val="100000"/>
              </a:lnSpc>
              <a:spcBef>
                <a:spcPts val="100"/>
              </a:spcBef>
            </a:pPr>
            <a:r>
              <a:rPr dirty="0" sz="1000" spc="-50" b="1">
                <a:solidFill>
                  <a:srgbClr val="FFFFFF"/>
                </a:solidFill>
                <a:latin typeface="Arial"/>
                <a:cs typeface="Arial"/>
              </a:rPr>
              <a:t>Tahapan Pengenalan</a:t>
            </a:r>
            <a:endParaRPr sz="1000">
              <a:latin typeface="Arial"/>
              <a:cs typeface="Arial"/>
            </a:endParaRPr>
          </a:p>
          <a:p>
            <a:pPr algn="ctr" marL="12700" marR="5080">
              <a:lnSpc>
                <a:spcPct val="114999"/>
              </a:lnSpc>
              <a:spcBef>
                <a:spcPts val="845"/>
              </a:spcBef>
            </a:pPr>
            <a:r>
              <a:rPr dirty="0" sz="800" spc="-105">
                <a:solidFill>
                  <a:srgbClr val="FFFFFF"/>
                </a:solidFill>
                <a:latin typeface="Arial Black"/>
                <a:cs typeface="Arial Black"/>
              </a:rPr>
              <a:t>Pentingnya</a:t>
            </a:r>
            <a:r>
              <a:rPr dirty="0" sz="800" spc="-10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800" spc="-105">
                <a:solidFill>
                  <a:srgbClr val="FFFFFF"/>
                </a:solidFill>
                <a:latin typeface="Arial Black"/>
                <a:cs typeface="Arial Black"/>
              </a:rPr>
              <a:t>partisipasi</a:t>
            </a:r>
            <a:r>
              <a:rPr dirty="0" sz="800" spc="-10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800" spc="-90">
                <a:solidFill>
                  <a:srgbClr val="FFFFFF"/>
                </a:solidFill>
                <a:latin typeface="Arial Black"/>
                <a:cs typeface="Arial Black"/>
              </a:rPr>
              <a:t>individu </a:t>
            </a:r>
            <a:r>
              <a:rPr dirty="0" sz="800" spc="-5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800" spc="-120">
                <a:solidFill>
                  <a:srgbClr val="FFFFFF"/>
                </a:solidFill>
                <a:latin typeface="Arial Black"/>
                <a:cs typeface="Arial Black"/>
              </a:rPr>
              <a:t>dalam proses </a:t>
            </a:r>
            <a:r>
              <a:rPr dirty="0" sz="800" spc="-110">
                <a:solidFill>
                  <a:srgbClr val="FFFFFF"/>
                </a:solidFill>
                <a:latin typeface="Arial Black"/>
                <a:cs typeface="Arial Black"/>
              </a:rPr>
              <a:t>pengambilan  </a:t>
            </a:r>
            <a:r>
              <a:rPr dirty="0" sz="800" spc="-114">
                <a:solidFill>
                  <a:srgbClr val="FFFFFF"/>
                </a:solidFill>
                <a:latin typeface="Arial Black"/>
                <a:cs typeface="Arial Black"/>
              </a:rPr>
              <a:t>keputusan</a:t>
            </a:r>
            <a:r>
              <a:rPr dirty="0" sz="800" spc="-8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800" spc="-130">
                <a:solidFill>
                  <a:srgbClr val="FFFFFF"/>
                </a:solidFill>
                <a:latin typeface="Arial Black"/>
                <a:cs typeface="Arial Black"/>
              </a:rPr>
              <a:t>bersama.</a:t>
            </a:r>
            <a:endParaRPr sz="800">
              <a:latin typeface="Arial Black"/>
              <a:cs typeface="Arial Black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771369" y="593273"/>
            <a:ext cx="2640330" cy="1207135"/>
          </a:xfrm>
          <a:custGeom>
            <a:avLst/>
            <a:gdLst/>
            <a:ahLst/>
            <a:cxnLst/>
            <a:rect l="l" t="t" r="r" b="b"/>
            <a:pathLst>
              <a:path w="2640329" h="1207135">
                <a:moveTo>
                  <a:pt x="2562769" y="1206597"/>
                </a:moveTo>
                <a:lnTo>
                  <a:pt x="77524" y="1206597"/>
                </a:lnTo>
                <a:lnTo>
                  <a:pt x="47344" y="1200505"/>
                </a:lnTo>
                <a:lnTo>
                  <a:pt x="22703" y="1183891"/>
                </a:lnTo>
                <a:lnTo>
                  <a:pt x="6091" y="1159249"/>
                </a:lnTo>
                <a:lnTo>
                  <a:pt x="0" y="1129072"/>
                </a:lnTo>
                <a:lnTo>
                  <a:pt x="0" y="77524"/>
                </a:lnTo>
                <a:lnTo>
                  <a:pt x="6091" y="47347"/>
                </a:lnTo>
                <a:lnTo>
                  <a:pt x="22703" y="22705"/>
                </a:lnTo>
                <a:lnTo>
                  <a:pt x="47344" y="6092"/>
                </a:lnTo>
                <a:lnTo>
                  <a:pt x="77524" y="0"/>
                </a:lnTo>
                <a:lnTo>
                  <a:pt x="2562769" y="0"/>
                </a:lnTo>
                <a:lnTo>
                  <a:pt x="2605779" y="13024"/>
                </a:lnTo>
                <a:lnTo>
                  <a:pt x="2634391" y="47856"/>
                </a:lnTo>
                <a:lnTo>
                  <a:pt x="2640294" y="77524"/>
                </a:lnTo>
                <a:lnTo>
                  <a:pt x="2640294" y="1129072"/>
                </a:lnTo>
                <a:lnTo>
                  <a:pt x="2634203" y="1159249"/>
                </a:lnTo>
                <a:lnTo>
                  <a:pt x="2617591" y="1183891"/>
                </a:lnTo>
                <a:lnTo>
                  <a:pt x="2592949" y="1200505"/>
                </a:lnTo>
                <a:lnTo>
                  <a:pt x="2562769" y="1206597"/>
                </a:lnTo>
                <a:close/>
              </a:path>
            </a:pathLst>
          </a:custGeom>
          <a:solidFill>
            <a:srgbClr val="C17BA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2911124" y="661219"/>
            <a:ext cx="2334895" cy="85534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71475">
              <a:lnSpc>
                <a:spcPct val="100000"/>
              </a:lnSpc>
              <a:spcBef>
                <a:spcPts val="100"/>
              </a:spcBef>
            </a:pPr>
            <a:r>
              <a:rPr dirty="0" sz="1000" spc="-130" b="1">
                <a:solidFill>
                  <a:srgbClr val="FFFFFF"/>
                </a:solidFill>
                <a:latin typeface="Arial"/>
                <a:cs typeface="Arial"/>
              </a:rPr>
              <a:t>1.   </a:t>
            </a:r>
            <a:r>
              <a:rPr dirty="0" sz="1000" spc="-15" b="1">
                <a:solidFill>
                  <a:srgbClr val="FFFFFF"/>
                </a:solidFill>
                <a:latin typeface="Arial"/>
                <a:cs typeface="Arial"/>
              </a:rPr>
              <a:t>Membuat </a:t>
            </a:r>
            <a:r>
              <a:rPr dirty="0" sz="1000" spc="-30" b="1">
                <a:solidFill>
                  <a:srgbClr val="FFFFFF"/>
                </a:solidFill>
                <a:latin typeface="Arial"/>
                <a:cs typeface="Arial"/>
              </a:rPr>
              <a:t>Mandala </a:t>
            </a:r>
            <a:r>
              <a:rPr dirty="0" sz="1000" spc="-35" b="1">
                <a:solidFill>
                  <a:srgbClr val="FFFFFF"/>
                </a:solidFill>
                <a:latin typeface="Arial"/>
                <a:cs typeface="Arial"/>
              </a:rPr>
              <a:t>(2</a:t>
            </a:r>
            <a:r>
              <a:rPr dirty="0" sz="1000" spc="-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000" spc="-100" b="1">
                <a:solidFill>
                  <a:srgbClr val="FFFFFF"/>
                </a:solidFill>
                <a:latin typeface="Arial"/>
                <a:cs typeface="Arial"/>
              </a:rPr>
              <a:t>JP)</a:t>
            </a:r>
            <a:endParaRPr sz="1000">
              <a:latin typeface="Arial"/>
              <a:cs typeface="Arial"/>
            </a:endParaRPr>
          </a:p>
          <a:p>
            <a:pPr algn="ctr" marL="12700" marR="5080" indent="-635">
              <a:lnSpc>
                <a:spcPct val="114999"/>
              </a:lnSpc>
              <a:spcBef>
                <a:spcPts val="915"/>
              </a:spcBef>
            </a:pPr>
            <a:r>
              <a:rPr dirty="0" sz="800" spc="-105">
                <a:solidFill>
                  <a:srgbClr val="FFFFFF"/>
                </a:solidFill>
                <a:latin typeface="Arial Black"/>
                <a:cs typeface="Arial Black"/>
              </a:rPr>
              <a:t>Pentingnya partisipasi </a:t>
            </a:r>
            <a:r>
              <a:rPr dirty="0" sz="800" spc="-90">
                <a:solidFill>
                  <a:srgbClr val="FFFFFF"/>
                </a:solidFill>
                <a:latin typeface="Arial Black"/>
                <a:cs typeface="Arial Black"/>
              </a:rPr>
              <a:t>individu </a:t>
            </a:r>
            <a:r>
              <a:rPr dirty="0" sz="800" spc="-120">
                <a:solidFill>
                  <a:srgbClr val="FFFFFF"/>
                </a:solidFill>
                <a:latin typeface="Arial Black"/>
                <a:cs typeface="Arial Black"/>
              </a:rPr>
              <a:t>dalam proses  </a:t>
            </a:r>
            <a:r>
              <a:rPr dirty="0" sz="800" spc="-110">
                <a:solidFill>
                  <a:srgbClr val="FFFFFF"/>
                </a:solidFill>
                <a:latin typeface="Arial Black"/>
                <a:cs typeface="Arial Black"/>
              </a:rPr>
              <a:t>pengambilan </a:t>
            </a:r>
            <a:r>
              <a:rPr dirty="0" sz="800" spc="-114">
                <a:solidFill>
                  <a:srgbClr val="FFFFFF"/>
                </a:solidFill>
                <a:latin typeface="Arial Black"/>
                <a:cs typeface="Arial Black"/>
              </a:rPr>
              <a:t>keputusan </a:t>
            </a:r>
            <a:r>
              <a:rPr dirty="0" sz="800" spc="-125">
                <a:solidFill>
                  <a:srgbClr val="FFFFFF"/>
                </a:solidFill>
                <a:latin typeface="Arial Black"/>
                <a:cs typeface="Arial Black"/>
              </a:rPr>
              <a:t>bersama </a:t>
            </a:r>
            <a:r>
              <a:rPr dirty="0" sz="800" spc="-110">
                <a:solidFill>
                  <a:srgbClr val="FFFFFF"/>
                </a:solidFill>
                <a:latin typeface="Arial Black"/>
                <a:cs typeface="Arial Black"/>
              </a:rPr>
              <a:t>dan </a:t>
            </a:r>
            <a:r>
              <a:rPr dirty="0" sz="800" spc="-120">
                <a:solidFill>
                  <a:srgbClr val="FFFFFF"/>
                </a:solidFill>
                <a:latin typeface="Arial Black"/>
                <a:cs typeface="Arial Black"/>
              </a:rPr>
              <a:t>diskusi </a:t>
            </a:r>
            <a:r>
              <a:rPr dirty="0" sz="800" spc="-100">
                <a:solidFill>
                  <a:srgbClr val="FFFFFF"/>
                </a:solidFill>
                <a:latin typeface="Arial Black"/>
                <a:cs typeface="Arial Black"/>
              </a:rPr>
              <a:t>tentang  pentingnya </a:t>
            </a:r>
            <a:r>
              <a:rPr dirty="0" sz="800" spc="-105">
                <a:solidFill>
                  <a:srgbClr val="FFFFFF"/>
                </a:solidFill>
                <a:latin typeface="Arial Black"/>
                <a:cs typeface="Arial Black"/>
              </a:rPr>
              <a:t>partisipasi </a:t>
            </a:r>
            <a:r>
              <a:rPr dirty="0" sz="800" spc="-90">
                <a:solidFill>
                  <a:srgbClr val="FFFFFF"/>
                </a:solidFill>
                <a:latin typeface="Arial Black"/>
                <a:cs typeface="Arial Black"/>
              </a:rPr>
              <a:t>individu </a:t>
            </a:r>
            <a:r>
              <a:rPr dirty="0" sz="800" spc="-120">
                <a:solidFill>
                  <a:srgbClr val="FFFFFF"/>
                </a:solidFill>
                <a:latin typeface="Arial Black"/>
                <a:cs typeface="Arial Black"/>
              </a:rPr>
              <a:t>dalam proses  </a:t>
            </a:r>
            <a:r>
              <a:rPr dirty="0" sz="800" spc="-110">
                <a:solidFill>
                  <a:srgbClr val="FFFFFF"/>
                </a:solidFill>
                <a:latin typeface="Arial Black"/>
                <a:cs typeface="Arial Black"/>
              </a:rPr>
              <a:t>pengambilan </a:t>
            </a:r>
            <a:r>
              <a:rPr dirty="0" sz="800" spc="-114">
                <a:solidFill>
                  <a:srgbClr val="FFFFFF"/>
                </a:solidFill>
                <a:latin typeface="Arial Black"/>
                <a:cs typeface="Arial Black"/>
              </a:rPr>
              <a:t>keputusan</a:t>
            </a:r>
            <a:r>
              <a:rPr dirty="0" sz="800" spc="-4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800" spc="-130">
                <a:solidFill>
                  <a:srgbClr val="FFFFFF"/>
                </a:solidFill>
                <a:latin typeface="Arial Black"/>
                <a:cs typeface="Arial Black"/>
              </a:rPr>
              <a:t>bersama.</a:t>
            </a:r>
            <a:endParaRPr sz="800">
              <a:latin typeface="Arial Black"/>
              <a:cs typeface="Arial Black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499363" y="593273"/>
            <a:ext cx="3178175" cy="1207135"/>
          </a:xfrm>
          <a:custGeom>
            <a:avLst/>
            <a:gdLst/>
            <a:ahLst/>
            <a:cxnLst/>
            <a:rect l="l" t="t" r="r" b="b"/>
            <a:pathLst>
              <a:path w="3178175" h="1207135">
                <a:moveTo>
                  <a:pt x="3100068" y="1206597"/>
                </a:moveTo>
                <a:lnTo>
                  <a:pt x="77524" y="1206597"/>
                </a:lnTo>
                <a:lnTo>
                  <a:pt x="47344" y="1200505"/>
                </a:lnTo>
                <a:lnTo>
                  <a:pt x="22703" y="1183891"/>
                </a:lnTo>
                <a:lnTo>
                  <a:pt x="6091" y="1159249"/>
                </a:lnTo>
                <a:lnTo>
                  <a:pt x="0" y="1129072"/>
                </a:lnTo>
                <a:lnTo>
                  <a:pt x="0" y="77524"/>
                </a:lnTo>
                <a:lnTo>
                  <a:pt x="6091" y="47347"/>
                </a:lnTo>
                <a:lnTo>
                  <a:pt x="22703" y="22705"/>
                </a:lnTo>
                <a:lnTo>
                  <a:pt x="47344" y="6092"/>
                </a:lnTo>
                <a:lnTo>
                  <a:pt x="77524" y="0"/>
                </a:lnTo>
                <a:lnTo>
                  <a:pt x="3100068" y="0"/>
                </a:lnTo>
                <a:lnTo>
                  <a:pt x="3143078" y="13024"/>
                </a:lnTo>
                <a:lnTo>
                  <a:pt x="3171690" y="47856"/>
                </a:lnTo>
                <a:lnTo>
                  <a:pt x="3177593" y="77524"/>
                </a:lnTo>
                <a:lnTo>
                  <a:pt x="3177593" y="1129072"/>
                </a:lnTo>
                <a:lnTo>
                  <a:pt x="3171502" y="1159249"/>
                </a:lnTo>
                <a:lnTo>
                  <a:pt x="3154890" y="1183891"/>
                </a:lnTo>
                <a:lnTo>
                  <a:pt x="3130248" y="1200505"/>
                </a:lnTo>
                <a:lnTo>
                  <a:pt x="3100068" y="1206597"/>
                </a:lnTo>
                <a:close/>
              </a:path>
            </a:pathLst>
          </a:custGeom>
          <a:solidFill>
            <a:srgbClr val="C17BA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5680534" y="661219"/>
            <a:ext cx="2968625" cy="99504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802640">
              <a:lnSpc>
                <a:spcPct val="100000"/>
              </a:lnSpc>
              <a:spcBef>
                <a:spcPts val="100"/>
              </a:spcBef>
            </a:pPr>
            <a:r>
              <a:rPr dirty="0" sz="1000" spc="-60" b="1">
                <a:solidFill>
                  <a:srgbClr val="FFFFFF"/>
                </a:solidFill>
                <a:latin typeface="Arial"/>
                <a:cs typeface="Arial"/>
              </a:rPr>
              <a:t>2. </a:t>
            </a:r>
            <a:r>
              <a:rPr dirty="0" sz="1000" spc="-45" b="1">
                <a:solidFill>
                  <a:srgbClr val="FFFFFF"/>
                </a:solidFill>
                <a:latin typeface="Arial"/>
                <a:cs typeface="Arial"/>
              </a:rPr>
              <a:t>Wacana Setara </a:t>
            </a:r>
            <a:r>
              <a:rPr dirty="0" sz="1000" spc="-35" b="1">
                <a:solidFill>
                  <a:srgbClr val="FFFFFF"/>
                </a:solidFill>
                <a:latin typeface="Arial"/>
                <a:cs typeface="Arial"/>
              </a:rPr>
              <a:t>(2</a:t>
            </a:r>
            <a:r>
              <a:rPr dirty="0" sz="1000" spc="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000" spc="-100" b="1">
                <a:solidFill>
                  <a:srgbClr val="FFFFFF"/>
                </a:solidFill>
                <a:latin typeface="Arial"/>
                <a:cs typeface="Arial"/>
              </a:rPr>
              <a:t>JP)</a:t>
            </a:r>
            <a:endParaRPr sz="1000">
              <a:latin typeface="Arial"/>
              <a:cs typeface="Arial"/>
            </a:endParaRPr>
          </a:p>
          <a:p>
            <a:pPr algn="ctr" marL="12700" marR="5080">
              <a:lnSpc>
                <a:spcPct val="114999"/>
              </a:lnSpc>
              <a:spcBef>
                <a:spcPts val="915"/>
              </a:spcBef>
            </a:pPr>
            <a:r>
              <a:rPr dirty="0" sz="800" spc="-110">
                <a:solidFill>
                  <a:srgbClr val="FFFFFF"/>
                </a:solidFill>
                <a:latin typeface="Arial Black"/>
                <a:cs typeface="Arial Black"/>
              </a:rPr>
              <a:t>Dengan </a:t>
            </a:r>
            <a:r>
              <a:rPr dirty="0" sz="800" spc="-125">
                <a:solidFill>
                  <a:srgbClr val="FFFFFF"/>
                </a:solidFill>
                <a:latin typeface="Arial Black"/>
                <a:cs typeface="Arial Black"/>
              </a:rPr>
              <a:t>melakukan </a:t>
            </a:r>
            <a:r>
              <a:rPr dirty="0" sz="800" spc="-120">
                <a:solidFill>
                  <a:srgbClr val="FFFFFF"/>
                </a:solidFill>
                <a:latin typeface="Arial Black"/>
                <a:cs typeface="Arial Black"/>
              </a:rPr>
              <a:t>simulasi menciptakan </a:t>
            </a:r>
            <a:r>
              <a:rPr dirty="0" sz="800" spc="-125">
                <a:solidFill>
                  <a:srgbClr val="FFFFFF"/>
                </a:solidFill>
                <a:latin typeface="Arial Black"/>
                <a:cs typeface="Arial Black"/>
              </a:rPr>
              <a:t>keadaan </a:t>
            </a:r>
            <a:r>
              <a:rPr dirty="0" sz="800" spc="-105">
                <a:solidFill>
                  <a:srgbClr val="FFFFFF"/>
                </a:solidFill>
                <a:latin typeface="Arial Black"/>
                <a:cs typeface="Arial Black"/>
              </a:rPr>
              <a:t>tidak </a:t>
            </a:r>
            <a:r>
              <a:rPr dirty="0" sz="800" spc="-120">
                <a:solidFill>
                  <a:srgbClr val="FFFFFF"/>
                </a:solidFill>
                <a:latin typeface="Arial Black"/>
                <a:cs typeface="Arial Black"/>
              </a:rPr>
              <a:t>setara </a:t>
            </a:r>
            <a:r>
              <a:rPr dirty="0" sz="800" spc="-110">
                <a:solidFill>
                  <a:srgbClr val="FFFFFF"/>
                </a:solidFill>
                <a:latin typeface="Arial Black"/>
                <a:cs typeface="Arial Black"/>
              </a:rPr>
              <a:t>pada  peserta </a:t>
            </a:r>
            <a:r>
              <a:rPr dirty="0" sz="800" spc="-95">
                <a:solidFill>
                  <a:srgbClr val="FFFFFF"/>
                </a:solidFill>
                <a:latin typeface="Arial Black"/>
                <a:cs typeface="Arial Black"/>
              </a:rPr>
              <a:t>didik, </a:t>
            </a:r>
            <a:r>
              <a:rPr dirty="0" sz="800" spc="-110">
                <a:solidFill>
                  <a:srgbClr val="FFFFFF"/>
                </a:solidFill>
                <a:latin typeface="Arial Black"/>
                <a:cs typeface="Arial Black"/>
              </a:rPr>
              <a:t>peserta </a:t>
            </a:r>
            <a:r>
              <a:rPr dirty="0" sz="800" spc="-95">
                <a:solidFill>
                  <a:srgbClr val="FFFFFF"/>
                </a:solidFill>
                <a:latin typeface="Arial Black"/>
                <a:cs typeface="Arial Black"/>
              </a:rPr>
              <a:t>didik </a:t>
            </a:r>
            <a:r>
              <a:rPr dirty="0" sz="800" spc="-114">
                <a:solidFill>
                  <a:srgbClr val="FFFFFF"/>
                </a:solidFill>
                <a:latin typeface="Arial Black"/>
                <a:cs typeface="Arial Black"/>
              </a:rPr>
              <a:t>diharapkan </a:t>
            </a:r>
            <a:r>
              <a:rPr dirty="0" sz="800" spc="-100">
                <a:solidFill>
                  <a:srgbClr val="FFFFFF"/>
                </a:solidFill>
                <a:latin typeface="Arial Black"/>
                <a:cs typeface="Arial Black"/>
              </a:rPr>
              <a:t>dapat </a:t>
            </a:r>
            <a:r>
              <a:rPr dirty="0" sz="800" spc="-105">
                <a:solidFill>
                  <a:srgbClr val="FFFFFF"/>
                </a:solidFill>
                <a:latin typeface="Arial Black"/>
                <a:cs typeface="Arial Black"/>
              </a:rPr>
              <a:t>mengidentifikasi  </a:t>
            </a:r>
            <a:r>
              <a:rPr dirty="0" sz="800" spc="-120">
                <a:solidFill>
                  <a:srgbClr val="FFFFFF"/>
                </a:solidFill>
                <a:latin typeface="Arial Black"/>
                <a:cs typeface="Arial Black"/>
              </a:rPr>
              <a:t>ketidaksetaraan </a:t>
            </a:r>
            <a:r>
              <a:rPr dirty="0" sz="800" spc="-110">
                <a:solidFill>
                  <a:srgbClr val="FFFFFF"/>
                </a:solidFill>
                <a:latin typeface="Arial Black"/>
                <a:cs typeface="Arial Black"/>
              </a:rPr>
              <a:t>yang </a:t>
            </a:r>
            <a:r>
              <a:rPr dirty="0" sz="800" spc="-95">
                <a:solidFill>
                  <a:srgbClr val="FFFFFF"/>
                </a:solidFill>
                <a:latin typeface="Arial Black"/>
                <a:cs typeface="Arial Black"/>
              </a:rPr>
              <a:t>terjadi </a:t>
            </a:r>
            <a:r>
              <a:rPr dirty="0" sz="800" spc="-120">
                <a:solidFill>
                  <a:srgbClr val="FFFFFF"/>
                </a:solidFill>
                <a:latin typeface="Arial Black"/>
                <a:cs typeface="Arial Black"/>
              </a:rPr>
              <a:t>dalam </a:t>
            </a:r>
            <a:r>
              <a:rPr dirty="0" sz="800" spc="-114">
                <a:solidFill>
                  <a:srgbClr val="FFFFFF"/>
                </a:solidFill>
                <a:latin typeface="Arial Black"/>
                <a:cs typeface="Arial Black"/>
              </a:rPr>
              <a:t>kegiatan seni </a:t>
            </a:r>
            <a:r>
              <a:rPr dirty="0" sz="800" spc="-100">
                <a:solidFill>
                  <a:srgbClr val="FFFFFF"/>
                </a:solidFill>
                <a:latin typeface="Arial Black"/>
                <a:cs typeface="Arial Black"/>
              </a:rPr>
              <a:t>tersebut, </a:t>
            </a:r>
            <a:r>
              <a:rPr dirty="0" sz="800" spc="-110">
                <a:solidFill>
                  <a:srgbClr val="FFFFFF"/>
                </a:solidFill>
                <a:latin typeface="Arial Black"/>
                <a:cs typeface="Arial Black"/>
              </a:rPr>
              <a:t>dan  peserta </a:t>
            </a:r>
            <a:r>
              <a:rPr dirty="0" sz="800" spc="-95">
                <a:solidFill>
                  <a:srgbClr val="FFFFFF"/>
                </a:solidFill>
                <a:latin typeface="Arial Black"/>
                <a:cs typeface="Arial Black"/>
              </a:rPr>
              <a:t>didik </a:t>
            </a:r>
            <a:r>
              <a:rPr dirty="0" sz="800" spc="-130">
                <a:solidFill>
                  <a:srgbClr val="FFFFFF"/>
                </a:solidFill>
                <a:latin typeface="Arial Black"/>
                <a:cs typeface="Arial Black"/>
              </a:rPr>
              <a:t>memahami </a:t>
            </a:r>
            <a:r>
              <a:rPr dirty="0" sz="800" spc="-120">
                <a:solidFill>
                  <a:srgbClr val="FFFFFF"/>
                </a:solidFill>
                <a:latin typeface="Arial Black"/>
                <a:cs typeface="Arial Black"/>
              </a:rPr>
              <a:t>ketidaksetaraan </a:t>
            </a:r>
            <a:r>
              <a:rPr dirty="0" sz="800" spc="-110">
                <a:solidFill>
                  <a:srgbClr val="FFFFFF"/>
                </a:solidFill>
                <a:latin typeface="Arial Black"/>
                <a:cs typeface="Arial Black"/>
              </a:rPr>
              <a:t>yang </a:t>
            </a:r>
            <a:r>
              <a:rPr dirty="0" sz="800" spc="-130">
                <a:solidFill>
                  <a:srgbClr val="FFFFFF"/>
                </a:solidFill>
                <a:latin typeface="Arial Black"/>
                <a:cs typeface="Arial Black"/>
              </a:rPr>
              <a:t>masih </a:t>
            </a:r>
            <a:r>
              <a:rPr dirty="0" sz="800" spc="-95">
                <a:solidFill>
                  <a:srgbClr val="FFFFFF"/>
                </a:solidFill>
                <a:latin typeface="Arial Black"/>
                <a:cs typeface="Arial Black"/>
              </a:rPr>
              <a:t>terjadi </a:t>
            </a:r>
            <a:r>
              <a:rPr dirty="0" sz="800" spc="-80">
                <a:solidFill>
                  <a:srgbClr val="FFFFFF"/>
                </a:solidFill>
                <a:latin typeface="Arial Black"/>
                <a:cs typeface="Arial Black"/>
              </a:rPr>
              <a:t>di  </a:t>
            </a:r>
            <a:r>
              <a:rPr dirty="0" sz="800" spc="-110">
                <a:solidFill>
                  <a:srgbClr val="FFFFFF"/>
                </a:solidFill>
                <a:latin typeface="Arial Black"/>
                <a:cs typeface="Arial Black"/>
              </a:rPr>
              <a:t>kehidupan</a:t>
            </a:r>
            <a:r>
              <a:rPr dirty="0" sz="800" spc="-8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800" spc="-114">
                <a:solidFill>
                  <a:srgbClr val="FFFFFF"/>
                </a:solidFill>
                <a:latin typeface="Arial Black"/>
                <a:cs typeface="Arial Black"/>
              </a:rPr>
              <a:t>nyata.</a:t>
            </a:r>
            <a:endParaRPr sz="800">
              <a:latin typeface="Arial Black"/>
              <a:cs typeface="Arial Black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499588" y="1949171"/>
            <a:ext cx="3178175" cy="1190625"/>
          </a:xfrm>
          <a:custGeom>
            <a:avLst/>
            <a:gdLst/>
            <a:ahLst/>
            <a:cxnLst/>
            <a:rect l="l" t="t" r="r" b="b"/>
            <a:pathLst>
              <a:path w="3178175" h="1190625">
                <a:moveTo>
                  <a:pt x="3101118" y="1190097"/>
                </a:moveTo>
                <a:lnTo>
                  <a:pt x="76474" y="1190097"/>
                </a:lnTo>
                <a:lnTo>
                  <a:pt x="46701" y="1184089"/>
                </a:lnTo>
                <a:lnTo>
                  <a:pt x="22393" y="1167703"/>
                </a:lnTo>
                <a:lnTo>
                  <a:pt x="6007" y="1143396"/>
                </a:lnTo>
                <a:lnTo>
                  <a:pt x="0" y="1113622"/>
                </a:lnTo>
                <a:lnTo>
                  <a:pt x="0" y="76464"/>
                </a:lnTo>
                <a:lnTo>
                  <a:pt x="6007" y="46701"/>
                </a:lnTo>
                <a:lnTo>
                  <a:pt x="22393" y="22396"/>
                </a:lnTo>
                <a:lnTo>
                  <a:pt x="46701" y="6009"/>
                </a:lnTo>
                <a:lnTo>
                  <a:pt x="76474" y="0"/>
                </a:lnTo>
                <a:lnTo>
                  <a:pt x="3101118" y="0"/>
                </a:lnTo>
                <a:lnTo>
                  <a:pt x="3143555" y="12846"/>
                </a:lnTo>
                <a:lnTo>
                  <a:pt x="3171774" y="47202"/>
                </a:lnTo>
                <a:lnTo>
                  <a:pt x="3177593" y="76464"/>
                </a:lnTo>
                <a:lnTo>
                  <a:pt x="3177593" y="1113622"/>
                </a:lnTo>
                <a:lnTo>
                  <a:pt x="3171585" y="1143396"/>
                </a:lnTo>
                <a:lnTo>
                  <a:pt x="3155199" y="1167703"/>
                </a:lnTo>
                <a:lnTo>
                  <a:pt x="3130892" y="1184089"/>
                </a:lnTo>
                <a:lnTo>
                  <a:pt x="3101118" y="1190097"/>
                </a:lnTo>
                <a:close/>
              </a:path>
            </a:pathLst>
          </a:custGeom>
          <a:solidFill>
            <a:srgbClr val="C17BA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5698399" y="2000668"/>
            <a:ext cx="2747010" cy="7150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99085">
              <a:lnSpc>
                <a:spcPct val="100000"/>
              </a:lnSpc>
              <a:spcBef>
                <a:spcPts val="100"/>
              </a:spcBef>
            </a:pPr>
            <a:r>
              <a:rPr dirty="0" sz="1000" spc="-70" b="1">
                <a:solidFill>
                  <a:srgbClr val="FFFFFF"/>
                </a:solidFill>
                <a:latin typeface="Arial"/>
                <a:cs typeface="Arial"/>
              </a:rPr>
              <a:t>3. </a:t>
            </a:r>
            <a:r>
              <a:rPr dirty="0" sz="1000" spc="-55" b="1">
                <a:solidFill>
                  <a:srgbClr val="FFFFFF"/>
                </a:solidFill>
                <a:latin typeface="Arial"/>
                <a:cs typeface="Arial"/>
              </a:rPr>
              <a:t>Bermain Peran </a:t>
            </a:r>
            <a:r>
              <a:rPr dirty="0" sz="1000" spc="-75" b="1">
                <a:solidFill>
                  <a:srgbClr val="FFFFFF"/>
                </a:solidFill>
                <a:latin typeface="Arial"/>
                <a:cs typeface="Arial"/>
              </a:rPr>
              <a:t>“Jalan </a:t>
            </a:r>
            <a:r>
              <a:rPr dirty="0" sz="1000" spc="-55" b="1">
                <a:solidFill>
                  <a:srgbClr val="FFFFFF"/>
                </a:solidFill>
                <a:latin typeface="Arial"/>
                <a:cs typeface="Arial"/>
              </a:rPr>
              <a:t>Privelese” </a:t>
            </a:r>
            <a:r>
              <a:rPr dirty="0" sz="1000" spc="-35" b="1">
                <a:solidFill>
                  <a:srgbClr val="FFFFFF"/>
                </a:solidFill>
                <a:latin typeface="Arial"/>
                <a:cs typeface="Arial"/>
              </a:rPr>
              <a:t>(2</a:t>
            </a:r>
            <a:r>
              <a:rPr dirty="0" sz="1000" spc="12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000" spc="-100" b="1">
                <a:solidFill>
                  <a:srgbClr val="FFFFFF"/>
                </a:solidFill>
                <a:latin typeface="Arial"/>
                <a:cs typeface="Arial"/>
              </a:rPr>
              <a:t>JP)</a:t>
            </a:r>
            <a:endParaRPr sz="1000">
              <a:latin typeface="Arial"/>
              <a:cs typeface="Arial"/>
            </a:endParaRPr>
          </a:p>
          <a:p>
            <a:pPr algn="ctr" marL="12700" marR="5080">
              <a:lnSpc>
                <a:spcPct val="114999"/>
              </a:lnSpc>
              <a:spcBef>
                <a:spcPts val="915"/>
              </a:spcBef>
            </a:pPr>
            <a:r>
              <a:rPr dirty="0" sz="800" spc="-114">
                <a:solidFill>
                  <a:srgbClr val="FFFFFF"/>
                </a:solidFill>
                <a:latin typeface="Arial Black"/>
                <a:cs typeface="Arial Black"/>
              </a:rPr>
              <a:t>Teori </a:t>
            </a:r>
            <a:r>
              <a:rPr dirty="0" sz="800" spc="-110">
                <a:solidFill>
                  <a:srgbClr val="FFFFFF"/>
                </a:solidFill>
                <a:latin typeface="Arial Black"/>
                <a:cs typeface="Arial Black"/>
              </a:rPr>
              <a:t>inklusi </a:t>
            </a:r>
            <a:r>
              <a:rPr dirty="0" sz="800" spc="-120">
                <a:solidFill>
                  <a:srgbClr val="FFFFFF"/>
                </a:solidFill>
                <a:latin typeface="Arial Black"/>
                <a:cs typeface="Arial Black"/>
              </a:rPr>
              <a:t>sosial </a:t>
            </a:r>
            <a:r>
              <a:rPr dirty="0" sz="800" spc="-110">
                <a:solidFill>
                  <a:srgbClr val="FFFFFF"/>
                </a:solidFill>
                <a:latin typeface="Arial Black"/>
                <a:cs typeface="Arial Black"/>
              </a:rPr>
              <a:t>dan pengenalan dengan </a:t>
            </a:r>
            <a:r>
              <a:rPr dirty="0" sz="800" spc="-125">
                <a:solidFill>
                  <a:srgbClr val="FFFFFF"/>
                </a:solidFill>
                <a:latin typeface="Arial Black"/>
                <a:cs typeface="Arial Black"/>
              </a:rPr>
              <a:t>keragaman </a:t>
            </a:r>
            <a:r>
              <a:rPr dirty="0" sz="800" spc="-90">
                <a:solidFill>
                  <a:srgbClr val="FFFFFF"/>
                </a:solidFill>
                <a:latin typeface="Arial Black"/>
                <a:cs typeface="Arial Black"/>
              </a:rPr>
              <a:t>individu  </a:t>
            </a:r>
            <a:r>
              <a:rPr dirty="0" sz="800" spc="-110">
                <a:solidFill>
                  <a:srgbClr val="FFFFFF"/>
                </a:solidFill>
                <a:latin typeface="Arial Black"/>
                <a:cs typeface="Arial Black"/>
              </a:rPr>
              <a:t>dan peran </a:t>
            </a:r>
            <a:r>
              <a:rPr dirty="0" sz="800" spc="-90">
                <a:solidFill>
                  <a:srgbClr val="FFFFFF"/>
                </a:solidFill>
                <a:latin typeface="Arial Black"/>
                <a:cs typeface="Arial Black"/>
              </a:rPr>
              <a:t>individu </a:t>
            </a:r>
            <a:r>
              <a:rPr dirty="0" sz="800" spc="-120">
                <a:solidFill>
                  <a:srgbClr val="FFFFFF"/>
                </a:solidFill>
                <a:latin typeface="Arial Black"/>
                <a:cs typeface="Arial Black"/>
              </a:rPr>
              <a:t>dalam demokrasi </a:t>
            </a:r>
            <a:r>
              <a:rPr dirty="0" sz="800" spc="-110">
                <a:solidFill>
                  <a:srgbClr val="FFFFFF"/>
                </a:solidFill>
                <a:latin typeface="Arial Black"/>
                <a:cs typeface="Arial Black"/>
              </a:rPr>
              <a:t>(kelompok marginal dan  </a:t>
            </a:r>
            <a:r>
              <a:rPr dirty="0" sz="800" spc="-100">
                <a:solidFill>
                  <a:srgbClr val="FFFFFF"/>
                </a:solidFill>
                <a:latin typeface="Arial Black"/>
                <a:cs typeface="Arial Black"/>
              </a:rPr>
              <a:t>rentan)</a:t>
            </a:r>
            <a:endParaRPr sz="800">
              <a:latin typeface="Arial Black"/>
              <a:cs typeface="Arial Black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001181" y="1987256"/>
            <a:ext cx="2216150" cy="1026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73660">
              <a:lnSpc>
                <a:spcPct val="114999"/>
              </a:lnSpc>
              <a:spcBef>
                <a:spcPts val="100"/>
              </a:spcBef>
            </a:pPr>
            <a:r>
              <a:rPr dirty="0" sz="1000" spc="-30" b="1">
                <a:solidFill>
                  <a:srgbClr val="FFFFFF"/>
                </a:solidFill>
                <a:latin typeface="Arial"/>
                <a:cs typeface="Arial"/>
              </a:rPr>
              <a:t>4. </a:t>
            </a:r>
            <a:r>
              <a:rPr dirty="0" sz="1000" spc="-55" b="1">
                <a:solidFill>
                  <a:srgbClr val="FFFFFF"/>
                </a:solidFill>
                <a:latin typeface="Arial"/>
                <a:cs typeface="Arial"/>
              </a:rPr>
              <a:t>Presentasi </a:t>
            </a:r>
            <a:r>
              <a:rPr dirty="0" sz="1000" spc="-40" b="1">
                <a:solidFill>
                  <a:srgbClr val="FFFFFF"/>
                </a:solidFill>
                <a:latin typeface="Arial"/>
                <a:cs typeface="Arial"/>
              </a:rPr>
              <a:t>dan </a:t>
            </a:r>
            <a:r>
              <a:rPr dirty="0" sz="1000" spc="-65" b="1">
                <a:solidFill>
                  <a:srgbClr val="FFFFFF"/>
                </a:solidFill>
                <a:latin typeface="Arial"/>
                <a:cs typeface="Arial"/>
              </a:rPr>
              <a:t>Diskusi </a:t>
            </a:r>
            <a:r>
              <a:rPr dirty="0" sz="1000" spc="-40" b="1">
                <a:solidFill>
                  <a:srgbClr val="FFFFFF"/>
                </a:solidFill>
                <a:latin typeface="Arial"/>
                <a:cs typeface="Arial"/>
              </a:rPr>
              <a:t>kritis: </a:t>
            </a:r>
            <a:r>
              <a:rPr dirty="0" sz="1000" spc="-45" b="1">
                <a:solidFill>
                  <a:srgbClr val="FFFFFF"/>
                </a:solidFill>
                <a:latin typeface="Arial"/>
                <a:cs typeface="Arial"/>
              </a:rPr>
              <a:t>Anak  </a:t>
            </a:r>
            <a:r>
              <a:rPr dirty="0" sz="1000" spc="-40" b="1">
                <a:solidFill>
                  <a:srgbClr val="FFFFFF"/>
                </a:solidFill>
                <a:latin typeface="Arial"/>
                <a:cs typeface="Arial"/>
              </a:rPr>
              <a:t>muda </a:t>
            </a:r>
            <a:r>
              <a:rPr dirty="0" sz="1000" spc="-50" b="1">
                <a:solidFill>
                  <a:srgbClr val="FFFFFF"/>
                </a:solidFill>
                <a:latin typeface="Arial"/>
                <a:cs typeface="Arial"/>
              </a:rPr>
              <a:t>sebagai </a:t>
            </a:r>
            <a:r>
              <a:rPr dirty="0" sz="1000" spc="-45" b="1">
                <a:solidFill>
                  <a:srgbClr val="FFFFFF"/>
                </a:solidFill>
                <a:latin typeface="Arial"/>
                <a:cs typeface="Arial"/>
              </a:rPr>
              <a:t>Kelompok Rentan</a:t>
            </a:r>
            <a:r>
              <a:rPr dirty="0" sz="1000" spc="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000" spc="-40" b="1">
                <a:solidFill>
                  <a:srgbClr val="FFFFFF"/>
                </a:solidFill>
                <a:latin typeface="Arial"/>
                <a:cs typeface="Arial"/>
              </a:rPr>
              <a:t>dalam</a:t>
            </a:r>
            <a:endParaRPr sz="1000">
              <a:latin typeface="Arial"/>
              <a:cs typeface="Arial"/>
            </a:endParaRPr>
          </a:p>
          <a:p>
            <a:pPr marL="647700">
              <a:lnSpc>
                <a:spcPct val="100000"/>
              </a:lnSpc>
              <a:spcBef>
                <a:spcPts val="180"/>
              </a:spcBef>
            </a:pPr>
            <a:r>
              <a:rPr dirty="0" sz="1000" spc="-45" b="1">
                <a:solidFill>
                  <a:srgbClr val="FFFFFF"/>
                </a:solidFill>
                <a:latin typeface="Arial"/>
                <a:cs typeface="Arial"/>
              </a:rPr>
              <a:t>demokrasi </a:t>
            </a:r>
            <a:r>
              <a:rPr dirty="0" sz="1000" spc="-5" b="1">
                <a:solidFill>
                  <a:srgbClr val="FFFFFF"/>
                </a:solidFill>
                <a:latin typeface="Arial"/>
                <a:cs typeface="Arial"/>
              </a:rPr>
              <a:t>(4</a:t>
            </a:r>
            <a:r>
              <a:rPr dirty="0" sz="1000" spc="-2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000" spc="-100" b="1">
                <a:solidFill>
                  <a:srgbClr val="FFFFFF"/>
                </a:solidFill>
                <a:latin typeface="Arial"/>
                <a:cs typeface="Arial"/>
              </a:rPr>
              <a:t>JP)</a:t>
            </a:r>
            <a:endParaRPr sz="1000">
              <a:latin typeface="Arial"/>
              <a:cs typeface="Arial"/>
            </a:endParaRPr>
          </a:p>
          <a:p>
            <a:pPr algn="ctr" marL="176530" marR="193675">
              <a:lnSpc>
                <a:spcPct val="114999"/>
              </a:lnSpc>
              <a:spcBef>
                <a:spcPts val="425"/>
              </a:spcBef>
            </a:pPr>
            <a:r>
              <a:rPr dirty="0" sz="800" spc="-120">
                <a:solidFill>
                  <a:srgbClr val="FFFFFF"/>
                </a:solidFill>
                <a:latin typeface="Arial Black"/>
                <a:cs typeface="Arial Black"/>
              </a:rPr>
              <a:t>Peserta </a:t>
            </a:r>
            <a:r>
              <a:rPr dirty="0" sz="800" spc="-95">
                <a:solidFill>
                  <a:srgbClr val="FFFFFF"/>
                </a:solidFill>
                <a:latin typeface="Arial Black"/>
                <a:cs typeface="Arial Black"/>
              </a:rPr>
              <a:t>didik </a:t>
            </a:r>
            <a:r>
              <a:rPr dirty="0" sz="800" spc="-120">
                <a:solidFill>
                  <a:srgbClr val="FFFFFF"/>
                </a:solidFill>
                <a:latin typeface="Arial Black"/>
                <a:cs typeface="Arial Black"/>
              </a:rPr>
              <a:t>mempresentasikan </a:t>
            </a:r>
            <a:r>
              <a:rPr dirty="0" sz="800" spc="-114">
                <a:solidFill>
                  <a:srgbClr val="FFFFFF"/>
                </a:solidFill>
                <a:latin typeface="Arial Black"/>
                <a:cs typeface="Arial Black"/>
              </a:rPr>
              <a:t>hasil </a:t>
            </a:r>
            <a:r>
              <a:rPr dirty="0" sz="800" spc="-105">
                <a:solidFill>
                  <a:srgbClr val="FFFFFF"/>
                </a:solidFill>
                <a:latin typeface="Arial Black"/>
                <a:cs typeface="Arial Black"/>
              </a:rPr>
              <a:t>riset  mandiri </a:t>
            </a:r>
            <a:r>
              <a:rPr dirty="0" sz="800" spc="-100">
                <a:solidFill>
                  <a:srgbClr val="FFFFFF"/>
                </a:solidFill>
                <a:latin typeface="Arial Black"/>
                <a:cs typeface="Arial Black"/>
              </a:rPr>
              <a:t>tentang </a:t>
            </a:r>
            <a:r>
              <a:rPr dirty="0" sz="800" spc="-114">
                <a:solidFill>
                  <a:srgbClr val="FFFFFF"/>
                </a:solidFill>
                <a:latin typeface="Arial Black"/>
                <a:cs typeface="Arial Black"/>
              </a:rPr>
              <a:t>kelompok </a:t>
            </a:r>
            <a:r>
              <a:rPr dirty="0" sz="800" spc="-110">
                <a:solidFill>
                  <a:srgbClr val="FFFFFF"/>
                </a:solidFill>
                <a:latin typeface="Arial Black"/>
                <a:cs typeface="Arial Black"/>
              </a:rPr>
              <a:t>marginal dan  </a:t>
            </a:r>
            <a:r>
              <a:rPr dirty="0" sz="800" spc="-114">
                <a:solidFill>
                  <a:srgbClr val="FFFFFF"/>
                </a:solidFill>
                <a:latin typeface="Arial Black"/>
                <a:cs typeface="Arial Black"/>
              </a:rPr>
              <a:t>kelompok </a:t>
            </a:r>
            <a:r>
              <a:rPr dirty="0" sz="800" spc="-105">
                <a:solidFill>
                  <a:srgbClr val="FFFFFF"/>
                </a:solidFill>
                <a:latin typeface="Arial Black"/>
                <a:cs typeface="Arial Black"/>
              </a:rPr>
              <a:t>rentan </a:t>
            </a:r>
            <a:r>
              <a:rPr dirty="0" sz="800" spc="-80">
                <a:solidFill>
                  <a:srgbClr val="FFFFFF"/>
                </a:solidFill>
                <a:latin typeface="Arial Black"/>
                <a:cs typeface="Arial Black"/>
              </a:rPr>
              <a:t>di</a:t>
            </a:r>
            <a:r>
              <a:rPr dirty="0" sz="800" spc="-1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800" spc="-114">
                <a:solidFill>
                  <a:srgbClr val="FFFFFF"/>
                </a:solidFill>
                <a:latin typeface="Arial Black"/>
                <a:cs typeface="Arial Black"/>
              </a:rPr>
              <a:t>Indonesia.</a:t>
            </a:r>
            <a:endParaRPr sz="800">
              <a:latin typeface="Arial Black"/>
              <a:cs typeface="Arial Black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49723" y="1949171"/>
            <a:ext cx="2011680" cy="1207135"/>
          </a:xfrm>
          <a:custGeom>
            <a:avLst/>
            <a:gdLst/>
            <a:ahLst/>
            <a:cxnLst/>
            <a:rect l="l" t="t" r="r" b="b"/>
            <a:pathLst>
              <a:path w="2011680" h="1207135">
                <a:moveTo>
                  <a:pt x="1933671" y="1206597"/>
                </a:moveTo>
                <a:lnTo>
                  <a:pt x="77524" y="1206597"/>
                </a:lnTo>
                <a:lnTo>
                  <a:pt x="47349" y="1200506"/>
                </a:lnTo>
                <a:lnTo>
                  <a:pt x="22706" y="1183894"/>
                </a:lnTo>
                <a:lnTo>
                  <a:pt x="6092" y="1159252"/>
                </a:lnTo>
                <a:lnTo>
                  <a:pt x="0" y="1129072"/>
                </a:lnTo>
                <a:lnTo>
                  <a:pt x="0" y="77524"/>
                </a:lnTo>
                <a:lnTo>
                  <a:pt x="6092" y="47349"/>
                </a:lnTo>
                <a:lnTo>
                  <a:pt x="22706" y="22706"/>
                </a:lnTo>
                <a:lnTo>
                  <a:pt x="47349" y="6092"/>
                </a:lnTo>
                <a:lnTo>
                  <a:pt x="77524" y="0"/>
                </a:lnTo>
                <a:lnTo>
                  <a:pt x="1933671" y="0"/>
                </a:lnTo>
                <a:lnTo>
                  <a:pt x="1976681" y="13024"/>
                </a:lnTo>
                <a:lnTo>
                  <a:pt x="2005292" y="47856"/>
                </a:lnTo>
                <a:lnTo>
                  <a:pt x="2011195" y="77524"/>
                </a:lnTo>
                <a:lnTo>
                  <a:pt x="2011195" y="1129072"/>
                </a:lnTo>
                <a:lnTo>
                  <a:pt x="2005104" y="1159252"/>
                </a:lnTo>
                <a:lnTo>
                  <a:pt x="1988492" y="1183894"/>
                </a:lnTo>
                <a:lnTo>
                  <a:pt x="1963851" y="1200506"/>
                </a:lnTo>
                <a:lnTo>
                  <a:pt x="1933671" y="1206597"/>
                </a:lnTo>
                <a:close/>
              </a:path>
            </a:pathLst>
          </a:custGeom>
          <a:solidFill>
            <a:srgbClr val="C17BA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882264" y="2017118"/>
            <a:ext cx="141224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55" b="1">
                <a:solidFill>
                  <a:srgbClr val="FFFFFF"/>
                </a:solidFill>
                <a:latin typeface="Arial"/>
                <a:cs typeface="Arial"/>
              </a:rPr>
              <a:t>5. </a:t>
            </a:r>
            <a:r>
              <a:rPr dirty="0" sz="1000" spc="-50" b="1">
                <a:solidFill>
                  <a:srgbClr val="FFFFFF"/>
                </a:solidFill>
                <a:latin typeface="Arial"/>
                <a:cs typeface="Arial"/>
              </a:rPr>
              <a:t>Pembicara </a:t>
            </a:r>
            <a:r>
              <a:rPr dirty="0" sz="1000" spc="-60" b="1">
                <a:solidFill>
                  <a:srgbClr val="FFFFFF"/>
                </a:solidFill>
                <a:latin typeface="Arial"/>
                <a:cs typeface="Arial"/>
              </a:rPr>
              <a:t>Tamu </a:t>
            </a:r>
            <a:r>
              <a:rPr dirty="0" sz="1000" spc="-5" b="1">
                <a:solidFill>
                  <a:srgbClr val="FFFFFF"/>
                </a:solidFill>
                <a:latin typeface="Arial"/>
                <a:cs typeface="Arial"/>
              </a:rPr>
              <a:t>(4</a:t>
            </a:r>
            <a:r>
              <a:rPr dirty="0" sz="1000" spc="-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000" spc="-100" b="1">
                <a:solidFill>
                  <a:srgbClr val="FFFFFF"/>
                </a:solidFill>
                <a:latin typeface="Arial"/>
                <a:cs typeface="Arial"/>
              </a:rPr>
              <a:t>JP)</a:t>
            </a:r>
            <a:endParaRPr sz="10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11926" y="2361890"/>
            <a:ext cx="1670685" cy="5867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14999"/>
              </a:lnSpc>
              <a:spcBef>
                <a:spcPts val="100"/>
              </a:spcBef>
            </a:pPr>
            <a:r>
              <a:rPr dirty="0" sz="800" spc="-125">
                <a:solidFill>
                  <a:srgbClr val="FFFFFF"/>
                </a:solidFill>
                <a:latin typeface="Arial Black"/>
                <a:cs typeface="Arial Black"/>
              </a:rPr>
              <a:t>Anak </a:t>
            </a:r>
            <a:r>
              <a:rPr dirty="0" sz="800" spc="-100">
                <a:solidFill>
                  <a:srgbClr val="FFFFFF"/>
                </a:solidFill>
                <a:latin typeface="Arial Black"/>
                <a:cs typeface="Arial Black"/>
              </a:rPr>
              <a:t>Muda </a:t>
            </a:r>
            <a:r>
              <a:rPr dirty="0" sz="800" spc="-120">
                <a:solidFill>
                  <a:srgbClr val="FFFFFF"/>
                </a:solidFill>
                <a:latin typeface="Arial Black"/>
                <a:cs typeface="Arial Black"/>
              </a:rPr>
              <a:t>sebagai Kelompok Rentan  dalam Demokrasi </a:t>
            </a:r>
            <a:r>
              <a:rPr dirty="0" sz="800" spc="-110">
                <a:solidFill>
                  <a:srgbClr val="FFFFFF"/>
                </a:solidFill>
                <a:latin typeface="Arial Black"/>
                <a:cs typeface="Arial Black"/>
              </a:rPr>
              <a:t>dan </a:t>
            </a:r>
            <a:r>
              <a:rPr dirty="0" sz="800" spc="-105">
                <a:solidFill>
                  <a:srgbClr val="FFFFFF"/>
                </a:solidFill>
                <a:latin typeface="Arial Black"/>
                <a:cs typeface="Arial Black"/>
              </a:rPr>
              <a:t>Pentingnya  Berkontribusi </a:t>
            </a:r>
            <a:r>
              <a:rPr dirty="0" sz="800" spc="-120">
                <a:solidFill>
                  <a:srgbClr val="FFFFFF"/>
                </a:solidFill>
                <a:latin typeface="Arial Black"/>
                <a:cs typeface="Arial Black"/>
              </a:rPr>
              <a:t>dalam </a:t>
            </a:r>
            <a:r>
              <a:rPr dirty="0" sz="800" spc="-110">
                <a:solidFill>
                  <a:srgbClr val="FFFFFF"/>
                </a:solidFill>
                <a:latin typeface="Arial Black"/>
                <a:cs typeface="Arial Black"/>
              </a:rPr>
              <a:t>Pemilihan </a:t>
            </a:r>
            <a:r>
              <a:rPr dirty="0" sz="800" spc="-140">
                <a:solidFill>
                  <a:srgbClr val="FFFFFF"/>
                </a:solidFill>
                <a:latin typeface="Arial Black"/>
                <a:cs typeface="Arial Black"/>
              </a:rPr>
              <a:t>Umum  </a:t>
            </a:r>
            <a:r>
              <a:rPr dirty="0" sz="800" spc="-114">
                <a:solidFill>
                  <a:srgbClr val="FFFFFF"/>
                </a:solidFill>
                <a:latin typeface="Arial Black"/>
                <a:cs typeface="Arial Black"/>
              </a:rPr>
              <a:t>(Kelompok </a:t>
            </a:r>
            <a:r>
              <a:rPr dirty="0" sz="800" spc="-120">
                <a:solidFill>
                  <a:srgbClr val="FFFFFF"/>
                </a:solidFill>
                <a:latin typeface="Arial Black"/>
                <a:cs typeface="Arial Black"/>
              </a:rPr>
              <a:t>Rentan</a:t>
            </a:r>
            <a:r>
              <a:rPr dirty="0" sz="800" spc="-4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800" spc="-95">
                <a:solidFill>
                  <a:srgbClr val="FFFFFF"/>
                </a:solidFill>
                <a:latin typeface="Arial Black"/>
                <a:cs typeface="Arial Black"/>
              </a:rPr>
              <a:t>Golput).</a:t>
            </a:r>
            <a:endParaRPr sz="800">
              <a:latin typeface="Arial Black"/>
              <a:cs typeface="Arial Black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612136" y="1011478"/>
            <a:ext cx="4665980" cy="1654175"/>
          </a:xfrm>
          <a:custGeom>
            <a:avLst/>
            <a:gdLst/>
            <a:ahLst/>
            <a:cxnLst/>
            <a:rect l="l" t="t" r="r" b="b"/>
            <a:pathLst>
              <a:path w="4665980" h="1654175">
                <a:moveTo>
                  <a:pt x="195605" y="112953"/>
                </a:moveTo>
                <a:lnTo>
                  <a:pt x="0" y="0"/>
                </a:lnTo>
                <a:lnTo>
                  <a:pt x="0" y="225894"/>
                </a:lnTo>
                <a:lnTo>
                  <a:pt x="195605" y="112953"/>
                </a:lnTo>
                <a:close/>
              </a:path>
              <a:path w="4665980" h="1654175">
                <a:moveTo>
                  <a:pt x="212928" y="1419796"/>
                </a:moveTo>
                <a:lnTo>
                  <a:pt x="17322" y="1532750"/>
                </a:lnTo>
                <a:lnTo>
                  <a:pt x="212928" y="1645691"/>
                </a:lnTo>
                <a:lnTo>
                  <a:pt x="212928" y="1419796"/>
                </a:lnTo>
                <a:close/>
              </a:path>
              <a:path w="4665980" h="1654175">
                <a:moveTo>
                  <a:pt x="2918777" y="112953"/>
                </a:moveTo>
                <a:lnTo>
                  <a:pt x="2723172" y="0"/>
                </a:lnTo>
                <a:lnTo>
                  <a:pt x="2723172" y="225894"/>
                </a:lnTo>
                <a:lnTo>
                  <a:pt x="2918777" y="112953"/>
                </a:lnTo>
                <a:close/>
              </a:path>
              <a:path w="4665980" h="1654175">
                <a:moveTo>
                  <a:pt x="2949994" y="1428051"/>
                </a:moveTo>
                <a:lnTo>
                  <a:pt x="2754401" y="1540992"/>
                </a:lnTo>
                <a:lnTo>
                  <a:pt x="2949994" y="1653946"/>
                </a:lnTo>
                <a:lnTo>
                  <a:pt x="2949994" y="1428051"/>
                </a:lnTo>
                <a:close/>
              </a:path>
              <a:path w="4665980" h="1654175">
                <a:moveTo>
                  <a:pt x="4665396" y="742086"/>
                </a:moveTo>
                <a:lnTo>
                  <a:pt x="4439488" y="742086"/>
                </a:lnTo>
                <a:lnTo>
                  <a:pt x="4552442" y="937691"/>
                </a:lnTo>
                <a:lnTo>
                  <a:pt x="4665396" y="742086"/>
                </a:lnTo>
                <a:close/>
              </a:path>
            </a:pathLst>
          </a:custGeom>
          <a:solidFill>
            <a:srgbClr val="741A46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8498" y="189497"/>
            <a:ext cx="993775" cy="996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55"/>
              </a:lnSpc>
            </a:pPr>
            <a:r>
              <a:rPr dirty="0" sz="700" spc="45" b="1">
                <a:latin typeface="Comfortaa"/>
                <a:cs typeface="Comfortaa"/>
              </a:rPr>
              <a:t>Bhinneka </a:t>
            </a:r>
            <a:r>
              <a:rPr dirty="0" sz="700" spc="25" b="1">
                <a:latin typeface="Comfortaa"/>
                <a:cs typeface="Comfortaa"/>
              </a:rPr>
              <a:t>Tunggal</a:t>
            </a:r>
            <a:r>
              <a:rPr dirty="0" sz="700" spc="-114" b="1">
                <a:latin typeface="Comfortaa"/>
                <a:cs typeface="Comfortaa"/>
              </a:rPr>
              <a:t> </a:t>
            </a:r>
            <a:r>
              <a:rPr dirty="0" sz="700" spc="20" b="1">
                <a:latin typeface="Comfortaa"/>
                <a:cs typeface="Comfortaa"/>
              </a:rPr>
              <a:t>Ika</a:t>
            </a:r>
            <a:endParaRPr sz="700">
              <a:latin typeface="Comfortaa"/>
              <a:cs typeface="Comforta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42569" y="185512"/>
            <a:ext cx="114972" cy="1149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4" name="object 4"/>
          <p:cNvGrpSpPr/>
          <p:nvPr/>
        </p:nvGrpSpPr>
        <p:grpSpPr>
          <a:xfrm>
            <a:off x="388499" y="499549"/>
            <a:ext cx="8427720" cy="799465"/>
            <a:chOff x="388499" y="499549"/>
            <a:chExt cx="8427720" cy="799465"/>
          </a:xfrm>
        </p:grpSpPr>
        <p:sp>
          <p:nvSpPr>
            <p:cNvPr id="5" name="object 5"/>
            <p:cNvSpPr/>
            <p:nvPr/>
          </p:nvSpPr>
          <p:spPr>
            <a:xfrm>
              <a:off x="460699" y="499549"/>
              <a:ext cx="8283575" cy="758825"/>
            </a:xfrm>
            <a:custGeom>
              <a:avLst/>
              <a:gdLst/>
              <a:ahLst/>
              <a:cxnLst/>
              <a:rect l="l" t="t" r="r" b="b"/>
              <a:pathLst>
                <a:path w="8283575" h="758825">
                  <a:moveTo>
                    <a:pt x="5521513" y="0"/>
                  </a:moveTo>
                  <a:lnTo>
                    <a:pt x="5521513" y="758398"/>
                  </a:lnTo>
                </a:path>
                <a:path w="8283575" h="758825">
                  <a:moveTo>
                    <a:pt x="8283183" y="758448"/>
                  </a:moveTo>
                  <a:lnTo>
                    <a:pt x="0" y="758448"/>
                  </a:lnTo>
                </a:path>
              </a:pathLst>
            </a:custGeom>
            <a:ln w="19049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8734357" y="1217135"/>
              <a:ext cx="81724" cy="8172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88499" y="1217135"/>
              <a:ext cx="81724" cy="817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/>
          <p:nvPr/>
        </p:nvSpPr>
        <p:spPr>
          <a:xfrm>
            <a:off x="8774857" y="198899"/>
            <a:ext cx="101699" cy="1016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01298" y="1457397"/>
            <a:ext cx="1536065" cy="342900"/>
          </a:xfrm>
          <a:custGeom>
            <a:avLst/>
            <a:gdLst/>
            <a:ahLst/>
            <a:cxnLst/>
            <a:rect l="l" t="t" r="r" b="b"/>
            <a:pathLst>
              <a:path w="1536064" h="342900">
                <a:moveTo>
                  <a:pt x="1478644" y="342299"/>
                </a:moveTo>
                <a:lnTo>
                  <a:pt x="57049" y="342299"/>
                </a:lnTo>
                <a:lnTo>
                  <a:pt x="34843" y="337815"/>
                </a:lnTo>
                <a:lnTo>
                  <a:pt x="16709" y="325589"/>
                </a:lnTo>
                <a:lnTo>
                  <a:pt x="4483" y="307454"/>
                </a:lnTo>
                <a:lnTo>
                  <a:pt x="0" y="285246"/>
                </a:lnTo>
                <a:lnTo>
                  <a:pt x="0" y="57049"/>
                </a:lnTo>
                <a:lnTo>
                  <a:pt x="4483" y="34843"/>
                </a:lnTo>
                <a:lnTo>
                  <a:pt x="16709" y="16709"/>
                </a:lnTo>
                <a:lnTo>
                  <a:pt x="34843" y="4483"/>
                </a:lnTo>
                <a:lnTo>
                  <a:pt x="57049" y="0"/>
                </a:lnTo>
                <a:lnTo>
                  <a:pt x="1478644" y="0"/>
                </a:lnTo>
                <a:lnTo>
                  <a:pt x="1518986" y="16709"/>
                </a:lnTo>
                <a:lnTo>
                  <a:pt x="1535696" y="57049"/>
                </a:lnTo>
                <a:lnTo>
                  <a:pt x="1535696" y="285246"/>
                </a:lnTo>
                <a:lnTo>
                  <a:pt x="1531213" y="307454"/>
                </a:lnTo>
                <a:lnTo>
                  <a:pt x="1518986" y="325589"/>
                </a:lnTo>
                <a:lnTo>
                  <a:pt x="1500852" y="337815"/>
                </a:lnTo>
                <a:lnTo>
                  <a:pt x="1478644" y="342299"/>
                </a:lnTo>
                <a:close/>
              </a:path>
            </a:pathLst>
          </a:custGeom>
          <a:solidFill>
            <a:srgbClr val="A572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501755" y="1479413"/>
            <a:ext cx="3195955" cy="12839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83234">
              <a:lnSpc>
                <a:spcPct val="100000"/>
              </a:lnSpc>
              <a:spcBef>
                <a:spcPts val="100"/>
              </a:spcBef>
            </a:pPr>
            <a:r>
              <a:rPr dirty="0" sz="1300" spc="-30" b="1">
                <a:solidFill>
                  <a:srgbClr val="FFFFFF"/>
                </a:solidFill>
                <a:latin typeface="Arial"/>
                <a:cs typeface="Arial"/>
              </a:rPr>
              <a:t>Persiapan</a:t>
            </a:r>
            <a:endParaRPr sz="1300">
              <a:latin typeface="Arial"/>
              <a:cs typeface="Arial"/>
            </a:endParaRPr>
          </a:p>
          <a:p>
            <a:pPr marL="171450" marR="5080" indent="-137795">
              <a:lnSpc>
                <a:spcPct val="114999"/>
              </a:lnSpc>
              <a:spcBef>
                <a:spcPts val="1445"/>
              </a:spcBef>
              <a:buAutoNum type="arabicParenR"/>
              <a:tabLst>
                <a:tab pos="172085" algn="l"/>
              </a:tabLst>
            </a:pPr>
            <a:r>
              <a:rPr dirty="0" sz="1000" spc="-150">
                <a:latin typeface="Arial Black"/>
                <a:cs typeface="Arial Black"/>
              </a:rPr>
              <a:t>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50">
                <a:latin typeface="Arial Black"/>
                <a:cs typeface="Arial Black"/>
              </a:rPr>
              <a:t>mempersiapkan </a:t>
            </a:r>
            <a:r>
              <a:rPr dirty="0" sz="1000" spc="-125">
                <a:latin typeface="Arial Black"/>
                <a:cs typeface="Arial Black"/>
              </a:rPr>
              <a:t>tata </a:t>
            </a:r>
            <a:r>
              <a:rPr dirty="0" sz="1000" spc="-140">
                <a:latin typeface="Arial Black"/>
                <a:cs typeface="Arial Black"/>
              </a:rPr>
              <a:t>letak </a:t>
            </a:r>
            <a:r>
              <a:rPr dirty="0" sz="1000" spc="-150">
                <a:latin typeface="Arial Black"/>
                <a:cs typeface="Arial Black"/>
              </a:rPr>
              <a:t>pameran </a:t>
            </a:r>
            <a:r>
              <a:rPr dirty="0" sz="1000" spc="-160">
                <a:latin typeface="Arial Black"/>
                <a:cs typeface="Arial Black"/>
              </a:rPr>
              <a:t>sesuai  </a:t>
            </a:r>
            <a:r>
              <a:rPr dirty="0" sz="1000" spc="-155">
                <a:latin typeface="Arial Black"/>
                <a:cs typeface="Arial Black"/>
              </a:rPr>
              <a:t>rencana</a:t>
            </a:r>
            <a:endParaRPr sz="1000">
              <a:latin typeface="Arial Black"/>
              <a:cs typeface="Arial Black"/>
            </a:endParaRPr>
          </a:p>
          <a:p>
            <a:pPr marL="171450" indent="-159385">
              <a:lnSpc>
                <a:spcPct val="100000"/>
              </a:lnSpc>
              <a:spcBef>
                <a:spcPts val="180"/>
              </a:spcBef>
              <a:buAutoNum type="arabicParenR"/>
              <a:tabLst>
                <a:tab pos="172085" algn="l"/>
              </a:tabLst>
            </a:pPr>
            <a:r>
              <a:rPr dirty="0" sz="1000" spc="-150">
                <a:latin typeface="Arial Black"/>
                <a:cs typeface="Arial Black"/>
              </a:rPr>
              <a:t>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40">
                <a:latin typeface="Arial Black"/>
                <a:cs typeface="Arial Black"/>
              </a:rPr>
              <a:t>mengkonfirmasi kehadiran</a:t>
            </a:r>
            <a:r>
              <a:rPr dirty="0" sz="1000" spc="40">
                <a:latin typeface="Arial Black"/>
                <a:cs typeface="Arial Black"/>
              </a:rPr>
              <a:t> </a:t>
            </a:r>
            <a:r>
              <a:rPr dirty="0" sz="1000" spc="-135">
                <a:latin typeface="Arial Black"/>
                <a:cs typeface="Arial Black"/>
              </a:rPr>
              <a:t>undangan</a:t>
            </a:r>
            <a:endParaRPr sz="1000">
              <a:latin typeface="Arial Black"/>
              <a:cs typeface="Arial Black"/>
            </a:endParaRPr>
          </a:p>
          <a:p>
            <a:pPr marL="171450" marR="5080" indent="-156210">
              <a:lnSpc>
                <a:spcPct val="114999"/>
              </a:lnSpc>
              <a:buAutoNum type="arabicParenR"/>
              <a:tabLst>
                <a:tab pos="172085" algn="l"/>
              </a:tabLst>
            </a:pPr>
            <a:r>
              <a:rPr dirty="0" sz="1000" spc="-135">
                <a:latin typeface="Arial Black"/>
                <a:cs typeface="Arial Black"/>
              </a:rPr>
              <a:t>Guru </a:t>
            </a:r>
            <a:r>
              <a:rPr dirty="0" sz="1000" spc="-155">
                <a:latin typeface="Arial Black"/>
                <a:cs typeface="Arial Black"/>
              </a:rPr>
              <a:t>memastikan </a:t>
            </a:r>
            <a:r>
              <a:rPr dirty="0" sz="1000" spc="-145">
                <a:latin typeface="Arial Black"/>
                <a:cs typeface="Arial Black"/>
              </a:rPr>
              <a:t>kelengkapan </a:t>
            </a:r>
            <a:r>
              <a:rPr dirty="0" sz="1000" spc="-140">
                <a:latin typeface="Arial Black"/>
                <a:cs typeface="Arial Black"/>
              </a:rPr>
              <a:t>dokumen </a:t>
            </a:r>
            <a:r>
              <a:rPr dirty="0" sz="1000" spc="-135">
                <a:latin typeface="Arial Black"/>
                <a:cs typeface="Arial Black"/>
              </a:rPr>
              <a:t>dan </a:t>
            </a:r>
            <a:r>
              <a:rPr dirty="0" sz="1000" spc="-140">
                <a:latin typeface="Arial Black"/>
                <a:cs typeface="Arial Black"/>
              </a:rPr>
              <a:t>kerapihan  </a:t>
            </a:r>
            <a:r>
              <a:rPr dirty="0" sz="1000" spc="-155">
                <a:latin typeface="Arial Black"/>
                <a:cs typeface="Arial Black"/>
              </a:rPr>
              <a:t>area </a:t>
            </a:r>
            <a:r>
              <a:rPr dirty="0" sz="1000" spc="-150">
                <a:latin typeface="Arial Black"/>
                <a:cs typeface="Arial Black"/>
              </a:rPr>
              <a:t>pameran </a:t>
            </a:r>
            <a:r>
              <a:rPr dirty="0" sz="1000" spc="-135">
                <a:latin typeface="Arial Black"/>
                <a:cs typeface="Arial Black"/>
              </a:rPr>
              <a:t>milik </a:t>
            </a:r>
            <a:r>
              <a:rPr dirty="0" sz="1000" spc="-140">
                <a:latin typeface="Arial Black"/>
                <a:cs typeface="Arial Black"/>
              </a:rPr>
              <a:t>peserta</a:t>
            </a:r>
            <a:r>
              <a:rPr dirty="0" sz="1000" spc="-105">
                <a:latin typeface="Arial Black"/>
                <a:cs typeface="Arial Black"/>
              </a:rPr>
              <a:t> </a:t>
            </a:r>
            <a:r>
              <a:rPr dirty="0" sz="1000" spc="-120">
                <a:latin typeface="Arial Black"/>
                <a:cs typeface="Arial Black"/>
              </a:rPr>
              <a:t>didik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309916" y="1494146"/>
            <a:ext cx="1536065" cy="342900"/>
          </a:xfrm>
          <a:custGeom>
            <a:avLst/>
            <a:gdLst/>
            <a:ahLst/>
            <a:cxnLst/>
            <a:rect l="l" t="t" r="r" b="b"/>
            <a:pathLst>
              <a:path w="1536064" h="342900">
                <a:moveTo>
                  <a:pt x="1478647" y="342299"/>
                </a:moveTo>
                <a:lnTo>
                  <a:pt x="57049" y="342299"/>
                </a:lnTo>
                <a:lnTo>
                  <a:pt x="34846" y="337815"/>
                </a:lnTo>
                <a:lnTo>
                  <a:pt x="16712" y="325589"/>
                </a:lnTo>
                <a:lnTo>
                  <a:pt x="4484" y="307454"/>
                </a:lnTo>
                <a:lnTo>
                  <a:pt x="0" y="285246"/>
                </a:lnTo>
                <a:lnTo>
                  <a:pt x="0" y="57049"/>
                </a:lnTo>
                <a:lnTo>
                  <a:pt x="4484" y="34843"/>
                </a:lnTo>
                <a:lnTo>
                  <a:pt x="16712" y="16709"/>
                </a:lnTo>
                <a:lnTo>
                  <a:pt x="34846" y="4483"/>
                </a:lnTo>
                <a:lnTo>
                  <a:pt x="57049" y="0"/>
                </a:lnTo>
                <a:lnTo>
                  <a:pt x="1478647" y="0"/>
                </a:lnTo>
                <a:lnTo>
                  <a:pt x="1518996" y="16709"/>
                </a:lnTo>
                <a:lnTo>
                  <a:pt x="1535696" y="57049"/>
                </a:lnTo>
                <a:lnTo>
                  <a:pt x="1535696" y="285246"/>
                </a:lnTo>
                <a:lnTo>
                  <a:pt x="1531212" y="307454"/>
                </a:lnTo>
                <a:lnTo>
                  <a:pt x="1518984" y="325589"/>
                </a:lnTo>
                <a:lnTo>
                  <a:pt x="1500850" y="337815"/>
                </a:lnTo>
                <a:lnTo>
                  <a:pt x="1478647" y="342299"/>
                </a:lnTo>
                <a:close/>
              </a:path>
            </a:pathLst>
          </a:custGeom>
          <a:solidFill>
            <a:srgbClr val="627E8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4262908" y="1523819"/>
            <a:ext cx="3275965" cy="24726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35280">
              <a:lnSpc>
                <a:spcPct val="100000"/>
              </a:lnSpc>
              <a:spcBef>
                <a:spcPts val="100"/>
              </a:spcBef>
            </a:pPr>
            <a:r>
              <a:rPr dirty="0" sz="1300" spc="-25" b="1">
                <a:solidFill>
                  <a:srgbClr val="FFFFFF"/>
                </a:solidFill>
                <a:latin typeface="Arial"/>
                <a:cs typeface="Arial"/>
              </a:rPr>
              <a:t>Pelaksanaan</a:t>
            </a:r>
            <a:endParaRPr sz="1300">
              <a:latin typeface="Arial"/>
              <a:cs typeface="Arial"/>
            </a:endParaRPr>
          </a:p>
          <a:p>
            <a:pPr marL="255904" marR="57150" indent="-215900">
              <a:lnSpc>
                <a:spcPct val="114999"/>
              </a:lnSpc>
              <a:spcBef>
                <a:spcPts val="1145"/>
              </a:spcBef>
            </a:pPr>
            <a:r>
              <a:rPr dirty="0" sz="1000" spc="-200">
                <a:latin typeface="Arial Black"/>
                <a:cs typeface="Arial Black"/>
              </a:rPr>
              <a:t>1.) </a:t>
            </a:r>
            <a:r>
              <a:rPr dirty="0" sz="1000" spc="-135">
                <a:latin typeface="Arial Black"/>
                <a:cs typeface="Arial Black"/>
              </a:rPr>
              <a:t>Guru </a:t>
            </a:r>
            <a:r>
              <a:rPr dirty="0" sz="1000" spc="-160">
                <a:latin typeface="Arial Black"/>
                <a:cs typeface="Arial Black"/>
              </a:rPr>
              <a:t>membuka </a:t>
            </a:r>
            <a:r>
              <a:rPr dirty="0" sz="1000" spc="-145">
                <a:latin typeface="Arial Black"/>
                <a:cs typeface="Arial Black"/>
              </a:rPr>
              <a:t>pameran, </a:t>
            </a:r>
            <a:r>
              <a:rPr dirty="0" sz="1000" spc="-155">
                <a:latin typeface="Arial Black"/>
                <a:cs typeface="Arial Black"/>
              </a:rPr>
              <a:t>menjelaskan </a:t>
            </a:r>
            <a:r>
              <a:rPr dirty="0" sz="1000" spc="-125">
                <a:latin typeface="Arial Black"/>
                <a:cs typeface="Arial Black"/>
              </a:rPr>
              <a:t>tujuan </a:t>
            </a:r>
            <a:r>
              <a:rPr dirty="0" sz="1000" spc="-150">
                <a:latin typeface="Arial Black"/>
                <a:cs typeface="Arial Black"/>
              </a:rPr>
              <a:t>pameran  </a:t>
            </a:r>
            <a:r>
              <a:rPr dirty="0" sz="1000" spc="-135">
                <a:latin typeface="Arial Black"/>
                <a:cs typeface="Arial Black"/>
              </a:rPr>
              <a:t>dan </a:t>
            </a:r>
            <a:r>
              <a:rPr dirty="0" sz="1000" spc="-150">
                <a:latin typeface="Arial Black"/>
                <a:cs typeface="Arial Black"/>
              </a:rPr>
              <a:t>gambaran </a:t>
            </a:r>
            <a:r>
              <a:rPr dirty="0" sz="1000" spc="-145">
                <a:latin typeface="Arial Black"/>
                <a:cs typeface="Arial Black"/>
              </a:rPr>
              <a:t>proses </a:t>
            </a:r>
            <a:r>
              <a:rPr dirty="0" sz="1000" spc="-135">
                <a:latin typeface="Arial Black"/>
                <a:cs typeface="Arial Black"/>
              </a:rPr>
              <a:t>belajar </a:t>
            </a:r>
            <a:r>
              <a:rPr dirty="0" sz="1000" spc="-150">
                <a:latin typeface="Arial Black"/>
                <a:cs typeface="Arial Black"/>
              </a:rPr>
              <a:t>Peserta</a:t>
            </a:r>
            <a:r>
              <a:rPr dirty="0" sz="1000" spc="-70">
                <a:latin typeface="Arial Black"/>
                <a:cs typeface="Arial Black"/>
              </a:rPr>
              <a:t> </a:t>
            </a:r>
            <a:r>
              <a:rPr dirty="0" sz="1000" spc="-130">
                <a:latin typeface="Arial Black"/>
                <a:cs typeface="Arial Black"/>
              </a:rPr>
              <a:t>didik.</a:t>
            </a:r>
            <a:endParaRPr sz="1000">
              <a:latin typeface="Arial Black"/>
              <a:cs typeface="Arial Black"/>
            </a:endParaRPr>
          </a:p>
          <a:p>
            <a:pPr marL="255904" marR="298450" indent="-237490">
              <a:lnSpc>
                <a:spcPct val="114999"/>
              </a:lnSpc>
            </a:pPr>
            <a:r>
              <a:rPr dirty="0" sz="1000" spc="-140">
                <a:latin typeface="Arial Black"/>
                <a:cs typeface="Arial Black"/>
              </a:rPr>
              <a:t>2.) </a:t>
            </a:r>
            <a:r>
              <a:rPr dirty="0" sz="1000" spc="-150">
                <a:latin typeface="Arial Black"/>
                <a:cs typeface="Arial Black"/>
              </a:rPr>
              <a:t>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55">
                <a:latin typeface="Arial Black"/>
                <a:cs typeface="Arial Black"/>
              </a:rPr>
              <a:t>menjelaskan </a:t>
            </a:r>
            <a:r>
              <a:rPr dirty="0" sz="1000" spc="-145">
                <a:latin typeface="Arial Black"/>
                <a:cs typeface="Arial Black"/>
              </a:rPr>
              <a:t>proses </a:t>
            </a:r>
            <a:r>
              <a:rPr dirty="0" sz="1000" spc="-140">
                <a:latin typeface="Arial Black"/>
                <a:cs typeface="Arial Black"/>
              </a:rPr>
              <a:t>kegiatan </a:t>
            </a:r>
            <a:r>
              <a:rPr dirty="0" sz="1000" spc="-150">
                <a:latin typeface="Arial Black"/>
                <a:cs typeface="Arial Black"/>
              </a:rPr>
              <a:t>kepada  </a:t>
            </a:r>
            <a:r>
              <a:rPr dirty="0" sz="1000" spc="-125">
                <a:latin typeface="Arial Black"/>
                <a:cs typeface="Arial Black"/>
              </a:rPr>
              <a:t>pengunjung</a:t>
            </a:r>
            <a:r>
              <a:rPr dirty="0" sz="1000" spc="-95">
                <a:latin typeface="Arial Black"/>
                <a:cs typeface="Arial Black"/>
              </a:rPr>
              <a:t> </a:t>
            </a:r>
            <a:r>
              <a:rPr dirty="0" sz="1000" spc="-150">
                <a:latin typeface="Arial Black"/>
                <a:cs typeface="Arial Black"/>
              </a:rPr>
              <a:t>pameran.</a:t>
            </a:r>
            <a:endParaRPr sz="1000">
              <a:latin typeface="Arial Black"/>
              <a:cs typeface="Arial Black"/>
            </a:endParaRPr>
          </a:p>
          <a:p>
            <a:pPr marL="255904" marR="67310" indent="-234315">
              <a:lnSpc>
                <a:spcPct val="114999"/>
              </a:lnSpc>
            </a:pPr>
            <a:r>
              <a:rPr dirty="0" sz="1000" spc="-150">
                <a:latin typeface="Arial Black"/>
                <a:cs typeface="Arial Black"/>
              </a:rPr>
              <a:t>3.) 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45">
                <a:latin typeface="Arial Black"/>
                <a:cs typeface="Arial Black"/>
              </a:rPr>
              <a:t>meminta </a:t>
            </a:r>
            <a:r>
              <a:rPr dirty="0" sz="1000" spc="-125">
                <a:latin typeface="Arial Black"/>
                <a:cs typeface="Arial Black"/>
              </a:rPr>
              <a:t>pengunjung </a:t>
            </a:r>
            <a:r>
              <a:rPr dirty="0" sz="1000" spc="-130">
                <a:latin typeface="Arial Black"/>
                <a:cs typeface="Arial Black"/>
              </a:rPr>
              <a:t>untuk </a:t>
            </a:r>
            <a:r>
              <a:rPr dirty="0" sz="1000" spc="-150">
                <a:latin typeface="Arial Black"/>
                <a:cs typeface="Arial Black"/>
              </a:rPr>
              <a:t>memberikan  </a:t>
            </a:r>
            <a:r>
              <a:rPr dirty="0" sz="1000" spc="-145">
                <a:latin typeface="Arial Black"/>
                <a:cs typeface="Arial Black"/>
              </a:rPr>
              <a:t>umpan </a:t>
            </a:r>
            <a:r>
              <a:rPr dirty="0" sz="1000" spc="-135">
                <a:latin typeface="Arial Black"/>
                <a:cs typeface="Arial Black"/>
              </a:rPr>
              <a:t>balik </a:t>
            </a:r>
            <a:r>
              <a:rPr dirty="0" sz="1000" spc="-125">
                <a:latin typeface="Arial Black"/>
                <a:cs typeface="Arial Black"/>
              </a:rPr>
              <a:t>dari </a:t>
            </a:r>
            <a:r>
              <a:rPr dirty="0" sz="1000" spc="-130">
                <a:latin typeface="Arial Black"/>
                <a:cs typeface="Arial Black"/>
              </a:rPr>
              <a:t>proyek</a:t>
            </a:r>
            <a:r>
              <a:rPr dirty="0" sz="1000" spc="35">
                <a:latin typeface="Arial Black"/>
                <a:cs typeface="Arial Black"/>
              </a:rPr>
              <a:t> </a:t>
            </a:r>
            <a:r>
              <a:rPr dirty="0" sz="1000" spc="-160">
                <a:latin typeface="Arial Black"/>
                <a:cs typeface="Arial Black"/>
              </a:rPr>
              <a:t>mereka.</a:t>
            </a:r>
            <a:endParaRPr sz="1000">
              <a:latin typeface="Arial Black"/>
              <a:cs typeface="Arial Black"/>
            </a:endParaRPr>
          </a:p>
          <a:p>
            <a:pPr marL="255904" marR="236854" indent="-243840">
              <a:lnSpc>
                <a:spcPct val="114999"/>
              </a:lnSpc>
            </a:pPr>
            <a:r>
              <a:rPr dirty="0" sz="1000" spc="-125">
                <a:latin typeface="Arial Black"/>
                <a:cs typeface="Arial Black"/>
              </a:rPr>
              <a:t>4.) </a:t>
            </a:r>
            <a:r>
              <a:rPr dirty="0" sz="1000" spc="-150">
                <a:latin typeface="Arial Black"/>
                <a:cs typeface="Arial Black"/>
              </a:rPr>
              <a:t>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60">
                <a:latin typeface="Arial Black"/>
                <a:cs typeface="Arial Black"/>
              </a:rPr>
              <a:t>melakukan </a:t>
            </a:r>
            <a:r>
              <a:rPr dirty="0" sz="1000" spc="-125">
                <a:latin typeface="Arial Black"/>
                <a:cs typeface="Arial Black"/>
              </a:rPr>
              <a:t>gallery </a:t>
            </a:r>
            <a:r>
              <a:rPr dirty="0" sz="1000" spc="-155">
                <a:latin typeface="Arial Black"/>
                <a:cs typeface="Arial Black"/>
              </a:rPr>
              <a:t>walk </a:t>
            </a:r>
            <a:r>
              <a:rPr dirty="0" sz="1000" spc="-130">
                <a:latin typeface="Arial Black"/>
                <a:cs typeface="Arial Black"/>
              </a:rPr>
              <a:t>untuk melihat  proyek </a:t>
            </a:r>
            <a:r>
              <a:rPr dirty="0" sz="1000" spc="-140">
                <a:latin typeface="Arial Black"/>
                <a:cs typeface="Arial Black"/>
              </a:rPr>
              <a:t>kelompok</a:t>
            </a:r>
            <a:r>
              <a:rPr dirty="0" sz="1000" spc="-55">
                <a:latin typeface="Arial Black"/>
                <a:cs typeface="Arial Black"/>
              </a:rPr>
              <a:t> </a:t>
            </a:r>
            <a:r>
              <a:rPr dirty="0" sz="1000" spc="-135">
                <a:latin typeface="Arial Black"/>
                <a:cs typeface="Arial Black"/>
              </a:rPr>
              <a:t>lain.</a:t>
            </a:r>
            <a:endParaRPr sz="1000">
              <a:latin typeface="Arial Black"/>
              <a:cs typeface="Arial Black"/>
            </a:endParaRPr>
          </a:p>
          <a:p>
            <a:pPr marL="255904" marR="5080" indent="-239395">
              <a:lnSpc>
                <a:spcPct val="114999"/>
              </a:lnSpc>
            </a:pPr>
            <a:r>
              <a:rPr dirty="0" sz="1000" spc="-135">
                <a:latin typeface="Arial Black"/>
                <a:cs typeface="Arial Black"/>
              </a:rPr>
              <a:t>5.) Guru </a:t>
            </a:r>
            <a:r>
              <a:rPr dirty="0" sz="1000" spc="-150">
                <a:latin typeface="Arial Black"/>
                <a:cs typeface="Arial Black"/>
              </a:rPr>
              <a:t>memberikan </a:t>
            </a:r>
            <a:r>
              <a:rPr dirty="0" sz="1000" spc="-130">
                <a:latin typeface="Arial Black"/>
                <a:cs typeface="Arial Black"/>
              </a:rPr>
              <a:t>penilaian </a:t>
            </a:r>
            <a:r>
              <a:rPr dirty="0" sz="1000" spc="-150">
                <a:latin typeface="Arial Black"/>
                <a:cs typeface="Arial Black"/>
              </a:rPr>
              <a:t>berdasarkan </a:t>
            </a:r>
            <a:r>
              <a:rPr dirty="0" sz="1000" spc="-140">
                <a:latin typeface="Arial Black"/>
                <a:cs typeface="Arial Black"/>
              </a:rPr>
              <a:t>observasi </a:t>
            </a:r>
            <a:r>
              <a:rPr dirty="0" sz="1000" spc="-125">
                <a:latin typeface="Arial Black"/>
                <a:cs typeface="Arial Black"/>
              </a:rPr>
              <a:t>guru  tentang</a:t>
            </a:r>
            <a:r>
              <a:rPr dirty="0" sz="1000" spc="-95">
                <a:latin typeface="Arial Black"/>
                <a:cs typeface="Arial Black"/>
              </a:rPr>
              <a:t> </a:t>
            </a:r>
            <a:r>
              <a:rPr dirty="0" sz="1000" spc="-155">
                <a:latin typeface="Arial Black"/>
                <a:cs typeface="Arial Black"/>
              </a:rPr>
              <a:t>pemahaman</a:t>
            </a:r>
            <a:endParaRPr sz="1000">
              <a:latin typeface="Arial Black"/>
              <a:cs typeface="Arial Black"/>
            </a:endParaRPr>
          </a:p>
          <a:p>
            <a:pPr marL="255904">
              <a:lnSpc>
                <a:spcPct val="100000"/>
              </a:lnSpc>
              <a:spcBef>
                <a:spcPts val="180"/>
              </a:spcBef>
            </a:pPr>
            <a:r>
              <a:rPr dirty="0" sz="1000" spc="-150">
                <a:latin typeface="Arial Black"/>
                <a:cs typeface="Arial Black"/>
              </a:rPr>
              <a:t>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65">
                <a:latin typeface="Arial Black"/>
                <a:cs typeface="Arial Black"/>
              </a:rPr>
              <a:t>sejak </a:t>
            </a:r>
            <a:r>
              <a:rPr dirty="0" sz="1000" spc="-155">
                <a:latin typeface="Arial Black"/>
                <a:cs typeface="Arial Black"/>
              </a:rPr>
              <a:t>awal </a:t>
            </a:r>
            <a:r>
              <a:rPr dirty="0" sz="1000" spc="-145">
                <a:latin typeface="Arial Black"/>
                <a:cs typeface="Arial Black"/>
              </a:rPr>
              <a:t>proses </a:t>
            </a:r>
            <a:r>
              <a:rPr dirty="0" sz="1000" spc="-135">
                <a:latin typeface="Arial Black"/>
                <a:cs typeface="Arial Black"/>
              </a:rPr>
              <a:t>belajar </a:t>
            </a:r>
            <a:r>
              <a:rPr dirty="0" sz="1000" spc="-130">
                <a:latin typeface="Arial Black"/>
                <a:cs typeface="Arial Black"/>
              </a:rPr>
              <a:t>hingga</a:t>
            </a:r>
            <a:r>
              <a:rPr dirty="0" sz="1000" spc="-90">
                <a:latin typeface="Arial Black"/>
                <a:cs typeface="Arial Black"/>
              </a:rPr>
              <a:t> </a:t>
            </a:r>
            <a:r>
              <a:rPr dirty="0" sz="1000" spc="-150">
                <a:latin typeface="Arial Black"/>
                <a:cs typeface="Arial Black"/>
              </a:rPr>
              <a:t>pameran.</a:t>
            </a:r>
            <a:endParaRPr sz="1000">
              <a:latin typeface="Arial Black"/>
              <a:cs typeface="Arial Black"/>
            </a:endParaRPr>
          </a:p>
          <a:p>
            <a:pPr marL="13970">
              <a:lnSpc>
                <a:spcPct val="100000"/>
              </a:lnSpc>
              <a:spcBef>
                <a:spcPts val="180"/>
              </a:spcBef>
            </a:pPr>
            <a:r>
              <a:rPr dirty="0" sz="1000" spc="-130">
                <a:latin typeface="Arial Black"/>
                <a:cs typeface="Arial Black"/>
              </a:rPr>
              <a:t>6.) </a:t>
            </a:r>
            <a:r>
              <a:rPr dirty="0" sz="1000" spc="-150">
                <a:latin typeface="Arial Black"/>
                <a:cs typeface="Arial Black"/>
              </a:rPr>
              <a:t>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40">
                <a:latin typeface="Arial Black"/>
                <a:cs typeface="Arial Black"/>
              </a:rPr>
              <a:t>mengisi </a:t>
            </a:r>
            <a:r>
              <a:rPr dirty="0" sz="1000" spc="-135">
                <a:latin typeface="Arial Black"/>
                <a:cs typeface="Arial Black"/>
              </a:rPr>
              <a:t>Formative</a:t>
            </a:r>
            <a:r>
              <a:rPr dirty="0" sz="1000" spc="-70">
                <a:latin typeface="Arial Black"/>
                <a:cs typeface="Arial Black"/>
              </a:rPr>
              <a:t> </a:t>
            </a:r>
            <a:r>
              <a:rPr dirty="0" sz="1000" spc="-165">
                <a:latin typeface="Arial Black"/>
                <a:cs typeface="Arial Black"/>
              </a:rPr>
              <a:t>Assessment.</a:t>
            </a:r>
            <a:endParaRPr sz="1000">
              <a:latin typeface="Arial Black"/>
              <a:cs typeface="Arial Black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0" y="466294"/>
            <a:ext cx="1068705" cy="678815"/>
            <a:chOff x="0" y="466294"/>
            <a:chExt cx="1068705" cy="678815"/>
          </a:xfrm>
        </p:grpSpPr>
        <p:sp>
          <p:nvSpPr>
            <p:cNvPr id="14" name="object 14"/>
            <p:cNvSpPr/>
            <p:nvPr/>
          </p:nvSpPr>
          <p:spPr>
            <a:xfrm>
              <a:off x="0" y="466294"/>
              <a:ext cx="1068705" cy="678815"/>
            </a:xfrm>
            <a:custGeom>
              <a:avLst/>
              <a:gdLst/>
              <a:ahLst/>
              <a:cxnLst/>
              <a:rect l="l" t="t" r="r" b="b"/>
              <a:pathLst>
                <a:path w="1068705" h="678815">
                  <a:moveTo>
                    <a:pt x="1064074" y="289319"/>
                  </a:moveTo>
                  <a:lnTo>
                    <a:pt x="61539" y="289319"/>
                  </a:lnTo>
                  <a:lnTo>
                    <a:pt x="95289" y="287631"/>
                  </a:lnTo>
                  <a:lnTo>
                    <a:pt x="175883" y="282394"/>
                  </a:lnTo>
                  <a:lnTo>
                    <a:pt x="239135" y="277216"/>
                  </a:lnTo>
                  <a:lnTo>
                    <a:pt x="398519" y="262494"/>
                  </a:lnTo>
                  <a:lnTo>
                    <a:pt x="402009" y="248644"/>
                  </a:lnTo>
                  <a:lnTo>
                    <a:pt x="410621" y="220889"/>
                  </a:lnTo>
                  <a:lnTo>
                    <a:pt x="427961" y="181902"/>
                  </a:lnTo>
                  <a:lnTo>
                    <a:pt x="449609" y="146404"/>
                  </a:lnTo>
                  <a:lnTo>
                    <a:pt x="475619" y="113469"/>
                  </a:lnTo>
                  <a:lnTo>
                    <a:pt x="505936" y="84024"/>
                  </a:lnTo>
                  <a:lnTo>
                    <a:pt x="516353" y="74482"/>
                  </a:lnTo>
                  <a:lnTo>
                    <a:pt x="550976" y="50274"/>
                  </a:lnTo>
                  <a:lnTo>
                    <a:pt x="588218" y="30314"/>
                  </a:lnTo>
                  <a:lnTo>
                    <a:pt x="641926" y="11287"/>
                  </a:lnTo>
                  <a:lnTo>
                    <a:pt x="684406" y="2617"/>
                  </a:lnTo>
                  <a:lnTo>
                    <a:pt x="713851" y="0"/>
                  </a:lnTo>
                  <a:lnTo>
                    <a:pt x="746786" y="0"/>
                  </a:lnTo>
                  <a:lnTo>
                    <a:pt x="813470" y="10414"/>
                  </a:lnTo>
                  <a:lnTo>
                    <a:pt x="861128" y="26882"/>
                  </a:lnTo>
                  <a:lnTo>
                    <a:pt x="918270" y="58072"/>
                  </a:lnTo>
                  <a:lnTo>
                    <a:pt x="957258" y="88389"/>
                  </a:lnTo>
                  <a:lnTo>
                    <a:pt x="990195" y="123012"/>
                  </a:lnTo>
                  <a:lnTo>
                    <a:pt x="1018765" y="162872"/>
                  </a:lnTo>
                  <a:lnTo>
                    <a:pt x="1041285" y="207039"/>
                  </a:lnTo>
                  <a:lnTo>
                    <a:pt x="1057752" y="254696"/>
                  </a:lnTo>
                  <a:lnTo>
                    <a:pt x="1061245" y="270291"/>
                  </a:lnTo>
                  <a:lnTo>
                    <a:pt x="1064074" y="289319"/>
                  </a:lnTo>
                  <a:close/>
                </a:path>
                <a:path w="1068705" h="678815">
                  <a:moveTo>
                    <a:pt x="0" y="403516"/>
                  </a:moveTo>
                  <a:lnTo>
                    <a:pt x="0" y="288605"/>
                  </a:lnTo>
                  <a:lnTo>
                    <a:pt x="15627" y="289319"/>
                  </a:lnTo>
                  <a:lnTo>
                    <a:pt x="1064074" y="289319"/>
                  </a:lnTo>
                  <a:lnTo>
                    <a:pt x="1066422" y="304041"/>
                  </a:lnTo>
                  <a:lnTo>
                    <a:pt x="1068170" y="338724"/>
                  </a:lnTo>
                  <a:lnTo>
                    <a:pt x="1067295" y="356936"/>
                  </a:lnTo>
                  <a:lnTo>
                    <a:pt x="1066422" y="373346"/>
                  </a:lnTo>
                  <a:lnTo>
                    <a:pt x="1063805" y="390686"/>
                  </a:lnTo>
                  <a:lnTo>
                    <a:pt x="1061914" y="402849"/>
                  </a:lnTo>
                  <a:lnTo>
                    <a:pt x="15627" y="402849"/>
                  </a:lnTo>
                  <a:lnTo>
                    <a:pt x="0" y="403516"/>
                  </a:lnTo>
                  <a:close/>
                </a:path>
                <a:path w="1068705" h="678815">
                  <a:moveTo>
                    <a:pt x="728571" y="678321"/>
                  </a:moveTo>
                  <a:lnTo>
                    <a:pt x="714723" y="678321"/>
                  </a:lnTo>
                  <a:lnTo>
                    <a:pt x="700001" y="677448"/>
                  </a:lnTo>
                  <a:lnTo>
                    <a:pt x="686093" y="675701"/>
                  </a:lnTo>
                  <a:lnTo>
                    <a:pt x="644546" y="667903"/>
                  </a:lnTo>
                  <a:lnTo>
                    <a:pt x="630696" y="663598"/>
                  </a:lnTo>
                  <a:lnTo>
                    <a:pt x="617661" y="660106"/>
                  </a:lnTo>
                  <a:lnTo>
                    <a:pt x="568316" y="637586"/>
                  </a:lnTo>
                  <a:lnTo>
                    <a:pt x="522403" y="608143"/>
                  </a:lnTo>
                  <a:lnTo>
                    <a:pt x="473001" y="562231"/>
                  </a:lnTo>
                  <a:lnTo>
                    <a:pt x="456534" y="540583"/>
                  </a:lnTo>
                  <a:lnTo>
                    <a:pt x="448736" y="530168"/>
                  </a:lnTo>
                  <a:lnTo>
                    <a:pt x="415859" y="470406"/>
                  </a:lnTo>
                  <a:lnTo>
                    <a:pt x="402824" y="431419"/>
                  </a:lnTo>
                  <a:lnTo>
                    <a:pt x="309311" y="421876"/>
                  </a:lnTo>
                  <a:lnTo>
                    <a:pt x="169831" y="409774"/>
                  </a:lnTo>
                  <a:lnTo>
                    <a:pt x="92729" y="404536"/>
                  </a:lnTo>
                  <a:lnTo>
                    <a:pt x="34655" y="402849"/>
                  </a:lnTo>
                  <a:lnTo>
                    <a:pt x="1061914" y="402849"/>
                  </a:lnTo>
                  <a:lnTo>
                    <a:pt x="1052575" y="440089"/>
                  </a:lnTo>
                  <a:lnTo>
                    <a:pt x="1027435" y="500724"/>
                  </a:lnTo>
                  <a:lnTo>
                    <a:pt x="1000553" y="542271"/>
                  </a:lnTo>
                  <a:lnTo>
                    <a:pt x="990195" y="554433"/>
                  </a:lnTo>
                  <a:lnTo>
                    <a:pt x="979778" y="567411"/>
                  </a:lnTo>
                  <a:lnTo>
                    <a:pt x="944283" y="601218"/>
                  </a:lnTo>
                  <a:lnTo>
                    <a:pt x="890573" y="637586"/>
                  </a:lnTo>
                  <a:lnTo>
                    <a:pt x="845533" y="657488"/>
                  </a:lnTo>
                  <a:lnTo>
                    <a:pt x="797003" y="671396"/>
                  </a:lnTo>
                  <a:lnTo>
                    <a:pt x="763195" y="676573"/>
                  </a:lnTo>
                  <a:lnTo>
                    <a:pt x="728571" y="6783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474536" y="536343"/>
              <a:ext cx="521334" cy="521334"/>
            </a:xfrm>
            <a:custGeom>
              <a:avLst/>
              <a:gdLst/>
              <a:ahLst/>
              <a:cxnLst/>
              <a:rect l="l" t="t" r="r" b="b"/>
              <a:pathLst>
                <a:path w="521334" h="521334">
                  <a:moveTo>
                    <a:pt x="260394" y="520788"/>
                  </a:moveTo>
                  <a:lnTo>
                    <a:pt x="213588" y="516593"/>
                  </a:lnTo>
                  <a:lnTo>
                    <a:pt x="169534" y="504498"/>
                  </a:lnTo>
                  <a:lnTo>
                    <a:pt x="128968" y="485237"/>
                  </a:lnTo>
                  <a:lnTo>
                    <a:pt x="92625" y="459547"/>
                  </a:lnTo>
                  <a:lnTo>
                    <a:pt x="61241" y="428163"/>
                  </a:lnTo>
                  <a:lnTo>
                    <a:pt x="35551" y="391820"/>
                  </a:lnTo>
                  <a:lnTo>
                    <a:pt x="16290" y="351254"/>
                  </a:lnTo>
                  <a:lnTo>
                    <a:pt x="4195" y="307200"/>
                  </a:lnTo>
                  <a:lnTo>
                    <a:pt x="0" y="260394"/>
                  </a:lnTo>
                  <a:lnTo>
                    <a:pt x="4195" y="213588"/>
                  </a:lnTo>
                  <a:lnTo>
                    <a:pt x="16290" y="169534"/>
                  </a:lnTo>
                  <a:lnTo>
                    <a:pt x="35551" y="128968"/>
                  </a:lnTo>
                  <a:lnTo>
                    <a:pt x="61241" y="92625"/>
                  </a:lnTo>
                  <a:lnTo>
                    <a:pt x="92625" y="61241"/>
                  </a:lnTo>
                  <a:lnTo>
                    <a:pt x="128968" y="35551"/>
                  </a:lnTo>
                  <a:lnTo>
                    <a:pt x="169534" y="16290"/>
                  </a:lnTo>
                  <a:lnTo>
                    <a:pt x="213588" y="4195"/>
                  </a:lnTo>
                  <a:lnTo>
                    <a:pt x="260394" y="0"/>
                  </a:lnTo>
                  <a:lnTo>
                    <a:pt x="311431" y="5049"/>
                  </a:lnTo>
                  <a:lnTo>
                    <a:pt x="360042" y="19820"/>
                  </a:lnTo>
                  <a:lnTo>
                    <a:pt x="404861" y="43748"/>
                  </a:lnTo>
                  <a:lnTo>
                    <a:pt x="444521" y="76267"/>
                  </a:lnTo>
                  <a:lnTo>
                    <a:pt x="477039" y="115926"/>
                  </a:lnTo>
                  <a:lnTo>
                    <a:pt x="500967" y="160744"/>
                  </a:lnTo>
                  <a:lnTo>
                    <a:pt x="515739" y="209355"/>
                  </a:lnTo>
                  <a:lnTo>
                    <a:pt x="520788" y="260394"/>
                  </a:lnTo>
                  <a:lnTo>
                    <a:pt x="516593" y="307200"/>
                  </a:lnTo>
                  <a:lnTo>
                    <a:pt x="504498" y="351254"/>
                  </a:lnTo>
                  <a:lnTo>
                    <a:pt x="485237" y="391820"/>
                  </a:lnTo>
                  <a:lnTo>
                    <a:pt x="459547" y="428163"/>
                  </a:lnTo>
                  <a:lnTo>
                    <a:pt x="428163" y="459547"/>
                  </a:lnTo>
                  <a:lnTo>
                    <a:pt x="391820" y="485237"/>
                  </a:lnTo>
                  <a:lnTo>
                    <a:pt x="351254" y="504498"/>
                  </a:lnTo>
                  <a:lnTo>
                    <a:pt x="307200" y="516593"/>
                  </a:lnTo>
                  <a:lnTo>
                    <a:pt x="260394" y="520788"/>
                  </a:lnTo>
                  <a:close/>
                </a:path>
              </a:pathLst>
            </a:custGeom>
            <a:solidFill>
              <a:srgbClr val="E6913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/>
          <p:cNvSpPr txBox="1"/>
          <p:nvPr/>
        </p:nvSpPr>
        <p:spPr>
          <a:xfrm>
            <a:off x="648011" y="687454"/>
            <a:ext cx="1739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90" b="1">
                <a:solidFill>
                  <a:srgbClr val="FFFFFF"/>
                </a:solidFill>
                <a:latin typeface="Comfortaa"/>
                <a:cs typeface="Comfortaa"/>
              </a:rPr>
              <a:t>16</a:t>
            </a:r>
            <a:endParaRPr sz="1200">
              <a:latin typeface="Comfortaa"/>
              <a:cs typeface="Comfortaa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39974" y="0"/>
            <a:ext cx="1646555" cy="406400"/>
            <a:chOff x="39974" y="0"/>
            <a:chExt cx="1646555" cy="406400"/>
          </a:xfrm>
        </p:grpSpPr>
        <p:sp>
          <p:nvSpPr>
            <p:cNvPr id="18" name="object 18"/>
            <p:cNvSpPr/>
            <p:nvPr/>
          </p:nvSpPr>
          <p:spPr>
            <a:xfrm>
              <a:off x="39974" y="0"/>
              <a:ext cx="1646246" cy="40604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668548" y="115849"/>
              <a:ext cx="876300" cy="276225"/>
            </a:xfrm>
            <a:custGeom>
              <a:avLst/>
              <a:gdLst/>
              <a:ahLst/>
              <a:cxnLst/>
              <a:rect l="l" t="t" r="r" b="b"/>
              <a:pathLst>
                <a:path w="876300" h="276225">
                  <a:moveTo>
                    <a:pt x="829698" y="275999"/>
                  </a:moveTo>
                  <a:lnTo>
                    <a:pt x="45999" y="275999"/>
                  </a:lnTo>
                  <a:lnTo>
                    <a:pt x="28094" y="272384"/>
                  </a:lnTo>
                  <a:lnTo>
                    <a:pt x="13473" y="262526"/>
                  </a:lnTo>
                  <a:lnTo>
                    <a:pt x="3614" y="247904"/>
                  </a:lnTo>
                  <a:lnTo>
                    <a:pt x="0" y="229999"/>
                  </a:lnTo>
                  <a:lnTo>
                    <a:pt x="0" y="46000"/>
                  </a:lnTo>
                  <a:lnTo>
                    <a:pt x="3614" y="28095"/>
                  </a:lnTo>
                  <a:lnTo>
                    <a:pt x="13473" y="13473"/>
                  </a:lnTo>
                  <a:lnTo>
                    <a:pt x="28094" y="3614"/>
                  </a:lnTo>
                  <a:lnTo>
                    <a:pt x="45999" y="0"/>
                  </a:lnTo>
                  <a:lnTo>
                    <a:pt x="829698" y="0"/>
                  </a:lnTo>
                  <a:lnTo>
                    <a:pt x="867969" y="20479"/>
                  </a:lnTo>
                  <a:lnTo>
                    <a:pt x="875698" y="46000"/>
                  </a:lnTo>
                  <a:lnTo>
                    <a:pt x="875698" y="229999"/>
                  </a:lnTo>
                  <a:lnTo>
                    <a:pt x="872083" y="247904"/>
                  </a:lnTo>
                  <a:lnTo>
                    <a:pt x="862225" y="262526"/>
                  </a:lnTo>
                  <a:lnTo>
                    <a:pt x="847603" y="272384"/>
                  </a:lnTo>
                  <a:lnTo>
                    <a:pt x="829698" y="275999"/>
                  </a:lnTo>
                  <a:close/>
                </a:path>
              </a:pathLst>
            </a:custGeom>
            <a:solidFill>
              <a:srgbClr val="D8E9D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/>
          <p:cNvSpPr txBox="1"/>
          <p:nvPr/>
        </p:nvSpPr>
        <p:spPr>
          <a:xfrm>
            <a:off x="595473" y="108610"/>
            <a:ext cx="80962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Arial"/>
                <a:cs typeface="Arial"/>
              </a:rPr>
              <a:t>Suara</a:t>
            </a:r>
            <a:r>
              <a:rPr dirty="0" sz="800" spc="-60">
                <a:latin typeface="Arial"/>
                <a:cs typeface="Arial"/>
              </a:rPr>
              <a:t> </a:t>
            </a:r>
            <a:r>
              <a:rPr dirty="0" sz="800" spc="-5">
                <a:latin typeface="Arial"/>
                <a:cs typeface="Arial"/>
              </a:rPr>
              <a:t>Demokrasi</a:t>
            </a:r>
            <a:endParaRPr sz="8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278325" y="496208"/>
            <a:ext cx="4377055" cy="6540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4599"/>
              </a:lnSpc>
              <a:spcBef>
                <a:spcPts val="100"/>
              </a:spcBef>
            </a:pPr>
            <a:r>
              <a:rPr dirty="0" sz="1200" spc="-20" b="1">
                <a:solidFill>
                  <a:srgbClr val="741A46"/>
                </a:solidFill>
                <a:latin typeface="Arial"/>
                <a:cs typeface="Arial"/>
              </a:rPr>
              <a:t>Pameran Dilaksanakan </a:t>
            </a:r>
            <a:r>
              <a:rPr dirty="0" sz="1200" spc="-35" b="1">
                <a:solidFill>
                  <a:srgbClr val="741A46"/>
                </a:solidFill>
                <a:latin typeface="Arial"/>
                <a:cs typeface="Arial"/>
              </a:rPr>
              <a:t>Guna </a:t>
            </a:r>
            <a:r>
              <a:rPr dirty="0" sz="1200" spc="-10" b="1">
                <a:solidFill>
                  <a:srgbClr val="741A46"/>
                </a:solidFill>
                <a:latin typeface="Arial"/>
                <a:cs typeface="Arial"/>
              </a:rPr>
              <a:t>Mengenalkan </a:t>
            </a:r>
            <a:r>
              <a:rPr dirty="0" sz="1200" spc="-25" b="1">
                <a:solidFill>
                  <a:srgbClr val="741A46"/>
                </a:solidFill>
                <a:latin typeface="Arial"/>
                <a:cs typeface="Arial"/>
              </a:rPr>
              <a:t>Sistem </a:t>
            </a:r>
            <a:r>
              <a:rPr dirty="0" sz="1200" spc="-20" b="1">
                <a:solidFill>
                  <a:srgbClr val="741A46"/>
                </a:solidFill>
                <a:latin typeface="Arial"/>
                <a:cs typeface="Arial"/>
              </a:rPr>
              <a:t>Demokrasi  dan </a:t>
            </a:r>
            <a:r>
              <a:rPr dirty="0" sz="1200" spc="-25" b="1">
                <a:solidFill>
                  <a:srgbClr val="741A46"/>
                </a:solidFill>
                <a:latin typeface="Arial"/>
                <a:cs typeface="Arial"/>
              </a:rPr>
              <a:t>Penerapan </a:t>
            </a:r>
            <a:r>
              <a:rPr dirty="0" sz="1200" spc="10" b="1">
                <a:solidFill>
                  <a:srgbClr val="741A46"/>
                </a:solidFill>
                <a:latin typeface="Arial"/>
                <a:cs typeface="Arial"/>
              </a:rPr>
              <a:t>Dalam </a:t>
            </a:r>
            <a:r>
              <a:rPr dirty="0" sz="1200" spc="-30" b="1">
                <a:solidFill>
                  <a:srgbClr val="741A46"/>
                </a:solidFill>
                <a:latin typeface="Arial"/>
                <a:cs typeface="Arial"/>
              </a:rPr>
              <a:t>Kehidupan </a:t>
            </a:r>
            <a:r>
              <a:rPr dirty="0" sz="1200" spc="-10" b="1">
                <a:solidFill>
                  <a:srgbClr val="741A46"/>
                </a:solidFill>
                <a:latin typeface="Arial"/>
                <a:cs typeface="Arial"/>
              </a:rPr>
              <a:t>Sehari-hari </a:t>
            </a:r>
            <a:r>
              <a:rPr dirty="0" sz="1200" spc="10" b="1">
                <a:solidFill>
                  <a:srgbClr val="741A46"/>
                </a:solidFill>
                <a:latin typeface="Arial"/>
                <a:cs typeface="Arial"/>
              </a:rPr>
              <a:t>Di </a:t>
            </a:r>
            <a:r>
              <a:rPr dirty="0" sz="1200" spc="-30" b="1">
                <a:solidFill>
                  <a:srgbClr val="741A46"/>
                </a:solidFill>
                <a:latin typeface="Arial"/>
                <a:cs typeface="Arial"/>
              </a:rPr>
              <a:t>Lingkungan  </a:t>
            </a:r>
            <a:r>
              <a:rPr dirty="0" sz="1200" spc="-20" b="1">
                <a:solidFill>
                  <a:srgbClr val="741A46"/>
                </a:solidFill>
                <a:latin typeface="Arial"/>
                <a:cs typeface="Arial"/>
              </a:rPr>
              <a:t>Sekolah </a:t>
            </a:r>
            <a:r>
              <a:rPr dirty="0" sz="1200" spc="-25" b="1">
                <a:solidFill>
                  <a:srgbClr val="741A46"/>
                </a:solidFill>
                <a:latin typeface="Arial"/>
                <a:cs typeface="Arial"/>
              </a:rPr>
              <a:t>Sekaligus </a:t>
            </a:r>
            <a:r>
              <a:rPr dirty="0" sz="1200" spc="-10" b="1">
                <a:solidFill>
                  <a:srgbClr val="741A46"/>
                </a:solidFill>
                <a:latin typeface="Arial"/>
                <a:cs typeface="Arial"/>
              </a:rPr>
              <a:t>Dilakukan </a:t>
            </a:r>
            <a:r>
              <a:rPr dirty="0" sz="1200" spc="-20" b="1">
                <a:solidFill>
                  <a:srgbClr val="741A46"/>
                </a:solidFill>
                <a:latin typeface="Arial"/>
                <a:cs typeface="Arial"/>
              </a:rPr>
              <a:t>Penilaian</a:t>
            </a:r>
            <a:r>
              <a:rPr dirty="0" sz="1200" spc="5" b="1">
                <a:solidFill>
                  <a:srgbClr val="741A46"/>
                </a:solidFill>
                <a:latin typeface="Arial"/>
                <a:cs typeface="Arial"/>
              </a:rPr>
              <a:t> </a:t>
            </a:r>
            <a:r>
              <a:rPr dirty="0" sz="1200" spc="-15" b="1">
                <a:solidFill>
                  <a:srgbClr val="741A46"/>
                </a:solidFill>
                <a:latin typeface="Arial"/>
                <a:cs typeface="Arial"/>
              </a:rPr>
              <a:t>Formatif.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303133" y="548855"/>
            <a:ext cx="1459230" cy="537845"/>
          </a:xfrm>
          <a:prstGeom prst="rect">
            <a:avLst/>
          </a:prstGeom>
        </p:spPr>
        <p:txBody>
          <a:bodyPr wrap="square" lIns="0" tIns="285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000" spc="-110" b="1">
                <a:latin typeface="Verdana"/>
                <a:cs typeface="Verdana"/>
              </a:rPr>
              <a:t>Kegiatan:</a:t>
            </a:r>
            <a:endParaRPr sz="1000">
              <a:latin typeface="Verdana"/>
              <a:cs typeface="Verdana"/>
            </a:endParaRPr>
          </a:p>
          <a:p>
            <a:pPr marL="12700" marR="5080">
              <a:lnSpc>
                <a:spcPct val="112500"/>
              </a:lnSpc>
            </a:pPr>
            <a:r>
              <a:rPr dirty="0" sz="1000" spc="-120" b="1">
                <a:latin typeface="Verdana"/>
                <a:cs typeface="Verdana"/>
              </a:rPr>
              <a:t>Pameran </a:t>
            </a:r>
            <a:r>
              <a:rPr dirty="0" sz="1000" spc="-105" b="1">
                <a:latin typeface="Verdana"/>
                <a:cs typeface="Verdana"/>
              </a:rPr>
              <a:t>dan </a:t>
            </a:r>
            <a:r>
              <a:rPr dirty="0" sz="1000" spc="-105" b="1" i="1">
                <a:latin typeface="Verdana"/>
                <a:cs typeface="Verdana"/>
              </a:rPr>
              <a:t>Formative  </a:t>
            </a:r>
            <a:r>
              <a:rPr dirty="0" sz="1000" spc="-110" b="1" i="1">
                <a:latin typeface="Verdana"/>
                <a:cs typeface="Verdana"/>
              </a:rPr>
              <a:t>Assessment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910683" y="176444"/>
            <a:ext cx="649605" cy="132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 spc="25" b="1">
                <a:latin typeface="Comfortaa"/>
                <a:cs typeface="Comfortaa"/>
              </a:rPr>
              <a:t>Tahapan</a:t>
            </a:r>
            <a:r>
              <a:rPr dirty="0" sz="700" spc="-60" b="1">
                <a:latin typeface="Comfortaa"/>
                <a:cs typeface="Comfortaa"/>
              </a:rPr>
              <a:t> </a:t>
            </a:r>
            <a:r>
              <a:rPr dirty="0" sz="700" spc="20" b="1">
                <a:latin typeface="Comfortaa"/>
                <a:cs typeface="Comfortaa"/>
              </a:rPr>
              <a:t>Aksi</a:t>
            </a:r>
            <a:endParaRPr sz="700">
              <a:latin typeface="Comfortaa"/>
              <a:cs typeface="Comfortaa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8498" y="189497"/>
            <a:ext cx="993775" cy="996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55"/>
              </a:lnSpc>
            </a:pPr>
            <a:r>
              <a:rPr dirty="0" sz="700" spc="45" b="1">
                <a:latin typeface="Comfortaa"/>
                <a:cs typeface="Comfortaa"/>
              </a:rPr>
              <a:t>Bhinneka </a:t>
            </a:r>
            <a:r>
              <a:rPr dirty="0" sz="700" spc="25" b="1">
                <a:latin typeface="Comfortaa"/>
                <a:cs typeface="Comfortaa"/>
              </a:rPr>
              <a:t>Tunggal</a:t>
            </a:r>
            <a:r>
              <a:rPr dirty="0" sz="700" spc="-114" b="1">
                <a:latin typeface="Comfortaa"/>
                <a:cs typeface="Comfortaa"/>
              </a:rPr>
              <a:t> </a:t>
            </a:r>
            <a:r>
              <a:rPr dirty="0" sz="700" spc="20" b="1">
                <a:latin typeface="Comfortaa"/>
                <a:cs typeface="Comfortaa"/>
              </a:rPr>
              <a:t>Ika</a:t>
            </a:r>
            <a:endParaRPr sz="700">
              <a:latin typeface="Comfortaa"/>
              <a:cs typeface="Comforta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42569" y="185512"/>
            <a:ext cx="114972" cy="1149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4" name="object 4"/>
          <p:cNvGrpSpPr/>
          <p:nvPr/>
        </p:nvGrpSpPr>
        <p:grpSpPr>
          <a:xfrm>
            <a:off x="388499" y="499549"/>
            <a:ext cx="8427720" cy="799465"/>
            <a:chOff x="388499" y="499549"/>
            <a:chExt cx="8427720" cy="799465"/>
          </a:xfrm>
        </p:grpSpPr>
        <p:sp>
          <p:nvSpPr>
            <p:cNvPr id="5" name="object 5"/>
            <p:cNvSpPr/>
            <p:nvPr/>
          </p:nvSpPr>
          <p:spPr>
            <a:xfrm>
              <a:off x="460699" y="499549"/>
              <a:ext cx="8283575" cy="758825"/>
            </a:xfrm>
            <a:custGeom>
              <a:avLst/>
              <a:gdLst/>
              <a:ahLst/>
              <a:cxnLst/>
              <a:rect l="l" t="t" r="r" b="b"/>
              <a:pathLst>
                <a:path w="8283575" h="758825">
                  <a:moveTo>
                    <a:pt x="5521513" y="0"/>
                  </a:moveTo>
                  <a:lnTo>
                    <a:pt x="5521513" y="758398"/>
                  </a:lnTo>
                </a:path>
                <a:path w="8283575" h="758825">
                  <a:moveTo>
                    <a:pt x="8283183" y="758448"/>
                  </a:moveTo>
                  <a:lnTo>
                    <a:pt x="0" y="758448"/>
                  </a:lnTo>
                </a:path>
              </a:pathLst>
            </a:custGeom>
            <a:ln w="19049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8734357" y="1217135"/>
              <a:ext cx="81724" cy="8172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88499" y="1217135"/>
              <a:ext cx="81724" cy="817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/>
          <p:nvPr/>
        </p:nvSpPr>
        <p:spPr>
          <a:xfrm>
            <a:off x="8774857" y="198899"/>
            <a:ext cx="101699" cy="1016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9" name="object 9"/>
          <p:cNvGrpSpPr/>
          <p:nvPr/>
        </p:nvGrpSpPr>
        <p:grpSpPr>
          <a:xfrm>
            <a:off x="0" y="466294"/>
            <a:ext cx="1068705" cy="678815"/>
            <a:chOff x="0" y="466294"/>
            <a:chExt cx="1068705" cy="678815"/>
          </a:xfrm>
        </p:grpSpPr>
        <p:sp>
          <p:nvSpPr>
            <p:cNvPr id="10" name="object 10"/>
            <p:cNvSpPr/>
            <p:nvPr/>
          </p:nvSpPr>
          <p:spPr>
            <a:xfrm>
              <a:off x="0" y="466294"/>
              <a:ext cx="1068705" cy="678815"/>
            </a:xfrm>
            <a:custGeom>
              <a:avLst/>
              <a:gdLst/>
              <a:ahLst/>
              <a:cxnLst/>
              <a:rect l="l" t="t" r="r" b="b"/>
              <a:pathLst>
                <a:path w="1068705" h="678815">
                  <a:moveTo>
                    <a:pt x="1064074" y="289319"/>
                  </a:moveTo>
                  <a:lnTo>
                    <a:pt x="61539" y="289319"/>
                  </a:lnTo>
                  <a:lnTo>
                    <a:pt x="95289" y="287631"/>
                  </a:lnTo>
                  <a:lnTo>
                    <a:pt x="175883" y="282394"/>
                  </a:lnTo>
                  <a:lnTo>
                    <a:pt x="239135" y="277216"/>
                  </a:lnTo>
                  <a:lnTo>
                    <a:pt x="398519" y="262494"/>
                  </a:lnTo>
                  <a:lnTo>
                    <a:pt x="402009" y="248644"/>
                  </a:lnTo>
                  <a:lnTo>
                    <a:pt x="410621" y="220889"/>
                  </a:lnTo>
                  <a:lnTo>
                    <a:pt x="427961" y="181902"/>
                  </a:lnTo>
                  <a:lnTo>
                    <a:pt x="449609" y="146404"/>
                  </a:lnTo>
                  <a:lnTo>
                    <a:pt x="475619" y="113469"/>
                  </a:lnTo>
                  <a:lnTo>
                    <a:pt x="505936" y="84024"/>
                  </a:lnTo>
                  <a:lnTo>
                    <a:pt x="516353" y="74482"/>
                  </a:lnTo>
                  <a:lnTo>
                    <a:pt x="550976" y="50274"/>
                  </a:lnTo>
                  <a:lnTo>
                    <a:pt x="588218" y="30314"/>
                  </a:lnTo>
                  <a:lnTo>
                    <a:pt x="641926" y="11287"/>
                  </a:lnTo>
                  <a:lnTo>
                    <a:pt x="684406" y="2617"/>
                  </a:lnTo>
                  <a:lnTo>
                    <a:pt x="713851" y="0"/>
                  </a:lnTo>
                  <a:lnTo>
                    <a:pt x="746786" y="0"/>
                  </a:lnTo>
                  <a:lnTo>
                    <a:pt x="813470" y="10414"/>
                  </a:lnTo>
                  <a:lnTo>
                    <a:pt x="861128" y="26882"/>
                  </a:lnTo>
                  <a:lnTo>
                    <a:pt x="918270" y="58072"/>
                  </a:lnTo>
                  <a:lnTo>
                    <a:pt x="957258" y="88389"/>
                  </a:lnTo>
                  <a:lnTo>
                    <a:pt x="990195" y="123012"/>
                  </a:lnTo>
                  <a:lnTo>
                    <a:pt x="1018765" y="162872"/>
                  </a:lnTo>
                  <a:lnTo>
                    <a:pt x="1041285" y="207039"/>
                  </a:lnTo>
                  <a:lnTo>
                    <a:pt x="1057752" y="254696"/>
                  </a:lnTo>
                  <a:lnTo>
                    <a:pt x="1061245" y="270291"/>
                  </a:lnTo>
                  <a:lnTo>
                    <a:pt x="1064074" y="289319"/>
                  </a:lnTo>
                  <a:close/>
                </a:path>
                <a:path w="1068705" h="678815">
                  <a:moveTo>
                    <a:pt x="0" y="403516"/>
                  </a:moveTo>
                  <a:lnTo>
                    <a:pt x="0" y="288605"/>
                  </a:lnTo>
                  <a:lnTo>
                    <a:pt x="15627" y="289319"/>
                  </a:lnTo>
                  <a:lnTo>
                    <a:pt x="1064074" y="289319"/>
                  </a:lnTo>
                  <a:lnTo>
                    <a:pt x="1066422" y="304041"/>
                  </a:lnTo>
                  <a:lnTo>
                    <a:pt x="1068170" y="338724"/>
                  </a:lnTo>
                  <a:lnTo>
                    <a:pt x="1067295" y="356936"/>
                  </a:lnTo>
                  <a:lnTo>
                    <a:pt x="1066422" y="373346"/>
                  </a:lnTo>
                  <a:lnTo>
                    <a:pt x="1063805" y="390686"/>
                  </a:lnTo>
                  <a:lnTo>
                    <a:pt x="1061914" y="402849"/>
                  </a:lnTo>
                  <a:lnTo>
                    <a:pt x="15627" y="402849"/>
                  </a:lnTo>
                  <a:lnTo>
                    <a:pt x="0" y="403516"/>
                  </a:lnTo>
                  <a:close/>
                </a:path>
                <a:path w="1068705" h="678815">
                  <a:moveTo>
                    <a:pt x="728571" y="678321"/>
                  </a:moveTo>
                  <a:lnTo>
                    <a:pt x="714723" y="678321"/>
                  </a:lnTo>
                  <a:lnTo>
                    <a:pt x="700001" y="677448"/>
                  </a:lnTo>
                  <a:lnTo>
                    <a:pt x="686093" y="675701"/>
                  </a:lnTo>
                  <a:lnTo>
                    <a:pt x="644546" y="667903"/>
                  </a:lnTo>
                  <a:lnTo>
                    <a:pt x="630696" y="663598"/>
                  </a:lnTo>
                  <a:lnTo>
                    <a:pt x="617661" y="660106"/>
                  </a:lnTo>
                  <a:lnTo>
                    <a:pt x="568316" y="637586"/>
                  </a:lnTo>
                  <a:lnTo>
                    <a:pt x="522403" y="608143"/>
                  </a:lnTo>
                  <a:lnTo>
                    <a:pt x="473001" y="562231"/>
                  </a:lnTo>
                  <a:lnTo>
                    <a:pt x="456534" y="540583"/>
                  </a:lnTo>
                  <a:lnTo>
                    <a:pt x="448736" y="530168"/>
                  </a:lnTo>
                  <a:lnTo>
                    <a:pt x="415859" y="470406"/>
                  </a:lnTo>
                  <a:lnTo>
                    <a:pt x="402824" y="431419"/>
                  </a:lnTo>
                  <a:lnTo>
                    <a:pt x="309311" y="421876"/>
                  </a:lnTo>
                  <a:lnTo>
                    <a:pt x="169831" y="409774"/>
                  </a:lnTo>
                  <a:lnTo>
                    <a:pt x="92729" y="404536"/>
                  </a:lnTo>
                  <a:lnTo>
                    <a:pt x="34655" y="402849"/>
                  </a:lnTo>
                  <a:lnTo>
                    <a:pt x="1061914" y="402849"/>
                  </a:lnTo>
                  <a:lnTo>
                    <a:pt x="1052575" y="440089"/>
                  </a:lnTo>
                  <a:lnTo>
                    <a:pt x="1027435" y="500724"/>
                  </a:lnTo>
                  <a:lnTo>
                    <a:pt x="1000553" y="542271"/>
                  </a:lnTo>
                  <a:lnTo>
                    <a:pt x="990195" y="554433"/>
                  </a:lnTo>
                  <a:lnTo>
                    <a:pt x="979778" y="567411"/>
                  </a:lnTo>
                  <a:lnTo>
                    <a:pt x="944283" y="601218"/>
                  </a:lnTo>
                  <a:lnTo>
                    <a:pt x="890573" y="637586"/>
                  </a:lnTo>
                  <a:lnTo>
                    <a:pt x="845533" y="657488"/>
                  </a:lnTo>
                  <a:lnTo>
                    <a:pt x="797003" y="671396"/>
                  </a:lnTo>
                  <a:lnTo>
                    <a:pt x="763195" y="676573"/>
                  </a:lnTo>
                  <a:lnTo>
                    <a:pt x="728571" y="6783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474536" y="536343"/>
              <a:ext cx="521334" cy="521334"/>
            </a:xfrm>
            <a:custGeom>
              <a:avLst/>
              <a:gdLst/>
              <a:ahLst/>
              <a:cxnLst/>
              <a:rect l="l" t="t" r="r" b="b"/>
              <a:pathLst>
                <a:path w="521334" h="521334">
                  <a:moveTo>
                    <a:pt x="260394" y="520788"/>
                  </a:moveTo>
                  <a:lnTo>
                    <a:pt x="213588" y="516593"/>
                  </a:lnTo>
                  <a:lnTo>
                    <a:pt x="169534" y="504498"/>
                  </a:lnTo>
                  <a:lnTo>
                    <a:pt x="128968" y="485237"/>
                  </a:lnTo>
                  <a:lnTo>
                    <a:pt x="92625" y="459547"/>
                  </a:lnTo>
                  <a:lnTo>
                    <a:pt x="61241" y="428163"/>
                  </a:lnTo>
                  <a:lnTo>
                    <a:pt x="35551" y="391820"/>
                  </a:lnTo>
                  <a:lnTo>
                    <a:pt x="16290" y="351254"/>
                  </a:lnTo>
                  <a:lnTo>
                    <a:pt x="4195" y="307200"/>
                  </a:lnTo>
                  <a:lnTo>
                    <a:pt x="0" y="260394"/>
                  </a:lnTo>
                  <a:lnTo>
                    <a:pt x="4195" y="213588"/>
                  </a:lnTo>
                  <a:lnTo>
                    <a:pt x="16290" y="169534"/>
                  </a:lnTo>
                  <a:lnTo>
                    <a:pt x="35551" y="128968"/>
                  </a:lnTo>
                  <a:lnTo>
                    <a:pt x="61241" y="92625"/>
                  </a:lnTo>
                  <a:lnTo>
                    <a:pt x="92625" y="61241"/>
                  </a:lnTo>
                  <a:lnTo>
                    <a:pt x="128968" y="35551"/>
                  </a:lnTo>
                  <a:lnTo>
                    <a:pt x="169534" y="16290"/>
                  </a:lnTo>
                  <a:lnTo>
                    <a:pt x="213588" y="4195"/>
                  </a:lnTo>
                  <a:lnTo>
                    <a:pt x="260394" y="0"/>
                  </a:lnTo>
                  <a:lnTo>
                    <a:pt x="311431" y="5049"/>
                  </a:lnTo>
                  <a:lnTo>
                    <a:pt x="360042" y="19820"/>
                  </a:lnTo>
                  <a:lnTo>
                    <a:pt x="404861" y="43748"/>
                  </a:lnTo>
                  <a:lnTo>
                    <a:pt x="444521" y="76267"/>
                  </a:lnTo>
                  <a:lnTo>
                    <a:pt x="477039" y="115926"/>
                  </a:lnTo>
                  <a:lnTo>
                    <a:pt x="500967" y="160744"/>
                  </a:lnTo>
                  <a:lnTo>
                    <a:pt x="515739" y="209355"/>
                  </a:lnTo>
                  <a:lnTo>
                    <a:pt x="520788" y="260394"/>
                  </a:lnTo>
                  <a:lnTo>
                    <a:pt x="516593" y="307200"/>
                  </a:lnTo>
                  <a:lnTo>
                    <a:pt x="504498" y="351254"/>
                  </a:lnTo>
                  <a:lnTo>
                    <a:pt x="485237" y="391820"/>
                  </a:lnTo>
                  <a:lnTo>
                    <a:pt x="459547" y="428163"/>
                  </a:lnTo>
                  <a:lnTo>
                    <a:pt x="428163" y="459547"/>
                  </a:lnTo>
                  <a:lnTo>
                    <a:pt x="391820" y="485237"/>
                  </a:lnTo>
                  <a:lnTo>
                    <a:pt x="351254" y="504498"/>
                  </a:lnTo>
                  <a:lnTo>
                    <a:pt x="307200" y="516593"/>
                  </a:lnTo>
                  <a:lnTo>
                    <a:pt x="260394" y="520788"/>
                  </a:lnTo>
                  <a:close/>
                </a:path>
              </a:pathLst>
            </a:custGeom>
            <a:solidFill>
              <a:srgbClr val="E6913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/>
          <p:nvPr/>
        </p:nvSpPr>
        <p:spPr>
          <a:xfrm>
            <a:off x="648011" y="687454"/>
            <a:ext cx="1739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90" b="1">
                <a:solidFill>
                  <a:srgbClr val="FFFFFF"/>
                </a:solidFill>
                <a:latin typeface="Comfortaa"/>
                <a:cs typeface="Comfortaa"/>
              </a:rPr>
              <a:t>16</a:t>
            </a:r>
            <a:endParaRPr sz="1200">
              <a:latin typeface="Comfortaa"/>
              <a:cs typeface="Comfortaa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9974" y="0"/>
            <a:ext cx="1646555" cy="406400"/>
            <a:chOff x="39974" y="0"/>
            <a:chExt cx="1646555" cy="406400"/>
          </a:xfrm>
        </p:grpSpPr>
        <p:sp>
          <p:nvSpPr>
            <p:cNvPr id="14" name="object 14"/>
            <p:cNvSpPr/>
            <p:nvPr/>
          </p:nvSpPr>
          <p:spPr>
            <a:xfrm>
              <a:off x="39974" y="0"/>
              <a:ext cx="1646246" cy="40604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668548" y="115849"/>
              <a:ext cx="876300" cy="276225"/>
            </a:xfrm>
            <a:custGeom>
              <a:avLst/>
              <a:gdLst/>
              <a:ahLst/>
              <a:cxnLst/>
              <a:rect l="l" t="t" r="r" b="b"/>
              <a:pathLst>
                <a:path w="876300" h="276225">
                  <a:moveTo>
                    <a:pt x="829698" y="275999"/>
                  </a:moveTo>
                  <a:lnTo>
                    <a:pt x="45999" y="275999"/>
                  </a:lnTo>
                  <a:lnTo>
                    <a:pt x="28094" y="272384"/>
                  </a:lnTo>
                  <a:lnTo>
                    <a:pt x="13473" y="262526"/>
                  </a:lnTo>
                  <a:lnTo>
                    <a:pt x="3614" y="247904"/>
                  </a:lnTo>
                  <a:lnTo>
                    <a:pt x="0" y="229999"/>
                  </a:lnTo>
                  <a:lnTo>
                    <a:pt x="0" y="46000"/>
                  </a:lnTo>
                  <a:lnTo>
                    <a:pt x="3614" y="28095"/>
                  </a:lnTo>
                  <a:lnTo>
                    <a:pt x="13473" y="13473"/>
                  </a:lnTo>
                  <a:lnTo>
                    <a:pt x="28094" y="3614"/>
                  </a:lnTo>
                  <a:lnTo>
                    <a:pt x="45999" y="0"/>
                  </a:lnTo>
                  <a:lnTo>
                    <a:pt x="829698" y="0"/>
                  </a:lnTo>
                  <a:lnTo>
                    <a:pt x="867969" y="20479"/>
                  </a:lnTo>
                  <a:lnTo>
                    <a:pt x="875698" y="46000"/>
                  </a:lnTo>
                  <a:lnTo>
                    <a:pt x="875698" y="229999"/>
                  </a:lnTo>
                  <a:lnTo>
                    <a:pt x="872083" y="247904"/>
                  </a:lnTo>
                  <a:lnTo>
                    <a:pt x="862225" y="262526"/>
                  </a:lnTo>
                  <a:lnTo>
                    <a:pt x="847603" y="272384"/>
                  </a:lnTo>
                  <a:lnTo>
                    <a:pt x="829698" y="275999"/>
                  </a:lnTo>
                  <a:close/>
                </a:path>
              </a:pathLst>
            </a:custGeom>
            <a:solidFill>
              <a:srgbClr val="D8E9D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/>
          <p:cNvSpPr txBox="1"/>
          <p:nvPr/>
        </p:nvSpPr>
        <p:spPr>
          <a:xfrm>
            <a:off x="595473" y="108610"/>
            <a:ext cx="80962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Arial"/>
                <a:cs typeface="Arial"/>
              </a:rPr>
              <a:t>Suara</a:t>
            </a:r>
            <a:r>
              <a:rPr dirty="0" sz="800" spc="-60">
                <a:latin typeface="Arial"/>
                <a:cs typeface="Arial"/>
              </a:rPr>
              <a:t> </a:t>
            </a:r>
            <a:r>
              <a:rPr dirty="0" sz="800" spc="-5">
                <a:latin typeface="Arial"/>
                <a:cs typeface="Arial"/>
              </a:rPr>
              <a:t>Demokrasi</a:t>
            </a:r>
            <a:endParaRPr sz="8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278325" y="496208"/>
            <a:ext cx="4377055" cy="6540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4599"/>
              </a:lnSpc>
              <a:spcBef>
                <a:spcPts val="100"/>
              </a:spcBef>
            </a:pPr>
            <a:r>
              <a:rPr dirty="0" sz="1200" spc="-20" b="1">
                <a:solidFill>
                  <a:srgbClr val="741A46"/>
                </a:solidFill>
                <a:latin typeface="Arial"/>
                <a:cs typeface="Arial"/>
              </a:rPr>
              <a:t>Pameran Dilaksanakan </a:t>
            </a:r>
            <a:r>
              <a:rPr dirty="0" sz="1200" spc="-35" b="1">
                <a:solidFill>
                  <a:srgbClr val="741A46"/>
                </a:solidFill>
                <a:latin typeface="Arial"/>
                <a:cs typeface="Arial"/>
              </a:rPr>
              <a:t>Guna </a:t>
            </a:r>
            <a:r>
              <a:rPr dirty="0" sz="1200" spc="-10" b="1">
                <a:solidFill>
                  <a:srgbClr val="741A46"/>
                </a:solidFill>
                <a:latin typeface="Arial"/>
                <a:cs typeface="Arial"/>
              </a:rPr>
              <a:t>Mengenalkan </a:t>
            </a:r>
            <a:r>
              <a:rPr dirty="0" sz="1200" spc="-25" b="1">
                <a:solidFill>
                  <a:srgbClr val="741A46"/>
                </a:solidFill>
                <a:latin typeface="Arial"/>
                <a:cs typeface="Arial"/>
              </a:rPr>
              <a:t>Sistem </a:t>
            </a:r>
            <a:r>
              <a:rPr dirty="0" sz="1200" spc="-20" b="1">
                <a:solidFill>
                  <a:srgbClr val="741A46"/>
                </a:solidFill>
                <a:latin typeface="Arial"/>
                <a:cs typeface="Arial"/>
              </a:rPr>
              <a:t>Demokrasi  dan </a:t>
            </a:r>
            <a:r>
              <a:rPr dirty="0" sz="1200" spc="-25" b="1">
                <a:solidFill>
                  <a:srgbClr val="741A46"/>
                </a:solidFill>
                <a:latin typeface="Arial"/>
                <a:cs typeface="Arial"/>
              </a:rPr>
              <a:t>Penerapan </a:t>
            </a:r>
            <a:r>
              <a:rPr dirty="0" sz="1200" spc="10" b="1">
                <a:solidFill>
                  <a:srgbClr val="741A46"/>
                </a:solidFill>
                <a:latin typeface="Arial"/>
                <a:cs typeface="Arial"/>
              </a:rPr>
              <a:t>Dalam </a:t>
            </a:r>
            <a:r>
              <a:rPr dirty="0" sz="1200" spc="-30" b="1">
                <a:solidFill>
                  <a:srgbClr val="741A46"/>
                </a:solidFill>
                <a:latin typeface="Arial"/>
                <a:cs typeface="Arial"/>
              </a:rPr>
              <a:t>Kehidupan </a:t>
            </a:r>
            <a:r>
              <a:rPr dirty="0" sz="1200" spc="-10" b="1">
                <a:solidFill>
                  <a:srgbClr val="741A46"/>
                </a:solidFill>
                <a:latin typeface="Arial"/>
                <a:cs typeface="Arial"/>
              </a:rPr>
              <a:t>Sehari-hari </a:t>
            </a:r>
            <a:r>
              <a:rPr dirty="0" sz="1200" spc="10" b="1">
                <a:solidFill>
                  <a:srgbClr val="741A46"/>
                </a:solidFill>
                <a:latin typeface="Arial"/>
                <a:cs typeface="Arial"/>
              </a:rPr>
              <a:t>Di </a:t>
            </a:r>
            <a:r>
              <a:rPr dirty="0" sz="1200" spc="-30" b="1">
                <a:solidFill>
                  <a:srgbClr val="741A46"/>
                </a:solidFill>
                <a:latin typeface="Arial"/>
                <a:cs typeface="Arial"/>
              </a:rPr>
              <a:t>Lingkungan  </a:t>
            </a:r>
            <a:r>
              <a:rPr dirty="0" sz="1200" spc="-20" b="1">
                <a:solidFill>
                  <a:srgbClr val="741A46"/>
                </a:solidFill>
                <a:latin typeface="Arial"/>
                <a:cs typeface="Arial"/>
              </a:rPr>
              <a:t>Sekolah </a:t>
            </a:r>
            <a:r>
              <a:rPr dirty="0" sz="1200" spc="-25" b="1">
                <a:solidFill>
                  <a:srgbClr val="741A46"/>
                </a:solidFill>
                <a:latin typeface="Arial"/>
                <a:cs typeface="Arial"/>
              </a:rPr>
              <a:t>Sekaligus </a:t>
            </a:r>
            <a:r>
              <a:rPr dirty="0" sz="1200" spc="-10" b="1">
                <a:solidFill>
                  <a:srgbClr val="741A46"/>
                </a:solidFill>
                <a:latin typeface="Arial"/>
                <a:cs typeface="Arial"/>
              </a:rPr>
              <a:t>Dilakukan </a:t>
            </a:r>
            <a:r>
              <a:rPr dirty="0" sz="1200" spc="-20" b="1">
                <a:solidFill>
                  <a:srgbClr val="741A46"/>
                </a:solidFill>
                <a:latin typeface="Arial"/>
                <a:cs typeface="Arial"/>
              </a:rPr>
              <a:t>Penilaian</a:t>
            </a:r>
            <a:r>
              <a:rPr dirty="0" sz="1200" spc="5" b="1">
                <a:solidFill>
                  <a:srgbClr val="741A46"/>
                </a:solidFill>
                <a:latin typeface="Arial"/>
                <a:cs typeface="Arial"/>
              </a:rPr>
              <a:t> </a:t>
            </a:r>
            <a:r>
              <a:rPr dirty="0" sz="1200" spc="-15" b="1">
                <a:solidFill>
                  <a:srgbClr val="741A46"/>
                </a:solidFill>
                <a:latin typeface="Arial"/>
                <a:cs typeface="Arial"/>
              </a:rPr>
              <a:t>Formatif.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303133" y="548855"/>
            <a:ext cx="1459230" cy="537845"/>
          </a:xfrm>
          <a:prstGeom prst="rect">
            <a:avLst/>
          </a:prstGeom>
        </p:spPr>
        <p:txBody>
          <a:bodyPr wrap="square" lIns="0" tIns="285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000" spc="-110" b="1">
                <a:latin typeface="Verdana"/>
                <a:cs typeface="Verdana"/>
              </a:rPr>
              <a:t>Kegiatan:</a:t>
            </a:r>
            <a:endParaRPr sz="1000">
              <a:latin typeface="Verdana"/>
              <a:cs typeface="Verdana"/>
            </a:endParaRPr>
          </a:p>
          <a:p>
            <a:pPr marL="12700" marR="5080">
              <a:lnSpc>
                <a:spcPct val="112500"/>
              </a:lnSpc>
            </a:pPr>
            <a:r>
              <a:rPr dirty="0" sz="1000" spc="-120" b="1">
                <a:latin typeface="Verdana"/>
                <a:cs typeface="Verdana"/>
              </a:rPr>
              <a:t>Pameran </a:t>
            </a:r>
            <a:r>
              <a:rPr dirty="0" sz="1000" spc="-105" b="1">
                <a:latin typeface="Verdana"/>
                <a:cs typeface="Verdana"/>
              </a:rPr>
              <a:t>dan </a:t>
            </a:r>
            <a:r>
              <a:rPr dirty="0" sz="1000" spc="-105" b="1" i="1">
                <a:latin typeface="Verdana"/>
                <a:cs typeface="Verdana"/>
              </a:rPr>
              <a:t>Formative  </a:t>
            </a:r>
            <a:r>
              <a:rPr dirty="0" sz="1000" spc="-110" b="1" i="1">
                <a:latin typeface="Verdana"/>
                <a:cs typeface="Verdana"/>
              </a:rPr>
              <a:t>Assessment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910683" y="176444"/>
            <a:ext cx="649605" cy="132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 spc="25" b="1">
                <a:latin typeface="Comfortaa"/>
                <a:cs typeface="Comfortaa"/>
              </a:rPr>
              <a:t>Tahapan</a:t>
            </a:r>
            <a:r>
              <a:rPr dirty="0" sz="700" spc="-60" b="1">
                <a:latin typeface="Comfortaa"/>
                <a:cs typeface="Comfortaa"/>
              </a:rPr>
              <a:t> </a:t>
            </a:r>
            <a:r>
              <a:rPr dirty="0" sz="700" spc="20" b="1">
                <a:latin typeface="Comfortaa"/>
                <a:cs typeface="Comfortaa"/>
              </a:rPr>
              <a:t>Aksi</a:t>
            </a:r>
            <a:endParaRPr sz="700">
              <a:latin typeface="Comfortaa"/>
              <a:cs typeface="Comfortaa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928023" y="1634671"/>
            <a:ext cx="7160895" cy="2954655"/>
          </a:xfrm>
          <a:custGeom>
            <a:avLst/>
            <a:gdLst/>
            <a:ahLst/>
            <a:cxnLst/>
            <a:rect l="l" t="t" r="r" b="b"/>
            <a:pathLst>
              <a:path w="7160895" h="2954654">
                <a:moveTo>
                  <a:pt x="0" y="220249"/>
                </a:moveTo>
                <a:lnTo>
                  <a:pt x="4474" y="175861"/>
                </a:lnTo>
                <a:lnTo>
                  <a:pt x="17308" y="134518"/>
                </a:lnTo>
                <a:lnTo>
                  <a:pt x="37615" y="97106"/>
                </a:lnTo>
                <a:lnTo>
                  <a:pt x="64509" y="64509"/>
                </a:lnTo>
                <a:lnTo>
                  <a:pt x="97106" y="37615"/>
                </a:lnTo>
                <a:lnTo>
                  <a:pt x="134518" y="17308"/>
                </a:lnTo>
                <a:lnTo>
                  <a:pt x="175861" y="4474"/>
                </a:lnTo>
                <a:lnTo>
                  <a:pt x="220249" y="0"/>
                </a:lnTo>
                <a:lnTo>
                  <a:pt x="6940136" y="0"/>
                </a:lnTo>
                <a:lnTo>
                  <a:pt x="6983308" y="4271"/>
                </a:lnTo>
                <a:lnTo>
                  <a:pt x="7024423" y="16765"/>
                </a:lnTo>
                <a:lnTo>
                  <a:pt x="7062331" y="37004"/>
                </a:lnTo>
                <a:lnTo>
                  <a:pt x="7095885" y="64509"/>
                </a:lnTo>
                <a:lnTo>
                  <a:pt x="7123387" y="98055"/>
                </a:lnTo>
                <a:lnTo>
                  <a:pt x="7143623" y="135964"/>
                </a:lnTo>
                <a:lnTo>
                  <a:pt x="7156115" y="177081"/>
                </a:lnTo>
                <a:lnTo>
                  <a:pt x="7160385" y="220249"/>
                </a:lnTo>
                <a:lnTo>
                  <a:pt x="7160385" y="2734144"/>
                </a:lnTo>
                <a:lnTo>
                  <a:pt x="7155911" y="2778535"/>
                </a:lnTo>
                <a:lnTo>
                  <a:pt x="7143078" y="2819879"/>
                </a:lnTo>
                <a:lnTo>
                  <a:pt x="7122772" y="2857292"/>
                </a:lnTo>
                <a:lnTo>
                  <a:pt x="7095879" y="2889887"/>
                </a:lnTo>
                <a:lnTo>
                  <a:pt x="7063283" y="2916781"/>
                </a:lnTo>
                <a:lnTo>
                  <a:pt x="7025871" y="2937087"/>
                </a:lnTo>
                <a:lnTo>
                  <a:pt x="6984526" y="2949919"/>
                </a:lnTo>
                <a:lnTo>
                  <a:pt x="6940136" y="2954394"/>
                </a:lnTo>
                <a:lnTo>
                  <a:pt x="220249" y="2954394"/>
                </a:lnTo>
                <a:lnTo>
                  <a:pt x="175861" y="2949919"/>
                </a:lnTo>
                <a:lnTo>
                  <a:pt x="134518" y="2937087"/>
                </a:lnTo>
                <a:lnTo>
                  <a:pt x="97106" y="2916781"/>
                </a:lnTo>
                <a:lnTo>
                  <a:pt x="64509" y="2889887"/>
                </a:lnTo>
                <a:lnTo>
                  <a:pt x="37615" y="2857292"/>
                </a:lnTo>
                <a:lnTo>
                  <a:pt x="17308" y="2819879"/>
                </a:lnTo>
                <a:lnTo>
                  <a:pt x="4474" y="2778535"/>
                </a:lnTo>
                <a:lnTo>
                  <a:pt x="0" y="2734144"/>
                </a:lnTo>
                <a:lnTo>
                  <a:pt x="0" y="220249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1291250" y="1791890"/>
            <a:ext cx="6469380" cy="24377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2614295" marR="2584450">
              <a:lnSpc>
                <a:spcPct val="100000"/>
              </a:lnSpc>
              <a:spcBef>
                <a:spcPts val="100"/>
              </a:spcBef>
            </a:pPr>
            <a:r>
              <a:rPr dirty="0" sz="1000" spc="-40" b="1">
                <a:latin typeface="Arial"/>
                <a:cs typeface="Arial"/>
              </a:rPr>
              <a:t>Formative</a:t>
            </a:r>
            <a:r>
              <a:rPr dirty="0" sz="1000" spc="-55" b="1">
                <a:latin typeface="Arial"/>
                <a:cs typeface="Arial"/>
              </a:rPr>
              <a:t> </a:t>
            </a:r>
            <a:r>
              <a:rPr dirty="0" sz="1000" spc="-70" b="1">
                <a:latin typeface="Arial"/>
                <a:cs typeface="Arial"/>
              </a:rPr>
              <a:t>Assessment </a:t>
            </a:r>
            <a:r>
              <a:rPr dirty="0" sz="1000" spc="-35" b="1">
                <a:latin typeface="Arial"/>
                <a:cs typeface="Arial"/>
              </a:rPr>
              <a:t> </a:t>
            </a:r>
            <a:r>
              <a:rPr dirty="0" sz="1000" spc="-60" b="1">
                <a:latin typeface="Arial"/>
                <a:cs typeface="Arial"/>
              </a:rPr>
              <a:t>“Suaraku,</a:t>
            </a:r>
            <a:r>
              <a:rPr dirty="0" sz="1000" spc="-70" b="1">
                <a:latin typeface="Arial"/>
                <a:cs typeface="Arial"/>
              </a:rPr>
              <a:t> </a:t>
            </a:r>
            <a:r>
              <a:rPr dirty="0" sz="1000" spc="-65" b="1">
                <a:latin typeface="Arial"/>
                <a:cs typeface="Arial"/>
              </a:rPr>
              <a:t>Ekspresiku”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50"/>
              </a:spcBef>
            </a:pPr>
            <a:r>
              <a:rPr dirty="0" sz="1000" spc="-50" b="1">
                <a:latin typeface="Arial"/>
                <a:cs typeface="Arial"/>
              </a:rPr>
              <a:t>Nama: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dirty="0" sz="1000" spc="-65" b="1">
                <a:latin typeface="Arial"/>
                <a:cs typeface="Arial"/>
              </a:rPr>
              <a:t>Kelas: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dirty="0" sz="1000" spc="-50" b="1">
                <a:latin typeface="Arial"/>
                <a:cs typeface="Arial"/>
              </a:rPr>
              <a:t>Tanggal: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Arial"/>
              <a:cs typeface="Arial"/>
            </a:endParaRPr>
          </a:p>
          <a:p>
            <a:pPr marL="105410" indent="-93345">
              <a:lnSpc>
                <a:spcPct val="100000"/>
              </a:lnSpc>
              <a:buAutoNum type="arabicPeriod"/>
              <a:tabLst>
                <a:tab pos="106045" algn="l"/>
              </a:tabLst>
            </a:pPr>
            <a:r>
              <a:rPr dirty="0" sz="1000" spc="-160">
                <a:latin typeface="Arial Black"/>
                <a:cs typeface="Arial Black"/>
              </a:rPr>
              <a:t>Bagaimana </a:t>
            </a:r>
            <a:r>
              <a:rPr dirty="0" sz="1000" spc="-135">
                <a:latin typeface="Arial Black"/>
                <a:cs typeface="Arial Black"/>
              </a:rPr>
              <a:t>pendapatmu </a:t>
            </a:r>
            <a:r>
              <a:rPr dirty="0" sz="1000" spc="-125">
                <a:latin typeface="Arial Black"/>
                <a:cs typeface="Arial Black"/>
              </a:rPr>
              <a:t>tentang </a:t>
            </a:r>
            <a:r>
              <a:rPr dirty="0" sz="1000" spc="-150">
                <a:latin typeface="Arial Black"/>
                <a:cs typeface="Arial Black"/>
              </a:rPr>
              <a:t>kebebasan </a:t>
            </a:r>
            <a:r>
              <a:rPr dirty="0" sz="1000" spc="-145">
                <a:latin typeface="Arial Black"/>
                <a:cs typeface="Arial Black"/>
              </a:rPr>
              <a:t>berekspresi </a:t>
            </a:r>
            <a:r>
              <a:rPr dirty="0" sz="1000" spc="-125">
                <a:latin typeface="Arial Black"/>
                <a:cs typeface="Arial Black"/>
              </a:rPr>
              <a:t>bagi </a:t>
            </a:r>
            <a:r>
              <a:rPr dirty="0" sz="1000" spc="-170">
                <a:latin typeface="Arial Black"/>
                <a:cs typeface="Arial Black"/>
              </a:rPr>
              <a:t>anak </a:t>
            </a:r>
            <a:r>
              <a:rPr dirty="0" sz="1000" spc="-150">
                <a:latin typeface="Arial Black"/>
                <a:cs typeface="Arial Black"/>
              </a:rPr>
              <a:t>muda </a:t>
            </a:r>
            <a:r>
              <a:rPr dirty="0" sz="1000" spc="-100">
                <a:latin typeface="Arial Black"/>
                <a:cs typeface="Arial Black"/>
              </a:rPr>
              <a:t>di</a:t>
            </a:r>
            <a:r>
              <a:rPr dirty="0" sz="1000" spc="25">
                <a:latin typeface="Arial Black"/>
                <a:cs typeface="Arial Black"/>
              </a:rPr>
              <a:t> </a:t>
            </a:r>
            <a:r>
              <a:rPr dirty="0" sz="1000" spc="-140">
                <a:latin typeface="Arial Black"/>
                <a:cs typeface="Arial Black"/>
              </a:rPr>
              <a:t>Indonesia?</a:t>
            </a:r>
            <a:endParaRPr sz="1000">
              <a:latin typeface="Arial Black"/>
              <a:cs typeface="Arial Black"/>
            </a:endParaRPr>
          </a:p>
          <a:p>
            <a:pPr marL="127000" indent="-114935">
              <a:lnSpc>
                <a:spcPct val="100000"/>
              </a:lnSpc>
              <a:spcBef>
                <a:spcPts val="600"/>
              </a:spcBef>
              <a:buAutoNum type="arabicPeriod"/>
              <a:tabLst>
                <a:tab pos="127635" algn="l"/>
              </a:tabLst>
            </a:pPr>
            <a:r>
              <a:rPr dirty="0" sz="1000" spc="-135">
                <a:latin typeface="Arial Black"/>
                <a:cs typeface="Arial Black"/>
              </a:rPr>
              <a:t>Apa</a:t>
            </a:r>
            <a:r>
              <a:rPr dirty="0" sz="1000" spc="-90">
                <a:latin typeface="Arial Black"/>
                <a:cs typeface="Arial Black"/>
              </a:rPr>
              <a:t> </a:t>
            </a:r>
            <a:r>
              <a:rPr dirty="0" sz="1000" spc="-165">
                <a:latin typeface="Arial Black"/>
                <a:cs typeface="Arial Black"/>
              </a:rPr>
              <a:t>saja</a:t>
            </a:r>
            <a:r>
              <a:rPr dirty="0" sz="1000" spc="-85">
                <a:latin typeface="Arial Black"/>
                <a:cs typeface="Arial Black"/>
              </a:rPr>
              <a:t> </a:t>
            </a:r>
            <a:r>
              <a:rPr dirty="0" sz="1000" spc="-135">
                <a:latin typeface="Arial Black"/>
                <a:cs typeface="Arial Black"/>
              </a:rPr>
              <a:t>tantangan</a:t>
            </a:r>
            <a:r>
              <a:rPr dirty="0" sz="1000" spc="-85">
                <a:latin typeface="Arial Black"/>
                <a:cs typeface="Arial Black"/>
              </a:rPr>
              <a:t> </a:t>
            </a:r>
            <a:r>
              <a:rPr dirty="0" sz="1000" spc="-130">
                <a:latin typeface="Arial Black"/>
                <a:cs typeface="Arial Black"/>
              </a:rPr>
              <a:t>untuk</a:t>
            </a:r>
            <a:r>
              <a:rPr dirty="0" sz="1000" spc="-85">
                <a:latin typeface="Arial Black"/>
                <a:cs typeface="Arial Black"/>
              </a:rPr>
              <a:t> </a:t>
            </a:r>
            <a:r>
              <a:rPr dirty="0" sz="1000" spc="-170">
                <a:latin typeface="Arial Black"/>
                <a:cs typeface="Arial Black"/>
              </a:rPr>
              <a:t>anak</a:t>
            </a:r>
            <a:r>
              <a:rPr dirty="0" sz="1000" spc="-85">
                <a:latin typeface="Arial Black"/>
                <a:cs typeface="Arial Black"/>
              </a:rPr>
              <a:t> </a:t>
            </a:r>
            <a:r>
              <a:rPr dirty="0" sz="1000" spc="-150">
                <a:latin typeface="Arial Black"/>
                <a:cs typeface="Arial Black"/>
              </a:rPr>
              <a:t>muda</a:t>
            </a:r>
            <a:r>
              <a:rPr dirty="0" sz="1000" spc="-85">
                <a:latin typeface="Arial Black"/>
                <a:cs typeface="Arial Black"/>
              </a:rPr>
              <a:t> </a:t>
            </a:r>
            <a:r>
              <a:rPr dirty="0" sz="1000" spc="-150">
                <a:latin typeface="Arial Black"/>
                <a:cs typeface="Arial Black"/>
              </a:rPr>
              <a:t>dalam</a:t>
            </a:r>
            <a:r>
              <a:rPr dirty="0" sz="1000" spc="-90">
                <a:latin typeface="Arial Black"/>
                <a:cs typeface="Arial Black"/>
              </a:rPr>
              <a:t> </a:t>
            </a:r>
            <a:r>
              <a:rPr dirty="0" sz="1000" spc="-155">
                <a:latin typeface="Arial Black"/>
                <a:cs typeface="Arial Black"/>
              </a:rPr>
              <a:t>mengekspresikan</a:t>
            </a:r>
            <a:r>
              <a:rPr dirty="0" sz="1000" spc="-85">
                <a:latin typeface="Arial Black"/>
                <a:cs typeface="Arial Black"/>
              </a:rPr>
              <a:t> </a:t>
            </a:r>
            <a:r>
              <a:rPr dirty="0" sz="1000" spc="-105">
                <a:latin typeface="Arial Black"/>
                <a:cs typeface="Arial Black"/>
              </a:rPr>
              <a:t>diri</a:t>
            </a:r>
            <a:r>
              <a:rPr dirty="0" sz="1000" spc="-85">
                <a:latin typeface="Arial Black"/>
                <a:cs typeface="Arial Black"/>
              </a:rPr>
              <a:t> </a:t>
            </a:r>
            <a:r>
              <a:rPr dirty="0" sz="1000" spc="-135">
                <a:latin typeface="Arial Black"/>
                <a:cs typeface="Arial Black"/>
              </a:rPr>
              <a:t>dan</a:t>
            </a:r>
            <a:r>
              <a:rPr dirty="0" sz="1000" spc="-85">
                <a:latin typeface="Arial Black"/>
                <a:cs typeface="Arial Black"/>
              </a:rPr>
              <a:t> </a:t>
            </a:r>
            <a:r>
              <a:rPr dirty="0" sz="1000" spc="-125">
                <a:latin typeface="Arial Black"/>
                <a:cs typeface="Arial Black"/>
              </a:rPr>
              <a:t>berkontribusi</a:t>
            </a:r>
            <a:r>
              <a:rPr dirty="0" sz="1000" spc="-85">
                <a:latin typeface="Arial Black"/>
                <a:cs typeface="Arial Black"/>
              </a:rPr>
              <a:t> </a:t>
            </a:r>
            <a:r>
              <a:rPr dirty="0" sz="1000" spc="-150">
                <a:latin typeface="Arial Black"/>
                <a:cs typeface="Arial Black"/>
              </a:rPr>
              <a:t>dalam</a:t>
            </a:r>
            <a:r>
              <a:rPr dirty="0" sz="1000" spc="-85">
                <a:latin typeface="Arial Black"/>
                <a:cs typeface="Arial Black"/>
              </a:rPr>
              <a:t> </a:t>
            </a:r>
            <a:r>
              <a:rPr dirty="0" sz="1000" spc="-150">
                <a:latin typeface="Arial Black"/>
                <a:cs typeface="Arial Black"/>
              </a:rPr>
              <a:t>demokrasi?</a:t>
            </a:r>
            <a:endParaRPr sz="1000">
              <a:latin typeface="Arial Black"/>
              <a:cs typeface="Arial Black"/>
            </a:endParaRPr>
          </a:p>
          <a:p>
            <a:pPr marL="123825" indent="-111760">
              <a:lnSpc>
                <a:spcPct val="100000"/>
              </a:lnSpc>
              <a:spcBef>
                <a:spcPts val="600"/>
              </a:spcBef>
              <a:buAutoNum type="arabicPeriod"/>
              <a:tabLst>
                <a:tab pos="124460" algn="l"/>
              </a:tabLst>
            </a:pPr>
            <a:r>
              <a:rPr dirty="0" sz="1000" spc="-155">
                <a:latin typeface="Arial Black"/>
                <a:cs typeface="Arial Black"/>
              </a:rPr>
              <a:t>Hal </a:t>
            </a:r>
            <a:r>
              <a:rPr dirty="0" sz="1000" spc="-150">
                <a:latin typeface="Arial Black"/>
                <a:cs typeface="Arial Black"/>
              </a:rPr>
              <a:t>apa </a:t>
            </a:r>
            <a:r>
              <a:rPr dirty="0" sz="1000" spc="-135">
                <a:latin typeface="Arial Black"/>
                <a:cs typeface="Arial Black"/>
              </a:rPr>
              <a:t>yang menjadi </a:t>
            </a:r>
            <a:r>
              <a:rPr dirty="0" sz="1000" spc="-150">
                <a:latin typeface="Arial Black"/>
                <a:cs typeface="Arial Black"/>
              </a:rPr>
              <a:t>kunci </a:t>
            </a:r>
            <a:r>
              <a:rPr dirty="0" sz="1000" spc="-130">
                <a:latin typeface="Arial Black"/>
                <a:cs typeface="Arial Black"/>
              </a:rPr>
              <a:t>untuk </a:t>
            </a:r>
            <a:r>
              <a:rPr dirty="0" sz="1000" spc="-125">
                <a:latin typeface="Arial Black"/>
                <a:cs typeface="Arial Black"/>
              </a:rPr>
              <a:t>dapat </a:t>
            </a:r>
            <a:r>
              <a:rPr dirty="0" sz="1000" spc="-145">
                <a:latin typeface="Arial Black"/>
                <a:cs typeface="Arial Black"/>
              </a:rPr>
              <a:t>menciptakan </a:t>
            </a:r>
            <a:r>
              <a:rPr dirty="0" sz="1000" spc="-135">
                <a:latin typeface="Arial Black"/>
                <a:cs typeface="Arial Black"/>
              </a:rPr>
              <a:t>praktik </a:t>
            </a:r>
            <a:r>
              <a:rPr dirty="0" sz="1000" spc="-150">
                <a:latin typeface="Arial Black"/>
                <a:cs typeface="Arial Black"/>
              </a:rPr>
              <a:t>kebebasan </a:t>
            </a:r>
            <a:r>
              <a:rPr dirty="0" sz="1000" spc="-145">
                <a:latin typeface="Arial Black"/>
                <a:cs typeface="Arial Black"/>
              </a:rPr>
              <a:t>berekspresi </a:t>
            </a:r>
            <a:r>
              <a:rPr dirty="0" sz="1000" spc="-100">
                <a:latin typeface="Arial Black"/>
                <a:cs typeface="Arial Black"/>
              </a:rPr>
              <a:t>di </a:t>
            </a:r>
            <a:r>
              <a:rPr dirty="0" sz="1000" spc="-135">
                <a:latin typeface="Arial Black"/>
                <a:cs typeface="Arial Black"/>
              </a:rPr>
              <a:t>indonesia menjadi </a:t>
            </a:r>
            <a:r>
              <a:rPr dirty="0" sz="1000" spc="-114">
                <a:latin typeface="Arial Black"/>
                <a:cs typeface="Arial Black"/>
              </a:rPr>
              <a:t>lebih</a:t>
            </a:r>
            <a:r>
              <a:rPr dirty="0" sz="1000" spc="-105">
                <a:latin typeface="Arial Black"/>
                <a:cs typeface="Arial Black"/>
              </a:rPr>
              <a:t> </a:t>
            </a:r>
            <a:r>
              <a:rPr dirty="0" sz="1000" spc="-145">
                <a:latin typeface="Arial Black"/>
                <a:cs typeface="Arial Black"/>
              </a:rPr>
              <a:t>baik?</a:t>
            </a:r>
            <a:endParaRPr sz="1000">
              <a:latin typeface="Arial Black"/>
              <a:cs typeface="Arial Black"/>
            </a:endParaRPr>
          </a:p>
          <a:p>
            <a:pPr marL="133350" indent="-120650">
              <a:lnSpc>
                <a:spcPct val="100000"/>
              </a:lnSpc>
              <a:spcBef>
                <a:spcPts val="600"/>
              </a:spcBef>
              <a:buAutoNum type="arabicPeriod"/>
              <a:tabLst>
                <a:tab pos="133350" algn="l"/>
              </a:tabLst>
            </a:pPr>
            <a:r>
              <a:rPr dirty="0" sz="1000" spc="-155">
                <a:latin typeface="Arial Black"/>
                <a:cs typeface="Arial Black"/>
              </a:rPr>
              <a:t>Siapakah </a:t>
            </a:r>
            <a:r>
              <a:rPr dirty="0" sz="1000" spc="-135">
                <a:latin typeface="Arial Black"/>
                <a:cs typeface="Arial Black"/>
              </a:rPr>
              <a:t>yang </a:t>
            </a:r>
            <a:r>
              <a:rPr dirty="0" sz="1000" spc="-120">
                <a:latin typeface="Arial Black"/>
                <a:cs typeface="Arial Black"/>
              </a:rPr>
              <a:t>perlu </a:t>
            </a:r>
            <a:r>
              <a:rPr dirty="0" sz="1000" spc="-114">
                <a:latin typeface="Arial Black"/>
                <a:cs typeface="Arial Black"/>
              </a:rPr>
              <a:t>terlibat </a:t>
            </a:r>
            <a:r>
              <a:rPr dirty="0" sz="1000" spc="-150">
                <a:latin typeface="Arial Black"/>
                <a:cs typeface="Arial Black"/>
              </a:rPr>
              <a:t>dalam </a:t>
            </a:r>
            <a:r>
              <a:rPr dirty="0" sz="1000" spc="-135">
                <a:latin typeface="Arial Black"/>
                <a:cs typeface="Arial Black"/>
              </a:rPr>
              <a:t>praktik </a:t>
            </a:r>
            <a:r>
              <a:rPr dirty="0" sz="1000" spc="-150">
                <a:latin typeface="Arial Black"/>
                <a:cs typeface="Arial Black"/>
              </a:rPr>
              <a:t>kebebasan </a:t>
            </a:r>
            <a:r>
              <a:rPr dirty="0" sz="1000" spc="-145">
                <a:latin typeface="Arial Black"/>
                <a:cs typeface="Arial Black"/>
              </a:rPr>
              <a:t>berekspresi </a:t>
            </a:r>
            <a:r>
              <a:rPr dirty="0" sz="1000" spc="-100">
                <a:latin typeface="Arial Black"/>
                <a:cs typeface="Arial Black"/>
              </a:rPr>
              <a:t>di</a:t>
            </a:r>
            <a:r>
              <a:rPr dirty="0" sz="1000" spc="120">
                <a:latin typeface="Arial Black"/>
                <a:cs typeface="Arial Black"/>
              </a:rPr>
              <a:t> </a:t>
            </a:r>
            <a:r>
              <a:rPr dirty="0" sz="1000" spc="-135">
                <a:latin typeface="Arial Black"/>
                <a:cs typeface="Arial Black"/>
              </a:rPr>
              <a:t>indonesia?</a:t>
            </a:r>
            <a:endParaRPr sz="1000">
              <a:latin typeface="Arial Black"/>
              <a:cs typeface="Arial Black"/>
            </a:endParaRPr>
          </a:p>
          <a:p>
            <a:pPr marL="128905" indent="-116839">
              <a:lnSpc>
                <a:spcPct val="100000"/>
              </a:lnSpc>
              <a:spcBef>
                <a:spcPts val="600"/>
              </a:spcBef>
              <a:buAutoNum type="arabicPeriod"/>
              <a:tabLst>
                <a:tab pos="129539" algn="l"/>
              </a:tabLst>
            </a:pPr>
            <a:r>
              <a:rPr dirty="0" sz="1000" spc="-135">
                <a:latin typeface="Arial Black"/>
                <a:cs typeface="Arial Black"/>
              </a:rPr>
              <a:t>Mengapa </a:t>
            </a:r>
            <a:r>
              <a:rPr dirty="0" sz="1000" spc="-150">
                <a:latin typeface="Arial Black"/>
                <a:cs typeface="Arial Black"/>
              </a:rPr>
              <a:t>kebebasan </a:t>
            </a:r>
            <a:r>
              <a:rPr dirty="0" sz="1000" spc="-145">
                <a:latin typeface="Arial Black"/>
                <a:cs typeface="Arial Black"/>
              </a:rPr>
              <a:t>berekspresi</a:t>
            </a:r>
            <a:r>
              <a:rPr dirty="0" sz="1000" spc="-40">
                <a:latin typeface="Arial Black"/>
                <a:cs typeface="Arial Black"/>
              </a:rPr>
              <a:t> </a:t>
            </a:r>
            <a:r>
              <a:rPr dirty="0" sz="1000" spc="-135">
                <a:latin typeface="Arial Black"/>
                <a:cs typeface="Arial Black"/>
              </a:rPr>
              <a:t>menjadi hal yang </a:t>
            </a:r>
            <a:r>
              <a:rPr dirty="0" sz="1000" spc="-120">
                <a:latin typeface="Arial Black"/>
                <a:cs typeface="Arial Black"/>
              </a:rPr>
              <a:t>penting?</a:t>
            </a:r>
            <a:endParaRPr sz="1000">
              <a:latin typeface="Arial Black"/>
              <a:cs typeface="Arial Black"/>
            </a:endParaRPr>
          </a:p>
          <a:p>
            <a:pPr marL="131445" indent="-119380">
              <a:lnSpc>
                <a:spcPct val="100000"/>
              </a:lnSpc>
              <a:spcBef>
                <a:spcPts val="600"/>
              </a:spcBef>
              <a:buAutoNum type="arabicPeriod"/>
              <a:tabLst>
                <a:tab pos="132080" algn="l"/>
              </a:tabLst>
            </a:pPr>
            <a:r>
              <a:rPr dirty="0" sz="1000" spc="-135">
                <a:latin typeface="Arial Black"/>
                <a:cs typeface="Arial Black"/>
              </a:rPr>
              <a:t>Mengapa</a:t>
            </a:r>
            <a:r>
              <a:rPr dirty="0" sz="1000" spc="-85">
                <a:latin typeface="Arial Black"/>
                <a:cs typeface="Arial Black"/>
              </a:rPr>
              <a:t> </a:t>
            </a:r>
            <a:r>
              <a:rPr dirty="0" sz="1000" spc="-170">
                <a:latin typeface="Arial Black"/>
                <a:cs typeface="Arial Black"/>
              </a:rPr>
              <a:t>anak</a:t>
            </a:r>
            <a:r>
              <a:rPr dirty="0" sz="1000" spc="-85">
                <a:latin typeface="Arial Black"/>
                <a:cs typeface="Arial Black"/>
              </a:rPr>
              <a:t> </a:t>
            </a:r>
            <a:r>
              <a:rPr dirty="0" sz="1000" spc="-150">
                <a:latin typeface="Arial Black"/>
                <a:cs typeface="Arial Black"/>
              </a:rPr>
              <a:t>muda</a:t>
            </a:r>
            <a:r>
              <a:rPr dirty="0" sz="1000" spc="-85">
                <a:latin typeface="Arial Black"/>
                <a:cs typeface="Arial Black"/>
              </a:rPr>
              <a:t> </a:t>
            </a:r>
            <a:r>
              <a:rPr dirty="0" sz="1000" spc="-150">
                <a:latin typeface="Arial Black"/>
                <a:cs typeface="Arial Black"/>
              </a:rPr>
              <a:t>harus</a:t>
            </a:r>
            <a:r>
              <a:rPr dirty="0" sz="1000" spc="-85">
                <a:latin typeface="Arial Black"/>
                <a:cs typeface="Arial Black"/>
              </a:rPr>
              <a:t> </a:t>
            </a:r>
            <a:r>
              <a:rPr dirty="0" sz="1000" spc="-114">
                <a:latin typeface="Arial Black"/>
                <a:cs typeface="Arial Black"/>
              </a:rPr>
              <a:t>terlibat</a:t>
            </a:r>
            <a:r>
              <a:rPr dirty="0" sz="1000" spc="-85">
                <a:latin typeface="Arial Black"/>
                <a:cs typeface="Arial Black"/>
              </a:rPr>
              <a:t> </a:t>
            </a:r>
            <a:r>
              <a:rPr dirty="0" sz="1000" spc="-120">
                <a:latin typeface="Arial Black"/>
                <a:cs typeface="Arial Black"/>
              </a:rPr>
              <a:t>aktif</a:t>
            </a:r>
            <a:r>
              <a:rPr dirty="0" sz="1000" spc="-85">
                <a:latin typeface="Arial Black"/>
                <a:cs typeface="Arial Black"/>
              </a:rPr>
              <a:t> </a:t>
            </a:r>
            <a:r>
              <a:rPr dirty="0" sz="1000" spc="-150">
                <a:latin typeface="Arial Black"/>
                <a:cs typeface="Arial Black"/>
              </a:rPr>
              <a:t>dalam</a:t>
            </a:r>
            <a:r>
              <a:rPr dirty="0" sz="1000" spc="-85">
                <a:latin typeface="Arial Black"/>
                <a:cs typeface="Arial Black"/>
              </a:rPr>
              <a:t> </a:t>
            </a:r>
            <a:r>
              <a:rPr dirty="0" sz="1000" spc="-155">
                <a:latin typeface="Arial Black"/>
                <a:cs typeface="Arial Black"/>
              </a:rPr>
              <a:t>mengekspresikan</a:t>
            </a:r>
            <a:r>
              <a:rPr dirty="0" sz="1000" spc="-85">
                <a:latin typeface="Arial Black"/>
                <a:cs typeface="Arial Black"/>
              </a:rPr>
              <a:t> </a:t>
            </a:r>
            <a:r>
              <a:rPr dirty="0" sz="1000" spc="-125">
                <a:latin typeface="Arial Black"/>
                <a:cs typeface="Arial Black"/>
              </a:rPr>
              <a:t>pendapat</a:t>
            </a:r>
            <a:r>
              <a:rPr dirty="0" sz="1000" spc="-85">
                <a:latin typeface="Arial Black"/>
                <a:cs typeface="Arial Black"/>
              </a:rPr>
              <a:t> </a:t>
            </a:r>
            <a:r>
              <a:rPr dirty="0" sz="1000" spc="-135">
                <a:latin typeface="Arial Black"/>
                <a:cs typeface="Arial Black"/>
              </a:rPr>
              <a:t>dan</a:t>
            </a:r>
            <a:r>
              <a:rPr dirty="0" sz="1000" spc="-85">
                <a:latin typeface="Arial Black"/>
                <a:cs typeface="Arial Black"/>
              </a:rPr>
              <a:t> </a:t>
            </a:r>
            <a:r>
              <a:rPr dirty="0" sz="1000" spc="-114">
                <a:latin typeface="Arial Black"/>
                <a:cs typeface="Arial Black"/>
              </a:rPr>
              <a:t>terlibat</a:t>
            </a:r>
            <a:r>
              <a:rPr dirty="0" sz="1000" spc="-85">
                <a:latin typeface="Arial Black"/>
                <a:cs typeface="Arial Black"/>
              </a:rPr>
              <a:t> </a:t>
            </a:r>
            <a:r>
              <a:rPr dirty="0" sz="1000" spc="-150">
                <a:latin typeface="Arial Black"/>
                <a:cs typeface="Arial Black"/>
              </a:rPr>
              <a:t>dalam</a:t>
            </a:r>
            <a:r>
              <a:rPr dirty="0" sz="1000" spc="-85">
                <a:latin typeface="Arial Black"/>
                <a:cs typeface="Arial Black"/>
              </a:rPr>
              <a:t> </a:t>
            </a:r>
            <a:r>
              <a:rPr dirty="0" sz="1000" spc="-150">
                <a:latin typeface="Arial Black"/>
                <a:cs typeface="Arial Black"/>
              </a:rPr>
              <a:t>demokrasi?</a:t>
            </a:r>
            <a:endParaRPr sz="10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8498" y="189497"/>
            <a:ext cx="993775" cy="996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55"/>
              </a:lnSpc>
            </a:pPr>
            <a:r>
              <a:rPr dirty="0" sz="700" spc="45" b="1">
                <a:latin typeface="Comfortaa"/>
                <a:cs typeface="Comfortaa"/>
              </a:rPr>
              <a:t>Bhinneka </a:t>
            </a:r>
            <a:r>
              <a:rPr dirty="0" sz="700" spc="25" b="1">
                <a:latin typeface="Comfortaa"/>
                <a:cs typeface="Comfortaa"/>
              </a:rPr>
              <a:t>Tunggal</a:t>
            </a:r>
            <a:r>
              <a:rPr dirty="0" sz="700" spc="-114" b="1">
                <a:latin typeface="Comfortaa"/>
                <a:cs typeface="Comfortaa"/>
              </a:rPr>
              <a:t> </a:t>
            </a:r>
            <a:r>
              <a:rPr dirty="0" sz="700" spc="20" b="1">
                <a:latin typeface="Comfortaa"/>
                <a:cs typeface="Comfortaa"/>
              </a:rPr>
              <a:t>Ika</a:t>
            </a:r>
            <a:endParaRPr sz="700">
              <a:latin typeface="Comfortaa"/>
              <a:cs typeface="Comforta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42569" y="185512"/>
            <a:ext cx="114972" cy="1149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95199" y="1423697"/>
            <a:ext cx="4857115" cy="877569"/>
          </a:xfrm>
          <a:custGeom>
            <a:avLst/>
            <a:gdLst/>
            <a:ahLst/>
            <a:cxnLst/>
            <a:rect l="l" t="t" r="r" b="b"/>
            <a:pathLst>
              <a:path w="4857115" h="877569">
                <a:moveTo>
                  <a:pt x="0" y="146202"/>
                </a:moveTo>
                <a:lnTo>
                  <a:pt x="7453" y="99991"/>
                </a:lnTo>
                <a:lnTo>
                  <a:pt x="28208" y="59857"/>
                </a:lnTo>
                <a:lnTo>
                  <a:pt x="59857" y="28208"/>
                </a:lnTo>
                <a:lnTo>
                  <a:pt x="99991" y="7453"/>
                </a:lnTo>
                <a:lnTo>
                  <a:pt x="146202" y="0"/>
                </a:lnTo>
                <a:lnTo>
                  <a:pt x="4710490" y="0"/>
                </a:lnTo>
                <a:lnTo>
                  <a:pt x="4766434" y="11128"/>
                </a:lnTo>
                <a:lnTo>
                  <a:pt x="4813865" y="42822"/>
                </a:lnTo>
                <a:lnTo>
                  <a:pt x="4845562" y="90253"/>
                </a:lnTo>
                <a:lnTo>
                  <a:pt x="4856690" y="146202"/>
                </a:lnTo>
                <a:lnTo>
                  <a:pt x="4856690" y="730996"/>
                </a:lnTo>
                <a:lnTo>
                  <a:pt x="4849237" y="777207"/>
                </a:lnTo>
                <a:lnTo>
                  <a:pt x="4828483" y="817340"/>
                </a:lnTo>
                <a:lnTo>
                  <a:pt x="4796836" y="848989"/>
                </a:lnTo>
                <a:lnTo>
                  <a:pt x="4756703" y="869744"/>
                </a:lnTo>
                <a:lnTo>
                  <a:pt x="4710490" y="877198"/>
                </a:lnTo>
                <a:lnTo>
                  <a:pt x="146202" y="877198"/>
                </a:lnTo>
                <a:lnTo>
                  <a:pt x="99991" y="869744"/>
                </a:lnTo>
                <a:lnTo>
                  <a:pt x="59857" y="848989"/>
                </a:lnTo>
                <a:lnTo>
                  <a:pt x="28208" y="817340"/>
                </a:lnTo>
                <a:lnTo>
                  <a:pt x="7453" y="777207"/>
                </a:lnTo>
                <a:lnTo>
                  <a:pt x="0" y="730996"/>
                </a:lnTo>
                <a:lnTo>
                  <a:pt x="0" y="146202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278325" y="553357"/>
            <a:ext cx="4159250" cy="4445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4599"/>
              </a:lnSpc>
              <a:spcBef>
                <a:spcPts val="100"/>
              </a:spcBef>
            </a:pPr>
            <a:r>
              <a:rPr dirty="0" sz="1200" spc="-10" b="1">
                <a:solidFill>
                  <a:srgbClr val="741A46"/>
                </a:solidFill>
                <a:latin typeface="Arial"/>
                <a:cs typeface="Arial"/>
              </a:rPr>
              <a:t>Ikrar </a:t>
            </a:r>
            <a:r>
              <a:rPr dirty="0" sz="1200" spc="-5" b="1">
                <a:solidFill>
                  <a:srgbClr val="741A46"/>
                </a:solidFill>
                <a:latin typeface="Arial"/>
                <a:cs typeface="Arial"/>
              </a:rPr>
              <a:t>Untuk </a:t>
            </a:r>
            <a:r>
              <a:rPr dirty="0" sz="1200" spc="-25" b="1">
                <a:solidFill>
                  <a:srgbClr val="741A46"/>
                </a:solidFill>
                <a:latin typeface="Arial"/>
                <a:cs typeface="Arial"/>
              </a:rPr>
              <a:t>Berkontribusi </a:t>
            </a:r>
            <a:r>
              <a:rPr dirty="0" sz="1200" spc="10" b="1">
                <a:solidFill>
                  <a:srgbClr val="741A46"/>
                </a:solidFill>
                <a:latin typeface="Arial"/>
                <a:cs typeface="Arial"/>
              </a:rPr>
              <a:t>Dalam </a:t>
            </a:r>
            <a:r>
              <a:rPr dirty="0" sz="1200" spc="-45" b="1">
                <a:solidFill>
                  <a:srgbClr val="741A46"/>
                </a:solidFill>
                <a:latin typeface="Arial"/>
                <a:cs typeface="Arial"/>
              </a:rPr>
              <a:t>Proses </a:t>
            </a:r>
            <a:r>
              <a:rPr dirty="0" sz="1200" spc="-20" b="1">
                <a:solidFill>
                  <a:srgbClr val="741A46"/>
                </a:solidFill>
                <a:latin typeface="Arial"/>
                <a:cs typeface="Arial"/>
              </a:rPr>
              <a:t>Demokrasi </a:t>
            </a:r>
            <a:r>
              <a:rPr dirty="0" sz="1200" spc="-35" b="1">
                <a:solidFill>
                  <a:srgbClr val="741A46"/>
                </a:solidFill>
                <a:latin typeface="Arial"/>
                <a:cs typeface="Arial"/>
              </a:rPr>
              <a:t>Secara  </a:t>
            </a:r>
            <a:r>
              <a:rPr dirty="0" sz="1200" spc="10" b="1">
                <a:solidFill>
                  <a:srgbClr val="741A46"/>
                </a:solidFill>
                <a:latin typeface="Arial"/>
                <a:cs typeface="Arial"/>
              </a:rPr>
              <a:t>Aktif </a:t>
            </a:r>
            <a:r>
              <a:rPr dirty="0" sz="1200" spc="-10" b="1">
                <a:solidFill>
                  <a:srgbClr val="741A46"/>
                </a:solidFill>
                <a:latin typeface="Arial"/>
                <a:cs typeface="Arial"/>
              </a:rPr>
              <a:t>Dengan </a:t>
            </a:r>
            <a:r>
              <a:rPr dirty="0" sz="1200" spc="-30" b="1">
                <a:solidFill>
                  <a:srgbClr val="741A46"/>
                </a:solidFill>
                <a:latin typeface="Arial"/>
                <a:cs typeface="Arial"/>
              </a:rPr>
              <a:t>Cara yang Baik </a:t>
            </a:r>
            <a:r>
              <a:rPr dirty="0" sz="1200" spc="-20" b="1">
                <a:solidFill>
                  <a:srgbClr val="741A46"/>
                </a:solidFill>
                <a:latin typeface="Arial"/>
                <a:cs typeface="Arial"/>
              </a:rPr>
              <a:t>dan</a:t>
            </a:r>
            <a:r>
              <a:rPr dirty="0" sz="1200" spc="25" b="1">
                <a:solidFill>
                  <a:srgbClr val="741A46"/>
                </a:solidFill>
                <a:latin typeface="Arial"/>
                <a:cs typeface="Arial"/>
              </a:rPr>
              <a:t> </a:t>
            </a:r>
            <a:r>
              <a:rPr dirty="0" sz="1200" spc="-25" b="1">
                <a:solidFill>
                  <a:srgbClr val="741A46"/>
                </a:solidFill>
                <a:latin typeface="Arial"/>
                <a:cs typeface="Arial"/>
              </a:rPr>
              <a:t>Positif.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88499" y="499549"/>
            <a:ext cx="8427720" cy="799465"/>
            <a:chOff x="388499" y="499549"/>
            <a:chExt cx="8427720" cy="799465"/>
          </a:xfrm>
        </p:grpSpPr>
        <p:sp>
          <p:nvSpPr>
            <p:cNvPr id="7" name="object 7"/>
            <p:cNvSpPr/>
            <p:nvPr/>
          </p:nvSpPr>
          <p:spPr>
            <a:xfrm>
              <a:off x="460699" y="499549"/>
              <a:ext cx="8283575" cy="758825"/>
            </a:xfrm>
            <a:custGeom>
              <a:avLst/>
              <a:gdLst/>
              <a:ahLst/>
              <a:cxnLst/>
              <a:rect l="l" t="t" r="r" b="b"/>
              <a:pathLst>
                <a:path w="8283575" h="758825">
                  <a:moveTo>
                    <a:pt x="5521513" y="0"/>
                  </a:moveTo>
                  <a:lnTo>
                    <a:pt x="5521513" y="758398"/>
                  </a:lnTo>
                </a:path>
                <a:path w="8283575" h="758825">
                  <a:moveTo>
                    <a:pt x="8283183" y="758448"/>
                  </a:moveTo>
                  <a:lnTo>
                    <a:pt x="0" y="758448"/>
                  </a:lnTo>
                </a:path>
              </a:pathLst>
            </a:custGeom>
            <a:ln w="19049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8734357" y="1217135"/>
              <a:ext cx="81724" cy="8172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88499" y="1217135"/>
              <a:ext cx="81724" cy="817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/>
          <p:nvPr/>
        </p:nvSpPr>
        <p:spPr>
          <a:xfrm>
            <a:off x="6303133" y="546018"/>
            <a:ext cx="1600835" cy="539750"/>
          </a:xfrm>
          <a:prstGeom prst="rect">
            <a:avLst/>
          </a:prstGeom>
        </p:spPr>
        <p:txBody>
          <a:bodyPr wrap="square" lIns="0" tIns="317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dirty="0" sz="1000" spc="-110" b="1">
                <a:latin typeface="Verdana"/>
                <a:cs typeface="Verdana"/>
              </a:rPr>
              <a:t>Kegiatan:</a:t>
            </a:r>
            <a:endParaRPr sz="1000">
              <a:latin typeface="Verdana"/>
              <a:cs typeface="Verdana"/>
            </a:endParaRPr>
          </a:p>
          <a:p>
            <a:pPr marL="12700" marR="5080">
              <a:lnSpc>
                <a:spcPct val="112500"/>
              </a:lnSpc>
            </a:pPr>
            <a:r>
              <a:rPr dirty="0" sz="1000" spc="-140" b="1">
                <a:latin typeface="Verdana"/>
                <a:cs typeface="Verdana"/>
              </a:rPr>
              <a:t>Ikrar </a:t>
            </a:r>
            <a:r>
              <a:rPr dirty="0" sz="1000" spc="-105" b="1">
                <a:latin typeface="Verdana"/>
                <a:cs typeface="Verdana"/>
              </a:rPr>
              <a:t>Pelajar </a:t>
            </a:r>
            <a:r>
              <a:rPr dirty="0" sz="1000" spc="-110" b="1">
                <a:latin typeface="Verdana"/>
                <a:cs typeface="Verdana"/>
              </a:rPr>
              <a:t>Menyuarakan  Demokrasi</a:t>
            </a:r>
            <a:endParaRPr sz="1000">
              <a:latin typeface="Verdana"/>
              <a:cs typeface="Verdana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0" y="466294"/>
            <a:ext cx="1068705" cy="678815"/>
            <a:chOff x="0" y="466294"/>
            <a:chExt cx="1068705" cy="678815"/>
          </a:xfrm>
        </p:grpSpPr>
        <p:sp>
          <p:nvSpPr>
            <p:cNvPr id="12" name="object 12"/>
            <p:cNvSpPr/>
            <p:nvPr/>
          </p:nvSpPr>
          <p:spPr>
            <a:xfrm>
              <a:off x="0" y="466294"/>
              <a:ext cx="1068705" cy="678815"/>
            </a:xfrm>
            <a:custGeom>
              <a:avLst/>
              <a:gdLst/>
              <a:ahLst/>
              <a:cxnLst/>
              <a:rect l="l" t="t" r="r" b="b"/>
              <a:pathLst>
                <a:path w="1068705" h="678815">
                  <a:moveTo>
                    <a:pt x="1064074" y="289319"/>
                  </a:moveTo>
                  <a:lnTo>
                    <a:pt x="61539" y="289319"/>
                  </a:lnTo>
                  <a:lnTo>
                    <a:pt x="95289" y="287631"/>
                  </a:lnTo>
                  <a:lnTo>
                    <a:pt x="175883" y="282394"/>
                  </a:lnTo>
                  <a:lnTo>
                    <a:pt x="239135" y="277216"/>
                  </a:lnTo>
                  <a:lnTo>
                    <a:pt x="398519" y="262494"/>
                  </a:lnTo>
                  <a:lnTo>
                    <a:pt x="402009" y="248644"/>
                  </a:lnTo>
                  <a:lnTo>
                    <a:pt x="410621" y="220889"/>
                  </a:lnTo>
                  <a:lnTo>
                    <a:pt x="427961" y="181902"/>
                  </a:lnTo>
                  <a:lnTo>
                    <a:pt x="449609" y="146404"/>
                  </a:lnTo>
                  <a:lnTo>
                    <a:pt x="475619" y="113469"/>
                  </a:lnTo>
                  <a:lnTo>
                    <a:pt x="505936" y="84024"/>
                  </a:lnTo>
                  <a:lnTo>
                    <a:pt x="516353" y="74482"/>
                  </a:lnTo>
                  <a:lnTo>
                    <a:pt x="550976" y="50274"/>
                  </a:lnTo>
                  <a:lnTo>
                    <a:pt x="588218" y="30314"/>
                  </a:lnTo>
                  <a:lnTo>
                    <a:pt x="641926" y="11287"/>
                  </a:lnTo>
                  <a:lnTo>
                    <a:pt x="684406" y="2617"/>
                  </a:lnTo>
                  <a:lnTo>
                    <a:pt x="713851" y="0"/>
                  </a:lnTo>
                  <a:lnTo>
                    <a:pt x="746786" y="0"/>
                  </a:lnTo>
                  <a:lnTo>
                    <a:pt x="813470" y="10414"/>
                  </a:lnTo>
                  <a:lnTo>
                    <a:pt x="861128" y="26882"/>
                  </a:lnTo>
                  <a:lnTo>
                    <a:pt x="918270" y="58072"/>
                  </a:lnTo>
                  <a:lnTo>
                    <a:pt x="957258" y="88389"/>
                  </a:lnTo>
                  <a:lnTo>
                    <a:pt x="990195" y="123012"/>
                  </a:lnTo>
                  <a:lnTo>
                    <a:pt x="1018765" y="162872"/>
                  </a:lnTo>
                  <a:lnTo>
                    <a:pt x="1041285" y="207039"/>
                  </a:lnTo>
                  <a:lnTo>
                    <a:pt x="1057752" y="254696"/>
                  </a:lnTo>
                  <a:lnTo>
                    <a:pt x="1061245" y="270291"/>
                  </a:lnTo>
                  <a:lnTo>
                    <a:pt x="1064074" y="289319"/>
                  </a:lnTo>
                  <a:close/>
                </a:path>
                <a:path w="1068705" h="678815">
                  <a:moveTo>
                    <a:pt x="0" y="403516"/>
                  </a:moveTo>
                  <a:lnTo>
                    <a:pt x="0" y="288605"/>
                  </a:lnTo>
                  <a:lnTo>
                    <a:pt x="15627" y="289319"/>
                  </a:lnTo>
                  <a:lnTo>
                    <a:pt x="1064074" y="289319"/>
                  </a:lnTo>
                  <a:lnTo>
                    <a:pt x="1066422" y="304041"/>
                  </a:lnTo>
                  <a:lnTo>
                    <a:pt x="1068170" y="338724"/>
                  </a:lnTo>
                  <a:lnTo>
                    <a:pt x="1067295" y="356936"/>
                  </a:lnTo>
                  <a:lnTo>
                    <a:pt x="1066422" y="373346"/>
                  </a:lnTo>
                  <a:lnTo>
                    <a:pt x="1063805" y="390686"/>
                  </a:lnTo>
                  <a:lnTo>
                    <a:pt x="1061914" y="402849"/>
                  </a:lnTo>
                  <a:lnTo>
                    <a:pt x="15627" y="402849"/>
                  </a:lnTo>
                  <a:lnTo>
                    <a:pt x="0" y="403516"/>
                  </a:lnTo>
                  <a:close/>
                </a:path>
                <a:path w="1068705" h="678815">
                  <a:moveTo>
                    <a:pt x="728571" y="678321"/>
                  </a:moveTo>
                  <a:lnTo>
                    <a:pt x="714723" y="678321"/>
                  </a:lnTo>
                  <a:lnTo>
                    <a:pt x="700001" y="677448"/>
                  </a:lnTo>
                  <a:lnTo>
                    <a:pt x="686093" y="675701"/>
                  </a:lnTo>
                  <a:lnTo>
                    <a:pt x="644546" y="667903"/>
                  </a:lnTo>
                  <a:lnTo>
                    <a:pt x="630696" y="663598"/>
                  </a:lnTo>
                  <a:lnTo>
                    <a:pt x="617661" y="660106"/>
                  </a:lnTo>
                  <a:lnTo>
                    <a:pt x="568316" y="637586"/>
                  </a:lnTo>
                  <a:lnTo>
                    <a:pt x="522403" y="608143"/>
                  </a:lnTo>
                  <a:lnTo>
                    <a:pt x="473001" y="562231"/>
                  </a:lnTo>
                  <a:lnTo>
                    <a:pt x="456534" y="540583"/>
                  </a:lnTo>
                  <a:lnTo>
                    <a:pt x="448736" y="530168"/>
                  </a:lnTo>
                  <a:lnTo>
                    <a:pt x="415859" y="470406"/>
                  </a:lnTo>
                  <a:lnTo>
                    <a:pt x="402824" y="431419"/>
                  </a:lnTo>
                  <a:lnTo>
                    <a:pt x="309311" y="421876"/>
                  </a:lnTo>
                  <a:lnTo>
                    <a:pt x="169831" y="409774"/>
                  </a:lnTo>
                  <a:lnTo>
                    <a:pt x="92729" y="404536"/>
                  </a:lnTo>
                  <a:lnTo>
                    <a:pt x="34655" y="402849"/>
                  </a:lnTo>
                  <a:lnTo>
                    <a:pt x="1061914" y="402849"/>
                  </a:lnTo>
                  <a:lnTo>
                    <a:pt x="1052575" y="440089"/>
                  </a:lnTo>
                  <a:lnTo>
                    <a:pt x="1027435" y="500724"/>
                  </a:lnTo>
                  <a:lnTo>
                    <a:pt x="1000553" y="542271"/>
                  </a:lnTo>
                  <a:lnTo>
                    <a:pt x="990195" y="554433"/>
                  </a:lnTo>
                  <a:lnTo>
                    <a:pt x="979778" y="567411"/>
                  </a:lnTo>
                  <a:lnTo>
                    <a:pt x="944283" y="601218"/>
                  </a:lnTo>
                  <a:lnTo>
                    <a:pt x="890573" y="637586"/>
                  </a:lnTo>
                  <a:lnTo>
                    <a:pt x="845533" y="657488"/>
                  </a:lnTo>
                  <a:lnTo>
                    <a:pt x="797003" y="671396"/>
                  </a:lnTo>
                  <a:lnTo>
                    <a:pt x="763195" y="676573"/>
                  </a:lnTo>
                  <a:lnTo>
                    <a:pt x="728571" y="6783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474536" y="536343"/>
              <a:ext cx="521334" cy="521334"/>
            </a:xfrm>
            <a:custGeom>
              <a:avLst/>
              <a:gdLst/>
              <a:ahLst/>
              <a:cxnLst/>
              <a:rect l="l" t="t" r="r" b="b"/>
              <a:pathLst>
                <a:path w="521334" h="521334">
                  <a:moveTo>
                    <a:pt x="260394" y="520788"/>
                  </a:moveTo>
                  <a:lnTo>
                    <a:pt x="213588" y="516593"/>
                  </a:lnTo>
                  <a:lnTo>
                    <a:pt x="169534" y="504498"/>
                  </a:lnTo>
                  <a:lnTo>
                    <a:pt x="128968" y="485237"/>
                  </a:lnTo>
                  <a:lnTo>
                    <a:pt x="92625" y="459547"/>
                  </a:lnTo>
                  <a:lnTo>
                    <a:pt x="61241" y="428163"/>
                  </a:lnTo>
                  <a:lnTo>
                    <a:pt x="35551" y="391820"/>
                  </a:lnTo>
                  <a:lnTo>
                    <a:pt x="16290" y="351254"/>
                  </a:lnTo>
                  <a:lnTo>
                    <a:pt x="4195" y="307200"/>
                  </a:lnTo>
                  <a:lnTo>
                    <a:pt x="0" y="260394"/>
                  </a:lnTo>
                  <a:lnTo>
                    <a:pt x="4195" y="213588"/>
                  </a:lnTo>
                  <a:lnTo>
                    <a:pt x="16290" y="169534"/>
                  </a:lnTo>
                  <a:lnTo>
                    <a:pt x="35551" y="128968"/>
                  </a:lnTo>
                  <a:lnTo>
                    <a:pt x="61241" y="92625"/>
                  </a:lnTo>
                  <a:lnTo>
                    <a:pt x="92625" y="61241"/>
                  </a:lnTo>
                  <a:lnTo>
                    <a:pt x="128968" y="35551"/>
                  </a:lnTo>
                  <a:lnTo>
                    <a:pt x="169534" y="16290"/>
                  </a:lnTo>
                  <a:lnTo>
                    <a:pt x="213588" y="4195"/>
                  </a:lnTo>
                  <a:lnTo>
                    <a:pt x="260394" y="0"/>
                  </a:lnTo>
                  <a:lnTo>
                    <a:pt x="311431" y="5049"/>
                  </a:lnTo>
                  <a:lnTo>
                    <a:pt x="360042" y="19820"/>
                  </a:lnTo>
                  <a:lnTo>
                    <a:pt x="404861" y="43748"/>
                  </a:lnTo>
                  <a:lnTo>
                    <a:pt x="444521" y="76267"/>
                  </a:lnTo>
                  <a:lnTo>
                    <a:pt x="477039" y="115926"/>
                  </a:lnTo>
                  <a:lnTo>
                    <a:pt x="500967" y="160744"/>
                  </a:lnTo>
                  <a:lnTo>
                    <a:pt x="515739" y="209355"/>
                  </a:lnTo>
                  <a:lnTo>
                    <a:pt x="520788" y="260394"/>
                  </a:lnTo>
                  <a:lnTo>
                    <a:pt x="516593" y="307200"/>
                  </a:lnTo>
                  <a:lnTo>
                    <a:pt x="504498" y="351254"/>
                  </a:lnTo>
                  <a:lnTo>
                    <a:pt x="485237" y="391820"/>
                  </a:lnTo>
                  <a:lnTo>
                    <a:pt x="459547" y="428163"/>
                  </a:lnTo>
                  <a:lnTo>
                    <a:pt x="428163" y="459547"/>
                  </a:lnTo>
                  <a:lnTo>
                    <a:pt x="391820" y="485237"/>
                  </a:lnTo>
                  <a:lnTo>
                    <a:pt x="351254" y="504498"/>
                  </a:lnTo>
                  <a:lnTo>
                    <a:pt x="307200" y="516593"/>
                  </a:lnTo>
                  <a:lnTo>
                    <a:pt x="260394" y="520788"/>
                  </a:lnTo>
                  <a:close/>
                </a:path>
              </a:pathLst>
            </a:custGeom>
            <a:solidFill>
              <a:srgbClr val="E6913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/>
          <p:cNvSpPr txBox="1"/>
          <p:nvPr/>
        </p:nvSpPr>
        <p:spPr>
          <a:xfrm>
            <a:off x="638710" y="672150"/>
            <a:ext cx="19304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80" b="1">
                <a:solidFill>
                  <a:srgbClr val="FFFFFF"/>
                </a:solidFill>
                <a:latin typeface="Comfortaa"/>
                <a:cs typeface="Comfortaa"/>
              </a:rPr>
              <a:t>17</a:t>
            </a:r>
            <a:endParaRPr sz="1400">
              <a:latin typeface="Comfortaa"/>
              <a:cs typeface="Comfortaa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8774857" y="198899"/>
            <a:ext cx="101699" cy="1016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491448" y="1518826"/>
            <a:ext cx="770890" cy="42925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065"/>
              </a:lnSpc>
              <a:spcBef>
                <a:spcPts val="100"/>
              </a:spcBef>
            </a:pPr>
            <a:r>
              <a:rPr dirty="0" sz="900" spc="-10" b="1">
                <a:latin typeface="Arial"/>
                <a:cs typeface="Arial"/>
              </a:rPr>
              <a:t>Waktu: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ts val="1050"/>
              </a:lnSpc>
            </a:pPr>
            <a:r>
              <a:rPr dirty="0" sz="900" spc="-130">
                <a:latin typeface="Arial Black"/>
                <a:cs typeface="Arial Black"/>
              </a:rPr>
              <a:t>90</a:t>
            </a:r>
            <a:r>
              <a:rPr dirty="0" sz="900" spc="-95">
                <a:latin typeface="Arial Black"/>
                <a:cs typeface="Arial Black"/>
              </a:rPr>
              <a:t> </a:t>
            </a:r>
            <a:r>
              <a:rPr dirty="0" sz="900" spc="-100">
                <a:latin typeface="Arial Black"/>
                <a:cs typeface="Arial Black"/>
              </a:rPr>
              <a:t>Menit</a:t>
            </a:r>
            <a:endParaRPr sz="900">
              <a:latin typeface="Arial Black"/>
              <a:cs typeface="Arial Black"/>
            </a:endParaRPr>
          </a:p>
          <a:p>
            <a:pPr marL="12700">
              <a:lnSpc>
                <a:spcPts val="1065"/>
              </a:lnSpc>
            </a:pPr>
            <a:r>
              <a:rPr dirty="0" sz="900" spc="-160">
                <a:latin typeface="Arial Black"/>
                <a:cs typeface="Arial Black"/>
              </a:rPr>
              <a:t>2 </a:t>
            </a:r>
            <a:r>
              <a:rPr dirty="0" sz="900" spc="-200">
                <a:latin typeface="Arial Black"/>
                <a:cs typeface="Arial Black"/>
              </a:rPr>
              <a:t>Jam</a:t>
            </a:r>
            <a:r>
              <a:rPr dirty="0" sz="900" spc="-185">
                <a:latin typeface="Arial Black"/>
                <a:cs typeface="Arial Black"/>
              </a:rPr>
              <a:t> </a:t>
            </a:r>
            <a:r>
              <a:rPr dirty="0" sz="900" spc="-130">
                <a:latin typeface="Arial Black"/>
                <a:cs typeface="Arial Black"/>
              </a:rPr>
              <a:t>Pelajaran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575942" y="1511497"/>
            <a:ext cx="132969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30" b="1">
                <a:latin typeface="Arial"/>
                <a:cs typeface="Arial"/>
              </a:rPr>
              <a:t>Peralatan: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900" spc="-150">
                <a:latin typeface="Arial Black"/>
                <a:cs typeface="Arial Black"/>
              </a:rPr>
              <a:t>Kertas </a:t>
            </a:r>
            <a:r>
              <a:rPr dirty="0" sz="900" spc="-120">
                <a:latin typeface="Arial Black"/>
                <a:cs typeface="Arial Black"/>
              </a:rPr>
              <a:t>karton </a:t>
            </a:r>
            <a:r>
              <a:rPr dirty="0" sz="900" spc="-125">
                <a:latin typeface="Arial Black"/>
                <a:cs typeface="Arial Black"/>
              </a:rPr>
              <a:t>dan </a:t>
            </a:r>
            <a:r>
              <a:rPr dirty="0" sz="900" spc="-120">
                <a:latin typeface="Arial Black"/>
                <a:cs typeface="Arial Black"/>
              </a:rPr>
              <a:t>alat</a:t>
            </a:r>
            <a:r>
              <a:rPr dirty="0" sz="900" spc="-125">
                <a:latin typeface="Arial Black"/>
                <a:cs typeface="Arial Black"/>
              </a:rPr>
              <a:t> </a:t>
            </a:r>
            <a:r>
              <a:rPr dirty="0" sz="900" spc="-110">
                <a:latin typeface="Arial Black"/>
                <a:cs typeface="Arial Black"/>
              </a:rPr>
              <a:t>tulis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618765" y="1511497"/>
            <a:ext cx="63563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40" b="1">
                <a:latin typeface="Arial"/>
                <a:cs typeface="Arial"/>
              </a:rPr>
              <a:t>Peran</a:t>
            </a:r>
            <a:r>
              <a:rPr dirty="0" sz="900" spc="-80" b="1">
                <a:latin typeface="Arial"/>
                <a:cs typeface="Arial"/>
              </a:rPr>
              <a:t> </a:t>
            </a:r>
            <a:r>
              <a:rPr dirty="0" sz="900" spc="-40" b="1">
                <a:latin typeface="Arial"/>
                <a:cs typeface="Arial"/>
              </a:rPr>
              <a:t>Guru: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900" spc="-114">
                <a:latin typeface="Arial Black"/>
                <a:cs typeface="Arial Black"/>
              </a:rPr>
              <a:t>Fasilitator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04848" y="2394670"/>
            <a:ext cx="3746142" cy="274881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20" name="object 20"/>
          <p:cNvGrpSpPr/>
          <p:nvPr/>
        </p:nvGrpSpPr>
        <p:grpSpPr>
          <a:xfrm>
            <a:off x="39974" y="0"/>
            <a:ext cx="1646555" cy="406400"/>
            <a:chOff x="39974" y="0"/>
            <a:chExt cx="1646555" cy="406400"/>
          </a:xfrm>
        </p:grpSpPr>
        <p:sp>
          <p:nvSpPr>
            <p:cNvPr id="21" name="object 21"/>
            <p:cNvSpPr/>
            <p:nvPr/>
          </p:nvSpPr>
          <p:spPr>
            <a:xfrm>
              <a:off x="39974" y="0"/>
              <a:ext cx="1646246" cy="40604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668548" y="115849"/>
              <a:ext cx="876300" cy="276225"/>
            </a:xfrm>
            <a:custGeom>
              <a:avLst/>
              <a:gdLst/>
              <a:ahLst/>
              <a:cxnLst/>
              <a:rect l="l" t="t" r="r" b="b"/>
              <a:pathLst>
                <a:path w="876300" h="276225">
                  <a:moveTo>
                    <a:pt x="829698" y="275999"/>
                  </a:moveTo>
                  <a:lnTo>
                    <a:pt x="45999" y="275999"/>
                  </a:lnTo>
                  <a:lnTo>
                    <a:pt x="28094" y="272384"/>
                  </a:lnTo>
                  <a:lnTo>
                    <a:pt x="13473" y="262526"/>
                  </a:lnTo>
                  <a:lnTo>
                    <a:pt x="3614" y="247904"/>
                  </a:lnTo>
                  <a:lnTo>
                    <a:pt x="0" y="229999"/>
                  </a:lnTo>
                  <a:lnTo>
                    <a:pt x="0" y="46000"/>
                  </a:lnTo>
                  <a:lnTo>
                    <a:pt x="3614" y="28095"/>
                  </a:lnTo>
                  <a:lnTo>
                    <a:pt x="13473" y="13473"/>
                  </a:lnTo>
                  <a:lnTo>
                    <a:pt x="28094" y="3614"/>
                  </a:lnTo>
                  <a:lnTo>
                    <a:pt x="45999" y="0"/>
                  </a:lnTo>
                  <a:lnTo>
                    <a:pt x="829698" y="0"/>
                  </a:lnTo>
                  <a:lnTo>
                    <a:pt x="867969" y="20479"/>
                  </a:lnTo>
                  <a:lnTo>
                    <a:pt x="875698" y="46000"/>
                  </a:lnTo>
                  <a:lnTo>
                    <a:pt x="875698" y="229999"/>
                  </a:lnTo>
                  <a:lnTo>
                    <a:pt x="872083" y="247904"/>
                  </a:lnTo>
                  <a:lnTo>
                    <a:pt x="862225" y="262526"/>
                  </a:lnTo>
                  <a:lnTo>
                    <a:pt x="847603" y="272384"/>
                  </a:lnTo>
                  <a:lnTo>
                    <a:pt x="829698" y="275999"/>
                  </a:lnTo>
                  <a:close/>
                </a:path>
              </a:pathLst>
            </a:custGeom>
            <a:solidFill>
              <a:srgbClr val="D8E9D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3" name="object 23"/>
          <p:cNvSpPr txBox="1"/>
          <p:nvPr/>
        </p:nvSpPr>
        <p:spPr>
          <a:xfrm>
            <a:off x="595473" y="108610"/>
            <a:ext cx="80962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Arial"/>
                <a:cs typeface="Arial"/>
              </a:rPr>
              <a:t>Suara</a:t>
            </a:r>
            <a:r>
              <a:rPr dirty="0" sz="800" spc="-60">
                <a:latin typeface="Arial"/>
                <a:cs typeface="Arial"/>
              </a:rPr>
              <a:t> </a:t>
            </a:r>
            <a:r>
              <a:rPr dirty="0" sz="800" spc="-5">
                <a:latin typeface="Arial"/>
                <a:cs typeface="Arial"/>
              </a:rPr>
              <a:t>Demokrasi</a:t>
            </a:r>
            <a:endParaRPr sz="8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910683" y="176444"/>
            <a:ext cx="649605" cy="132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 spc="25" b="1">
                <a:latin typeface="Comfortaa"/>
                <a:cs typeface="Comfortaa"/>
              </a:rPr>
              <a:t>Tahapan</a:t>
            </a:r>
            <a:r>
              <a:rPr dirty="0" sz="700" spc="-60" b="1">
                <a:latin typeface="Comfortaa"/>
                <a:cs typeface="Comfortaa"/>
              </a:rPr>
              <a:t> </a:t>
            </a:r>
            <a:r>
              <a:rPr dirty="0" sz="700" spc="20" b="1">
                <a:latin typeface="Comfortaa"/>
                <a:cs typeface="Comfortaa"/>
              </a:rPr>
              <a:t>Aksi</a:t>
            </a:r>
            <a:endParaRPr sz="700">
              <a:latin typeface="Comfortaa"/>
              <a:cs typeface="Comfortaa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8498" y="189497"/>
            <a:ext cx="993775" cy="996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55"/>
              </a:lnSpc>
            </a:pPr>
            <a:r>
              <a:rPr dirty="0" sz="700" spc="45" b="1">
                <a:latin typeface="Comfortaa"/>
                <a:cs typeface="Comfortaa"/>
              </a:rPr>
              <a:t>Bhinneka </a:t>
            </a:r>
            <a:r>
              <a:rPr dirty="0" sz="700" spc="25" b="1">
                <a:latin typeface="Comfortaa"/>
                <a:cs typeface="Comfortaa"/>
              </a:rPr>
              <a:t>Tunggal</a:t>
            </a:r>
            <a:r>
              <a:rPr dirty="0" sz="700" spc="-114" b="1">
                <a:latin typeface="Comfortaa"/>
                <a:cs typeface="Comfortaa"/>
              </a:rPr>
              <a:t> </a:t>
            </a:r>
            <a:r>
              <a:rPr dirty="0" sz="700" spc="20" b="1">
                <a:latin typeface="Comfortaa"/>
                <a:cs typeface="Comfortaa"/>
              </a:rPr>
              <a:t>Ika</a:t>
            </a:r>
            <a:endParaRPr sz="700">
              <a:latin typeface="Comfortaa"/>
              <a:cs typeface="Comforta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42569" y="185512"/>
            <a:ext cx="114972" cy="1149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4" name="object 4"/>
          <p:cNvGrpSpPr/>
          <p:nvPr/>
        </p:nvGrpSpPr>
        <p:grpSpPr>
          <a:xfrm>
            <a:off x="388499" y="499549"/>
            <a:ext cx="8427720" cy="799465"/>
            <a:chOff x="388499" y="499549"/>
            <a:chExt cx="8427720" cy="799465"/>
          </a:xfrm>
        </p:grpSpPr>
        <p:sp>
          <p:nvSpPr>
            <p:cNvPr id="5" name="object 5"/>
            <p:cNvSpPr/>
            <p:nvPr/>
          </p:nvSpPr>
          <p:spPr>
            <a:xfrm>
              <a:off x="460699" y="499549"/>
              <a:ext cx="8283575" cy="758825"/>
            </a:xfrm>
            <a:custGeom>
              <a:avLst/>
              <a:gdLst/>
              <a:ahLst/>
              <a:cxnLst/>
              <a:rect l="l" t="t" r="r" b="b"/>
              <a:pathLst>
                <a:path w="8283575" h="758825">
                  <a:moveTo>
                    <a:pt x="5521513" y="0"/>
                  </a:moveTo>
                  <a:lnTo>
                    <a:pt x="5521513" y="758398"/>
                  </a:lnTo>
                </a:path>
                <a:path w="8283575" h="758825">
                  <a:moveTo>
                    <a:pt x="8283183" y="758448"/>
                  </a:moveTo>
                  <a:lnTo>
                    <a:pt x="0" y="758448"/>
                  </a:lnTo>
                </a:path>
              </a:pathLst>
            </a:custGeom>
            <a:ln w="19049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8734357" y="1217135"/>
              <a:ext cx="81724" cy="8172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88499" y="1217135"/>
              <a:ext cx="81724" cy="817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/>
          <p:nvPr/>
        </p:nvSpPr>
        <p:spPr>
          <a:xfrm>
            <a:off x="8774857" y="198899"/>
            <a:ext cx="101699" cy="1016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01298" y="1457397"/>
            <a:ext cx="1536065" cy="342900"/>
          </a:xfrm>
          <a:custGeom>
            <a:avLst/>
            <a:gdLst/>
            <a:ahLst/>
            <a:cxnLst/>
            <a:rect l="l" t="t" r="r" b="b"/>
            <a:pathLst>
              <a:path w="1536064" h="342900">
                <a:moveTo>
                  <a:pt x="1478644" y="342299"/>
                </a:moveTo>
                <a:lnTo>
                  <a:pt x="57049" y="342299"/>
                </a:lnTo>
                <a:lnTo>
                  <a:pt x="34843" y="337815"/>
                </a:lnTo>
                <a:lnTo>
                  <a:pt x="16709" y="325589"/>
                </a:lnTo>
                <a:lnTo>
                  <a:pt x="4483" y="307454"/>
                </a:lnTo>
                <a:lnTo>
                  <a:pt x="0" y="285246"/>
                </a:lnTo>
                <a:lnTo>
                  <a:pt x="0" y="57049"/>
                </a:lnTo>
                <a:lnTo>
                  <a:pt x="4483" y="34843"/>
                </a:lnTo>
                <a:lnTo>
                  <a:pt x="16709" y="16709"/>
                </a:lnTo>
                <a:lnTo>
                  <a:pt x="34843" y="4483"/>
                </a:lnTo>
                <a:lnTo>
                  <a:pt x="57049" y="0"/>
                </a:lnTo>
                <a:lnTo>
                  <a:pt x="1478644" y="0"/>
                </a:lnTo>
                <a:lnTo>
                  <a:pt x="1518986" y="16709"/>
                </a:lnTo>
                <a:lnTo>
                  <a:pt x="1535696" y="57049"/>
                </a:lnTo>
                <a:lnTo>
                  <a:pt x="1535696" y="285246"/>
                </a:lnTo>
                <a:lnTo>
                  <a:pt x="1531213" y="307454"/>
                </a:lnTo>
                <a:lnTo>
                  <a:pt x="1518986" y="325589"/>
                </a:lnTo>
                <a:lnTo>
                  <a:pt x="1500852" y="337815"/>
                </a:lnTo>
                <a:lnTo>
                  <a:pt x="1478644" y="342299"/>
                </a:lnTo>
                <a:close/>
              </a:path>
            </a:pathLst>
          </a:custGeom>
          <a:solidFill>
            <a:srgbClr val="A572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972623" y="1479413"/>
            <a:ext cx="781685" cy="2235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300" spc="-55" b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300" spc="-1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300" spc="-20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300" spc="-35" b="1">
                <a:solidFill>
                  <a:srgbClr val="FFFFFF"/>
                </a:solidFill>
                <a:latin typeface="Arial"/>
                <a:cs typeface="Arial"/>
              </a:rPr>
              <a:t>siapan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75932" y="1940105"/>
            <a:ext cx="3221990" cy="7264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9554" marR="5080" indent="-215900">
              <a:lnSpc>
                <a:spcPct val="114999"/>
              </a:lnSpc>
              <a:spcBef>
                <a:spcPts val="100"/>
              </a:spcBef>
            </a:pPr>
            <a:r>
              <a:rPr dirty="0" sz="1000" spc="-200">
                <a:latin typeface="Arial Black"/>
                <a:cs typeface="Arial Black"/>
              </a:rPr>
              <a:t>1.) </a:t>
            </a:r>
            <a:r>
              <a:rPr dirty="0" sz="1000" spc="-135">
                <a:latin typeface="Arial Black"/>
                <a:cs typeface="Arial Black"/>
              </a:rPr>
              <a:t>Guru </a:t>
            </a:r>
            <a:r>
              <a:rPr dirty="0" sz="1000" spc="-155">
                <a:latin typeface="Arial Black"/>
                <a:cs typeface="Arial Black"/>
              </a:rPr>
              <a:t>mengajak </a:t>
            </a:r>
            <a:r>
              <a:rPr dirty="0" sz="1000" spc="-165">
                <a:latin typeface="Arial Black"/>
                <a:cs typeface="Arial Black"/>
              </a:rPr>
              <a:t>siswa </a:t>
            </a:r>
            <a:r>
              <a:rPr dirty="0" sz="1000" spc="-150">
                <a:latin typeface="Arial Black"/>
                <a:cs typeface="Arial Black"/>
              </a:rPr>
              <a:t>mengulas </a:t>
            </a:r>
            <a:r>
              <a:rPr dirty="0" sz="1000" spc="-145">
                <a:latin typeface="Arial Black"/>
                <a:cs typeface="Arial Black"/>
              </a:rPr>
              <a:t>proses </a:t>
            </a:r>
            <a:r>
              <a:rPr dirty="0" sz="1000" spc="-140">
                <a:latin typeface="Arial Black"/>
                <a:cs typeface="Arial Black"/>
              </a:rPr>
              <a:t>pembelajaran  </a:t>
            </a:r>
            <a:r>
              <a:rPr dirty="0" sz="1000" spc="-160">
                <a:latin typeface="Arial Black"/>
                <a:cs typeface="Arial Black"/>
              </a:rPr>
              <a:t>mereka </a:t>
            </a:r>
            <a:r>
              <a:rPr dirty="0" sz="1000" spc="-165">
                <a:latin typeface="Arial Black"/>
                <a:cs typeface="Arial Black"/>
              </a:rPr>
              <a:t>sejak </a:t>
            </a:r>
            <a:r>
              <a:rPr dirty="0" sz="1000" spc="-155">
                <a:latin typeface="Arial Black"/>
                <a:cs typeface="Arial Black"/>
              </a:rPr>
              <a:t>awal </a:t>
            </a:r>
            <a:r>
              <a:rPr dirty="0" sz="1000" spc="-130">
                <a:latin typeface="Arial Black"/>
                <a:cs typeface="Arial Black"/>
              </a:rPr>
              <a:t>hingga </a:t>
            </a:r>
            <a:r>
              <a:rPr dirty="0" sz="1000" spc="-145">
                <a:latin typeface="Arial Black"/>
                <a:cs typeface="Arial Black"/>
              </a:rPr>
              <a:t>akhir </a:t>
            </a:r>
            <a:r>
              <a:rPr dirty="0" sz="1000" spc="-135">
                <a:latin typeface="Arial Black"/>
                <a:cs typeface="Arial Black"/>
              </a:rPr>
              <a:t>dengan </a:t>
            </a:r>
            <a:r>
              <a:rPr dirty="0" sz="1000" spc="-165">
                <a:latin typeface="Arial Black"/>
                <a:cs typeface="Arial Black"/>
              </a:rPr>
              <a:t>membaca </a:t>
            </a:r>
            <a:r>
              <a:rPr dirty="0" sz="1000" spc="-135">
                <a:latin typeface="Arial Black"/>
                <a:cs typeface="Arial Black"/>
              </a:rPr>
              <a:t>data  </a:t>
            </a:r>
            <a:r>
              <a:rPr dirty="0" sz="1000" spc="-125">
                <a:latin typeface="Arial Black"/>
                <a:cs typeface="Arial Black"/>
              </a:rPr>
              <a:t>dari </a:t>
            </a:r>
            <a:r>
              <a:rPr dirty="0" sz="1000" spc="-90">
                <a:latin typeface="Arial Black"/>
                <a:cs typeface="Arial Black"/>
              </a:rPr>
              <a:t>folder/portofolio</a:t>
            </a:r>
            <a:r>
              <a:rPr dirty="0" sz="1000" spc="-60">
                <a:latin typeface="Arial Black"/>
                <a:cs typeface="Arial Black"/>
              </a:rPr>
              <a:t> </a:t>
            </a:r>
            <a:r>
              <a:rPr dirty="0" sz="1000" spc="-170">
                <a:latin typeface="Arial Black"/>
                <a:cs typeface="Arial Black"/>
              </a:rPr>
              <a:t>siswa.</a:t>
            </a:r>
            <a:endParaRPr sz="10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dirty="0" sz="1000" spc="-140">
                <a:latin typeface="Arial Black"/>
                <a:cs typeface="Arial Black"/>
              </a:rPr>
              <a:t>2.) </a:t>
            </a:r>
            <a:r>
              <a:rPr dirty="0" sz="1000" spc="-135">
                <a:latin typeface="Arial Black"/>
                <a:cs typeface="Arial Black"/>
              </a:rPr>
              <a:t>Guru </a:t>
            </a:r>
            <a:r>
              <a:rPr dirty="0" sz="1000" spc="-145">
                <a:latin typeface="Arial Black"/>
                <a:cs typeface="Arial Black"/>
              </a:rPr>
              <a:t>menyiapkan </a:t>
            </a:r>
            <a:r>
              <a:rPr dirty="0" sz="1000" spc="-150">
                <a:latin typeface="Arial Black"/>
                <a:cs typeface="Arial Black"/>
              </a:rPr>
              <a:t>kertas </a:t>
            </a:r>
            <a:r>
              <a:rPr dirty="0" sz="1000" spc="-130">
                <a:latin typeface="Arial Black"/>
                <a:cs typeface="Arial Black"/>
              </a:rPr>
              <a:t>untuk </a:t>
            </a:r>
            <a:r>
              <a:rPr dirty="0" sz="1000" spc="-150">
                <a:latin typeface="Arial Black"/>
                <a:cs typeface="Arial Black"/>
              </a:rPr>
              <a:t>menuliskan </a:t>
            </a:r>
            <a:r>
              <a:rPr dirty="0" sz="1000" spc="-140">
                <a:latin typeface="Arial Black"/>
                <a:cs typeface="Arial Black"/>
              </a:rPr>
              <a:t>ikrar</a:t>
            </a:r>
            <a:r>
              <a:rPr dirty="0" sz="1000" spc="-105">
                <a:latin typeface="Arial Black"/>
                <a:cs typeface="Arial Black"/>
              </a:rPr>
              <a:t> </a:t>
            </a:r>
            <a:r>
              <a:rPr dirty="0" sz="1000" spc="-170">
                <a:latin typeface="Arial Black"/>
                <a:cs typeface="Arial Black"/>
              </a:rPr>
              <a:t>siswa.</a:t>
            </a:r>
            <a:endParaRPr sz="1000">
              <a:latin typeface="Arial Black"/>
              <a:cs typeface="Arial Black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0" y="466294"/>
            <a:ext cx="1068705" cy="678815"/>
            <a:chOff x="0" y="466294"/>
            <a:chExt cx="1068705" cy="678815"/>
          </a:xfrm>
        </p:grpSpPr>
        <p:sp>
          <p:nvSpPr>
            <p:cNvPr id="13" name="object 13"/>
            <p:cNvSpPr/>
            <p:nvPr/>
          </p:nvSpPr>
          <p:spPr>
            <a:xfrm>
              <a:off x="0" y="466305"/>
              <a:ext cx="1068705" cy="678815"/>
            </a:xfrm>
            <a:custGeom>
              <a:avLst/>
              <a:gdLst/>
              <a:ahLst/>
              <a:cxnLst/>
              <a:rect l="l" t="t" r="r" b="b"/>
              <a:pathLst>
                <a:path w="1068705" h="678815">
                  <a:moveTo>
                    <a:pt x="1068158" y="338721"/>
                  </a:moveTo>
                  <a:lnTo>
                    <a:pt x="1066419" y="304038"/>
                  </a:lnTo>
                  <a:lnTo>
                    <a:pt x="1064069" y="289318"/>
                  </a:lnTo>
                  <a:lnTo>
                    <a:pt x="1061237" y="270281"/>
                  </a:lnTo>
                  <a:lnTo>
                    <a:pt x="1047330" y="222631"/>
                  </a:lnTo>
                  <a:lnTo>
                    <a:pt x="1027430" y="177584"/>
                  </a:lnTo>
                  <a:lnTo>
                    <a:pt x="1000544" y="135978"/>
                  </a:lnTo>
                  <a:lnTo>
                    <a:pt x="968540" y="99618"/>
                  </a:lnTo>
                  <a:lnTo>
                    <a:pt x="932116" y="67551"/>
                  </a:lnTo>
                  <a:lnTo>
                    <a:pt x="890562" y="40728"/>
                  </a:lnTo>
                  <a:lnTo>
                    <a:pt x="829932" y="14719"/>
                  </a:lnTo>
                  <a:lnTo>
                    <a:pt x="780529" y="3479"/>
                  </a:lnTo>
                  <a:lnTo>
                    <a:pt x="746785" y="0"/>
                  </a:lnTo>
                  <a:lnTo>
                    <a:pt x="713841" y="0"/>
                  </a:lnTo>
                  <a:lnTo>
                    <a:pt x="669671" y="5168"/>
                  </a:lnTo>
                  <a:lnTo>
                    <a:pt x="614222" y="19951"/>
                  </a:lnTo>
                  <a:lnTo>
                    <a:pt x="575233" y="36360"/>
                  </a:lnTo>
                  <a:lnTo>
                    <a:pt x="538861" y="58064"/>
                  </a:lnTo>
                  <a:lnTo>
                    <a:pt x="505929" y="84023"/>
                  </a:lnTo>
                  <a:lnTo>
                    <a:pt x="495515" y="92684"/>
                  </a:lnTo>
                  <a:lnTo>
                    <a:pt x="466940" y="123875"/>
                  </a:lnTo>
                  <a:lnTo>
                    <a:pt x="441807" y="157683"/>
                  </a:lnTo>
                  <a:lnTo>
                    <a:pt x="415848" y="207911"/>
                  </a:lnTo>
                  <a:lnTo>
                    <a:pt x="402005" y="248640"/>
                  </a:lnTo>
                  <a:lnTo>
                    <a:pt x="398513" y="262483"/>
                  </a:lnTo>
                  <a:lnTo>
                    <a:pt x="239128" y="277215"/>
                  </a:lnTo>
                  <a:lnTo>
                    <a:pt x="175882" y="282384"/>
                  </a:lnTo>
                  <a:lnTo>
                    <a:pt x="95288" y="287629"/>
                  </a:lnTo>
                  <a:lnTo>
                    <a:pt x="61531" y="289318"/>
                  </a:lnTo>
                  <a:lnTo>
                    <a:pt x="15621" y="289318"/>
                  </a:lnTo>
                  <a:lnTo>
                    <a:pt x="0" y="288594"/>
                  </a:lnTo>
                  <a:lnTo>
                    <a:pt x="0" y="403517"/>
                  </a:lnTo>
                  <a:lnTo>
                    <a:pt x="15621" y="402844"/>
                  </a:lnTo>
                  <a:lnTo>
                    <a:pt x="34645" y="402844"/>
                  </a:lnTo>
                  <a:lnTo>
                    <a:pt x="92722" y="404533"/>
                  </a:lnTo>
                  <a:lnTo>
                    <a:pt x="169824" y="409765"/>
                  </a:lnTo>
                  <a:lnTo>
                    <a:pt x="309308" y="421868"/>
                  </a:lnTo>
                  <a:lnTo>
                    <a:pt x="402818" y="431419"/>
                  </a:lnTo>
                  <a:lnTo>
                    <a:pt x="406311" y="444385"/>
                  </a:lnTo>
                  <a:lnTo>
                    <a:pt x="410616" y="457365"/>
                  </a:lnTo>
                  <a:lnTo>
                    <a:pt x="434009" y="506768"/>
                  </a:lnTo>
                  <a:lnTo>
                    <a:pt x="456526" y="540575"/>
                  </a:lnTo>
                  <a:lnTo>
                    <a:pt x="464324" y="551802"/>
                  </a:lnTo>
                  <a:lnTo>
                    <a:pt x="501624" y="590791"/>
                  </a:lnTo>
                  <a:lnTo>
                    <a:pt x="544918" y="623735"/>
                  </a:lnTo>
                  <a:lnTo>
                    <a:pt x="592569" y="649681"/>
                  </a:lnTo>
                  <a:lnTo>
                    <a:pt x="630694" y="663587"/>
                  </a:lnTo>
                  <a:lnTo>
                    <a:pt x="644537" y="667893"/>
                  </a:lnTo>
                  <a:lnTo>
                    <a:pt x="686092" y="675690"/>
                  </a:lnTo>
                  <a:lnTo>
                    <a:pt x="699998" y="677443"/>
                  </a:lnTo>
                  <a:lnTo>
                    <a:pt x="714717" y="678319"/>
                  </a:lnTo>
                  <a:lnTo>
                    <a:pt x="728560" y="678319"/>
                  </a:lnTo>
                  <a:lnTo>
                    <a:pt x="797001" y="671385"/>
                  </a:lnTo>
                  <a:lnTo>
                    <a:pt x="845527" y="657479"/>
                  </a:lnTo>
                  <a:lnTo>
                    <a:pt x="890562" y="637578"/>
                  </a:lnTo>
                  <a:lnTo>
                    <a:pt x="932116" y="610692"/>
                  </a:lnTo>
                  <a:lnTo>
                    <a:pt x="968540" y="578688"/>
                  </a:lnTo>
                  <a:lnTo>
                    <a:pt x="990193" y="554431"/>
                  </a:lnTo>
                  <a:lnTo>
                    <a:pt x="1000544" y="542264"/>
                  </a:lnTo>
                  <a:lnTo>
                    <a:pt x="1027430" y="500722"/>
                  </a:lnTo>
                  <a:lnTo>
                    <a:pt x="1047330" y="455676"/>
                  </a:lnTo>
                  <a:lnTo>
                    <a:pt x="1061237" y="407149"/>
                  </a:lnTo>
                  <a:lnTo>
                    <a:pt x="1067295" y="356933"/>
                  </a:lnTo>
                  <a:lnTo>
                    <a:pt x="1068158" y="3387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474536" y="536343"/>
              <a:ext cx="521334" cy="521334"/>
            </a:xfrm>
            <a:custGeom>
              <a:avLst/>
              <a:gdLst/>
              <a:ahLst/>
              <a:cxnLst/>
              <a:rect l="l" t="t" r="r" b="b"/>
              <a:pathLst>
                <a:path w="521334" h="521334">
                  <a:moveTo>
                    <a:pt x="260394" y="520788"/>
                  </a:moveTo>
                  <a:lnTo>
                    <a:pt x="213588" y="516593"/>
                  </a:lnTo>
                  <a:lnTo>
                    <a:pt x="169534" y="504498"/>
                  </a:lnTo>
                  <a:lnTo>
                    <a:pt x="128968" y="485237"/>
                  </a:lnTo>
                  <a:lnTo>
                    <a:pt x="92625" y="459547"/>
                  </a:lnTo>
                  <a:lnTo>
                    <a:pt x="61241" y="428163"/>
                  </a:lnTo>
                  <a:lnTo>
                    <a:pt x="35551" y="391820"/>
                  </a:lnTo>
                  <a:lnTo>
                    <a:pt x="16290" y="351254"/>
                  </a:lnTo>
                  <a:lnTo>
                    <a:pt x="4195" y="307200"/>
                  </a:lnTo>
                  <a:lnTo>
                    <a:pt x="0" y="260394"/>
                  </a:lnTo>
                  <a:lnTo>
                    <a:pt x="4195" y="213588"/>
                  </a:lnTo>
                  <a:lnTo>
                    <a:pt x="16290" y="169534"/>
                  </a:lnTo>
                  <a:lnTo>
                    <a:pt x="35551" y="128968"/>
                  </a:lnTo>
                  <a:lnTo>
                    <a:pt x="61241" y="92625"/>
                  </a:lnTo>
                  <a:lnTo>
                    <a:pt x="92625" y="61241"/>
                  </a:lnTo>
                  <a:lnTo>
                    <a:pt x="128968" y="35551"/>
                  </a:lnTo>
                  <a:lnTo>
                    <a:pt x="169534" y="16290"/>
                  </a:lnTo>
                  <a:lnTo>
                    <a:pt x="213588" y="4195"/>
                  </a:lnTo>
                  <a:lnTo>
                    <a:pt x="260394" y="0"/>
                  </a:lnTo>
                  <a:lnTo>
                    <a:pt x="311431" y="5049"/>
                  </a:lnTo>
                  <a:lnTo>
                    <a:pt x="360042" y="19820"/>
                  </a:lnTo>
                  <a:lnTo>
                    <a:pt x="404861" y="43748"/>
                  </a:lnTo>
                  <a:lnTo>
                    <a:pt x="444521" y="76267"/>
                  </a:lnTo>
                  <a:lnTo>
                    <a:pt x="477039" y="115926"/>
                  </a:lnTo>
                  <a:lnTo>
                    <a:pt x="500967" y="160744"/>
                  </a:lnTo>
                  <a:lnTo>
                    <a:pt x="515739" y="209355"/>
                  </a:lnTo>
                  <a:lnTo>
                    <a:pt x="520788" y="260394"/>
                  </a:lnTo>
                  <a:lnTo>
                    <a:pt x="516593" y="307200"/>
                  </a:lnTo>
                  <a:lnTo>
                    <a:pt x="504498" y="351254"/>
                  </a:lnTo>
                  <a:lnTo>
                    <a:pt x="485237" y="391820"/>
                  </a:lnTo>
                  <a:lnTo>
                    <a:pt x="459547" y="428163"/>
                  </a:lnTo>
                  <a:lnTo>
                    <a:pt x="428163" y="459547"/>
                  </a:lnTo>
                  <a:lnTo>
                    <a:pt x="391820" y="485237"/>
                  </a:lnTo>
                  <a:lnTo>
                    <a:pt x="351254" y="504498"/>
                  </a:lnTo>
                  <a:lnTo>
                    <a:pt x="307200" y="516593"/>
                  </a:lnTo>
                  <a:lnTo>
                    <a:pt x="260394" y="520788"/>
                  </a:lnTo>
                  <a:close/>
                </a:path>
              </a:pathLst>
            </a:custGeom>
            <a:solidFill>
              <a:srgbClr val="E6913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/>
          <p:cNvSpPr txBox="1"/>
          <p:nvPr/>
        </p:nvSpPr>
        <p:spPr>
          <a:xfrm>
            <a:off x="4268748" y="2033076"/>
            <a:ext cx="3336925" cy="19532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9554" marR="24130" indent="-215900">
              <a:lnSpc>
                <a:spcPct val="114999"/>
              </a:lnSpc>
              <a:spcBef>
                <a:spcPts val="100"/>
              </a:spcBef>
            </a:pPr>
            <a:r>
              <a:rPr dirty="0" sz="1000" spc="-200">
                <a:latin typeface="Arial Black"/>
                <a:cs typeface="Arial Black"/>
              </a:rPr>
              <a:t>1.) </a:t>
            </a:r>
            <a:r>
              <a:rPr dirty="0" sz="1000" spc="-135">
                <a:latin typeface="Arial Black"/>
                <a:cs typeface="Arial Black"/>
              </a:rPr>
              <a:t>Guru </a:t>
            </a:r>
            <a:r>
              <a:rPr dirty="0" sz="1000" spc="-155">
                <a:latin typeface="Arial Black"/>
                <a:cs typeface="Arial Black"/>
              </a:rPr>
              <a:t>mengajak </a:t>
            </a:r>
            <a:r>
              <a:rPr dirty="0" sz="1000" spc="-165">
                <a:latin typeface="Arial Black"/>
                <a:cs typeface="Arial Black"/>
              </a:rPr>
              <a:t>siswa </a:t>
            </a:r>
            <a:r>
              <a:rPr dirty="0" sz="1000" spc="-130">
                <a:latin typeface="Arial Black"/>
                <a:cs typeface="Arial Black"/>
              </a:rPr>
              <a:t>untuk </a:t>
            </a:r>
            <a:r>
              <a:rPr dirty="0" sz="1000" spc="-155">
                <a:latin typeface="Arial Black"/>
                <a:cs typeface="Arial Black"/>
              </a:rPr>
              <a:t>merancang </a:t>
            </a:r>
            <a:r>
              <a:rPr dirty="0" sz="1000" spc="-145">
                <a:latin typeface="Arial Black"/>
                <a:cs typeface="Arial Black"/>
              </a:rPr>
              <a:t>sebuah deklarasi  </a:t>
            </a:r>
            <a:r>
              <a:rPr dirty="0" sz="1000" spc="-160">
                <a:latin typeface="Arial Black"/>
                <a:cs typeface="Arial Black"/>
              </a:rPr>
              <a:t>bersama </a:t>
            </a:r>
            <a:r>
              <a:rPr dirty="0" sz="1000" spc="-135">
                <a:latin typeface="Arial Black"/>
                <a:cs typeface="Arial Black"/>
              </a:rPr>
              <a:t>yang </a:t>
            </a:r>
            <a:r>
              <a:rPr dirty="0" sz="1000" spc="-150">
                <a:latin typeface="Arial Black"/>
                <a:cs typeface="Arial Black"/>
              </a:rPr>
              <a:t>menyatakan bahwa </a:t>
            </a:r>
            <a:r>
              <a:rPr dirty="0" sz="1000" spc="-165">
                <a:latin typeface="Arial Black"/>
                <a:cs typeface="Arial Black"/>
              </a:rPr>
              <a:t>siswa </a:t>
            </a:r>
            <a:r>
              <a:rPr dirty="0" sz="1000" spc="-135">
                <a:latin typeface="Arial Black"/>
                <a:cs typeface="Arial Black"/>
              </a:rPr>
              <a:t>berkomitmen  </a:t>
            </a:r>
            <a:r>
              <a:rPr dirty="0" sz="1000" spc="-130">
                <a:latin typeface="Arial Black"/>
                <a:cs typeface="Arial Black"/>
              </a:rPr>
              <a:t>untuk </a:t>
            </a:r>
            <a:r>
              <a:rPr dirty="0" sz="1000" spc="-125">
                <a:latin typeface="Arial Black"/>
                <a:cs typeface="Arial Black"/>
              </a:rPr>
              <a:t>berkontribusi </a:t>
            </a:r>
            <a:r>
              <a:rPr dirty="0" sz="1000" spc="-150">
                <a:latin typeface="Arial Black"/>
                <a:cs typeface="Arial Black"/>
              </a:rPr>
              <a:t>dalam </a:t>
            </a:r>
            <a:r>
              <a:rPr dirty="0" sz="1000" spc="-145">
                <a:latin typeface="Arial Black"/>
                <a:cs typeface="Arial Black"/>
              </a:rPr>
              <a:t>proses </a:t>
            </a:r>
            <a:r>
              <a:rPr dirty="0" sz="1000" spc="-150">
                <a:latin typeface="Arial Black"/>
                <a:cs typeface="Arial Black"/>
              </a:rPr>
              <a:t>demokrasi </a:t>
            </a:r>
            <a:r>
              <a:rPr dirty="0" sz="1000" spc="-170">
                <a:latin typeface="Arial Black"/>
                <a:cs typeface="Arial Black"/>
              </a:rPr>
              <a:t>secara </a:t>
            </a:r>
            <a:r>
              <a:rPr dirty="0" sz="1000" spc="-120">
                <a:latin typeface="Arial Black"/>
                <a:cs typeface="Arial Black"/>
              </a:rPr>
              <a:t>aktif  </a:t>
            </a:r>
            <a:r>
              <a:rPr dirty="0" sz="1000" spc="-135">
                <a:latin typeface="Arial Black"/>
                <a:cs typeface="Arial Black"/>
              </a:rPr>
              <a:t>dengan </a:t>
            </a:r>
            <a:r>
              <a:rPr dirty="0" sz="1000" spc="-170">
                <a:latin typeface="Arial Black"/>
                <a:cs typeface="Arial Black"/>
              </a:rPr>
              <a:t>cara </a:t>
            </a:r>
            <a:r>
              <a:rPr dirty="0" sz="1000" spc="-135">
                <a:latin typeface="Arial Black"/>
                <a:cs typeface="Arial Black"/>
              </a:rPr>
              <a:t>yang </a:t>
            </a:r>
            <a:r>
              <a:rPr dirty="0" sz="1000" spc="-140">
                <a:latin typeface="Arial Black"/>
                <a:cs typeface="Arial Black"/>
              </a:rPr>
              <a:t>baik </a:t>
            </a:r>
            <a:r>
              <a:rPr dirty="0" sz="1000" spc="-135">
                <a:latin typeface="Arial Black"/>
                <a:cs typeface="Arial Black"/>
              </a:rPr>
              <a:t>dan </a:t>
            </a:r>
            <a:r>
              <a:rPr dirty="0" sz="1000" spc="-110">
                <a:latin typeface="Arial Black"/>
                <a:cs typeface="Arial Black"/>
              </a:rPr>
              <a:t>positif </a:t>
            </a:r>
            <a:r>
              <a:rPr dirty="0" sz="1000" spc="-155">
                <a:latin typeface="Arial Black"/>
                <a:cs typeface="Arial Black"/>
              </a:rPr>
              <a:t>khususnya </a:t>
            </a:r>
            <a:r>
              <a:rPr dirty="0" sz="1000" spc="-145">
                <a:latin typeface="Arial Black"/>
                <a:cs typeface="Arial Black"/>
              </a:rPr>
              <a:t>sebagai  </a:t>
            </a:r>
            <a:r>
              <a:rPr dirty="0" sz="1000" spc="-170">
                <a:latin typeface="Arial Black"/>
                <a:cs typeface="Arial Black"/>
              </a:rPr>
              <a:t>anak </a:t>
            </a:r>
            <a:r>
              <a:rPr dirty="0" sz="1000" spc="-150">
                <a:latin typeface="Arial Black"/>
                <a:cs typeface="Arial Black"/>
              </a:rPr>
              <a:t>muda </a:t>
            </a:r>
            <a:r>
              <a:rPr dirty="0" sz="1000" spc="-135">
                <a:latin typeface="Arial Black"/>
                <a:cs typeface="Arial Black"/>
              </a:rPr>
              <a:t>yang menjadi </a:t>
            </a:r>
            <a:r>
              <a:rPr dirty="0" sz="1000" spc="-125">
                <a:latin typeface="Arial Black"/>
                <a:cs typeface="Arial Black"/>
              </a:rPr>
              <a:t>pemilih </a:t>
            </a:r>
            <a:r>
              <a:rPr dirty="0" sz="1000" spc="-140">
                <a:latin typeface="Arial Black"/>
                <a:cs typeface="Arial Black"/>
              </a:rPr>
              <a:t>pemula pada </a:t>
            </a:r>
            <a:r>
              <a:rPr dirty="0" sz="1000" spc="-185">
                <a:latin typeface="Arial Black"/>
                <a:cs typeface="Arial Black"/>
              </a:rPr>
              <a:t>masa  </a:t>
            </a:r>
            <a:r>
              <a:rPr dirty="0" sz="1000" spc="-135">
                <a:latin typeface="Arial Black"/>
                <a:cs typeface="Arial Black"/>
              </a:rPr>
              <a:t>yang </a:t>
            </a:r>
            <a:r>
              <a:rPr dirty="0" sz="1000" spc="-170">
                <a:latin typeface="Arial Black"/>
                <a:cs typeface="Arial Black"/>
              </a:rPr>
              <a:t>akan </a:t>
            </a:r>
            <a:r>
              <a:rPr dirty="0" sz="1000" spc="-135">
                <a:latin typeface="Arial Black"/>
                <a:cs typeface="Arial Black"/>
              </a:rPr>
              <a:t>datang. </a:t>
            </a:r>
            <a:r>
              <a:rPr dirty="0" sz="1000" spc="-150">
                <a:latin typeface="Arial Black"/>
                <a:cs typeface="Arial Black"/>
              </a:rPr>
              <a:t>Deklarasi </a:t>
            </a:r>
            <a:r>
              <a:rPr dirty="0" sz="1000" spc="-110">
                <a:latin typeface="Arial Black"/>
                <a:cs typeface="Arial Black"/>
              </a:rPr>
              <a:t>ini </a:t>
            </a:r>
            <a:r>
              <a:rPr dirty="0" sz="1000" spc="-135">
                <a:latin typeface="Arial Black"/>
                <a:cs typeface="Arial Black"/>
              </a:rPr>
              <a:t>juga </a:t>
            </a:r>
            <a:r>
              <a:rPr dirty="0" sz="1000" spc="-130">
                <a:latin typeface="Arial Black"/>
                <a:cs typeface="Arial Black"/>
              </a:rPr>
              <a:t>mendorong </a:t>
            </a:r>
            <a:r>
              <a:rPr dirty="0" sz="1000" spc="-165">
                <a:latin typeface="Arial Black"/>
                <a:cs typeface="Arial Black"/>
              </a:rPr>
              <a:t>siswa  </a:t>
            </a:r>
            <a:r>
              <a:rPr dirty="0" sz="1000" spc="-130">
                <a:latin typeface="Arial Black"/>
                <a:cs typeface="Arial Black"/>
              </a:rPr>
              <a:t>untuk </a:t>
            </a:r>
            <a:r>
              <a:rPr dirty="0" sz="1000" spc="-125">
                <a:latin typeface="Arial Black"/>
                <a:cs typeface="Arial Black"/>
              </a:rPr>
              <a:t>ikut </a:t>
            </a:r>
            <a:r>
              <a:rPr dirty="0" sz="1000" spc="-155">
                <a:latin typeface="Arial Black"/>
                <a:cs typeface="Arial Black"/>
              </a:rPr>
              <a:t>mengawasi pelaksanaan </a:t>
            </a:r>
            <a:r>
              <a:rPr dirty="0" sz="1000" spc="-150">
                <a:latin typeface="Arial Black"/>
                <a:cs typeface="Arial Black"/>
              </a:rPr>
              <a:t>demokrasi </a:t>
            </a:r>
            <a:r>
              <a:rPr dirty="0" sz="1000" spc="-100">
                <a:latin typeface="Arial Black"/>
                <a:cs typeface="Arial Black"/>
              </a:rPr>
              <a:t>di  </a:t>
            </a:r>
            <a:r>
              <a:rPr dirty="0" sz="1000" spc="-135">
                <a:latin typeface="Arial Black"/>
                <a:cs typeface="Arial Black"/>
              </a:rPr>
              <a:t>lingkungan </a:t>
            </a:r>
            <a:r>
              <a:rPr dirty="0" sz="1000" spc="-130">
                <a:latin typeface="Arial Black"/>
                <a:cs typeface="Arial Black"/>
              </a:rPr>
              <a:t>terdekat</a:t>
            </a:r>
            <a:r>
              <a:rPr dirty="0" sz="1000" spc="-50">
                <a:latin typeface="Arial Black"/>
                <a:cs typeface="Arial Black"/>
              </a:rPr>
              <a:t> </a:t>
            </a:r>
            <a:r>
              <a:rPr dirty="0" sz="1000" spc="-160">
                <a:latin typeface="Arial Black"/>
                <a:cs typeface="Arial Black"/>
              </a:rPr>
              <a:t>mereka.</a:t>
            </a:r>
            <a:endParaRPr sz="1000">
              <a:latin typeface="Arial Black"/>
              <a:cs typeface="Arial Black"/>
            </a:endParaRPr>
          </a:p>
          <a:p>
            <a:pPr marL="249554" marR="5080" indent="-237490">
              <a:lnSpc>
                <a:spcPct val="114999"/>
              </a:lnSpc>
            </a:pPr>
            <a:r>
              <a:rPr dirty="0" sz="1000" spc="-140">
                <a:latin typeface="Arial Black"/>
                <a:cs typeface="Arial Black"/>
              </a:rPr>
              <a:t>2.) </a:t>
            </a:r>
            <a:r>
              <a:rPr dirty="0" sz="1000" spc="-165">
                <a:latin typeface="Arial Black"/>
                <a:cs typeface="Arial Black"/>
              </a:rPr>
              <a:t>Siswa </a:t>
            </a:r>
            <a:r>
              <a:rPr dirty="0" sz="1000" spc="-150">
                <a:latin typeface="Arial Black"/>
                <a:cs typeface="Arial Black"/>
              </a:rPr>
              <a:t>menuliskan </a:t>
            </a:r>
            <a:r>
              <a:rPr dirty="0" sz="1000" spc="-140">
                <a:latin typeface="Arial Black"/>
                <a:cs typeface="Arial Black"/>
              </a:rPr>
              <a:t>ikrar pada </a:t>
            </a:r>
            <a:r>
              <a:rPr dirty="0" sz="1000" spc="-135">
                <a:latin typeface="Arial Black"/>
                <a:cs typeface="Arial Black"/>
              </a:rPr>
              <a:t>karton </a:t>
            </a:r>
            <a:r>
              <a:rPr dirty="0" sz="1000" spc="-145">
                <a:latin typeface="Arial Black"/>
                <a:cs typeface="Arial Black"/>
              </a:rPr>
              <a:t>kemudian menempel  </a:t>
            </a:r>
            <a:r>
              <a:rPr dirty="0" sz="1000" spc="-140">
                <a:latin typeface="Arial Black"/>
                <a:cs typeface="Arial Black"/>
              </a:rPr>
              <a:t>pada </a:t>
            </a:r>
            <a:r>
              <a:rPr dirty="0" sz="1000" spc="-114">
                <a:latin typeface="Arial Black"/>
                <a:cs typeface="Arial Black"/>
              </a:rPr>
              <a:t>dinding </a:t>
            </a:r>
            <a:r>
              <a:rPr dirty="0" sz="1000" spc="-165">
                <a:latin typeface="Arial Black"/>
                <a:cs typeface="Arial Black"/>
              </a:rPr>
              <a:t>kelas </a:t>
            </a:r>
            <a:r>
              <a:rPr dirty="0" sz="1000" spc="-140">
                <a:latin typeface="Arial Black"/>
                <a:cs typeface="Arial Black"/>
              </a:rPr>
              <a:t>atau </a:t>
            </a:r>
            <a:r>
              <a:rPr dirty="0" sz="1000" spc="-135">
                <a:latin typeface="Arial Black"/>
                <a:cs typeface="Arial Black"/>
              </a:rPr>
              <a:t>mading </a:t>
            </a:r>
            <a:r>
              <a:rPr dirty="0" sz="1000" spc="-145">
                <a:latin typeface="Arial Black"/>
                <a:cs typeface="Arial Black"/>
              </a:rPr>
              <a:t>sekolah, </a:t>
            </a:r>
            <a:r>
              <a:rPr dirty="0" sz="1000" spc="-165">
                <a:latin typeface="Arial Black"/>
                <a:cs typeface="Arial Black"/>
              </a:rPr>
              <a:t>siswa </a:t>
            </a:r>
            <a:r>
              <a:rPr dirty="0" sz="1000" spc="-125">
                <a:latin typeface="Arial Black"/>
                <a:cs typeface="Arial Black"/>
              </a:rPr>
              <a:t>dapat  </a:t>
            </a:r>
            <a:r>
              <a:rPr dirty="0" sz="1000" spc="-135">
                <a:latin typeface="Arial Black"/>
                <a:cs typeface="Arial Black"/>
              </a:rPr>
              <a:t>juga </a:t>
            </a:r>
            <a:r>
              <a:rPr dirty="0" sz="1000" spc="-150">
                <a:latin typeface="Arial Black"/>
                <a:cs typeface="Arial Black"/>
              </a:rPr>
              <a:t>mempublikasikan </a:t>
            </a:r>
            <a:r>
              <a:rPr dirty="0" sz="1000" spc="-140">
                <a:latin typeface="Arial Black"/>
                <a:cs typeface="Arial Black"/>
              </a:rPr>
              <a:t>ikrar </a:t>
            </a:r>
            <a:r>
              <a:rPr dirty="0" sz="1000" spc="-160">
                <a:latin typeface="Arial Black"/>
                <a:cs typeface="Arial Black"/>
              </a:rPr>
              <a:t>mereka </a:t>
            </a:r>
            <a:r>
              <a:rPr dirty="0" sz="1000" spc="-100">
                <a:latin typeface="Arial Black"/>
                <a:cs typeface="Arial Black"/>
              </a:rPr>
              <a:t>di </a:t>
            </a:r>
            <a:r>
              <a:rPr dirty="0" sz="1000" spc="-150">
                <a:latin typeface="Arial Black"/>
                <a:cs typeface="Arial Black"/>
              </a:rPr>
              <a:t>sosial</a:t>
            </a:r>
            <a:r>
              <a:rPr dirty="0" sz="1000" spc="-25">
                <a:latin typeface="Arial Black"/>
                <a:cs typeface="Arial Black"/>
              </a:rPr>
              <a:t> </a:t>
            </a:r>
            <a:r>
              <a:rPr dirty="0" sz="1000" spc="-145">
                <a:latin typeface="Arial Black"/>
                <a:cs typeface="Arial Black"/>
              </a:rPr>
              <a:t>media.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309916" y="1494146"/>
            <a:ext cx="1536065" cy="342900"/>
          </a:xfrm>
          <a:custGeom>
            <a:avLst/>
            <a:gdLst/>
            <a:ahLst/>
            <a:cxnLst/>
            <a:rect l="l" t="t" r="r" b="b"/>
            <a:pathLst>
              <a:path w="1536064" h="342900">
                <a:moveTo>
                  <a:pt x="1478647" y="342299"/>
                </a:moveTo>
                <a:lnTo>
                  <a:pt x="57049" y="342299"/>
                </a:lnTo>
                <a:lnTo>
                  <a:pt x="34846" y="337815"/>
                </a:lnTo>
                <a:lnTo>
                  <a:pt x="16712" y="325589"/>
                </a:lnTo>
                <a:lnTo>
                  <a:pt x="4484" y="307454"/>
                </a:lnTo>
                <a:lnTo>
                  <a:pt x="0" y="285246"/>
                </a:lnTo>
                <a:lnTo>
                  <a:pt x="0" y="57049"/>
                </a:lnTo>
                <a:lnTo>
                  <a:pt x="4484" y="34843"/>
                </a:lnTo>
                <a:lnTo>
                  <a:pt x="16712" y="16709"/>
                </a:lnTo>
                <a:lnTo>
                  <a:pt x="34846" y="4483"/>
                </a:lnTo>
                <a:lnTo>
                  <a:pt x="57049" y="0"/>
                </a:lnTo>
                <a:lnTo>
                  <a:pt x="1478647" y="0"/>
                </a:lnTo>
                <a:lnTo>
                  <a:pt x="1518996" y="16709"/>
                </a:lnTo>
                <a:lnTo>
                  <a:pt x="1535696" y="57049"/>
                </a:lnTo>
                <a:lnTo>
                  <a:pt x="1535696" y="285246"/>
                </a:lnTo>
                <a:lnTo>
                  <a:pt x="1531212" y="307454"/>
                </a:lnTo>
                <a:lnTo>
                  <a:pt x="1518984" y="325589"/>
                </a:lnTo>
                <a:lnTo>
                  <a:pt x="1500850" y="337815"/>
                </a:lnTo>
                <a:lnTo>
                  <a:pt x="1478647" y="342299"/>
                </a:lnTo>
                <a:close/>
              </a:path>
            </a:pathLst>
          </a:custGeom>
          <a:solidFill>
            <a:srgbClr val="627E8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4585513" y="1523819"/>
            <a:ext cx="993775" cy="2235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300" spc="-55" b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300" spc="-5" b="1">
                <a:solidFill>
                  <a:srgbClr val="FFFFFF"/>
                </a:solidFill>
                <a:latin typeface="Arial"/>
                <a:cs typeface="Arial"/>
              </a:rPr>
              <a:t>ela</a:t>
            </a:r>
            <a:r>
              <a:rPr dirty="0" sz="1300" spc="-20" b="1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dirty="0" sz="1300" spc="-35" b="1">
                <a:solidFill>
                  <a:srgbClr val="FFFFFF"/>
                </a:solidFill>
                <a:latin typeface="Arial"/>
                <a:cs typeface="Arial"/>
              </a:rPr>
              <a:t>sanaan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38710" y="672150"/>
            <a:ext cx="19304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80" b="1">
                <a:solidFill>
                  <a:srgbClr val="FFFFFF"/>
                </a:solidFill>
                <a:latin typeface="Comfortaa"/>
                <a:cs typeface="Comfortaa"/>
              </a:rPr>
              <a:t>17</a:t>
            </a:r>
            <a:endParaRPr sz="1400">
              <a:latin typeface="Comfortaa"/>
              <a:cs typeface="Comfortaa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39974" y="0"/>
            <a:ext cx="1646555" cy="406400"/>
            <a:chOff x="39974" y="0"/>
            <a:chExt cx="1646555" cy="406400"/>
          </a:xfrm>
        </p:grpSpPr>
        <p:sp>
          <p:nvSpPr>
            <p:cNvPr id="20" name="object 20"/>
            <p:cNvSpPr/>
            <p:nvPr/>
          </p:nvSpPr>
          <p:spPr>
            <a:xfrm>
              <a:off x="39974" y="0"/>
              <a:ext cx="1646246" cy="40604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668548" y="115849"/>
              <a:ext cx="876300" cy="276225"/>
            </a:xfrm>
            <a:custGeom>
              <a:avLst/>
              <a:gdLst/>
              <a:ahLst/>
              <a:cxnLst/>
              <a:rect l="l" t="t" r="r" b="b"/>
              <a:pathLst>
                <a:path w="876300" h="276225">
                  <a:moveTo>
                    <a:pt x="829698" y="275999"/>
                  </a:moveTo>
                  <a:lnTo>
                    <a:pt x="45999" y="275999"/>
                  </a:lnTo>
                  <a:lnTo>
                    <a:pt x="28094" y="272384"/>
                  </a:lnTo>
                  <a:lnTo>
                    <a:pt x="13473" y="262526"/>
                  </a:lnTo>
                  <a:lnTo>
                    <a:pt x="3614" y="247904"/>
                  </a:lnTo>
                  <a:lnTo>
                    <a:pt x="0" y="229999"/>
                  </a:lnTo>
                  <a:lnTo>
                    <a:pt x="0" y="46000"/>
                  </a:lnTo>
                  <a:lnTo>
                    <a:pt x="3614" y="28095"/>
                  </a:lnTo>
                  <a:lnTo>
                    <a:pt x="13473" y="13473"/>
                  </a:lnTo>
                  <a:lnTo>
                    <a:pt x="28094" y="3614"/>
                  </a:lnTo>
                  <a:lnTo>
                    <a:pt x="45999" y="0"/>
                  </a:lnTo>
                  <a:lnTo>
                    <a:pt x="829698" y="0"/>
                  </a:lnTo>
                  <a:lnTo>
                    <a:pt x="867969" y="20479"/>
                  </a:lnTo>
                  <a:lnTo>
                    <a:pt x="875698" y="46000"/>
                  </a:lnTo>
                  <a:lnTo>
                    <a:pt x="875698" y="229999"/>
                  </a:lnTo>
                  <a:lnTo>
                    <a:pt x="872083" y="247904"/>
                  </a:lnTo>
                  <a:lnTo>
                    <a:pt x="862225" y="262526"/>
                  </a:lnTo>
                  <a:lnTo>
                    <a:pt x="847603" y="272384"/>
                  </a:lnTo>
                  <a:lnTo>
                    <a:pt x="829698" y="275999"/>
                  </a:lnTo>
                  <a:close/>
                </a:path>
              </a:pathLst>
            </a:custGeom>
            <a:solidFill>
              <a:srgbClr val="D8E9D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2" name="object 22"/>
          <p:cNvSpPr txBox="1"/>
          <p:nvPr/>
        </p:nvSpPr>
        <p:spPr>
          <a:xfrm>
            <a:off x="595473" y="108610"/>
            <a:ext cx="80962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Arial"/>
                <a:cs typeface="Arial"/>
              </a:rPr>
              <a:t>Suara</a:t>
            </a:r>
            <a:r>
              <a:rPr dirty="0" sz="800" spc="-60">
                <a:latin typeface="Arial"/>
                <a:cs typeface="Arial"/>
              </a:rPr>
              <a:t> </a:t>
            </a:r>
            <a:r>
              <a:rPr dirty="0" sz="800" spc="-5">
                <a:latin typeface="Arial"/>
                <a:cs typeface="Arial"/>
              </a:rPr>
              <a:t>Demokrasi</a:t>
            </a:r>
            <a:endParaRPr sz="8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278325" y="553357"/>
            <a:ext cx="4159250" cy="4445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4599"/>
              </a:lnSpc>
              <a:spcBef>
                <a:spcPts val="100"/>
              </a:spcBef>
            </a:pPr>
            <a:r>
              <a:rPr dirty="0" sz="1200" spc="-10" b="1">
                <a:solidFill>
                  <a:srgbClr val="741A46"/>
                </a:solidFill>
                <a:latin typeface="Arial"/>
                <a:cs typeface="Arial"/>
              </a:rPr>
              <a:t>Ikrar </a:t>
            </a:r>
            <a:r>
              <a:rPr dirty="0" sz="1200" spc="-5" b="1">
                <a:solidFill>
                  <a:srgbClr val="741A46"/>
                </a:solidFill>
                <a:latin typeface="Arial"/>
                <a:cs typeface="Arial"/>
              </a:rPr>
              <a:t>Untuk </a:t>
            </a:r>
            <a:r>
              <a:rPr dirty="0" sz="1200" spc="-25" b="1">
                <a:solidFill>
                  <a:srgbClr val="741A46"/>
                </a:solidFill>
                <a:latin typeface="Arial"/>
                <a:cs typeface="Arial"/>
              </a:rPr>
              <a:t>Berkontribusi </a:t>
            </a:r>
            <a:r>
              <a:rPr dirty="0" sz="1200" spc="10" b="1">
                <a:solidFill>
                  <a:srgbClr val="741A46"/>
                </a:solidFill>
                <a:latin typeface="Arial"/>
                <a:cs typeface="Arial"/>
              </a:rPr>
              <a:t>Dalam </a:t>
            </a:r>
            <a:r>
              <a:rPr dirty="0" sz="1200" spc="-45" b="1">
                <a:solidFill>
                  <a:srgbClr val="741A46"/>
                </a:solidFill>
                <a:latin typeface="Arial"/>
                <a:cs typeface="Arial"/>
              </a:rPr>
              <a:t>Proses </a:t>
            </a:r>
            <a:r>
              <a:rPr dirty="0" sz="1200" spc="-20" b="1">
                <a:solidFill>
                  <a:srgbClr val="741A46"/>
                </a:solidFill>
                <a:latin typeface="Arial"/>
                <a:cs typeface="Arial"/>
              </a:rPr>
              <a:t>Demokrasi </a:t>
            </a:r>
            <a:r>
              <a:rPr dirty="0" sz="1200" spc="-35" b="1">
                <a:solidFill>
                  <a:srgbClr val="741A46"/>
                </a:solidFill>
                <a:latin typeface="Arial"/>
                <a:cs typeface="Arial"/>
              </a:rPr>
              <a:t>Secara  </a:t>
            </a:r>
            <a:r>
              <a:rPr dirty="0" sz="1200" spc="10" b="1">
                <a:solidFill>
                  <a:srgbClr val="741A46"/>
                </a:solidFill>
                <a:latin typeface="Arial"/>
                <a:cs typeface="Arial"/>
              </a:rPr>
              <a:t>Aktif </a:t>
            </a:r>
            <a:r>
              <a:rPr dirty="0" sz="1200" spc="-10" b="1">
                <a:solidFill>
                  <a:srgbClr val="741A46"/>
                </a:solidFill>
                <a:latin typeface="Arial"/>
                <a:cs typeface="Arial"/>
              </a:rPr>
              <a:t>Dengan </a:t>
            </a:r>
            <a:r>
              <a:rPr dirty="0" sz="1200" spc="-30" b="1">
                <a:solidFill>
                  <a:srgbClr val="741A46"/>
                </a:solidFill>
                <a:latin typeface="Arial"/>
                <a:cs typeface="Arial"/>
              </a:rPr>
              <a:t>Cara yang Baik </a:t>
            </a:r>
            <a:r>
              <a:rPr dirty="0" sz="1200" spc="-20" b="1">
                <a:solidFill>
                  <a:srgbClr val="741A46"/>
                </a:solidFill>
                <a:latin typeface="Arial"/>
                <a:cs typeface="Arial"/>
              </a:rPr>
              <a:t>dan</a:t>
            </a:r>
            <a:r>
              <a:rPr dirty="0" sz="1200" spc="25" b="1">
                <a:solidFill>
                  <a:srgbClr val="741A46"/>
                </a:solidFill>
                <a:latin typeface="Arial"/>
                <a:cs typeface="Arial"/>
              </a:rPr>
              <a:t> </a:t>
            </a:r>
            <a:r>
              <a:rPr dirty="0" sz="1200" spc="-25" b="1">
                <a:solidFill>
                  <a:srgbClr val="741A46"/>
                </a:solidFill>
                <a:latin typeface="Arial"/>
                <a:cs typeface="Arial"/>
              </a:rPr>
              <a:t>Positif.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303133" y="546018"/>
            <a:ext cx="1600835" cy="539750"/>
          </a:xfrm>
          <a:prstGeom prst="rect">
            <a:avLst/>
          </a:prstGeom>
        </p:spPr>
        <p:txBody>
          <a:bodyPr wrap="square" lIns="0" tIns="317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dirty="0" sz="1000" spc="-110" b="1">
                <a:latin typeface="Verdana"/>
                <a:cs typeface="Verdana"/>
              </a:rPr>
              <a:t>Kegiatan:</a:t>
            </a:r>
            <a:endParaRPr sz="1000">
              <a:latin typeface="Verdana"/>
              <a:cs typeface="Verdana"/>
            </a:endParaRPr>
          </a:p>
          <a:p>
            <a:pPr marL="12700" marR="5080">
              <a:lnSpc>
                <a:spcPct val="112500"/>
              </a:lnSpc>
            </a:pPr>
            <a:r>
              <a:rPr dirty="0" sz="1000" spc="-140" b="1">
                <a:latin typeface="Verdana"/>
                <a:cs typeface="Verdana"/>
              </a:rPr>
              <a:t>Ikrar </a:t>
            </a:r>
            <a:r>
              <a:rPr dirty="0" sz="1000" spc="-105" b="1">
                <a:latin typeface="Verdana"/>
                <a:cs typeface="Verdana"/>
              </a:rPr>
              <a:t>Pelajar </a:t>
            </a:r>
            <a:r>
              <a:rPr dirty="0" sz="1000" spc="-110" b="1">
                <a:latin typeface="Verdana"/>
                <a:cs typeface="Verdana"/>
              </a:rPr>
              <a:t>Menyuarakan  Demokrasi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910683" y="176444"/>
            <a:ext cx="649605" cy="132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 spc="25" b="1">
                <a:latin typeface="Comfortaa"/>
                <a:cs typeface="Comfortaa"/>
              </a:rPr>
              <a:t>Tahapan</a:t>
            </a:r>
            <a:r>
              <a:rPr dirty="0" sz="700" spc="-60" b="1">
                <a:latin typeface="Comfortaa"/>
                <a:cs typeface="Comfortaa"/>
              </a:rPr>
              <a:t> </a:t>
            </a:r>
            <a:r>
              <a:rPr dirty="0" sz="700" spc="20" b="1">
                <a:latin typeface="Comfortaa"/>
                <a:cs typeface="Comfortaa"/>
              </a:rPr>
              <a:t>Aksi</a:t>
            </a:r>
            <a:endParaRPr sz="700">
              <a:latin typeface="Comfortaa"/>
              <a:cs typeface="Comfortaa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8498" y="189497"/>
            <a:ext cx="993775" cy="996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55"/>
              </a:lnSpc>
            </a:pPr>
            <a:r>
              <a:rPr dirty="0" sz="700" spc="45" b="1">
                <a:latin typeface="Comfortaa"/>
                <a:cs typeface="Comfortaa"/>
              </a:rPr>
              <a:t>Bhinneka </a:t>
            </a:r>
            <a:r>
              <a:rPr dirty="0" sz="700" spc="25" b="1">
                <a:latin typeface="Comfortaa"/>
                <a:cs typeface="Comfortaa"/>
              </a:rPr>
              <a:t>Tunggal</a:t>
            </a:r>
            <a:r>
              <a:rPr dirty="0" sz="700" spc="-114" b="1">
                <a:latin typeface="Comfortaa"/>
                <a:cs typeface="Comfortaa"/>
              </a:rPr>
              <a:t> </a:t>
            </a:r>
            <a:r>
              <a:rPr dirty="0" sz="700" spc="20" b="1">
                <a:latin typeface="Comfortaa"/>
                <a:cs typeface="Comfortaa"/>
              </a:rPr>
              <a:t>Ika</a:t>
            </a:r>
            <a:endParaRPr sz="700">
              <a:latin typeface="Comfortaa"/>
              <a:cs typeface="Comforta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42569" y="185512"/>
            <a:ext cx="114972" cy="1149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23774" y="1443047"/>
            <a:ext cx="4857115" cy="1145540"/>
          </a:xfrm>
          <a:custGeom>
            <a:avLst/>
            <a:gdLst/>
            <a:ahLst/>
            <a:cxnLst/>
            <a:rect l="l" t="t" r="r" b="b"/>
            <a:pathLst>
              <a:path w="4857115" h="1145539">
                <a:moveTo>
                  <a:pt x="0" y="190854"/>
                </a:moveTo>
                <a:lnTo>
                  <a:pt x="5040" y="147093"/>
                </a:lnTo>
                <a:lnTo>
                  <a:pt x="19398" y="106921"/>
                </a:lnTo>
                <a:lnTo>
                  <a:pt x="41928" y="71484"/>
                </a:lnTo>
                <a:lnTo>
                  <a:pt x="71484" y="41928"/>
                </a:lnTo>
                <a:lnTo>
                  <a:pt x="106921" y="19398"/>
                </a:lnTo>
                <a:lnTo>
                  <a:pt x="147093" y="5040"/>
                </a:lnTo>
                <a:lnTo>
                  <a:pt x="190854" y="0"/>
                </a:lnTo>
                <a:lnTo>
                  <a:pt x="4665840" y="0"/>
                </a:lnTo>
                <a:lnTo>
                  <a:pt x="4738874" y="14527"/>
                </a:lnTo>
                <a:lnTo>
                  <a:pt x="4800790" y="55899"/>
                </a:lnTo>
                <a:lnTo>
                  <a:pt x="4842165" y="117816"/>
                </a:lnTo>
                <a:lnTo>
                  <a:pt x="4856690" y="190854"/>
                </a:lnTo>
                <a:lnTo>
                  <a:pt x="4856690" y="954243"/>
                </a:lnTo>
                <a:lnTo>
                  <a:pt x="4851649" y="998003"/>
                </a:lnTo>
                <a:lnTo>
                  <a:pt x="4837291" y="1038175"/>
                </a:lnTo>
                <a:lnTo>
                  <a:pt x="4814761" y="1073612"/>
                </a:lnTo>
                <a:lnTo>
                  <a:pt x="4785205" y="1103168"/>
                </a:lnTo>
                <a:lnTo>
                  <a:pt x="4749769" y="1125698"/>
                </a:lnTo>
                <a:lnTo>
                  <a:pt x="4709599" y="1140057"/>
                </a:lnTo>
                <a:lnTo>
                  <a:pt x="4665840" y="1145097"/>
                </a:lnTo>
                <a:lnTo>
                  <a:pt x="190854" y="1145097"/>
                </a:lnTo>
                <a:lnTo>
                  <a:pt x="147093" y="1140057"/>
                </a:lnTo>
                <a:lnTo>
                  <a:pt x="106921" y="1125698"/>
                </a:lnTo>
                <a:lnTo>
                  <a:pt x="71484" y="1103168"/>
                </a:lnTo>
                <a:lnTo>
                  <a:pt x="41928" y="1073612"/>
                </a:lnTo>
                <a:lnTo>
                  <a:pt x="19398" y="1038175"/>
                </a:lnTo>
                <a:lnTo>
                  <a:pt x="5040" y="998003"/>
                </a:lnTo>
                <a:lnTo>
                  <a:pt x="0" y="954243"/>
                </a:lnTo>
                <a:lnTo>
                  <a:pt x="0" y="190854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278325" y="616794"/>
            <a:ext cx="3824604" cy="42354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85"/>
              </a:spcBef>
            </a:pPr>
            <a:r>
              <a:rPr dirty="0" sz="1300" spc="-30" b="1">
                <a:solidFill>
                  <a:srgbClr val="741A46"/>
                </a:solidFill>
                <a:latin typeface="Arial"/>
                <a:cs typeface="Arial"/>
              </a:rPr>
              <a:t>Reﬂeksi </a:t>
            </a:r>
            <a:r>
              <a:rPr dirty="0" sz="1300" spc="-20" b="1">
                <a:solidFill>
                  <a:srgbClr val="741A46"/>
                </a:solidFill>
                <a:latin typeface="Arial"/>
                <a:cs typeface="Arial"/>
              </a:rPr>
              <a:t>Individual </a:t>
            </a:r>
            <a:r>
              <a:rPr dirty="0" sz="1300" spc="-25" b="1">
                <a:solidFill>
                  <a:srgbClr val="741A46"/>
                </a:solidFill>
                <a:latin typeface="Arial"/>
                <a:cs typeface="Arial"/>
              </a:rPr>
              <a:t>Terhadap </a:t>
            </a:r>
            <a:r>
              <a:rPr dirty="0" sz="1300" spc="-30" b="1">
                <a:solidFill>
                  <a:srgbClr val="741A46"/>
                </a:solidFill>
                <a:latin typeface="Arial"/>
                <a:cs typeface="Arial"/>
              </a:rPr>
              <a:t>Keseluruhan </a:t>
            </a:r>
            <a:r>
              <a:rPr dirty="0" sz="1300" spc="-50" b="1">
                <a:solidFill>
                  <a:srgbClr val="741A46"/>
                </a:solidFill>
                <a:latin typeface="Arial"/>
                <a:cs typeface="Arial"/>
              </a:rPr>
              <a:t>Proses  </a:t>
            </a:r>
            <a:r>
              <a:rPr dirty="0" sz="1300" spc="-20" b="1">
                <a:solidFill>
                  <a:srgbClr val="741A46"/>
                </a:solidFill>
                <a:latin typeface="Arial"/>
                <a:cs typeface="Arial"/>
              </a:rPr>
              <a:t>Pembelajaran, </a:t>
            </a:r>
            <a:r>
              <a:rPr dirty="0" sz="1300" spc="5" b="1">
                <a:solidFill>
                  <a:srgbClr val="741A46"/>
                </a:solidFill>
                <a:latin typeface="Arial"/>
                <a:cs typeface="Arial"/>
              </a:rPr>
              <a:t>Ditutup </a:t>
            </a:r>
            <a:r>
              <a:rPr dirty="0" sz="1300" spc="-10" b="1">
                <a:solidFill>
                  <a:srgbClr val="741A46"/>
                </a:solidFill>
                <a:latin typeface="Arial"/>
                <a:cs typeface="Arial"/>
              </a:rPr>
              <a:t>Dengan </a:t>
            </a:r>
            <a:r>
              <a:rPr dirty="0" sz="1300" spc="-40" b="1">
                <a:solidFill>
                  <a:srgbClr val="741A46"/>
                </a:solidFill>
                <a:latin typeface="Arial"/>
                <a:cs typeface="Arial"/>
              </a:rPr>
              <a:t>Asesmen</a:t>
            </a:r>
            <a:r>
              <a:rPr dirty="0" sz="1300" spc="15" b="1">
                <a:solidFill>
                  <a:srgbClr val="741A46"/>
                </a:solidFill>
                <a:latin typeface="Arial"/>
                <a:cs typeface="Arial"/>
              </a:rPr>
              <a:t> </a:t>
            </a:r>
            <a:r>
              <a:rPr dirty="0" sz="1300" spc="-15" b="1">
                <a:solidFill>
                  <a:srgbClr val="741A46"/>
                </a:solidFill>
                <a:latin typeface="Arial"/>
                <a:cs typeface="Arial"/>
              </a:rPr>
              <a:t>Sumatif.</a:t>
            </a:r>
            <a:endParaRPr sz="13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88499" y="499549"/>
            <a:ext cx="8427720" cy="799465"/>
            <a:chOff x="388499" y="499549"/>
            <a:chExt cx="8427720" cy="799465"/>
          </a:xfrm>
        </p:grpSpPr>
        <p:sp>
          <p:nvSpPr>
            <p:cNvPr id="7" name="object 7"/>
            <p:cNvSpPr/>
            <p:nvPr/>
          </p:nvSpPr>
          <p:spPr>
            <a:xfrm>
              <a:off x="460699" y="499549"/>
              <a:ext cx="8283575" cy="758825"/>
            </a:xfrm>
            <a:custGeom>
              <a:avLst/>
              <a:gdLst/>
              <a:ahLst/>
              <a:cxnLst/>
              <a:rect l="l" t="t" r="r" b="b"/>
              <a:pathLst>
                <a:path w="8283575" h="758825">
                  <a:moveTo>
                    <a:pt x="5521513" y="0"/>
                  </a:moveTo>
                  <a:lnTo>
                    <a:pt x="5521513" y="758398"/>
                  </a:lnTo>
                </a:path>
                <a:path w="8283575" h="758825">
                  <a:moveTo>
                    <a:pt x="8283183" y="758448"/>
                  </a:moveTo>
                  <a:lnTo>
                    <a:pt x="0" y="758448"/>
                  </a:lnTo>
                </a:path>
              </a:pathLst>
            </a:custGeom>
            <a:ln w="19049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8734357" y="1217135"/>
              <a:ext cx="81724" cy="8172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88499" y="1217135"/>
              <a:ext cx="81724" cy="817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/>
          <p:nvPr/>
        </p:nvSpPr>
        <p:spPr>
          <a:xfrm>
            <a:off x="6303133" y="546018"/>
            <a:ext cx="1478915" cy="539750"/>
          </a:xfrm>
          <a:prstGeom prst="rect">
            <a:avLst/>
          </a:prstGeom>
        </p:spPr>
        <p:txBody>
          <a:bodyPr wrap="square" lIns="0" tIns="317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dirty="0" sz="1000" spc="-110" b="1">
                <a:latin typeface="Verdana"/>
                <a:cs typeface="Verdana"/>
              </a:rPr>
              <a:t>Kegiatan:</a:t>
            </a:r>
            <a:endParaRPr sz="1000">
              <a:latin typeface="Verdana"/>
              <a:cs typeface="Verdana"/>
            </a:endParaRPr>
          </a:p>
          <a:p>
            <a:pPr marL="12700" marR="5080">
              <a:lnSpc>
                <a:spcPct val="112500"/>
              </a:lnSpc>
            </a:pPr>
            <a:r>
              <a:rPr dirty="0" sz="1000" spc="-100" b="1">
                <a:latin typeface="Verdana"/>
                <a:cs typeface="Verdana"/>
              </a:rPr>
              <a:t>Reﬂeksi </a:t>
            </a:r>
            <a:r>
              <a:rPr dirty="0" sz="1000" spc="-105" b="1">
                <a:latin typeface="Verdana"/>
                <a:cs typeface="Verdana"/>
              </a:rPr>
              <a:t>dan </a:t>
            </a:r>
            <a:r>
              <a:rPr dirty="0" sz="1000" spc="-114" b="1">
                <a:latin typeface="Verdana"/>
                <a:cs typeface="Verdana"/>
              </a:rPr>
              <a:t>Summative  </a:t>
            </a:r>
            <a:r>
              <a:rPr dirty="0" sz="1000" spc="-110" b="1">
                <a:latin typeface="Verdana"/>
                <a:cs typeface="Verdana"/>
              </a:rPr>
              <a:t>Assessment</a:t>
            </a:r>
            <a:endParaRPr sz="1000">
              <a:latin typeface="Verdana"/>
              <a:cs typeface="Verdana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0" y="466294"/>
            <a:ext cx="1068705" cy="678815"/>
            <a:chOff x="0" y="466294"/>
            <a:chExt cx="1068705" cy="678815"/>
          </a:xfrm>
        </p:grpSpPr>
        <p:sp>
          <p:nvSpPr>
            <p:cNvPr id="12" name="object 12"/>
            <p:cNvSpPr/>
            <p:nvPr/>
          </p:nvSpPr>
          <p:spPr>
            <a:xfrm>
              <a:off x="0" y="466294"/>
              <a:ext cx="1068705" cy="678815"/>
            </a:xfrm>
            <a:custGeom>
              <a:avLst/>
              <a:gdLst/>
              <a:ahLst/>
              <a:cxnLst/>
              <a:rect l="l" t="t" r="r" b="b"/>
              <a:pathLst>
                <a:path w="1068705" h="678815">
                  <a:moveTo>
                    <a:pt x="1064074" y="289319"/>
                  </a:moveTo>
                  <a:lnTo>
                    <a:pt x="61539" y="289319"/>
                  </a:lnTo>
                  <a:lnTo>
                    <a:pt x="95289" y="287631"/>
                  </a:lnTo>
                  <a:lnTo>
                    <a:pt x="175883" y="282394"/>
                  </a:lnTo>
                  <a:lnTo>
                    <a:pt x="239135" y="277216"/>
                  </a:lnTo>
                  <a:lnTo>
                    <a:pt x="398519" y="262494"/>
                  </a:lnTo>
                  <a:lnTo>
                    <a:pt x="402009" y="248644"/>
                  </a:lnTo>
                  <a:lnTo>
                    <a:pt x="410621" y="220889"/>
                  </a:lnTo>
                  <a:lnTo>
                    <a:pt x="427961" y="181902"/>
                  </a:lnTo>
                  <a:lnTo>
                    <a:pt x="449609" y="146404"/>
                  </a:lnTo>
                  <a:lnTo>
                    <a:pt x="475619" y="113469"/>
                  </a:lnTo>
                  <a:lnTo>
                    <a:pt x="505936" y="84024"/>
                  </a:lnTo>
                  <a:lnTo>
                    <a:pt x="516353" y="74482"/>
                  </a:lnTo>
                  <a:lnTo>
                    <a:pt x="550976" y="50274"/>
                  </a:lnTo>
                  <a:lnTo>
                    <a:pt x="588218" y="30314"/>
                  </a:lnTo>
                  <a:lnTo>
                    <a:pt x="641926" y="11287"/>
                  </a:lnTo>
                  <a:lnTo>
                    <a:pt x="684406" y="2617"/>
                  </a:lnTo>
                  <a:lnTo>
                    <a:pt x="713851" y="0"/>
                  </a:lnTo>
                  <a:lnTo>
                    <a:pt x="746786" y="0"/>
                  </a:lnTo>
                  <a:lnTo>
                    <a:pt x="813470" y="10414"/>
                  </a:lnTo>
                  <a:lnTo>
                    <a:pt x="861128" y="26882"/>
                  </a:lnTo>
                  <a:lnTo>
                    <a:pt x="918270" y="58072"/>
                  </a:lnTo>
                  <a:lnTo>
                    <a:pt x="957258" y="88389"/>
                  </a:lnTo>
                  <a:lnTo>
                    <a:pt x="990195" y="123012"/>
                  </a:lnTo>
                  <a:lnTo>
                    <a:pt x="1018765" y="162872"/>
                  </a:lnTo>
                  <a:lnTo>
                    <a:pt x="1041285" y="207039"/>
                  </a:lnTo>
                  <a:lnTo>
                    <a:pt x="1057752" y="254696"/>
                  </a:lnTo>
                  <a:lnTo>
                    <a:pt x="1061245" y="270291"/>
                  </a:lnTo>
                  <a:lnTo>
                    <a:pt x="1064074" y="289319"/>
                  </a:lnTo>
                  <a:close/>
                </a:path>
                <a:path w="1068705" h="678815">
                  <a:moveTo>
                    <a:pt x="0" y="403516"/>
                  </a:moveTo>
                  <a:lnTo>
                    <a:pt x="0" y="288605"/>
                  </a:lnTo>
                  <a:lnTo>
                    <a:pt x="15627" y="289319"/>
                  </a:lnTo>
                  <a:lnTo>
                    <a:pt x="1064074" y="289319"/>
                  </a:lnTo>
                  <a:lnTo>
                    <a:pt x="1066422" y="304041"/>
                  </a:lnTo>
                  <a:lnTo>
                    <a:pt x="1068170" y="338724"/>
                  </a:lnTo>
                  <a:lnTo>
                    <a:pt x="1067295" y="356936"/>
                  </a:lnTo>
                  <a:lnTo>
                    <a:pt x="1066422" y="373346"/>
                  </a:lnTo>
                  <a:lnTo>
                    <a:pt x="1063805" y="390686"/>
                  </a:lnTo>
                  <a:lnTo>
                    <a:pt x="1061914" y="402849"/>
                  </a:lnTo>
                  <a:lnTo>
                    <a:pt x="15627" y="402849"/>
                  </a:lnTo>
                  <a:lnTo>
                    <a:pt x="0" y="403516"/>
                  </a:lnTo>
                  <a:close/>
                </a:path>
                <a:path w="1068705" h="678815">
                  <a:moveTo>
                    <a:pt x="728571" y="678321"/>
                  </a:moveTo>
                  <a:lnTo>
                    <a:pt x="714723" y="678321"/>
                  </a:lnTo>
                  <a:lnTo>
                    <a:pt x="700001" y="677448"/>
                  </a:lnTo>
                  <a:lnTo>
                    <a:pt x="686093" y="675701"/>
                  </a:lnTo>
                  <a:lnTo>
                    <a:pt x="644546" y="667903"/>
                  </a:lnTo>
                  <a:lnTo>
                    <a:pt x="630696" y="663598"/>
                  </a:lnTo>
                  <a:lnTo>
                    <a:pt x="617661" y="660106"/>
                  </a:lnTo>
                  <a:lnTo>
                    <a:pt x="568316" y="637586"/>
                  </a:lnTo>
                  <a:lnTo>
                    <a:pt x="522403" y="608143"/>
                  </a:lnTo>
                  <a:lnTo>
                    <a:pt x="473001" y="562231"/>
                  </a:lnTo>
                  <a:lnTo>
                    <a:pt x="456534" y="540583"/>
                  </a:lnTo>
                  <a:lnTo>
                    <a:pt x="448736" y="530168"/>
                  </a:lnTo>
                  <a:lnTo>
                    <a:pt x="415859" y="470406"/>
                  </a:lnTo>
                  <a:lnTo>
                    <a:pt x="402824" y="431419"/>
                  </a:lnTo>
                  <a:lnTo>
                    <a:pt x="309311" y="421876"/>
                  </a:lnTo>
                  <a:lnTo>
                    <a:pt x="169831" y="409774"/>
                  </a:lnTo>
                  <a:lnTo>
                    <a:pt x="92729" y="404536"/>
                  </a:lnTo>
                  <a:lnTo>
                    <a:pt x="34655" y="402849"/>
                  </a:lnTo>
                  <a:lnTo>
                    <a:pt x="1061914" y="402849"/>
                  </a:lnTo>
                  <a:lnTo>
                    <a:pt x="1052575" y="440089"/>
                  </a:lnTo>
                  <a:lnTo>
                    <a:pt x="1027435" y="500724"/>
                  </a:lnTo>
                  <a:lnTo>
                    <a:pt x="1000553" y="542271"/>
                  </a:lnTo>
                  <a:lnTo>
                    <a:pt x="990195" y="554433"/>
                  </a:lnTo>
                  <a:lnTo>
                    <a:pt x="979778" y="567411"/>
                  </a:lnTo>
                  <a:lnTo>
                    <a:pt x="944283" y="601218"/>
                  </a:lnTo>
                  <a:lnTo>
                    <a:pt x="890573" y="637586"/>
                  </a:lnTo>
                  <a:lnTo>
                    <a:pt x="845533" y="657488"/>
                  </a:lnTo>
                  <a:lnTo>
                    <a:pt x="797003" y="671396"/>
                  </a:lnTo>
                  <a:lnTo>
                    <a:pt x="763195" y="676573"/>
                  </a:lnTo>
                  <a:lnTo>
                    <a:pt x="728571" y="6783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474536" y="536343"/>
              <a:ext cx="521334" cy="521334"/>
            </a:xfrm>
            <a:custGeom>
              <a:avLst/>
              <a:gdLst/>
              <a:ahLst/>
              <a:cxnLst/>
              <a:rect l="l" t="t" r="r" b="b"/>
              <a:pathLst>
                <a:path w="521334" h="521334">
                  <a:moveTo>
                    <a:pt x="260394" y="520788"/>
                  </a:moveTo>
                  <a:lnTo>
                    <a:pt x="213588" y="516593"/>
                  </a:lnTo>
                  <a:lnTo>
                    <a:pt x="169534" y="504498"/>
                  </a:lnTo>
                  <a:lnTo>
                    <a:pt x="128968" y="485237"/>
                  </a:lnTo>
                  <a:lnTo>
                    <a:pt x="92625" y="459547"/>
                  </a:lnTo>
                  <a:lnTo>
                    <a:pt x="61241" y="428163"/>
                  </a:lnTo>
                  <a:lnTo>
                    <a:pt x="35551" y="391820"/>
                  </a:lnTo>
                  <a:lnTo>
                    <a:pt x="16290" y="351254"/>
                  </a:lnTo>
                  <a:lnTo>
                    <a:pt x="4195" y="307200"/>
                  </a:lnTo>
                  <a:lnTo>
                    <a:pt x="0" y="260394"/>
                  </a:lnTo>
                  <a:lnTo>
                    <a:pt x="4195" y="213588"/>
                  </a:lnTo>
                  <a:lnTo>
                    <a:pt x="16290" y="169534"/>
                  </a:lnTo>
                  <a:lnTo>
                    <a:pt x="35551" y="128968"/>
                  </a:lnTo>
                  <a:lnTo>
                    <a:pt x="61241" y="92625"/>
                  </a:lnTo>
                  <a:lnTo>
                    <a:pt x="92625" y="61241"/>
                  </a:lnTo>
                  <a:lnTo>
                    <a:pt x="128968" y="35551"/>
                  </a:lnTo>
                  <a:lnTo>
                    <a:pt x="169534" y="16290"/>
                  </a:lnTo>
                  <a:lnTo>
                    <a:pt x="213588" y="4195"/>
                  </a:lnTo>
                  <a:lnTo>
                    <a:pt x="260394" y="0"/>
                  </a:lnTo>
                  <a:lnTo>
                    <a:pt x="311431" y="5049"/>
                  </a:lnTo>
                  <a:lnTo>
                    <a:pt x="360042" y="19820"/>
                  </a:lnTo>
                  <a:lnTo>
                    <a:pt x="404861" y="43748"/>
                  </a:lnTo>
                  <a:lnTo>
                    <a:pt x="444521" y="76267"/>
                  </a:lnTo>
                  <a:lnTo>
                    <a:pt x="477039" y="115926"/>
                  </a:lnTo>
                  <a:lnTo>
                    <a:pt x="500967" y="160744"/>
                  </a:lnTo>
                  <a:lnTo>
                    <a:pt x="515739" y="209355"/>
                  </a:lnTo>
                  <a:lnTo>
                    <a:pt x="520788" y="260394"/>
                  </a:lnTo>
                  <a:lnTo>
                    <a:pt x="516593" y="307200"/>
                  </a:lnTo>
                  <a:lnTo>
                    <a:pt x="504498" y="351254"/>
                  </a:lnTo>
                  <a:lnTo>
                    <a:pt x="485237" y="391820"/>
                  </a:lnTo>
                  <a:lnTo>
                    <a:pt x="459547" y="428163"/>
                  </a:lnTo>
                  <a:lnTo>
                    <a:pt x="428163" y="459547"/>
                  </a:lnTo>
                  <a:lnTo>
                    <a:pt x="391820" y="485237"/>
                  </a:lnTo>
                  <a:lnTo>
                    <a:pt x="351254" y="504498"/>
                  </a:lnTo>
                  <a:lnTo>
                    <a:pt x="307200" y="516593"/>
                  </a:lnTo>
                  <a:lnTo>
                    <a:pt x="260394" y="520788"/>
                  </a:lnTo>
                  <a:close/>
                </a:path>
              </a:pathLst>
            </a:custGeom>
            <a:solidFill>
              <a:srgbClr val="E6913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/>
          <p:cNvSpPr txBox="1"/>
          <p:nvPr/>
        </p:nvSpPr>
        <p:spPr>
          <a:xfrm>
            <a:off x="635690" y="672150"/>
            <a:ext cx="19875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105" b="1">
                <a:solidFill>
                  <a:srgbClr val="FFFFFF"/>
                </a:solidFill>
                <a:latin typeface="Comfortaa"/>
                <a:cs typeface="Comfortaa"/>
              </a:rPr>
              <a:t>18</a:t>
            </a:r>
            <a:endParaRPr sz="1400">
              <a:latin typeface="Comfortaa"/>
              <a:cs typeface="Comfortaa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8774857" y="198899"/>
            <a:ext cx="101699" cy="1016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491448" y="1518826"/>
            <a:ext cx="751205" cy="42925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065"/>
              </a:lnSpc>
              <a:spcBef>
                <a:spcPts val="100"/>
              </a:spcBef>
            </a:pPr>
            <a:r>
              <a:rPr dirty="0" sz="900" spc="-10" b="1">
                <a:latin typeface="Arial"/>
                <a:cs typeface="Arial"/>
              </a:rPr>
              <a:t>Waktu: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ts val="1050"/>
              </a:lnSpc>
            </a:pPr>
            <a:r>
              <a:rPr dirty="0" sz="900" spc="-130">
                <a:latin typeface="Arial Black"/>
                <a:cs typeface="Arial Black"/>
              </a:rPr>
              <a:t>45</a:t>
            </a:r>
            <a:r>
              <a:rPr dirty="0" sz="900" spc="-95">
                <a:latin typeface="Arial Black"/>
                <a:cs typeface="Arial Black"/>
              </a:rPr>
              <a:t> </a:t>
            </a:r>
            <a:r>
              <a:rPr dirty="0" sz="900" spc="-100">
                <a:latin typeface="Arial Black"/>
                <a:cs typeface="Arial Black"/>
              </a:rPr>
              <a:t>Menit</a:t>
            </a:r>
            <a:endParaRPr sz="900">
              <a:latin typeface="Arial Black"/>
              <a:cs typeface="Arial Black"/>
            </a:endParaRPr>
          </a:p>
          <a:p>
            <a:pPr marL="12700">
              <a:lnSpc>
                <a:spcPts val="1065"/>
              </a:lnSpc>
            </a:pPr>
            <a:r>
              <a:rPr dirty="0" sz="900" spc="-310">
                <a:latin typeface="Arial Black"/>
                <a:cs typeface="Arial Black"/>
              </a:rPr>
              <a:t>1</a:t>
            </a:r>
            <a:r>
              <a:rPr dirty="0" sz="900" spc="-125">
                <a:latin typeface="Arial Black"/>
                <a:cs typeface="Arial Black"/>
              </a:rPr>
              <a:t> </a:t>
            </a:r>
            <a:r>
              <a:rPr dirty="0" sz="900" spc="-200">
                <a:latin typeface="Arial Black"/>
                <a:cs typeface="Arial Black"/>
              </a:rPr>
              <a:t>Jam</a:t>
            </a:r>
            <a:r>
              <a:rPr dirty="0" sz="900" spc="-125">
                <a:latin typeface="Arial Black"/>
                <a:cs typeface="Arial Black"/>
              </a:rPr>
              <a:t> </a:t>
            </a:r>
            <a:r>
              <a:rPr dirty="0" sz="900" spc="-130">
                <a:latin typeface="Arial Black"/>
                <a:cs typeface="Arial Black"/>
              </a:rPr>
              <a:t>Pelajaran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499743" y="1511497"/>
            <a:ext cx="2215515" cy="98551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30" b="1">
                <a:latin typeface="Arial"/>
                <a:cs typeface="Arial"/>
              </a:rPr>
              <a:t>Peralatan:</a:t>
            </a:r>
            <a:endParaRPr sz="9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dirty="0" sz="900" spc="-140">
                <a:latin typeface="Arial Black"/>
                <a:cs typeface="Arial Black"/>
              </a:rPr>
              <a:t>Lembar </a:t>
            </a:r>
            <a:r>
              <a:rPr dirty="0" sz="900" spc="-145">
                <a:latin typeface="Arial Black"/>
                <a:cs typeface="Arial Black"/>
              </a:rPr>
              <a:t>Asesmen </a:t>
            </a:r>
            <a:r>
              <a:rPr dirty="0" sz="900" spc="-120">
                <a:latin typeface="Arial Black"/>
                <a:cs typeface="Arial Black"/>
              </a:rPr>
              <a:t>Sumatif, </a:t>
            </a:r>
            <a:r>
              <a:rPr dirty="0" sz="900" spc="-130">
                <a:latin typeface="Arial Black"/>
                <a:cs typeface="Arial Black"/>
              </a:rPr>
              <a:t>dokumen </a:t>
            </a:r>
            <a:r>
              <a:rPr dirty="0" sz="900" spc="-125">
                <a:latin typeface="Arial Black"/>
                <a:cs typeface="Arial Black"/>
              </a:rPr>
              <a:t>dan  </a:t>
            </a:r>
            <a:r>
              <a:rPr dirty="0" sz="900" spc="-140">
                <a:latin typeface="Arial Black"/>
                <a:cs typeface="Arial Black"/>
              </a:rPr>
              <a:t>berkas </a:t>
            </a:r>
            <a:r>
              <a:rPr dirty="0" sz="900" spc="-125">
                <a:latin typeface="Arial Black"/>
                <a:cs typeface="Arial Black"/>
              </a:rPr>
              <a:t>pembelajaran, </a:t>
            </a:r>
            <a:r>
              <a:rPr dirty="0" sz="900" spc="-130">
                <a:latin typeface="Arial Black"/>
                <a:cs typeface="Arial Black"/>
              </a:rPr>
              <a:t>hasil </a:t>
            </a:r>
            <a:r>
              <a:rPr dirty="0" sz="900" spc="-114">
                <a:latin typeface="Arial Black"/>
                <a:cs typeface="Arial Black"/>
              </a:rPr>
              <a:t>dari </a:t>
            </a:r>
            <a:r>
              <a:rPr dirty="0" sz="900" spc="-120">
                <a:latin typeface="Arial Black"/>
                <a:cs typeface="Arial Black"/>
              </a:rPr>
              <a:t>aktivitas  </a:t>
            </a:r>
            <a:r>
              <a:rPr dirty="0" sz="900" spc="-130">
                <a:latin typeface="Arial Black"/>
                <a:cs typeface="Arial Black"/>
              </a:rPr>
              <a:t>sebelumnya </a:t>
            </a:r>
            <a:r>
              <a:rPr dirty="0" sz="900" spc="-114">
                <a:latin typeface="Arial Black"/>
                <a:cs typeface="Arial Black"/>
              </a:rPr>
              <a:t>berupa </a:t>
            </a:r>
            <a:r>
              <a:rPr dirty="0" sz="900" spc="-135">
                <a:latin typeface="Arial Black"/>
                <a:cs typeface="Arial Black"/>
              </a:rPr>
              <a:t>Ikrar </a:t>
            </a:r>
            <a:r>
              <a:rPr dirty="0" sz="900" spc="-120">
                <a:latin typeface="Arial Black"/>
                <a:cs typeface="Arial Black"/>
              </a:rPr>
              <a:t>untuk </a:t>
            </a:r>
            <a:r>
              <a:rPr dirty="0" sz="900" spc="-114">
                <a:latin typeface="Arial Black"/>
                <a:cs typeface="Arial Black"/>
              </a:rPr>
              <a:t>berkontribusi  </a:t>
            </a:r>
            <a:r>
              <a:rPr dirty="0" sz="900" spc="-135">
                <a:latin typeface="Arial Black"/>
                <a:cs typeface="Arial Black"/>
              </a:rPr>
              <a:t>dalam </a:t>
            </a:r>
            <a:r>
              <a:rPr dirty="0" sz="900" spc="-130">
                <a:latin typeface="Arial Black"/>
                <a:cs typeface="Arial Black"/>
              </a:rPr>
              <a:t>proses </a:t>
            </a:r>
            <a:r>
              <a:rPr dirty="0" sz="900" spc="-135">
                <a:latin typeface="Arial Black"/>
                <a:cs typeface="Arial Black"/>
              </a:rPr>
              <a:t>demokrasi </a:t>
            </a:r>
            <a:r>
              <a:rPr dirty="0" sz="900" spc="-155">
                <a:latin typeface="Arial Black"/>
                <a:cs typeface="Arial Black"/>
              </a:rPr>
              <a:t>secara </a:t>
            </a:r>
            <a:r>
              <a:rPr dirty="0" sz="900" spc="-110">
                <a:latin typeface="Arial Black"/>
                <a:cs typeface="Arial Black"/>
              </a:rPr>
              <a:t>aktif </a:t>
            </a:r>
            <a:r>
              <a:rPr dirty="0" sz="900" spc="-120">
                <a:latin typeface="Arial Black"/>
                <a:cs typeface="Arial Black"/>
              </a:rPr>
              <a:t>dengan  </a:t>
            </a:r>
            <a:r>
              <a:rPr dirty="0" sz="900" spc="-150">
                <a:latin typeface="Arial Black"/>
                <a:cs typeface="Arial Black"/>
              </a:rPr>
              <a:t>cara </a:t>
            </a:r>
            <a:r>
              <a:rPr dirty="0" sz="900" spc="-125">
                <a:latin typeface="Arial Black"/>
                <a:cs typeface="Arial Black"/>
              </a:rPr>
              <a:t>yang </a:t>
            </a:r>
            <a:r>
              <a:rPr dirty="0" sz="900" spc="-130">
                <a:latin typeface="Arial Black"/>
                <a:cs typeface="Arial Black"/>
              </a:rPr>
              <a:t>baik </a:t>
            </a:r>
            <a:r>
              <a:rPr dirty="0" sz="900" spc="-125">
                <a:latin typeface="Arial Black"/>
                <a:cs typeface="Arial Black"/>
              </a:rPr>
              <a:t>dan </a:t>
            </a:r>
            <a:r>
              <a:rPr dirty="0" sz="900" spc="-95">
                <a:latin typeface="Arial Black"/>
                <a:cs typeface="Arial Black"/>
              </a:rPr>
              <a:t>positif </a:t>
            </a:r>
            <a:r>
              <a:rPr dirty="0" sz="900" spc="-125">
                <a:latin typeface="Arial Black"/>
                <a:cs typeface="Arial Black"/>
              </a:rPr>
              <a:t>yang </a:t>
            </a:r>
            <a:r>
              <a:rPr dirty="0" sz="900" spc="-130">
                <a:latin typeface="Arial Black"/>
                <a:cs typeface="Arial Black"/>
              </a:rPr>
              <a:t>disiapkan  </a:t>
            </a:r>
            <a:r>
              <a:rPr dirty="0" sz="900" spc="-155">
                <a:latin typeface="Arial Black"/>
                <a:cs typeface="Arial Black"/>
              </a:rPr>
              <a:t>secara</a:t>
            </a:r>
            <a:r>
              <a:rPr dirty="0" sz="900" spc="-90">
                <a:latin typeface="Arial Black"/>
                <a:cs typeface="Arial Black"/>
              </a:rPr>
              <a:t> </a:t>
            </a:r>
            <a:r>
              <a:rPr dirty="0" sz="900" spc="-110">
                <a:latin typeface="Arial Black"/>
                <a:cs typeface="Arial Black"/>
              </a:rPr>
              <a:t>individual.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847365" y="1511497"/>
            <a:ext cx="63563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40" b="1">
                <a:latin typeface="Arial"/>
                <a:cs typeface="Arial"/>
              </a:rPr>
              <a:t>Peran</a:t>
            </a:r>
            <a:r>
              <a:rPr dirty="0" sz="900" spc="-80" b="1">
                <a:latin typeface="Arial"/>
                <a:cs typeface="Arial"/>
              </a:rPr>
              <a:t> </a:t>
            </a:r>
            <a:r>
              <a:rPr dirty="0" sz="900" spc="-40" b="1">
                <a:latin typeface="Arial"/>
                <a:cs typeface="Arial"/>
              </a:rPr>
              <a:t>Guru: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900" spc="-114">
                <a:latin typeface="Arial Black"/>
                <a:cs typeface="Arial Black"/>
              </a:rPr>
              <a:t>Fasilitator</a:t>
            </a:r>
            <a:endParaRPr sz="900">
              <a:latin typeface="Arial Black"/>
              <a:cs typeface="Arial Black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39974" y="0"/>
            <a:ext cx="1646555" cy="406400"/>
            <a:chOff x="39974" y="0"/>
            <a:chExt cx="1646555" cy="406400"/>
          </a:xfrm>
        </p:grpSpPr>
        <p:sp>
          <p:nvSpPr>
            <p:cNvPr id="20" name="object 20"/>
            <p:cNvSpPr/>
            <p:nvPr/>
          </p:nvSpPr>
          <p:spPr>
            <a:xfrm>
              <a:off x="39974" y="0"/>
              <a:ext cx="1646246" cy="40604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668548" y="115849"/>
              <a:ext cx="876300" cy="276225"/>
            </a:xfrm>
            <a:custGeom>
              <a:avLst/>
              <a:gdLst/>
              <a:ahLst/>
              <a:cxnLst/>
              <a:rect l="l" t="t" r="r" b="b"/>
              <a:pathLst>
                <a:path w="876300" h="276225">
                  <a:moveTo>
                    <a:pt x="829698" y="275999"/>
                  </a:moveTo>
                  <a:lnTo>
                    <a:pt x="45999" y="275999"/>
                  </a:lnTo>
                  <a:lnTo>
                    <a:pt x="28094" y="272384"/>
                  </a:lnTo>
                  <a:lnTo>
                    <a:pt x="13473" y="262526"/>
                  </a:lnTo>
                  <a:lnTo>
                    <a:pt x="3614" y="247904"/>
                  </a:lnTo>
                  <a:lnTo>
                    <a:pt x="0" y="229999"/>
                  </a:lnTo>
                  <a:lnTo>
                    <a:pt x="0" y="46000"/>
                  </a:lnTo>
                  <a:lnTo>
                    <a:pt x="3614" y="28095"/>
                  </a:lnTo>
                  <a:lnTo>
                    <a:pt x="13473" y="13473"/>
                  </a:lnTo>
                  <a:lnTo>
                    <a:pt x="28094" y="3614"/>
                  </a:lnTo>
                  <a:lnTo>
                    <a:pt x="45999" y="0"/>
                  </a:lnTo>
                  <a:lnTo>
                    <a:pt x="829698" y="0"/>
                  </a:lnTo>
                  <a:lnTo>
                    <a:pt x="867969" y="20479"/>
                  </a:lnTo>
                  <a:lnTo>
                    <a:pt x="875698" y="46000"/>
                  </a:lnTo>
                  <a:lnTo>
                    <a:pt x="875698" y="229999"/>
                  </a:lnTo>
                  <a:lnTo>
                    <a:pt x="872083" y="247904"/>
                  </a:lnTo>
                  <a:lnTo>
                    <a:pt x="862225" y="262526"/>
                  </a:lnTo>
                  <a:lnTo>
                    <a:pt x="847603" y="272384"/>
                  </a:lnTo>
                  <a:lnTo>
                    <a:pt x="829698" y="275999"/>
                  </a:lnTo>
                  <a:close/>
                </a:path>
              </a:pathLst>
            </a:custGeom>
            <a:solidFill>
              <a:srgbClr val="D8E9D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2" name="object 22"/>
          <p:cNvSpPr txBox="1"/>
          <p:nvPr/>
        </p:nvSpPr>
        <p:spPr>
          <a:xfrm>
            <a:off x="595473" y="108610"/>
            <a:ext cx="80962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Arial"/>
                <a:cs typeface="Arial"/>
              </a:rPr>
              <a:t>Suara</a:t>
            </a:r>
            <a:r>
              <a:rPr dirty="0" sz="800" spc="-60">
                <a:latin typeface="Arial"/>
                <a:cs typeface="Arial"/>
              </a:rPr>
              <a:t> </a:t>
            </a:r>
            <a:r>
              <a:rPr dirty="0" sz="800" spc="-5">
                <a:latin typeface="Arial"/>
                <a:cs typeface="Arial"/>
              </a:rPr>
              <a:t>Demokrasi</a:t>
            </a:r>
            <a:endParaRPr sz="8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910683" y="176444"/>
            <a:ext cx="649605" cy="132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 spc="25" b="1">
                <a:latin typeface="Comfortaa"/>
                <a:cs typeface="Comfortaa"/>
              </a:rPr>
              <a:t>Tahapan</a:t>
            </a:r>
            <a:r>
              <a:rPr dirty="0" sz="700" spc="-60" b="1">
                <a:latin typeface="Comfortaa"/>
                <a:cs typeface="Comfortaa"/>
              </a:rPr>
              <a:t> </a:t>
            </a:r>
            <a:r>
              <a:rPr dirty="0" sz="700" spc="20" b="1">
                <a:latin typeface="Comfortaa"/>
                <a:cs typeface="Comfortaa"/>
              </a:rPr>
              <a:t>Aksi</a:t>
            </a:r>
            <a:endParaRPr sz="700">
              <a:latin typeface="Comfortaa"/>
              <a:cs typeface="Comfortaa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029189" y="1790696"/>
            <a:ext cx="3449892" cy="335279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8498" y="189497"/>
            <a:ext cx="993775" cy="996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55"/>
              </a:lnSpc>
            </a:pPr>
            <a:r>
              <a:rPr dirty="0" sz="700" spc="45" b="1">
                <a:latin typeface="Comfortaa"/>
                <a:cs typeface="Comfortaa"/>
              </a:rPr>
              <a:t>Bhinneka </a:t>
            </a:r>
            <a:r>
              <a:rPr dirty="0" sz="700" spc="25" b="1">
                <a:latin typeface="Comfortaa"/>
                <a:cs typeface="Comfortaa"/>
              </a:rPr>
              <a:t>Tunggal</a:t>
            </a:r>
            <a:r>
              <a:rPr dirty="0" sz="700" spc="-114" b="1">
                <a:latin typeface="Comfortaa"/>
                <a:cs typeface="Comfortaa"/>
              </a:rPr>
              <a:t> </a:t>
            </a:r>
            <a:r>
              <a:rPr dirty="0" sz="700" spc="20" b="1">
                <a:latin typeface="Comfortaa"/>
                <a:cs typeface="Comfortaa"/>
              </a:rPr>
              <a:t>Ika</a:t>
            </a:r>
            <a:endParaRPr sz="700">
              <a:latin typeface="Comfortaa"/>
              <a:cs typeface="Comforta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42569" y="185512"/>
            <a:ext cx="114972" cy="1149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4" name="object 4"/>
          <p:cNvGrpSpPr/>
          <p:nvPr/>
        </p:nvGrpSpPr>
        <p:grpSpPr>
          <a:xfrm>
            <a:off x="388499" y="499549"/>
            <a:ext cx="8427720" cy="799465"/>
            <a:chOff x="388499" y="499549"/>
            <a:chExt cx="8427720" cy="799465"/>
          </a:xfrm>
        </p:grpSpPr>
        <p:sp>
          <p:nvSpPr>
            <p:cNvPr id="5" name="object 5"/>
            <p:cNvSpPr/>
            <p:nvPr/>
          </p:nvSpPr>
          <p:spPr>
            <a:xfrm>
              <a:off x="460699" y="499549"/>
              <a:ext cx="8283575" cy="758825"/>
            </a:xfrm>
            <a:custGeom>
              <a:avLst/>
              <a:gdLst/>
              <a:ahLst/>
              <a:cxnLst/>
              <a:rect l="l" t="t" r="r" b="b"/>
              <a:pathLst>
                <a:path w="8283575" h="758825">
                  <a:moveTo>
                    <a:pt x="5521513" y="0"/>
                  </a:moveTo>
                  <a:lnTo>
                    <a:pt x="5521513" y="758398"/>
                  </a:lnTo>
                </a:path>
                <a:path w="8283575" h="758825">
                  <a:moveTo>
                    <a:pt x="8283183" y="758448"/>
                  </a:moveTo>
                  <a:lnTo>
                    <a:pt x="0" y="758448"/>
                  </a:lnTo>
                </a:path>
              </a:pathLst>
            </a:custGeom>
            <a:ln w="19049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8734357" y="1217135"/>
              <a:ext cx="81724" cy="8172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88499" y="1217135"/>
              <a:ext cx="81724" cy="817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/>
          <p:nvPr/>
        </p:nvSpPr>
        <p:spPr>
          <a:xfrm>
            <a:off x="8774857" y="198899"/>
            <a:ext cx="101699" cy="1016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01298" y="1457397"/>
            <a:ext cx="1536065" cy="342900"/>
          </a:xfrm>
          <a:custGeom>
            <a:avLst/>
            <a:gdLst/>
            <a:ahLst/>
            <a:cxnLst/>
            <a:rect l="l" t="t" r="r" b="b"/>
            <a:pathLst>
              <a:path w="1536064" h="342900">
                <a:moveTo>
                  <a:pt x="1478644" y="342299"/>
                </a:moveTo>
                <a:lnTo>
                  <a:pt x="57049" y="342299"/>
                </a:lnTo>
                <a:lnTo>
                  <a:pt x="34843" y="337815"/>
                </a:lnTo>
                <a:lnTo>
                  <a:pt x="16709" y="325589"/>
                </a:lnTo>
                <a:lnTo>
                  <a:pt x="4483" y="307454"/>
                </a:lnTo>
                <a:lnTo>
                  <a:pt x="0" y="285246"/>
                </a:lnTo>
                <a:lnTo>
                  <a:pt x="0" y="57049"/>
                </a:lnTo>
                <a:lnTo>
                  <a:pt x="4483" y="34843"/>
                </a:lnTo>
                <a:lnTo>
                  <a:pt x="16709" y="16709"/>
                </a:lnTo>
                <a:lnTo>
                  <a:pt x="34843" y="4483"/>
                </a:lnTo>
                <a:lnTo>
                  <a:pt x="57049" y="0"/>
                </a:lnTo>
                <a:lnTo>
                  <a:pt x="1478644" y="0"/>
                </a:lnTo>
                <a:lnTo>
                  <a:pt x="1518986" y="16709"/>
                </a:lnTo>
                <a:lnTo>
                  <a:pt x="1535696" y="57049"/>
                </a:lnTo>
                <a:lnTo>
                  <a:pt x="1535696" y="285246"/>
                </a:lnTo>
                <a:lnTo>
                  <a:pt x="1531213" y="307454"/>
                </a:lnTo>
                <a:lnTo>
                  <a:pt x="1518986" y="325589"/>
                </a:lnTo>
                <a:lnTo>
                  <a:pt x="1500852" y="337815"/>
                </a:lnTo>
                <a:lnTo>
                  <a:pt x="1478644" y="342299"/>
                </a:lnTo>
                <a:close/>
              </a:path>
            </a:pathLst>
          </a:custGeom>
          <a:solidFill>
            <a:srgbClr val="A572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972623" y="1479413"/>
            <a:ext cx="781685" cy="2235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300" spc="-55" b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300" spc="-1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300" spc="-20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300" spc="-35" b="1">
                <a:solidFill>
                  <a:srgbClr val="FFFFFF"/>
                </a:solidFill>
                <a:latin typeface="Arial"/>
                <a:cs typeface="Arial"/>
              </a:rPr>
              <a:t>siapan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56882" y="1943825"/>
            <a:ext cx="2182495" cy="21285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92405" marR="116205" indent="-158750">
              <a:lnSpc>
                <a:spcPct val="114999"/>
              </a:lnSpc>
              <a:spcBef>
                <a:spcPts val="100"/>
              </a:spcBef>
            </a:pPr>
            <a:r>
              <a:rPr dirty="0" sz="1000" spc="-200">
                <a:latin typeface="Arial Black"/>
                <a:cs typeface="Arial Black"/>
              </a:rPr>
              <a:t>1.) </a:t>
            </a:r>
            <a:r>
              <a:rPr dirty="0" sz="1000" spc="-135">
                <a:latin typeface="Arial Black"/>
                <a:cs typeface="Arial Black"/>
              </a:rPr>
              <a:t>Guru </a:t>
            </a:r>
            <a:r>
              <a:rPr dirty="0" sz="1000" spc="-155">
                <a:latin typeface="Arial Black"/>
                <a:cs typeface="Arial Black"/>
              </a:rPr>
              <a:t>mencetak </a:t>
            </a:r>
            <a:r>
              <a:rPr dirty="0" sz="1000" spc="-140">
                <a:latin typeface="Arial Black"/>
                <a:cs typeface="Arial Black"/>
              </a:rPr>
              <a:t>lembar </a:t>
            </a:r>
            <a:r>
              <a:rPr dirty="0" sz="1000" spc="-145">
                <a:latin typeface="Arial Black"/>
                <a:cs typeface="Arial Black"/>
              </a:rPr>
              <a:t>summative  </a:t>
            </a:r>
            <a:r>
              <a:rPr dirty="0" sz="1000" spc="-165">
                <a:latin typeface="Arial Black"/>
                <a:cs typeface="Arial Black"/>
              </a:rPr>
              <a:t>assessment </a:t>
            </a:r>
            <a:r>
              <a:rPr dirty="0" sz="1000" spc="-130">
                <a:latin typeface="Arial Black"/>
                <a:cs typeface="Arial Black"/>
              </a:rPr>
              <a:t>untuk </a:t>
            </a:r>
            <a:r>
              <a:rPr dirty="0" sz="1000" spc="-140">
                <a:latin typeface="Arial Black"/>
                <a:cs typeface="Arial Black"/>
              </a:rPr>
              <a:t>masing-masing  peserta</a:t>
            </a:r>
            <a:r>
              <a:rPr dirty="0" sz="1000" spc="-95">
                <a:latin typeface="Arial Black"/>
                <a:cs typeface="Arial Black"/>
              </a:rPr>
              <a:t> </a:t>
            </a:r>
            <a:r>
              <a:rPr dirty="0" sz="1000" spc="-120">
                <a:latin typeface="Arial Black"/>
                <a:cs typeface="Arial Black"/>
              </a:rPr>
              <a:t>didik</a:t>
            </a:r>
            <a:endParaRPr sz="1000">
              <a:latin typeface="Arial Black"/>
              <a:cs typeface="Arial Black"/>
            </a:endParaRPr>
          </a:p>
          <a:p>
            <a:pPr marL="192405" marR="80645" indent="-180340">
              <a:lnSpc>
                <a:spcPct val="114999"/>
              </a:lnSpc>
            </a:pPr>
            <a:r>
              <a:rPr dirty="0" sz="1000" spc="-140">
                <a:latin typeface="Arial Black"/>
                <a:cs typeface="Arial Black"/>
              </a:rPr>
              <a:t>2.) </a:t>
            </a:r>
            <a:r>
              <a:rPr dirty="0" sz="1000" spc="-150">
                <a:latin typeface="Arial Black"/>
                <a:cs typeface="Arial Black"/>
              </a:rPr>
              <a:t>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45">
                <a:latin typeface="Arial Black"/>
                <a:cs typeface="Arial Black"/>
              </a:rPr>
              <a:t>menyiapkan </a:t>
            </a:r>
            <a:r>
              <a:rPr dirty="0" sz="1000" spc="-135">
                <a:latin typeface="Arial Black"/>
                <a:cs typeface="Arial Black"/>
              </a:rPr>
              <a:t>seluruh  </a:t>
            </a:r>
            <a:r>
              <a:rPr dirty="0" sz="1000" spc="-140">
                <a:latin typeface="Arial Black"/>
                <a:cs typeface="Arial Black"/>
              </a:rPr>
              <a:t>dokumen </a:t>
            </a:r>
            <a:r>
              <a:rPr dirty="0" sz="1000" spc="-135">
                <a:latin typeface="Arial Black"/>
                <a:cs typeface="Arial Black"/>
              </a:rPr>
              <a:t>dan </a:t>
            </a:r>
            <a:r>
              <a:rPr dirty="0" sz="1000" spc="-155">
                <a:latin typeface="Arial Black"/>
                <a:cs typeface="Arial Black"/>
              </a:rPr>
              <a:t>berkas </a:t>
            </a:r>
            <a:r>
              <a:rPr dirty="0" sz="1000" spc="-140">
                <a:latin typeface="Arial Black"/>
                <a:cs typeface="Arial Black"/>
              </a:rPr>
              <a:t>pembelajaran  </a:t>
            </a:r>
            <a:r>
              <a:rPr dirty="0" sz="1000" spc="-160">
                <a:latin typeface="Arial Black"/>
                <a:cs typeface="Arial Black"/>
              </a:rPr>
              <a:t>mereka</a:t>
            </a:r>
            <a:endParaRPr sz="1000">
              <a:latin typeface="Arial Black"/>
              <a:cs typeface="Arial Black"/>
            </a:endParaRPr>
          </a:p>
          <a:p>
            <a:pPr marL="192405" marR="5080" indent="-177165">
              <a:lnSpc>
                <a:spcPct val="114999"/>
              </a:lnSpc>
            </a:pPr>
            <a:r>
              <a:rPr dirty="0" sz="1000" spc="-150">
                <a:latin typeface="Arial Black"/>
                <a:cs typeface="Arial Black"/>
              </a:rPr>
              <a:t>3.) 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45">
                <a:latin typeface="Arial Black"/>
                <a:cs typeface="Arial Black"/>
              </a:rPr>
              <a:t>menyiapkan hasil  </a:t>
            </a:r>
            <a:r>
              <a:rPr dirty="0" sz="1000" spc="-140">
                <a:latin typeface="Arial Black"/>
                <a:cs typeface="Arial Black"/>
              </a:rPr>
              <a:t>kegiatan </a:t>
            </a:r>
            <a:r>
              <a:rPr dirty="0" sz="1000" spc="-145">
                <a:latin typeface="Arial Black"/>
                <a:cs typeface="Arial Black"/>
              </a:rPr>
              <a:t>sebelumnya </a:t>
            </a:r>
            <a:r>
              <a:rPr dirty="0" sz="1000" spc="-150">
                <a:latin typeface="Arial Black"/>
                <a:cs typeface="Arial Black"/>
              </a:rPr>
              <a:t>dalam </a:t>
            </a:r>
            <a:r>
              <a:rPr dirty="0" sz="1000" spc="-130">
                <a:latin typeface="Arial Black"/>
                <a:cs typeface="Arial Black"/>
              </a:rPr>
              <a:t>bentuk  </a:t>
            </a:r>
            <a:r>
              <a:rPr dirty="0" sz="1000" spc="-114">
                <a:latin typeface="Arial Black"/>
                <a:cs typeface="Arial Black"/>
              </a:rPr>
              <a:t>individual </a:t>
            </a:r>
            <a:r>
              <a:rPr dirty="0" sz="1000" spc="-150">
                <a:latin typeface="Arial Black"/>
                <a:cs typeface="Arial Black"/>
              </a:rPr>
              <a:t>meskipun </a:t>
            </a:r>
            <a:r>
              <a:rPr dirty="0" sz="1000" spc="-145">
                <a:latin typeface="Arial Black"/>
                <a:cs typeface="Arial Black"/>
              </a:rPr>
              <a:t>jika sebelumnya  bisa </a:t>
            </a:r>
            <a:r>
              <a:rPr dirty="0" sz="1000" spc="-130">
                <a:latin typeface="Arial Black"/>
                <a:cs typeface="Arial Black"/>
              </a:rPr>
              <a:t>berupa </a:t>
            </a:r>
            <a:r>
              <a:rPr dirty="0" sz="1000" spc="-145">
                <a:latin typeface="Arial Black"/>
                <a:cs typeface="Arial Black"/>
              </a:rPr>
              <a:t>hasil </a:t>
            </a:r>
            <a:r>
              <a:rPr dirty="0" sz="1000" spc="-120">
                <a:latin typeface="Arial Black"/>
                <a:cs typeface="Arial Black"/>
              </a:rPr>
              <a:t>kolektif </a:t>
            </a:r>
            <a:r>
              <a:rPr dirty="0" sz="1000" spc="-145">
                <a:latin typeface="Arial Black"/>
                <a:cs typeface="Arial Black"/>
              </a:rPr>
              <a:t>kelompok.  </a:t>
            </a:r>
            <a:r>
              <a:rPr dirty="0" sz="1000" spc="-150">
                <a:latin typeface="Arial Black"/>
                <a:cs typeface="Arial Black"/>
              </a:rPr>
              <a:t>Dalam </a:t>
            </a:r>
            <a:r>
              <a:rPr dirty="0" sz="1000" spc="-165">
                <a:latin typeface="Arial Black"/>
                <a:cs typeface="Arial Black"/>
              </a:rPr>
              <a:t>Asesmen </a:t>
            </a:r>
            <a:r>
              <a:rPr dirty="0" sz="1000" spc="-135">
                <a:latin typeface="Arial Black"/>
                <a:cs typeface="Arial Black"/>
              </a:rPr>
              <a:t>Sumatif </a:t>
            </a:r>
            <a:r>
              <a:rPr dirty="0" sz="1000" spc="-110">
                <a:latin typeface="Arial Black"/>
                <a:cs typeface="Arial Black"/>
              </a:rPr>
              <a:t>ini, </a:t>
            </a:r>
            <a:r>
              <a:rPr dirty="0" sz="1000" spc="-140">
                <a:latin typeface="Arial Black"/>
                <a:cs typeface="Arial Black"/>
              </a:rPr>
              <a:t>peserta 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70">
                <a:latin typeface="Arial Black"/>
                <a:cs typeface="Arial Black"/>
              </a:rPr>
              <a:t>akan </a:t>
            </a:r>
            <a:r>
              <a:rPr dirty="0" sz="1000" spc="-114">
                <a:latin typeface="Arial Black"/>
                <a:cs typeface="Arial Black"/>
              </a:rPr>
              <a:t>dinilai </a:t>
            </a:r>
            <a:r>
              <a:rPr dirty="0" sz="1000" spc="-170">
                <a:latin typeface="Arial Black"/>
                <a:cs typeface="Arial Black"/>
              </a:rPr>
              <a:t>secara</a:t>
            </a:r>
            <a:r>
              <a:rPr dirty="0" sz="1000" spc="-140">
                <a:latin typeface="Arial Black"/>
                <a:cs typeface="Arial Black"/>
              </a:rPr>
              <a:t> </a:t>
            </a:r>
            <a:r>
              <a:rPr dirty="0" sz="1000" spc="-120">
                <a:latin typeface="Arial Black"/>
                <a:cs typeface="Arial Black"/>
              </a:rPr>
              <a:t>individual.</a:t>
            </a:r>
            <a:endParaRPr sz="1000">
              <a:latin typeface="Arial Black"/>
              <a:cs typeface="Arial Black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0" y="466294"/>
            <a:ext cx="1068705" cy="678815"/>
            <a:chOff x="0" y="466294"/>
            <a:chExt cx="1068705" cy="678815"/>
          </a:xfrm>
        </p:grpSpPr>
        <p:sp>
          <p:nvSpPr>
            <p:cNvPr id="13" name="object 13"/>
            <p:cNvSpPr/>
            <p:nvPr/>
          </p:nvSpPr>
          <p:spPr>
            <a:xfrm>
              <a:off x="0" y="466294"/>
              <a:ext cx="1068705" cy="678815"/>
            </a:xfrm>
            <a:custGeom>
              <a:avLst/>
              <a:gdLst/>
              <a:ahLst/>
              <a:cxnLst/>
              <a:rect l="l" t="t" r="r" b="b"/>
              <a:pathLst>
                <a:path w="1068705" h="678815">
                  <a:moveTo>
                    <a:pt x="1064074" y="289319"/>
                  </a:moveTo>
                  <a:lnTo>
                    <a:pt x="61539" y="289319"/>
                  </a:lnTo>
                  <a:lnTo>
                    <a:pt x="95289" y="287631"/>
                  </a:lnTo>
                  <a:lnTo>
                    <a:pt x="175883" y="282394"/>
                  </a:lnTo>
                  <a:lnTo>
                    <a:pt x="239135" y="277216"/>
                  </a:lnTo>
                  <a:lnTo>
                    <a:pt x="398519" y="262494"/>
                  </a:lnTo>
                  <a:lnTo>
                    <a:pt x="402009" y="248644"/>
                  </a:lnTo>
                  <a:lnTo>
                    <a:pt x="410621" y="220889"/>
                  </a:lnTo>
                  <a:lnTo>
                    <a:pt x="427961" y="181902"/>
                  </a:lnTo>
                  <a:lnTo>
                    <a:pt x="449609" y="146404"/>
                  </a:lnTo>
                  <a:lnTo>
                    <a:pt x="475619" y="113469"/>
                  </a:lnTo>
                  <a:lnTo>
                    <a:pt x="505936" y="84024"/>
                  </a:lnTo>
                  <a:lnTo>
                    <a:pt x="516353" y="74482"/>
                  </a:lnTo>
                  <a:lnTo>
                    <a:pt x="550976" y="50274"/>
                  </a:lnTo>
                  <a:lnTo>
                    <a:pt x="588218" y="30314"/>
                  </a:lnTo>
                  <a:lnTo>
                    <a:pt x="641926" y="11287"/>
                  </a:lnTo>
                  <a:lnTo>
                    <a:pt x="684406" y="2617"/>
                  </a:lnTo>
                  <a:lnTo>
                    <a:pt x="713851" y="0"/>
                  </a:lnTo>
                  <a:lnTo>
                    <a:pt x="746786" y="0"/>
                  </a:lnTo>
                  <a:lnTo>
                    <a:pt x="813470" y="10414"/>
                  </a:lnTo>
                  <a:lnTo>
                    <a:pt x="861128" y="26882"/>
                  </a:lnTo>
                  <a:lnTo>
                    <a:pt x="918270" y="58072"/>
                  </a:lnTo>
                  <a:lnTo>
                    <a:pt x="957258" y="88389"/>
                  </a:lnTo>
                  <a:lnTo>
                    <a:pt x="990195" y="123012"/>
                  </a:lnTo>
                  <a:lnTo>
                    <a:pt x="1018765" y="162872"/>
                  </a:lnTo>
                  <a:lnTo>
                    <a:pt x="1041285" y="207039"/>
                  </a:lnTo>
                  <a:lnTo>
                    <a:pt x="1057752" y="254696"/>
                  </a:lnTo>
                  <a:lnTo>
                    <a:pt x="1061245" y="270291"/>
                  </a:lnTo>
                  <a:lnTo>
                    <a:pt x="1064074" y="289319"/>
                  </a:lnTo>
                  <a:close/>
                </a:path>
                <a:path w="1068705" h="678815">
                  <a:moveTo>
                    <a:pt x="0" y="403516"/>
                  </a:moveTo>
                  <a:lnTo>
                    <a:pt x="0" y="288605"/>
                  </a:lnTo>
                  <a:lnTo>
                    <a:pt x="15627" y="289319"/>
                  </a:lnTo>
                  <a:lnTo>
                    <a:pt x="1064074" y="289319"/>
                  </a:lnTo>
                  <a:lnTo>
                    <a:pt x="1066422" y="304041"/>
                  </a:lnTo>
                  <a:lnTo>
                    <a:pt x="1068170" y="338724"/>
                  </a:lnTo>
                  <a:lnTo>
                    <a:pt x="1067295" y="356936"/>
                  </a:lnTo>
                  <a:lnTo>
                    <a:pt x="1066422" y="373346"/>
                  </a:lnTo>
                  <a:lnTo>
                    <a:pt x="1063805" y="390686"/>
                  </a:lnTo>
                  <a:lnTo>
                    <a:pt x="1061914" y="402849"/>
                  </a:lnTo>
                  <a:lnTo>
                    <a:pt x="15627" y="402849"/>
                  </a:lnTo>
                  <a:lnTo>
                    <a:pt x="0" y="403516"/>
                  </a:lnTo>
                  <a:close/>
                </a:path>
                <a:path w="1068705" h="678815">
                  <a:moveTo>
                    <a:pt x="728571" y="678321"/>
                  </a:moveTo>
                  <a:lnTo>
                    <a:pt x="714723" y="678321"/>
                  </a:lnTo>
                  <a:lnTo>
                    <a:pt x="700001" y="677448"/>
                  </a:lnTo>
                  <a:lnTo>
                    <a:pt x="686093" y="675701"/>
                  </a:lnTo>
                  <a:lnTo>
                    <a:pt x="644546" y="667903"/>
                  </a:lnTo>
                  <a:lnTo>
                    <a:pt x="630696" y="663598"/>
                  </a:lnTo>
                  <a:lnTo>
                    <a:pt x="617661" y="660106"/>
                  </a:lnTo>
                  <a:lnTo>
                    <a:pt x="568316" y="637586"/>
                  </a:lnTo>
                  <a:lnTo>
                    <a:pt x="522403" y="608143"/>
                  </a:lnTo>
                  <a:lnTo>
                    <a:pt x="473001" y="562231"/>
                  </a:lnTo>
                  <a:lnTo>
                    <a:pt x="456534" y="540583"/>
                  </a:lnTo>
                  <a:lnTo>
                    <a:pt x="448736" y="530168"/>
                  </a:lnTo>
                  <a:lnTo>
                    <a:pt x="415859" y="470406"/>
                  </a:lnTo>
                  <a:lnTo>
                    <a:pt x="402824" y="431419"/>
                  </a:lnTo>
                  <a:lnTo>
                    <a:pt x="309311" y="421876"/>
                  </a:lnTo>
                  <a:lnTo>
                    <a:pt x="169831" y="409774"/>
                  </a:lnTo>
                  <a:lnTo>
                    <a:pt x="92729" y="404536"/>
                  </a:lnTo>
                  <a:lnTo>
                    <a:pt x="34655" y="402849"/>
                  </a:lnTo>
                  <a:lnTo>
                    <a:pt x="1061914" y="402849"/>
                  </a:lnTo>
                  <a:lnTo>
                    <a:pt x="1052575" y="440089"/>
                  </a:lnTo>
                  <a:lnTo>
                    <a:pt x="1027435" y="500724"/>
                  </a:lnTo>
                  <a:lnTo>
                    <a:pt x="1000553" y="542271"/>
                  </a:lnTo>
                  <a:lnTo>
                    <a:pt x="990195" y="554433"/>
                  </a:lnTo>
                  <a:lnTo>
                    <a:pt x="979778" y="567411"/>
                  </a:lnTo>
                  <a:lnTo>
                    <a:pt x="944283" y="601218"/>
                  </a:lnTo>
                  <a:lnTo>
                    <a:pt x="890573" y="637586"/>
                  </a:lnTo>
                  <a:lnTo>
                    <a:pt x="845533" y="657488"/>
                  </a:lnTo>
                  <a:lnTo>
                    <a:pt x="797003" y="671396"/>
                  </a:lnTo>
                  <a:lnTo>
                    <a:pt x="763195" y="676573"/>
                  </a:lnTo>
                  <a:lnTo>
                    <a:pt x="728571" y="6783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474536" y="536343"/>
              <a:ext cx="521334" cy="521334"/>
            </a:xfrm>
            <a:custGeom>
              <a:avLst/>
              <a:gdLst/>
              <a:ahLst/>
              <a:cxnLst/>
              <a:rect l="l" t="t" r="r" b="b"/>
              <a:pathLst>
                <a:path w="521334" h="521334">
                  <a:moveTo>
                    <a:pt x="260394" y="520788"/>
                  </a:moveTo>
                  <a:lnTo>
                    <a:pt x="213588" y="516593"/>
                  </a:lnTo>
                  <a:lnTo>
                    <a:pt x="169534" y="504498"/>
                  </a:lnTo>
                  <a:lnTo>
                    <a:pt x="128968" y="485237"/>
                  </a:lnTo>
                  <a:lnTo>
                    <a:pt x="92625" y="459547"/>
                  </a:lnTo>
                  <a:lnTo>
                    <a:pt x="61241" y="428163"/>
                  </a:lnTo>
                  <a:lnTo>
                    <a:pt x="35551" y="391820"/>
                  </a:lnTo>
                  <a:lnTo>
                    <a:pt x="16290" y="351254"/>
                  </a:lnTo>
                  <a:lnTo>
                    <a:pt x="4195" y="307200"/>
                  </a:lnTo>
                  <a:lnTo>
                    <a:pt x="0" y="260394"/>
                  </a:lnTo>
                  <a:lnTo>
                    <a:pt x="4195" y="213588"/>
                  </a:lnTo>
                  <a:lnTo>
                    <a:pt x="16290" y="169534"/>
                  </a:lnTo>
                  <a:lnTo>
                    <a:pt x="35551" y="128968"/>
                  </a:lnTo>
                  <a:lnTo>
                    <a:pt x="61241" y="92625"/>
                  </a:lnTo>
                  <a:lnTo>
                    <a:pt x="92625" y="61241"/>
                  </a:lnTo>
                  <a:lnTo>
                    <a:pt x="128968" y="35551"/>
                  </a:lnTo>
                  <a:lnTo>
                    <a:pt x="169534" y="16290"/>
                  </a:lnTo>
                  <a:lnTo>
                    <a:pt x="213588" y="4195"/>
                  </a:lnTo>
                  <a:lnTo>
                    <a:pt x="260394" y="0"/>
                  </a:lnTo>
                  <a:lnTo>
                    <a:pt x="311431" y="5049"/>
                  </a:lnTo>
                  <a:lnTo>
                    <a:pt x="360042" y="19820"/>
                  </a:lnTo>
                  <a:lnTo>
                    <a:pt x="404861" y="43748"/>
                  </a:lnTo>
                  <a:lnTo>
                    <a:pt x="444521" y="76267"/>
                  </a:lnTo>
                  <a:lnTo>
                    <a:pt x="477039" y="115926"/>
                  </a:lnTo>
                  <a:lnTo>
                    <a:pt x="500967" y="160744"/>
                  </a:lnTo>
                  <a:lnTo>
                    <a:pt x="515739" y="209355"/>
                  </a:lnTo>
                  <a:lnTo>
                    <a:pt x="520788" y="260394"/>
                  </a:lnTo>
                  <a:lnTo>
                    <a:pt x="516593" y="307200"/>
                  </a:lnTo>
                  <a:lnTo>
                    <a:pt x="504498" y="351254"/>
                  </a:lnTo>
                  <a:lnTo>
                    <a:pt x="485237" y="391820"/>
                  </a:lnTo>
                  <a:lnTo>
                    <a:pt x="459547" y="428163"/>
                  </a:lnTo>
                  <a:lnTo>
                    <a:pt x="428163" y="459547"/>
                  </a:lnTo>
                  <a:lnTo>
                    <a:pt x="391820" y="485237"/>
                  </a:lnTo>
                  <a:lnTo>
                    <a:pt x="351254" y="504498"/>
                  </a:lnTo>
                  <a:lnTo>
                    <a:pt x="307200" y="516593"/>
                  </a:lnTo>
                  <a:lnTo>
                    <a:pt x="260394" y="520788"/>
                  </a:lnTo>
                  <a:close/>
                </a:path>
              </a:pathLst>
            </a:custGeom>
            <a:solidFill>
              <a:srgbClr val="E6913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/>
          <p:cNvSpPr txBox="1"/>
          <p:nvPr/>
        </p:nvSpPr>
        <p:spPr>
          <a:xfrm>
            <a:off x="635690" y="672150"/>
            <a:ext cx="19875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105" b="1">
                <a:solidFill>
                  <a:srgbClr val="FFFFFF"/>
                </a:solidFill>
                <a:latin typeface="Comfortaa"/>
                <a:cs typeface="Comfortaa"/>
              </a:rPr>
              <a:t>18</a:t>
            </a:r>
            <a:endParaRPr sz="1400">
              <a:latin typeface="Comfortaa"/>
              <a:cs typeface="Comfortaa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39974" y="0"/>
            <a:ext cx="1646555" cy="406400"/>
            <a:chOff x="39974" y="0"/>
            <a:chExt cx="1646555" cy="406400"/>
          </a:xfrm>
        </p:grpSpPr>
        <p:sp>
          <p:nvSpPr>
            <p:cNvPr id="17" name="object 17"/>
            <p:cNvSpPr/>
            <p:nvPr/>
          </p:nvSpPr>
          <p:spPr>
            <a:xfrm>
              <a:off x="39974" y="0"/>
              <a:ext cx="1646246" cy="40604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668548" y="115849"/>
              <a:ext cx="876300" cy="276225"/>
            </a:xfrm>
            <a:custGeom>
              <a:avLst/>
              <a:gdLst/>
              <a:ahLst/>
              <a:cxnLst/>
              <a:rect l="l" t="t" r="r" b="b"/>
              <a:pathLst>
                <a:path w="876300" h="276225">
                  <a:moveTo>
                    <a:pt x="829698" y="275999"/>
                  </a:moveTo>
                  <a:lnTo>
                    <a:pt x="45999" y="275999"/>
                  </a:lnTo>
                  <a:lnTo>
                    <a:pt x="28094" y="272384"/>
                  </a:lnTo>
                  <a:lnTo>
                    <a:pt x="13473" y="262526"/>
                  </a:lnTo>
                  <a:lnTo>
                    <a:pt x="3614" y="247904"/>
                  </a:lnTo>
                  <a:lnTo>
                    <a:pt x="0" y="229999"/>
                  </a:lnTo>
                  <a:lnTo>
                    <a:pt x="0" y="46000"/>
                  </a:lnTo>
                  <a:lnTo>
                    <a:pt x="3614" y="28095"/>
                  </a:lnTo>
                  <a:lnTo>
                    <a:pt x="13473" y="13473"/>
                  </a:lnTo>
                  <a:lnTo>
                    <a:pt x="28094" y="3614"/>
                  </a:lnTo>
                  <a:lnTo>
                    <a:pt x="45999" y="0"/>
                  </a:lnTo>
                  <a:lnTo>
                    <a:pt x="829698" y="0"/>
                  </a:lnTo>
                  <a:lnTo>
                    <a:pt x="867969" y="20479"/>
                  </a:lnTo>
                  <a:lnTo>
                    <a:pt x="875698" y="46000"/>
                  </a:lnTo>
                  <a:lnTo>
                    <a:pt x="875698" y="229999"/>
                  </a:lnTo>
                  <a:lnTo>
                    <a:pt x="872083" y="247904"/>
                  </a:lnTo>
                  <a:lnTo>
                    <a:pt x="862225" y="262526"/>
                  </a:lnTo>
                  <a:lnTo>
                    <a:pt x="847603" y="272384"/>
                  </a:lnTo>
                  <a:lnTo>
                    <a:pt x="829698" y="275999"/>
                  </a:lnTo>
                  <a:close/>
                </a:path>
              </a:pathLst>
            </a:custGeom>
            <a:solidFill>
              <a:srgbClr val="D8E9D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/>
          <p:cNvSpPr txBox="1"/>
          <p:nvPr/>
        </p:nvSpPr>
        <p:spPr>
          <a:xfrm>
            <a:off x="595473" y="108610"/>
            <a:ext cx="80962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Arial"/>
                <a:cs typeface="Arial"/>
              </a:rPr>
              <a:t>Suara</a:t>
            </a:r>
            <a:r>
              <a:rPr dirty="0" sz="800" spc="-60">
                <a:latin typeface="Arial"/>
                <a:cs typeface="Arial"/>
              </a:rPr>
              <a:t> </a:t>
            </a:r>
            <a:r>
              <a:rPr dirty="0" sz="800" spc="-5">
                <a:latin typeface="Arial"/>
                <a:cs typeface="Arial"/>
              </a:rPr>
              <a:t>Demokrasi</a:t>
            </a:r>
            <a:endParaRPr sz="8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104628" y="1942595"/>
            <a:ext cx="3418840" cy="901700"/>
          </a:xfrm>
          <a:prstGeom prst="rect">
            <a:avLst/>
          </a:prstGeom>
        </p:spPr>
        <p:txBody>
          <a:bodyPr wrap="square" lIns="0" tIns="35560" rIns="0" bIns="0" rtlCol="0" vert="horz">
            <a:spAutoFit/>
          </a:bodyPr>
          <a:lstStyle/>
          <a:p>
            <a:pPr algn="just" marL="228600" indent="-194945">
              <a:lnSpc>
                <a:spcPct val="100000"/>
              </a:lnSpc>
              <a:spcBef>
                <a:spcPts val="280"/>
              </a:spcBef>
              <a:buAutoNum type="arabicParenR"/>
              <a:tabLst>
                <a:tab pos="229235" algn="l"/>
              </a:tabLst>
            </a:pPr>
            <a:r>
              <a:rPr dirty="0" sz="1000" spc="-150">
                <a:latin typeface="Arial Black"/>
                <a:cs typeface="Arial Black"/>
              </a:rPr>
              <a:t>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40">
                <a:latin typeface="Arial Black"/>
                <a:cs typeface="Arial Black"/>
              </a:rPr>
              <a:t>mengisi </a:t>
            </a:r>
            <a:r>
              <a:rPr dirty="0" sz="1000" spc="-165">
                <a:latin typeface="Arial Black"/>
                <a:cs typeface="Arial Black"/>
              </a:rPr>
              <a:t>Asesmen</a:t>
            </a:r>
            <a:r>
              <a:rPr dirty="0" sz="1000" spc="-120">
                <a:latin typeface="Arial Black"/>
                <a:cs typeface="Arial Black"/>
              </a:rPr>
              <a:t> </a:t>
            </a:r>
            <a:r>
              <a:rPr dirty="0" sz="1000" spc="-135">
                <a:latin typeface="Arial Black"/>
                <a:cs typeface="Arial Black"/>
              </a:rPr>
              <a:t>Sumatif</a:t>
            </a:r>
            <a:endParaRPr sz="1000">
              <a:latin typeface="Arial Black"/>
              <a:cs typeface="Arial Black"/>
            </a:endParaRPr>
          </a:p>
          <a:p>
            <a:pPr algn="just" marL="228600" marR="5080" indent="-216535">
              <a:lnSpc>
                <a:spcPct val="114999"/>
              </a:lnSpc>
              <a:buAutoNum type="arabicParenR"/>
              <a:tabLst>
                <a:tab pos="229235" algn="l"/>
              </a:tabLst>
            </a:pPr>
            <a:r>
              <a:rPr dirty="0" sz="1000" spc="-150">
                <a:latin typeface="Arial Black"/>
                <a:cs typeface="Arial Black"/>
              </a:rPr>
              <a:t>Peserta </a:t>
            </a:r>
            <a:r>
              <a:rPr dirty="0" sz="1000" spc="-120">
                <a:latin typeface="Arial Black"/>
                <a:cs typeface="Arial Black"/>
              </a:rPr>
              <a:t>didik </a:t>
            </a:r>
            <a:r>
              <a:rPr dirty="0" sz="1000" spc="-145">
                <a:latin typeface="Arial Black"/>
                <a:cs typeface="Arial Black"/>
              </a:rPr>
              <a:t>mengumpulkan </a:t>
            </a:r>
            <a:r>
              <a:rPr dirty="0" sz="1000" spc="-135">
                <a:latin typeface="Arial Black"/>
                <a:cs typeface="Arial Black"/>
              </a:rPr>
              <a:t>seluruh </a:t>
            </a:r>
            <a:r>
              <a:rPr dirty="0" sz="1000" spc="-140">
                <a:latin typeface="Arial Black"/>
                <a:cs typeface="Arial Black"/>
              </a:rPr>
              <a:t>dokumen </a:t>
            </a:r>
            <a:r>
              <a:rPr dirty="0" sz="1000" spc="-135">
                <a:latin typeface="Arial Black"/>
                <a:cs typeface="Arial Black"/>
              </a:rPr>
              <a:t>dan </a:t>
            </a:r>
            <a:r>
              <a:rPr dirty="0" sz="1000" spc="-155">
                <a:latin typeface="Arial Black"/>
                <a:cs typeface="Arial Black"/>
              </a:rPr>
              <a:t>berkas  </a:t>
            </a:r>
            <a:r>
              <a:rPr dirty="0" sz="1000" spc="-140">
                <a:latin typeface="Arial Black"/>
                <a:cs typeface="Arial Black"/>
              </a:rPr>
              <a:t>pembelajaran </a:t>
            </a:r>
            <a:r>
              <a:rPr dirty="0" sz="1000" spc="-160">
                <a:latin typeface="Arial Black"/>
                <a:cs typeface="Arial Black"/>
              </a:rPr>
              <a:t>mereka </a:t>
            </a:r>
            <a:r>
              <a:rPr dirty="0" sz="1000" spc="-170">
                <a:latin typeface="Arial Black"/>
                <a:cs typeface="Arial Black"/>
              </a:rPr>
              <a:t>ke </a:t>
            </a:r>
            <a:r>
              <a:rPr dirty="0" sz="1000" spc="-150">
                <a:latin typeface="Arial Black"/>
                <a:cs typeface="Arial Black"/>
              </a:rPr>
              <a:t>dalam </a:t>
            </a:r>
            <a:r>
              <a:rPr dirty="0" sz="1000" spc="-105">
                <a:latin typeface="Arial Black"/>
                <a:cs typeface="Arial Black"/>
              </a:rPr>
              <a:t>folder </a:t>
            </a:r>
            <a:r>
              <a:rPr dirty="0" sz="1000" spc="-150">
                <a:latin typeface="Arial Black"/>
                <a:cs typeface="Arial Black"/>
              </a:rPr>
              <a:t>berdasarkan </a:t>
            </a:r>
            <a:r>
              <a:rPr dirty="0" sz="1000" spc="-130">
                <a:latin typeface="Arial Black"/>
                <a:cs typeface="Arial Black"/>
              </a:rPr>
              <a:t>tanggal  </a:t>
            </a:r>
            <a:r>
              <a:rPr dirty="0" sz="1000" spc="-155">
                <a:latin typeface="Arial Black"/>
                <a:cs typeface="Arial Black"/>
              </a:rPr>
              <a:t>pelaksanaan.</a:t>
            </a:r>
            <a:endParaRPr sz="1000">
              <a:latin typeface="Arial Black"/>
              <a:cs typeface="Arial Black"/>
            </a:endParaRPr>
          </a:p>
          <a:p>
            <a:pPr algn="just" marL="228600" indent="-213360">
              <a:lnSpc>
                <a:spcPct val="100000"/>
              </a:lnSpc>
              <a:spcBef>
                <a:spcPts val="180"/>
              </a:spcBef>
              <a:buAutoNum type="arabicParenR"/>
              <a:tabLst>
                <a:tab pos="229235" algn="l"/>
              </a:tabLst>
            </a:pPr>
            <a:r>
              <a:rPr dirty="0" sz="1000" spc="-135">
                <a:latin typeface="Arial Black"/>
                <a:cs typeface="Arial Black"/>
              </a:rPr>
              <a:t>Guru </a:t>
            </a:r>
            <a:r>
              <a:rPr dirty="0" sz="1000" spc="-160">
                <a:latin typeface="Arial Black"/>
                <a:cs typeface="Arial Black"/>
              </a:rPr>
              <a:t>mengecek </a:t>
            </a:r>
            <a:r>
              <a:rPr dirty="0" sz="1000" spc="-145">
                <a:latin typeface="Arial Black"/>
                <a:cs typeface="Arial Black"/>
              </a:rPr>
              <a:t>kelengkapan </a:t>
            </a:r>
            <a:r>
              <a:rPr dirty="0" sz="1000" spc="-155">
                <a:latin typeface="Arial Black"/>
                <a:cs typeface="Arial Black"/>
              </a:rPr>
              <a:t>berkas </a:t>
            </a:r>
            <a:r>
              <a:rPr dirty="0" sz="1000" spc="-135">
                <a:latin typeface="Arial Black"/>
                <a:cs typeface="Arial Black"/>
              </a:rPr>
              <a:t>dan</a:t>
            </a:r>
            <a:r>
              <a:rPr dirty="0" sz="1000" spc="-215">
                <a:latin typeface="Arial Black"/>
                <a:cs typeface="Arial Black"/>
              </a:rPr>
              <a:t> </a:t>
            </a:r>
            <a:r>
              <a:rPr dirty="0" sz="1000" spc="-145">
                <a:latin typeface="Arial Black"/>
                <a:cs typeface="Arial Black"/>
              </a:rPr>
              <a:t>dokumen.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124718" y="1494146"/>
            <a:ext cx="1536065" cy="342900"/>
          </a:xfrm>
          <a:custGeom>
            <a:avLst/>
            <a:gdLst/>
            <a:ahLst/>
            <a:cxnLst/>
            <a:rect l="l" t="t" r="r" b="b"/>
            <a:pathLst>
              <a:path w="1536064" h="342900">
                <a:moveTo>
                  <a:pt x="1478647" y="342299"/>
                </a:moveTo>
                <a:lnTo>
                  <a:pt x="57049" y="342299"/>
                </a:lnTo>
                <a:lnTo>
                  <a:pt x="34846" y="337815"/>
                </a:lnTo>
                <a:lnTo>
                  <a:pt x="16712" y="325589"/>
                </a:lnTo>
                <a:lnTo>
                  <a:pt x="4484" y="307454"/>
                </a:lnTo>
                <a:lnTo>
                  <a:pt x="0" y="285246"/>
                </a:lnTo>
                <a:lnTo>
                  <a:pt x="0" y="57049"/>
                </a:lnTo>
                <a:lnTo>
                  <a:pt x="4484" y="34843"/>
                </a:lnTo>
                <a:lnTo>
                  <a:pt x="16712" y="16709"/>
                </a:lnTo>
                <a:lnTo>
                  <a:pt x="34846" y="4483"/>
                </a:lnTo>
                <a:lnTo>
                  <a:pt x="57049" y="0"/>
                </a:lnTo>
                <a:lnTo>
                  <a:pt x="1478647" y="0"/>
                </a:lnTo>
                <a:lnTo>
                  <a:pt x="1518996" y="16709"/>
                </a:lnTo>
                <a:lnTo>
                  <a:pt x="1535696" y="57049"/>
                </a:lnTo>
                <a:lnTo>
                  <a:pt x="1535696" y="285246"/>
                </a:lnTo>
                <a:lnTo>
                  <a:pt x="1531212" y="307454"/>
                </a:lnTo>
                <a:lnTo>
                  <a:pt x="1518984" y="325589"/>
                </a:lnTo>
                <a:lnTo>
                  <a:pt x="1500850" y="337815"/>
                </a:lnTo>
                <a:lnTo>
                  <a:pt x="1478647" y="342299"/>
                </a:lnTo>
                <a:close/>
              </a:path>
            </a:pathLst>
          </a:custGeom>
          <a:solidFill>
            <a:srgbClr val="627E8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3400319" y="1523819"/>
            <a:ext cx="993775" cy="2235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300" spc="-55" b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300" spc="-5" b="1">
                <a:solidFill>
                  <a:srgbClr val="FFFFFF"/>
                </a:solidFill>
                <a:latin typeface="Arial"/>
                <a:cs typeface="Arial"/>
              </a:rPr>
              <a:t>ela</a:t>
            </a:r>
            <a:r>
              <a:rPr dirty="0" sz="1300" spc="-20" b="1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dirty="0" sz="1300" spc="-35" b="1">
                <a:solidFill>
                  <a:srgbClr val="FFFFFF"/>
                </a:solidFill>
                <a:latin typeface="Arial"/>
                <a:cs typeface="Arial"/>
              </a:rPr>
              <a:t>sanaan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278325" y="616794"/>
            <a:ext cx="3824604" cy="42354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85"/>
              </a:spcBef>
            </a:pPr>
            <a:r>
              <a:rPr dirty="0" sz="1300" spc="-30" b="1">
                <a:solidFill>
                  <a:srgbClr val="741A46"/>
                </a:solidFill>
                <a:latin typeface="Arial"/>
                <a:cs typeface="Arial"/>
              </a:rPr>
              <a:t>Reﬂeksi </a:t>
            </a:r>
            <a:r>
              <a:rPr dirty="0" sz="1300" spc="-20" b="1">
                <a:solidFill>
                  <a:srgbClr val="741A46"/>
                </a:solidFill>
                <a:latin typeface="Arial"/>
                <a:cs typeface="Arial"/>
              </a:rPr>
              <a:t>Individual </a:t>
            </a:r>
            <a:r>
              <a:rPr dirty="0" sz="1300" spc="-25" b="1">
                <a:solidFill>
                  <a:srgbClr val="741A46"/>
                </a:solidFill>
                <a:latin typeface="Arial"/>
                <a:cs typeface="Arial"/>
              </a:rPr>
              <a:t>Terhadap </a:t>
            </a:r>
            <a:r>
              <a:rPr dirty="0" sz="1300" spc="-30" b="1">
                <a:solidFill>
                  <a:srgbClr val="741A46"/>
                </a:solidFill>
                <a:latin typeface="Arial"/>
                <a:cs typeface="Arial"/>
              </a:rPr>
              <a:t>Keseluruhan </a:t>
            </a:r>
            <a:r>
              <a:rPr dirty="0" sz="1300" spc="-50" b="1">
                <a:solidFill>
                  <a:srgbClr val="741A46"/>
                </a:solidFill>
                <a:latin typeface="Arial"/>
                <a:cs typeface="Arial"/>
              </a:rPr>
              <a:t>Proses  </a:t>
            </a:r>
            <a:r>
              <a:rPr dirty="0" sz="1300" spc="-20" b="1">
                <a:solidFill>
                  <a:srgbClr val="741A46"/>
                </a:solidFill>
                <a:latin typeface="Arial"/>
                <a:cs typeface="Arial"/>
              </a:rPr>
              <a:t>Pembelajaran, </a:t>
            </a:r>
            <a:r>
              <a:rPr dirty="0" sz="1300" spc="5" b="1">
                <a:solidFill>
                  <a:srgbClr val="741A46"/>
                </a:solidFill>
                <a:latin typeface="Arial"/>
                <a:cs typeface="Arial"/>
              </a:rPr>
              <a:t>Ditutup </a:t>
            </a:r>
            <a:r>
              <a:rPr dirty="0" sz="1300" spc="-10" b="1">
                <a:solidFill>
                  <a:srgbClr val="741A46"/>
                </a:solidFill>
                <a:latin typeface="Arial"/>
                <a:cs typeface="Arial"/>
              </a:rPr>
              <a:t>Dengan </a:t>
            </a:r>
            <a:r>
              <a:rPr dirty="0" sz="1300" spc="-40" b="1">
                <a:solidFill>
                  <a:srgbClr val="741A46"/>
                </a:solidFill>
                <a:latin typeface="Arial"/>
                <a:cs typeface="Arial"/>
              </a:rPr>
              <a:t>Asesmen</a:t>
            </a:r>
            <a:r>
              <a:rPr dirty="0" sz="1300" spc="15" b="1">
                <a:solidFill>
                  <a:srgbClr val="741A46"/>
                </a:solidFill>
                <a:latin typeface="Arial"/>
                <a:cs typeface="Arial"/>
              </a:rPr>
              <a:t> </a:t>
            </a:r>
            <a:r>
              <a:rPr dirty="0" sz="1300" spc="-15" b="1">
                <a:solidFill>
                  <a:srgbClr val="741A46"/>
                </a:solidFill>
                <a:latin typeface="Arial"/>
                <a:cs typeface="Arial"/>
              </a:rPr>
              <a:t>Sumatif.</a:t>
            </a:r>
            <a:endParaRPr sz="13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303133" y="546018"/>
            <a:ext cx="1478915" cy="539750"/>
          </a:xfrm>
          <a:prstGeom prst="rect">
            <a:avLst/>
          </a:prstGeom>
        </p:spPr>
        <p:txBody>
          <a:bodyPr wrap="square" lIns="0" tIns="317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dirty="0" sz="1000" spc="-110" b="1">
                <a:latin typeface="Verdana"/>
                <a:cs typeface="Verdana"/>
              </a:rPr>
              <a:t>Kegiatan:</a:t>
            </a:r>
            <a:endParaRPr sz="1000">
              <a:latin typeface="Verdana"/>
              <a:cs typeface="Verdana"/>
            </a:endParaRPr>
          </a:p>
          <a:p>
            <a:pPr marL="12700" marR="5080">
              <a:lnSpc>
                <a:spcPct val="112500"/>
              </a:lnSpc>
            </a:pPr>
            <a:r>
              <a:rPr dirty="0" sz="1000" spc="-100" b="1">
                <a:latin typeface="Verdana"/>
                <a:cs typeface="Verdana"/>
              </a:rPr>
              <a:t>Reﬂeksi </a:t>
            </a:r>
            <a:r>
              <a:rPr dirty="0" sz="1000" spc="-105" b="1">
                <a:latin typeface="Verdana"/>
                <a:cs typeface="Verdana"/>
              </a:rPr>
              <a:t>dan </a:t>
            </a:r>
            <a:r>
              <a:rPr dirty="0" sz="1000" spc="-114" b="1">
                <a:latin typeface="Verdana"/>
                <a:cs typeface="Verdana"/>
              </a:rPr>
              <a:t>Summative  </a:t>
            </a:r>
            <a:r>
              <a:rPr dirty="0" sz="1000" spc="-110" b="1">
                <a:latin typeface="Verdana"/>
                <a:cs typeface="Verdana"/>
              </a:rPr>
              <a:t>Assessment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910683" y="176444"/>
            <a:ext cx="649605" cy="132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 spc="25" b="1">
                <a:latin typeface="Comfortaa"/>
                <a:cs typeface="Comfortaa"/>
              </a:rPr>
              <a:t>Tahapan</a:t>
            </a:r>
            <a:r>
              <a:rPr dirty="0" sz="700" spc="-60" b="1">
                <a:latin typeface="Comfortaa"/>
                <a:cs typeface="Comfortaa"/>
              </a:rPr>
              <a:t> </a:t>
            </a:r>
            <a:r>
              <a:rPr dirty="0" sz="700" spc="20" b="1">
                <a:latin typeface="Comfortaa"/>
                <a:cs typeface="Comfortaa"/>
              </a:rPr>
              <a:t>Aksi</a:t>
            </a:r>
            <a:endParaRPr sz="700">
              <a:latin typeface="Comfortaa"/>
              <a:cs typeface="Comfortaa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8498" y="189497"/>
            <a:ext cx="993775" cy="996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55"/>
              </a:lnSpc>
            </a:pPr>
            <a:r>
              <a:rPr dirty="0" sz="700" spc="45" b="1">
                <a:latin typeface="Comfortaa"/>
                <a:cs typeface="Comfortaa"/>
              </a:rPr>
              <a:t>Bhinneka </a:t>
            </a:r>
            <a:r>
              <a:rPr dirty="0" sz="700" spc="25" b="1">
                <a:latin typeface="Comfortaa"/>
                <a:cs typeface="Comfortaa"/>
              </a:rPr>
              <a:t>Tunggal</a:t>
            </a:r>
            <a:r>
              <a:rPr dirty="0" sz="700" spc="-114" b="1">
                <a:latin typeface="Comfortaa"/>
                <a:cs typeface="Comfortaa"/>
              </a:rPr>
              <a:t> </a:t>
            </a:r>
            <a:r>
              <a:rPr dirty="0" sz="700" spc="20" b="1">
                <a:latin typeface="Comfortaa"/>
                <a:cs typeface="Comfortaa"/>
              </a:rPr>
              <a:t>Ika</a:t>
            </a:r>
            <a:endParaRPr sz="700">
              <a:latin typeface="Comfortaa"/>
              <a:cs typeface="Comforta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42569" y="185512"/>
            <a:ext cx="114972" cy="1149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4" name="object 4"/>
          <p:cNvGrpSpPr/>
          <p:nvPr/>
        </p:nvGrpSpPr>
        <p:grpSpPr>
          <a:xfrm>
            <a:off x="388499" y="499549"/>
            <a:ext cx="8427720" cy="799465"/>
            <a:chOff x="388499" y="499549"/>
            <a:chExt cx="8427720" cy="799465"/>
          </a:xfrm>
        </p:grpSpPr>
        <p:sp>
          <p:nvSpPr>
            <p:cNvPr id="5" name="object 5"/>
            <p:cNvSpPr/>
            <p:nvPr/>
          </p:nvSpPr>
          <p:spPr>
            <a:xfrm>
              <a:off x="460699" y="499549"/>
              <a:ext cx="8283575" cy="758825"/>
            </a:xfrm>
            <a:custGeom>
              <a:avLst/>
              <a:gdLst/>
              <a:ahLst/>
              <a:cxnLst/>
              <a:rect l="l" t="t" r="r" b="b"/>
              <a:pathLst>
                <a:path w="8283575" h="758825">
                  <a:moveTo>
                    <a:pt x="5521513" y="0"/>
                  </a:moveTo>
                  <a:lnTo>
                    <a:pt x="5521513" y="758398"/>
                  </a:lnTo>
                </a:path>
                <a:path w="8283575" h="758825">
                  <a:moveTo>
                    <a:pt x="8283183" y="758448"/>
                  </a:moveTo>
                  <a:lnTo>
                    <a:pt x="0" y="758448"/>
                  </a:lnTo>
                </a:path>
              </a:pathLst>
            </a:custGeom>
            <a:ln w="19049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8734357" y="1217135"/>
              <a:ext cx="81724" cy="8172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88499" y="1217135"/>
              <a:ext cx="81724" cy="817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/>
          <p:nvPr/>
        </p:nvSpPr>
        <p:spPr>
          <a:xfrm>
            <a:off x="8774857" y="198899"/>
            <a:ext cx="101699" cy="1016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9" name="object 9"/>
          <p:cNvGrpSpPr/>
          <p:nvPr/>
        </p:nvGrpSpPr>
        <p:grpSpPr>
          <a:xfrm>
            <a:off x="0" y="466294"/>
            <a:ext cx="1068705" cy="678815"/>
            <a:chOff x="0" y="466294"/>
            <a:chExt cx="1068705" cy="678815"/>
          </a:xfrm>
        </p:grpSpPr>
        <p:sp>
          <p:nvSpPr>
            <p:cNvPr id="10" name="object 10"/>
            <p:cNvSpPr/>
            <p:nvPr/>
          </p:nvSpPr>
          <p:spPr>
            <a:xfrm>
              <a:off x="0" y="466294"/>
              <a:ext cx="1068705" cy="678815"/>
            </a:xfrm>
            <a:custGeom>
              <a:avLst/>
              <a:gdLst/>
              <a:ahLst/>
              <a:cxnLst/>
              <a:rect l="l" t="t" r="r" b="b"/>
              <a:pathLst>
                <a:path w="1068705" h="678815">
                  <a:moveTo>
                    <a:pt x="1064074" y="289319"/>
                  </a:moveTo>
                  <a:lnTo>
                    <a:pt x="61539" y="289319"/>
                  </a:lnTo>
                  <a:lnTo>
                    <a:pt x="95289" y="287631"/>
                  </a:lnTo>
                  <a:lnTo>
                    <a:pt x="175883" y="282394"/>
                  </a:lnTo>
                  <a:lnTo>
                    <a:pt x="239135" y="277216"/>
                  </a:lnTo>
                  <a:lnTo>
                    <a:pt x="398519" y="262494"/>
                  </a:lnTo>
                  <a:lnTo>
                    <a:pt x="402009" y="248644"/>
                  </a:lnTo>
                  <a:lnTo>
                    <a:pt x="410621" y="220889"/>
                  </a:lnTo>
                  <a:lnTo>
                    <a:pt x="427961" y="181902"/>
                  </a:lnTo>
                  <a:lnTo>
                    <a:pt x="449609" y="146404"/>
                  </a:lnTo>
                  <a:lnTo>
                    <a:pt x="475619" y="113469"/>
                  </a:lnTo>
                  <a:lnTo>
                    <a:pt x="505936" y="84024"/>
                  </a:lnTo>
                  <a:lnTo>
                    <a:pt x="516353" y="74482"/>
                  </a:lnTo>
                  <a:lnTo>
                    <a:pt x="550976" y="50274"/>
                  </a:lnTo>
                  <a:lnTo>
                    <a:pt x="588218" y="30314"/>
                  </a:lnTo>
                  <a:lnTo>
                    <a:pt x="641926" y="11287"/>
                  </a:lnTo>
                  <a:lnTo>
                    <a:pt x="684406" y="2617"/>
                  </a:lnTo>
                  <a:lnTo>
                    <a:pt x="713851" y="0"/>
                  </a:lnTo>
                  <a:lnTo>
                    <a:pt x="746786" y="0"/>
                  </a:lnTo>
                  <a:lnTo>
                    <a:pt x="813470" y="10414"/>
                  </a:lnTo>
                  <a:lnTo>
                    <a:pt x="861128" y="26882"/>
                  </a:lnTo>
                  <a:lnTo>
                    <a:pt x="918270" y="58072"/>
                  </a:lnTo>
                  <a:lnTo>
                    <a:pt x="957258" y="88389"/>
                  </a:lnTo>
                  <a:lnTo>
                    <a:pt x="990195" y="123012"/>
                  </a:lnTo>
                  <a:lnTo>
                    <a:pt x="1018765" y="162872"/>
                  </a:lnTo>
                  <a:lnTo>
                    <a:pt x="1041285" y="207039"/>
                  </a:lnTo>
                  <a:lnTo>
                    <a:pt x="1057752" y="254696"/>
                  </a:lnTo>
                  <a:lnTo>
                    <a:pt x="1061245" y="270291"/>
                  </a:lnTo>
                  <a:lnTo>
                    <a:pt x="1064074" y="289319"/>
                  </a:lnTo>
                  <a:close/>
                </a:path>
                <a:path w="1068705" h="678815">
                  <a:moveTo>
                    <a:pt x="0" y="403516"/>
                  </a:moveTo>
                  <a:lnTo>
                    <a:pt x="0" y="288605"/>
                  </a:lnTo>
                  <a:lnTo>
                    <a:pt x="15627" y="289319"/>
                  </a:lnTo>
                  <a:lnTo>
                    <a:pt x="1064074" y="289319"/>
                  </a:lnTo>
                  <a:lnTo>
                    <a:pt x="1066422" y="304041"/>
                  </a:lnTo>
                  <a:lnTo>
                    <a:pt x="1068170" y="338724"/>
                  </a:lnTo>
                  <a:lnTo>
                    <a:pt x="1067295" y="356936"/>
                  </a:lnTo>
                  <a:lnTo>
                    <a:pt x="1066422" y="373346"/>
                  </a:lnTo>
                  <a:lnTo>
                    <a:pt x="1063805" y="390686"/>
                  </a:lnTo>
                  <a:lnTo>
                    <a:pt x="1061914" y="402849"/>
                  </a:lnTo>
                  <a:lnTo>
                    <a:pt x="15627" y="402849"/>
                  </a:lnTo>
                  <a:lnTo>
                    <a:pt x="0" y="403516"/>
                  </a:lnTo>
                  <a:close/>
                </a:path>
                <a:path w="1068705" h="678815">
                  <a:moveTo>
                    <a:pt x="728571" y="678321"/>
                  </a:moveTo>
                  <a:lnTo>
                    <a:pt x="714723" y="678321"/>
                  </a:lnTo>
                  <a:lnTo>
                    <a:pt x="700001" y="677448"/>
                  </a:lnTo>
                  <a:lnTo>
                    <a:pt x="686093" y="675701"/>
                  </a:lnTo>
                  <a:lnTo>
                    <a:pt x="644546" y="667903"/>
                  </a:lnTo>
                  <a:lnTo>
                    <a:pt x="630696" y="663598"/>
                  </a:lnTo>
                  <a:lnTo>
                    <a:pt x="617661" y="660106"/>
                  </a:lnTo>
                  <a:lnTo>
                    <a:pt x="568316" y="637586"/>
                  </a:lnTo>
                  <a:lnTo>
                    <a:pt x="522403" y="608143"/>
                  </a:lnTo>
                  <a:lnTo>
                    <a:pt x="473001" y="562231"/>
                  </a:lnTo>
                  <a:lnTo>
                    <a:pt x="456534" y="540583"/>
                  </a:lnTo>
                  <a:lnTo>
                    <a:pt x="448736" y="530168"/>
                  </a:lnTo>
                  <a:lnTo>
                    <a:pt x="415859" y="470406"/>
                  </a:lnTo>
                  <a:lnTo>
                    <a:pt x="402824" y="431419"/>
                  </a:lnTo>
                  <a:lnTo>
                    <a:pt x="309311" y="421876"/>
                  </a:lnTo>
                  <a:lnTo>
                    <a:pt x="169831" y="409774"/>
                  </a:lnTo>
                  <a:lnTo>
                    <a:pt x="92729" y="404536"/>
                  </a:lnTo>
                  <a:lnTo>
                    <a:pt x="34655" y="402849"/>
                  </a:lnTo>
                  <a:lnTo>
                    <a:pt x="1061914" y="402849"/>
                  </a:lnTo>
                  <a:lnTo>
                    <a:pt x="1052575" y="440089"/>
                  </a:lnTo>
                  <a:lnTo>
                    <a:pt x="1027435" y="500724"/>
                  </a:lnTo>
                  <a:lnTo>
                    <a:pt x="1000553" y="542271"/>
                  </a:lnTo>
                  <a:lnTo>
                    <a:pt x="990195" y="554433"/>
                  </a:lnTo>
                  <a:lnTo>
                    <a:pt x="979778" y="567411"/>
                  </a:lnTo>
                  <a:lnTo>
                    <a:pt x="944283" y="601218"/>
                  </a:lnTo>
                  <a:lnTo>
                    <a:pt x="890573" y="637586"/>
                  </a:lnTo>
                  <a:lnTo>
                    <a:pt x="845533" y="657488"/>
                  </a:lnTo>
                  <a:lnTo>
                    <a:pt x="797003" y="671396"/>
                  </a:lnTo>
                  <a:lnTo>
                    <a:pt x="763195" y="676573"/>
                  </a:lnTo>
                  <a:lnTo>
                    <a:pt x="728571" y="6783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474536" y="536343"/>
              <a:ext cx="521334" cy="521334"/>
            </a:xfrm>
            <a:custGeom>
              <a:avLst/>
              <a:gdLst/>
              <a:ahLst/>
              <a:cxnLst/>
              <a:rect l="l" t="t" r="r" b="b"/>
              <a:pathLst>
                <a:path w="521334" h="521334">
                  <a:moveTo>
                    <a:pt x="260394" y="520788"/>
                  </a:moveTo>
                  <a:lnTo>
                    <a:pt x="213588" y="516593"/>
                  </a:lnTo>
                  <a:lnTo>
                    <a:pt x="169534" y="504498"/>
                  </a:lnTo>
                  <a:lnTo>
                    <a:pt x="128968" y="485237"/>
                  </a:lnTo>
                  <a:lnTo>
                    <a:pt x="92625" y="459547"/>
                  </a:lnTo>
                  <a:lnTo>
                    <a:pt x="61241" y="428163"/>
                  </a:lnTo>
                  <a:lnTo>
                    <a:pt x="35551" y="391820"/>
                  </a:lnTo>
                  <a:lnTo>
                    <a:pt x="16290" y="351254"/>
                  </a:lnTo>
                  <a:lnTo>
                    <a:pt x="4195" y="307200"/>
                  </a:lnTo>
                  <a:lnTo>
                    <a:pt x="0" y="260394"/>
                  </a:lnTo>
                  <a:lnTo>
                    <a:pt x="4195" y="213588"/>
                  </a:lnTo>
                  <a:lnTo>
                    <a:pt x="16290" y="169534"/>
                  </a:lnTo>
                  <a:lnTo>
                    <a:pt x="35551" y="128968"/>
                  </a:lnTo>
                  <a:lnTo>
                    <a:pt x="61241" y="92625"/>
                  </a:lnTo>
                  <a:lnTo>
                    <a:pt x="92625" y="61241"/>
                  </a:lnTo>
                  <a:lnTo>
                    <a:pt x="128968" y="35551"/>
                  </a:lnTo>
                  <a:lnTo>
                    <a:pt x="169534" y="16290"/>
                  </a:lnTo>
                  <a:lnTo>
                    <a:pt x="213588" y="4195"/>
                  </a:lnTo>
                  <a:lnTo>
                    <a:pt x="260394" y="0"/>
                  </a:lnTo>
                  <a:lnTo>
                    <a:pt x="311431" y="5049"/>
                  </a:lnTo>
                  <a:lnTo>
                    <a:pt x="360042" y="19820"/>
                  </a:lnTo>
                  <a:lnTo>
                    <a:pt x="404861" y="43748"/>
                  </a:lnTo>
                  <a:lnTo>
                    <a:pt x="444521" y="76267"/>
                  </a:lnTo>
                  <a:lnTo>
                    <a:pt x="477039" y="115926"/>
                  </a:lnTo>
                  <a:lnTo>
                    <a:pt x="500967" y="160744"/>
                  </a:lnTo>
                  <a:lnTo>
                    <a:pt x="515739" y="209355"/>
                  </a:lnTo>
                  <a:lnTo>
                    <a:pt x="520788" y="260394"/>
                  </a:lnTo>
                  <a:lnTo>
                    <a:pt x="516593" y="307200"/>
                  </a:lnTo>
                  <a:lnTo>
                    <a:pt x="504498" y="351254"/>
                  </a:lnTo>
                  <a:lnTo>
                    <a:pt x="485237" y="391820"/>
                  </a:lnTo>
                  <a:lnTo>
                    <a:pt x="459547" y="428163"/>
                  </a:lnTo>
                  <a:lnTo>
                    <a:pt x="428163" y="459547"/>
                  </a:lnTo>
                  <a:lnTo>
                    <a:pt x="391820" y="485237"/>
                  </a:lnTo>
                  <a:lnTo>
                    <a:pt x="351254" y="504498"/>
                  </a:lnTo>
                  <a:lnTo>
                    <a:pt x="307200" y="516593"/>
                  </a:lnTo>
                  <a:lnTo>
                    <a:pt x="260394" y="520788"/>
                  </a:lnTo>
                  <a:close/>
                </a:path>
              </a:pathLst>
            </a:custGeom>
            <a:solidFill>
              <a:srgbClr val="E6913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/>
          <p:nvPr/>
        </p:nvSpPr>
        <p:spPr>
          <a:xfrm>
            <a:off x="635690" y="672150"/>
            <a:ext cx="19875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105" b="1">
                <a:solidFill>
                  <a:srgbClr val="FFFFFF"/>
                </a:solidFill>
                <a:latin typeface="Comfortaa"/>
                <a:cs typeface="Comfortaa"/>
              </a:rPr>
              <a:t>18</a:t>
            </a:r>
            <a:endParaRPr sz="1400">
              <a:latin typeface="Comfortaa"/>
              <a:cs typeface="Comfortaa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9974" y="0"/>
            <a:ext cx="1646555" cy="406400"/>
            <a:chOff x="39974" y="0"/>
            <a:chExt cx="1646555" cy="406400"/>
          </a:xfrm>
        </p:grpSpPr>
        <p:sp>
          <p:nvSpPr>
            <p:cNvPr id="14" name="object 14"/>
            <p:cNvSpPr/>
            <p:nvPr/>
          </p:nvSpPr>
          <p:spPr>
            <a:xfrm>
              <a:off x="39974" y="0"/>
              <a:ext cx="1646246" cy="40604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668548" y="115849"/>
              <a:ext cx="876300" cy="276225"/>
            </a:xfrm>
            <a:custGeom>
              <a:avLst/>
              <a:gdLst/>
              <a:ahLst/>
              <a:cxnLst/>
              <a:rect l="l" t="t" r="r" b="b"/>
              <a:pathLst>
                <a:path w="876300" h="276225">
                  <a:moveTo>
                    <a:pt x="829698" y="275999"/>
                  </a:moveTo>
                  <a:lnTo>
                    <a:pt x="45999" y="275999"/>
                  </a:lnTo>
                  <a:lnTo>
                    <a:pt x="28094" y="272384"/>
                  </a:lnTo>
                  <a:lnTo>
                    <a:pt x="13473" y="262526"/>
                  </a:lnTo>
                  <a:lnTo>
                    <a:pt x="3614" y="247904"/>
                  </a:lnTo>
                  <a:lnTo>
                    <a:pt x="0" y="229999"/>
                  </a:lnTo>
                  <a:lnTo>
                    <a:pt x="0" y="46000"/>
                  </a:lnTo>
                  <a:lnTo>
                    <a:pt x="3614" y="28095"/>
                  </a:lnTo>
                  <a:lnTo>
                    <a:pt x="13473" y="13473"/>
                  </a:lnTo>
                  <a:lnTo>
                    <a:pt x="28094" y="3614"/>
                  </a:lnTo>
                  <a:lnTo>
                    <a:pt x="45999" y="0"/>
                  </a:lnTo>
                  <a:lnTo>
                    <a:pt x="829698" y="0"/>
                  </a:lnTo>
                  <a:lnTo>
                    <a:pt x="867969" y="20479"/>
                  </a:lnTo>
                  <a:lnTo>
                    <a:pt x="875698" y="46000"/>
                  </a:lnTo>
                  <a:lnTo>
                    <a:pt x="875698" y="229999"/>
                  </a:lnTo>
                  <a:lnTo>
                    <a:pt x="872083" y="247904"/>
                  </a:lnTo>
                  <a:lnTo>
                    <a:pt x="862225" y="262526"/>
                  </a:lnTo>
                  <a:lnTo>
                    <a:pt x="847603" y="272384"/>
                  </a:lnTo>
                  <a:lnTo>
                    <a:pt x="829698" y="275999"/>
                  </a:lnTo>
                  <a:close/>
                </a:path>
              </a:pathLst>
            </a:custGeom>
            <a:solidFill>
              <a:srgbClr val="D8E9D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/>
          <p:cNvSpPr txBox="1"/>
          <p:nvPr/>
        </p:nvSpPr>
        <p:spPr>
          <a:xfrm>
            <a:off x="595473" y="108610"/>
            <a:ext cx="80962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Arial"/>
                <a:cs typeface="Arial"/>
              </a:rPr>
              <a:t>Suara</a:t>
            </a:r>
            <a:r>
              <a:rPr dirty="0" sz="800" spc="-60">
                <a:latin typeface="Arial"/>
                <a:cs typeface="Arial"/>
              </a:rPr>
              <a:t> </a:t>
            </a:r>
            <a:r>
              <a:rPr dirty="0" sz="800" spc="-5">
                <a:latin typeface="Arial"/>
                <a:cs typeface="Arial"/>
              </a:rPr>
              <a:t>Demokrasi</a:t>
            </a:r>
            <a:endParaRPr sz="8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278325" y="616794"/>
            <a:ext cx="3824604" cy="42354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85"/>
              </a:spcBef>
            </a:pPr>
            <a:r>
              <a:rPr dirty="0" sz="1300" spc="-30" b="1">
                <a:solidFill>
                  <a:srgbClr val="741A46"/>
                </a:solidFill>
                <a:latin typeface="Arial"/>
                <a:cs typeface="Arial"/>
              </a:rPr>
              <a:t>Reﬂeksi </a:t>
            </a:r>
            <a:r>
              <a:rPr dirty="0" sz="1300" spc="-20" b="1">
                <a:solidFill>
                  <a:srgbClr val="741A46"/>
                </a:solidFill>
                <a:latin typeface="Arial"/>
                <a:cs typeface="Arial"/>
              </a:rPr>
              <a:t>Individual </a:t>
            </a:r>
            <a:r>
              <a:rPr dirty="0" sz="1300" spc="-25" b="1">
                <a:solidFill>
                  <a:srgbClr val="741A46"/>
                </a:solidFill>
                <a:latin typeface="Arial"/>
                <a:cs typeface="Arial"/>
              </a:rPr>
              <a:t>Terhadap </a:t>
            </a:r>
            <a:r>
              <a:rPr dirty="0" sz="1300" spc="-30" b="1">
                <a:solidFill>
                  <a:srgbClr val="741A46"/>
                </a:solidFill>
                <a:latin typeface="Arial"/>
                <a:cs typeface="Arial"/>
              </a:rPr>
              <a:t>Keseluruhan </a:t>
            </a:r>
            <a:r>
              <a:rPr dirty="0" sz="1300" spc="-50" b="1">
                <a:solidFill>
                  <a:srgbClr val="741A46"/>
                </a:solidFill>
                <a:latin typeface="Arial"/>
                <a:cs typeface="Arial"/>
              </a:rPr>
              <a:t>Proses  </a:t>
            </a:r>
            <a:r>
              <a:rPr dirty="0" sz="1300" spc="-20" b="1">
                <a:solidFill>
                  <a:srgbClr val="741A46"/>
                </a:solidFill>
                <a:latin typeface="Arial"/>
                <a:cs typeface="Arial"/>
              </a:rPr>
              <a:t>Pembelajaran, </a:t>
            </a:r>
            <a:r>
              <a:rPr dirty="0" sz="1300" spc="5" b="1">
                <a:solidFill>
                  <a:srgbClr val="741A46"/>
                </a:solidFill>
                <a:latin typeface="Arial"/>
                <a:cs typeface="Arial"/>
              </a:rPr>
              <a:t>Ditutup </a:t>
            </a:r>
            <a:r>
              <a:rPr dirty="0" sz="1300" spc="-10" b="1">
                <a:solidFill>
                  <a:srgbClr val="741A46"/>
                </a:solidFill>
                <a:latin typeface="Arial"/>
                <a:cs typeface="Arial"/>
              </a:rPr>
              <a:t>Dengan </a:t>
            </a:r>
            <a:r>
              <a:rPr dirty="0" sz="1300" spc="-40" b="1">
                <a:solidFill>
                  <a:srgbClr val="741A46"/>
                </a:solidFill>
                <a:latin typeface="Arial"/>
                <a:cs typeface="Arial"/>
              </a:rPr>
              <a:t>Asesmen</a:t>
            </a:r>
            <a:r>
              <a:rPr dirty="0" sz="1300" spc="15" b="1">
                <a:solidFill>
                  <a:srgbClr val="741A46"/>
                </a:solidFill>
                <a:latin typeface="Arial"/>
                <a:cs typeface="Arial"/>
              </a:rPr>
              <a:t> </a:t>
            </a:r>
            <a:r>
              <a:rPr dirty="0" sz="1300" spc="-15" b="1">
                <a:solidFill>
                  <a:srgbClr val="741A46"/>
                </a:solidFill>
                <a:latin typeface="Arial"/>
                <a:cs typeface="Arial"/>
              </a:rPr>
              <a:t>Sumatif.</a:t>
            </a:r>
            <a:endParaRPr sz="13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303133" y="546018"/>
            <a:ext cx="1478915" cy="539750"/>
          </a:xfrm>
          <a:prstGeom prst="rect">
            <a:avLst/>
          </a:prstGeom>
        </p:spPr>
        <p:txBody>
          <a:bodyPr wrap="square" lIns="0" tIns="317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dirty="0" sz="1000" spc="-110" b="1">
                <a:latin typeface="Verdana"/>
                <a:cs typeface="Verdana"/>
              </a:rPr>
              <a:t>Kegiatan:</a:t>
            </a:r>
            <a:endParaRPr sz="1000">
              <a:latin typeface="Verdana"/>
              <a:cs typeface="Verdana"/>
            </a:endParaRPr>
          </a:p>
          <a:p>
            <a:pPr marL="12700" marR="5080">
              <a:lnSpc>
                <a:spcPct val="112500"/>
              </a:lnSpc>
            </a:pPr>
            <a:r>
              <a:rPr dirty="0" sz="1000" spc="-100" b="1">
                <a:latin typeface="Verdana"/>
                <a:cs typeface="Verdana"/>
              </a:rPr>
              <a:t>Reﬂeksi </a:t>
            </a:r>
            <a:r>
              <a:rPr dirty="0" sz="1000" spc="-105" b="1">
                <a:latin typeface="Verdana"/>
                <a:cs typeface="Verdana"/>
              </a:rPr>
              <a:t>dan </a:t>
            </a:r>
            <a:r>
              <a:rPr dirty="0" sz="1000" spc="-114" b="1">
                <a:latin typeface="Verdana"/>
                <a:cs typeface="Verdana"/>
              </a:rPr>
              <a:t>Summative  </a:t>
            </a:r>
            <a:r>
              <a:rPr dirty="0" sz="1000" spc="-110" b="1">
                <a:latin typeface="Verdana"/>
                <a:cs typeface="Verdana"/>
              </a:rPr>
              <a:t>Assessment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910683" y="176444"/>
            <a:ext cx="649605" cy="132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 spc="25" b="1">
                <a:latin typeface="Comfortaa"/>
                <a:cs typeface="Comfortaa"/>
              </a:rPr>
              <a:t>Tahapan</a:t>
            </a:r>
            <a:r>
              <a:rPr dirty="0" sz="700" spc="-60" b="1">
                <a:latin typeface="Comfortaa"/>
                <a:cs typeface="Comfortaa"/>
              </a:rPr>
              <a:t> </a:t>
            </a:r>
            <a:r>
              <a:rPr dirty="0" sz="700" spc="20" b="1">
                <a:latin typeface="Comfortaa"/>
                <a:cs typeface="Comfortaa"/>
              </a:rPr>
              <a:t>Aksi</a:t>
            </a:r>
            <a:endParaRPr sz="700">
              <a:latin typeface="Comfortaa"/>
              <a:cs typeface="Comfortaa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928023" y="1634671"/>
            <a:ext cx="7160895" cy="3022600"/>
          </a:xfrm>
          <a:custGeom>
            <a:avLst/>
            <a:gdLst/>
            <a:ahLst/>
            <a:cxnLst/>
            <a:rect l="l" t="t" r="r" b="b"/>
            <a:pathLst>
              <a:path w="7160895" h="3022600">
                <a:moveTo>
                  <a:pt x="0" y="225327"/>
                </a:moveTo>
                <a:lnTo>
                  <a:pt x="4577" y="179915"/>
                </a:lnTo>
                <a:lnTo>
                  <a:pt x="17707" y="137619"/>
                </a:lnTo>
                <a:lnTo>
                  <a:pt x="38482" y="99344"/>
                </a:lnTo>
                <a:lnTo>
                  <a:pt x="65996" y="65996"/>
                </a:lnTo>
                <a:lnTo>
                  <a:pt x="99344" y="38482"/>
                </a:lnTo>
                <a:lnTo>
                  <a:pt x="137619" y="17707"/>
                </a:lnTo>
                <a:lnTo>
                  <a:pt x="179915" y="4577"/>
                </a:lnTo>
                <a:lnTo>
                  <a:pt x="225327" y="0"/>
                </a:lnTo>
                <a:lnTo>
                  <a:pt x="6935061" y="0"/>
                </a:lnTo>
                <a:lnTo>
                  <a:pt x="6979221" y="4369"/>
                </a:lnTo>
                <a:lnTo>
                  <a:pt x="7021285" y="17152"/>
                </a:lnTo>
                <a:lnTo>
                  <a:pt x="7060069" y="37857"/>
                </a:lnTo>
                <a:lnTo>
                  <a:pt x="7094385" y="65997"/>
                </a:lnTo>
                <a:lnTo>
                  <a:pt x="7122522" y="100316"/>
                </a:lnTo>
                <a:lnTo>
                  <a:pt x="7143229" y="139098"/>
                </a:lnTo>
                <a:lnTo>
                  <a:pt x="7156014" y="181163"/>
                </a:lnTo>
                <a:lnTo>
                  <a:pt x="7160385" y="225327"/>
                </a:lnTo>
                <a:lnTo>
                  <a:pt x="7160385" y="2797169"/>
                </a:lnTo>
                <a:lnTo>
                  <a:pt x="7155808" y="2842581"/>
                </a:lnTo>
                <a:lnTo>
                  <a:pt x="7142679" y="2884878"/>
                </a:lnTo>
                <a:lnTo>
                  <a:pt x="7121905" y="2923153"/>
                </a:lnTo>
                <a:lnTo>
                  <a:pt x="7094391" y="2956500"/>
                </a:lnTo>
                <a:lnTo>
                  <a:pt x="7061044" y="2984013"/>
                </a:lnTo>
                <a:lnTo>
                  <a:pt x="7022770" y="3004787"/>
                </a:lnTo>
                <a:lnTo>
                  <a:pt x="6980473" y="3017916"/>
                </a:lnTo>
                <a:lnTo>
                  <a:pt x="6935061" y="3022493"/>
                </a:lnTo>
                <a:lnTo>
                  <a:pt x="225327" y="3022493"/>
                </a:lnTo>
                <a:lnTo>
                  <a:pt x="179915" y="3017916"/>
                </a:lnTo>
                <a:lnTo>
                  <a:pt x="137619" y="3004787"/>
                </a:lnTo>
                <a:lnTo>
                  <a:pt x="99344" y="2984013"/>
                </a:lnTo>
                <a:lnTo>
                  <a:pt x="65996" y="2956500"/>
                </a:lnTo>
                <a:lnTo>
                  <a:pt x="38482" y="2923153"/>
                </a:lnTo>
                <a:lnTo>
                  <a:pt x="17707" y="2884878"/>
                </a:lnTo>
                <a:lnTo>
                  <a:pt x="4577" y="2842581"/>
                </a:lnTo>
                <a:lnTo>
                  <a:pt x="0" y="2797169"/>
                </a:lnTo>
                <a:lnTo>
                  <a:pt x="0" y="225327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1291250" y="1791890"/>
            <a:ext cx="5958840" cy="26054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2582545" marR="2042160">
              <a:lnSpc>
                <a:spcPct val="100000"/>
              </a:lnSpc>
              <a:spcBef>
                <a:spcPts val="100"/>
              </a:spcBef>
            </a:pPr>
            <a:r>
              <a:rPr dirty="0" sz="1000" spc="-45" b="1">
                <a:latin typeface="Arial"/>
                <a:cs typeface="Arial"/>
              </a:rPr>
              <a:t>Summative</a:t>
            </a:r>
            <a:r>
              <a:rPr dirty="0" sz="1000" spc="-60" b="1">
                <a:latin typeface="Arial"/>
                <a:cs typeface="Arial"/>
              </a:rPr>
              <a:t> </a:t>
            </a:r>
            <a:r>
              <a:rPr dirty="0" sz="1000" spc="-70" b="1">
                <a:latin typeface="Arial"/>
                <a:cs typeface="Arial"/>
              </a:rPr>
              <a:t>Assessment </a:t>
            </a:r>
            <a:r>
              <a:rPr dirty="0" sz="1000" spc="-35" b="1">
                <a:latin typeface="Arial"/>
                <a:cs typeface="Arial"/>
              </a:rPr>
              <a:t> </a:t>
            </a:r>
            <a:r>
              <a:rPr dirty="0" sz="1000" spc="-60" b="1">
                <a:latin typeface="Arial"/>
                <a:cs typeface="Arial"/>
              </a:rPr>
              <a:t>“Suaraku,</a:t>
            </a:r>
            <a:r>
              <a:rPr dirty="0" sz="1000" spc="-55" b="1">
                <a:latin typeface="Arial"/>
                <a:cs typeface="Arial"/>
              </a:rPr>
              <a:t> </a:t>
            </a:r>
            <a:r>
              <a:rPr dirty="0" sz="1000" spc="-65" b="1">
                <a:latin typeface="Arial"/>
                <a:cs typeface="Arial"/>
              </a:rPr>
              <a:t>Ekspresiku”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50"/>
              </a:spcBef>
            </a:pPr>
            <a:r>
              <a:rPr dirty="0" sz="1000" spc="-50" b="1">
                <a:latin typeface="Arial"/>
                <a:cs typeface="Arial"/>
              </a:rPr>
              <a:t>Nama: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dirty="0" sz="1000" spc="-65" b="1">
                <a:latin typeface="Arial"/>
                <a:cs typeface="Arial"/>
              </a:rPr>
              <a:t>Kelas: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dirty="0" sz="1000" spc="-50" b="1">
                <a:latin typeface="Arial"/>
                <a:cs typeface="Arial"/>
              </a:rPr>
              <a:t>Tanggal: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Arial"/>
              <a:cs typeface="Arial"/>
            </a:endParaRPr>
          </a:p>
          <a:p>
            <a:pPr marL="105410" indent="-93345">
              <a:lnSpc>
                <a:spcPct val="100000"/>
              </a:lnSpc>
              <a:buAutoNum type="arabicPeriod"/>
              <a:tabLst>
                <a:tab pos="106045" algn="l"/>
              </a:tabLst>
            </a:pPr>
            <a:r>
              <a:rPr dirty="0" sz="1000" spc="-135">
                <a:latin typeface="Arial Black"/>
                <a:cs typeface="Arial Black"/>
              </a:rPr>
              <a:t>Apa </a:t>
            </a:r>
            <a:r>
              <a:rPr dirty="0" sz="1000" spc="-165">
                <a:latin typeface="Arial Black"/>
                <a:cs typeface="Arial Black"/>
              </a:rPr>
              <a:t>saja </a:t>
            </a:r>
            <a:r>
              <a:rPr dirty="0" sz="1000" spc="-135">
                <a:latin typeface="Arial Black"/>
                <a:cs typeface="Arial Black"/>
              </a:rPr>
              <a:t>yang </a:t>
            </a:r>
            <a:r>
              <a:rPr dirty="0" sz="1000" spc="-130">
                <a:latin typeface="Arial Black"/>
                <a:cs typeface="Arial Black"/>
              </a:rPr>
              <a:t>baru </a:t>
            </a:r>
            <a:r>
              <a:rPr dirty="0" sz="1000" spc="-135">
                <a:latin typeface="Arial Black"/>
                <a:cs typeface="Arial Black"/>
              </a:rPr>
              <a:t>yang </a:t>
            </a:r>
            <a:r>
              <a:rPr dirty="0" sz="1000" spc="-170">
                <a:latin typeface="Arial Black"/>
                <a:cs typeface="Arial Black"/>
              </a:rPr>
              <a:t>kamu </a:t>
            </a:r>
            <a:r>
              <a:rPr dirty="0" sz="1000" spc="-130">
                <a:latin typeface="Arial Black"/>
                <a:cs typeface="Arial Black"/>
              </a:rPr>
              <a:t>pelajari </a:t>
            </a:r>
            <a:r>
              <a:rPr dirty="0" sz="1000" spc="-125">
                <a:latin typeface="Arial Black"/>
                <a:cs typeface="Arial Black"/>
              </a:rPr>
              <a:t>dari </a:t>
            </a:r>
            <a:r>
              <a:rPr dirty="0" sz="1000" spc="-170">
                <a:latin typeface="Arial Black"/>
                <a:cs typeface="Arial Black"/>
              </a:rPr>
              <a:t>semua </a:t>
            </a:r>
            <a:r>
              <a:rPr dirty="0" sz="1000" spc="-135">
                <a:latin typeface="Arial Black"/>
                <a:cs typeface="Arial Black"/>
              </a:rPr>
              <a:t>aktivitas yang </a:t>
            </a:r>
            <a:r>
              <a:rPr dirty="0" sz="1000" spc="-150">
                <a:latin typeface="Arial Black"/>
                <a:cs typeface="Arial Black"/>
              </a:rPr>
              <a:t>ada </a:t>
            </a:r>
            <a:r>
              <a:rPr dirty="0" sz="1000" spc="-100">
                <a:latin typeface="Arial Black"/>
                <a:cs typeface="Arial Black"/>
              </a:rPr>
              <a:t>di </a:t>
            </a:r>
            <a:r>
              <a:rPr dirty="0" sz="1000" spc="-130">
                <a:latin typeface="Arial Black"/>
                <a:cs typeface="Arial Black"/>
              </a:rPr>
              <a:t>projek</a:t>
            </a:r>
            <a:r>
              <a:rPr dirty="0" sz="1000" spc="65">
                <a:latin typeface="Arial Black"/>
                <a:cs typeface="Arial Black"/>
              </a:rPr>
              <a:t> </a:t>
            </a:r>
            <a:r>
              <a:rPr dirty="0" sz="1000" spc="-125">
                <a:latin typeface="Arial Black"/>
                <a:cs typeface="Arial Black"/>
              </a:rPr>
              <a:t>ini?</a:t>
            </a:r>
            <a:endParaRPr sz="100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Arial Black"/>
              <a:buAutoNum type="arabicPeriod"/>
            </a:pPr>
            <a:endParaRPr sz="950">
              <a:latin typeface="Arial Black"/>
              <a:cs typeface="Arial Black"/>
            </a:endParaRPr>
          </a:p>
          <a:p>
            <a:pPr marL="127000" indent="-114935">
              <a:lnSpc>
                <a:spcPct val="100000"/>
              </a:lnSpc>
              <a:buAutoNum type="arabicPeriod"/>
              <a:tabLst>
                <a:tab pos="127635" algn="l"/>
              </a:tabLst>
            </a:pPr>
            <a:r>
              <a:rPr dirty="0" sz="1000" spc="-135">
                <a:latin typeface="Arial Black"/>
                <a:cs typeface="Arial Black"/>
              </a:rPr>
              <a:t>Apa hal yang </a:t>
            </a:r>
            <a:r>
              <a:rPr dirty="0" sz="1000" spc="-120">
                <a:latin typeface="Arial Black"/>
                <a:cs typeface="Arial Black"/>
              </a:rPr>
              <a:t>paling </a:t>
            </a:r>
            <a:r>
              <a:rPr dirty="0" sz="1000" spc="-150">
                <a:latin typeface="Arial Black"/>
                <a:cs typeface="Arial Black"/>
              </a:rPr>
              <a:t>berkesan </a:t>
            </a:r>
            <a:r>
              <a:rPr dirty="0" sz="1000" spc="-165">
                <a:latin typeface="Arial Black"/>
                <a:cs typeface="Arial Black"/>
              </a:rPr>
              <a:t>selama </a:t>
            </a:r>
            <a:r>
              <a:rPr dirty="0" sz="1000" spc="-170">
                <a:latin typeface="Arial Black"/>
                <a:cs typeface="Arial Black"/>
              </a:rPr>
              <a:t>kamu </a:t>
            </a:r>
            <a:r>
              <a:rPr dirty="0" sz="1000" spc="-140">
                <a:latin typeface="Arial Black"/>
                <a:cs typeface="Arial Black"/>
              </a:rPr>
              <a:t>mempelajari </a:t>
            </a:r>
            <a:r>
              <a:rPr dirty="0" sz="1000" spc="-135">
                <a:latin typeface="Arial Black"/>
                <a:cs typeface="Arial Black"/>
              </a:rPr>
              <a:t>dan </a:t>
            </a:r>
            <a:r>
              <a:rPr dirty="0" sz="1000" spc="-150">
                <a:latin typeface="Arial Black"/>
                <a:cs typeface="Arial Black"/>
              </a:rPr>
              <a:t>menjalankan </a:t>
            </a:r>
            <a:r>
              <a:rPr dirty="0" sz="1000" spc="-130">
                <a:latin typeface="Arial Black"/>
                <a:cs typeface="Arial Black"/>
              </a:rPr>
              <a:t>proyek</a:t>
            </a:r>
            <a:r>
              <a:rPr dirty="0" sz="1000" spc="-95">
                <a:latin typeface="Arial Black"/>
                <a:cs typeface="Arial Black"/>
              </a:rPr>
              <a:t> </a:t>
            </a:r>
            <a:r>
              <a:rPr dirty="0" sz="1000" spc="-125">
                <a:latin typeface="Arial Black"/>
                <a:cs typeface="Arial Black"/>
              </a:rPr>
              <a:t>ini?</a:t>
            </a:r>
            <a:endParaRPr sz="100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Arial Black"/>
              <a:buAutoNum type="arabicPeriod"/>
            </a:pPr>
            <a:endParaRPr sz="950">
              <a:latin typeface="Arial Black"/>
              <a:cs typeface="Arial Black"/>
            </a:endParaRPr>
          </a:p>
          <a:p>
            <a:pPr marL="123825" indent="-111760">
              <a:lnSpc>
                <a:spcPct val="100000"/>
              </a:lnSpc>
              <a:buAutoNum type="arabicPeriod"/>
              <a:tabLst>
                <a:tab pos="124460" algn="l"/>
              </a:tabLst>
            </a:pPr>
            <a:r>
              <a:rPr dirty="0" sz="1000" spc="-150">
                <a:latin typeface="Arial Black"/>
                <a:cs typeface="Arial Black"/>
              </a:rPr>
              <a:t>Apakah</a:t>
            </a:r>
            <a:r>
              <a:rPr dirty="0" sz="1000" spc="-85">
                <a:latin typeface="Arial Black"/>
                <a:cs typeface="Arial Black"/>
              </a:rPr>
              <a:t> </a:t>
            </a:r>
            <a:r>
              <a:rPr dirty="0" sz="1000" spc="-135">
                <a:latin typeface="Arial Black"/>
                <a:cs typeface="Arial Black"/>
              </a:rPr>
              <a:t>tantangan</a:t>
            </a:r>
            <a:r>
              <a:rPr dirty="0" sz="1000" spc="-80">
                <a:latin typeface="Arial Black"/>
                <a:cs typeface="Arial Black"/>
              </a:rPr>
              <a:t> </a:t>
            </a:r>
            <a:r>
              <a:rPr dirty="0" sz="1000" spc="-135">
                <a:latin typeface="Arial Black"/>
                <a:cs typeface="Arial Black"/>
              </a:rPr>
              <a:t>terbesar</a:t>
            </a:r>
            <a:r>
              <a:rPr dirty="0" sz="1000" spc="-85">
                <a:latin typeface="Arial Black"/>
                <a:cs typeface="Arial Black"/>
              </a:rPr>
              <a:t> </a:t>
            </a:r>
            <a:r>
              <a:rPr dirty="0" sz="1000" spc="-150">
                <a:latin typeface="Arial Black"/>
                <a:cs typeface="Arial Black"/>
              </a:rPr>
              <a:t>dalam</a:t>
            </a:r>
            <a:r>
              <a:rPr dirty="0" sz="1000" spc="-80">
                <a:latin typeface="Arial Black"/>
                <a:cs typeface="Arial Black"/>
              </a:rPr>
              <a:t> </a:t>
            </a:r>
            <a:r>
              <a:rPr dirty="0" sz="1000" spc="-155">
                <a:latin typeface="Arial Black"/>
                <a:cs typeface="Arial Black"/>
              </a:rPr>
              <a:t>mengekspresikan</a:t>
            </a:r>
            <a:r>
              <a:rPr dirty="0" sz="1000" spc="-85">
                <a:latin typeface="Arial Black"/>
                <a:cs typeface="Arial Black"/>
              </a:rPr>
              <a:t> </a:t>
            </a:r>
            <a:r>
              <a:rPr dirty="0" sz="1000" spc="-125">
                <a:latin typeface="Arial Black"/>
                <a:cs typeface="Arial Black"/>
              </a:rPr>
              <a:t>pendapat,</a:t>
            </a:r>
            <a:r>
              <a:rPr dirty="0" sz="1000" spc="-80">
                <a:latin typeface="Arial Black"/>
                <a:cs typeface="Arial Black"/>
              </a:rPr>
              <a:t> </a:t>
            </a:r>
            <a:r>
              <a:rPr dirty="0" sz="1000" spc="-155">
                <a:latin typeface="Arial Black"/>
                <a:cs typeface="Arial Black"/>
              </a:rPr>
              <a:t>khususnya</a:t>
            </a:r>
            <a:r>
              <a:rPr dirty="0" sz="1000" spc="-85">
                <a:latin typeface="Arial Black"/>
                <a:cs typeface="Arial Black"/>
              </a:rPr>
              <a:t> </a:t>
            </a:r>
            <a:r>
              <a:rPr dirty="0" sz="1000" spc="-125">
                <a:latin typeface="Arial Black"/>
                <a:cs typeface="Arial Black"/>
              </a:rPr>
              <a:t>bagi</a:t>
            </a:r>
            <a:r>
              <a:rPr dirty="0" sz="1000" spc="-80">
                <a:latin typeface="Arial Black"/>
                <a:cs typeface="Arial Black"/>
              </a:rPr>
              <a:t> </a:t>
            </a:r>
            <a:r>
              <a:rPr dirty="0" sz="1000" spc="-170">
                <a:latin typeface="Arial Black"/>
                <a:cs typeface="Arial Black"/>
              </a:rPr>
              <a:t>anak</a:t>
            </a:r>
            <a:r>
              <a:rPr dirty="0" sz="1000" spc="-85">
                <a:latin typeface="Arial Black"/>
                <a:cs typeface="Arial Black"/>
              </a:rPr>
              <a:t> </a:t>
            </a:r>
            <a:r>
              <a:rPr dirty="0" sz="1000" spc="-150">
                <a:latin typeface="Arial Black"/>
                <a:cs typeface="Arial Black"/>
              </a:rPr>
              <a:t>muda</a:t>
            </a:r>
            <a:r>
              <a:rPr dirty="0" sz="1000" spc="-80">
                <a:latin typeface="Arial Black"/>
                <a:cs typeface="Arial Black"/>
              </a:rPr>
              <a:t> </a:t>
            </a:r>
            <a:r>
              <a:rPr dirty="0" sz="1000" spc="-100">
                <a:latin typeface="Arial Black"/>
                <a:cs typeface="Arial Black"/>
              </a:rPr>
              <a:t>di</a:t>
            </a:r>
            <a:r>
              <a:rPr dirty="0" sz="1000" spc="-80">
                <a:latin typeface="Arial Black"/>
                <a:cs typeface="Arial Black"/>
              </a:rPr>
              <a:t> </a:t>
            </a:r>
            <a:r>
              <a:rPr dirty="0" sz="1000" spc="-140">
                <a:latin typeface="Arial Black"/>
                <a:cs typeface="Arial Black"/>
              </a:rPr>
              <a:t>Indonesia?</a:t>
            </a:r>
            <a:endParaRPr sz="100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Arial Black"/>
              <a:buAutoNum type="arabicPeriod"/>
            </a:pPr>
            <a:endParaRPr sz="950">
              <a:latin typeface="Arial Black"/>
              <a:cs typeface="Arial Black"/>
            </a:endParaRPr>
          </a:p>
          <a:p>
            <a:pPr marL="133350" indent="-120650">
              <a:lnSpc>
                <a:spcPct val="100000"/>
              </a:lnSpc>
              <a:buAutoNum type="arabicPeriod"/>
              <a:tabLst>
                <a:tab pos="133350" algn="l"/>
              </a:tabLst>
            </a:pPr>
            <a:r>
              <a:rPr dirty="0" sz="1000" spc="-155">
                <a:latin typeface="Arial Black"/>
                <a:cs typeface="Arial Black"/>
              </a:rPr>
              <a:t>Pihak </a:t>
            </a:r>
            <a:r>
              <a:rPr dirty="0" sz="1000" spc="-165">
                <a:latin typeface="Arial Black"/>
                <a:cs typeface="Arial Black"/>
              </a:rPr>
              <a:t>mana saja </a:t>
            </a:r>
            <a:r>
              <a:rPr dirty="0" sz="1000" spc="-135">
                <a:latin typeface="Arial Black"/>
                <a:cs typeface="Arial Black"/>
              </a:rPr>
              <a:t>yang menurutmu </a:t>
            </a:r>
            <a:r>
              <a:rPr dirty="0" sz="1000" spc="-120">
                <a:latin typeface="Arial Black"/>
                <a:cs typeface="Arial Black"/>
              </a:rPr>
              <a:t>perlu </a:t>
            </a:r>
            <a:r>
              <a:rPr dirty="0" sz="1000" spc="-114">
                <a:latin typeface="Arial Black"/>
                <a:cs typeface="Arial Black"/>
              </a:rPr>
              <a:t>terlibat </a:t>
            </a:r>
            <a:r>
              <a:rPr dirty="0" sz="1000" spc="-130">
                <a:latin typeface="Arial Black"/>
                <a:cs typeface="Arial Black"/>
              </a:rPr>
              <a:t>untuk </a:t>
            </a:r>
            <a:r>
              <a:rPr dirty="0" sz="1000" spc="-140">
                <a:latin typeface="Arial Black"/>
                <a:cs typeface="Arial Black"/>
              </a:rPr>
              <a:t>mendukung </a:t>
            </a:r>
            <a:r>
              <a:rPr dirty="0" sz="1000" spc="-135">
                <a:latin typeface="Arial Black"/>
                <a:cs typeface="Arial Black"/>
              </a:rPr>
              <a:t>praktik </a:t>
            </a:r>
            <a:r>
              <a:rPr dirty="0" sz="1000" spc="-150">
                <a:latin typeface="Arial Black"/>
                <a:cs typeface="Arial Black"/>
              </a:rPr>
              <a:t>kebebasan ekspresi </a:t>
            </a:r>
            <a:r>
              <a:rPr dirty="0" sz="1000" spc="-100">
                <a:latin typeface="Arial Black"/>
                <a:cs typeface="Arial Black"/>
              </a:rPr>
              <a:t>di</a:t>
            </a:r>
            <a:r>
              <a:rPr dirty="0" sz="1000" spc="40">
                <a:latin typeface="Arial Black"/>
                <a:cs typeface="Arial Black"/>
              </a:rPr>
              <a:t> </a:t>
            </a:r>
            <a:r>
              <a:rPr dirty="0" sz="1000" spc="-140">
                <a:latin typeface="Arial Black"/>
                <a:cs typeface="Arial Black"/>
              </a:rPr>
              <a:t>Indonesia?</a:t>
            </a:r>
            <a:endParaRPr sz="100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Arial Black"/>
              <a:buAutoNum type="arabicPeriod"/>
            </a:pPr>
            <a:endParaRPr sz="950">
              <a:latin typeface="Arial Black"/>
              <a:cs typeface="Arial Black"/>
            </a:endParaRPr>
          </a:p>
          <a:p>
            <a:pPr marL="128905" indent="-116839">
              <a:lnSpc>
                <a:spcPct val="100000"/>
              </a:lnSpc>
              <a:buAutoNum type="arabicPeriod"/>
              <a:tabLst>
                <a:tab pos="129539" algn="l"/>
              </a:tabLst>
            </a:pPr>
            <a:r>
              <a:rPr dirty="0" sz="1000" spc="-135">
                <a:latin typeface="Arial Black"/>
                <a:cs typeface="Arial Black"/>
              </a:rPr>
              <a:t>Apa yang </a:t>
            </a:r>
            <a:r>
              <a:rPr dirty="0" sz="1000" spc="-145">
                <a:latin typeface="Arial Black"/>
                <a:cs typeface="Arial Black"/>
              </a:rPr>
              <a:t>bisa </a:t>
            </a:r>
            <a:r>
              <a:rPr dirty="0" sz="1000" spc="-170">
                <a:latin typeface="Arial Black"/>
                <a:cs typeface="Arial Black"/>
              </a:rPr>
              <a:t>kamu </a:t>
            </a:r>
            <a:r>
              <a:rPr dirty="0" sz="1000" spc="-155">
                <a:latin typeface="Arial Black"/>
                <a:cs typeface="Arial Black"/>
              </a:rPr>
              <a:t>lakukan </a:t>
            </a:r>
            <a:r>
              <a:rPr dirty="0" sz="1000" spc="-130">
                <a:latin typeface="Arial Black"/>
                <a:cs typeface="Arial Black"/>
              </a:rPr>
              <a:t>untuk </a:t>
            </a:r>
            <a:r>
              <a:rPr dirty="0" sz="1000" spc="-140">
                <a:latin typeface="Arial Black"/>
                <a:cs typeface="Arial Black"/>
              </a:rPr>
              <a:t>mendukung </a:t>
            </a:r>
            <a:r>
              <a:rPr dirty="0" sz="1000" spc="-150">
                <a:latin typeface="Arial Black"/>
                <a:cs typeface="Arial Black"/>
              </a:rPr>
              <a:t>kebebasan </a:t>
            </a:r>
            <a:r>
              <a:rPr dirty="0" sz="1000" spc="-145">
                <a:latin typeface="Arial Black"/>
                <a:cs typeface="Arial Black"/>
              </a:rPr>
              <a:t>berekspresi </a:t>
            </a:r>
            <a:r>
              <a:rPr dirty="0" sz="1000" spc="-100">
                <a:latin typeface="Arial Black"/>
                <a:cs typeface="Arial Black"/>
              </a:rPr>
              <a:t>di</a:t>
            </a:r>
            <a:r>
              <a:rPr dirty="0" sz="1000" spc="65">
                <a:latin typeface="Arial Black"/>
                <a:cs typeface="Arial Black"/>
              </a:rPr>
              <a:t> </a:t>
            </a:r>
            <a:r>
              <a:rPr dirty="0" sz="1000" spc="-140">
                <a:latin typeface="Arial Black"/>
                <a:cs typeface="Arial Black"/>
              </a:rPr>
              <a:t>Indonesia?</a:t>
            </a:r>
            <a:endParaRPr sz="10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81" y="5143489"/>
                </a:moveTo>
                <a:lnTo>
                  <a:pt x="0" y="5143489"/>
                </a:lnTo>
                <a:lnTo>
                  <a:pt x="0" y="0"/>
                </a:lnTo>
                <a:lnTo>
                  <a:pt x="9143981" y="0"/>
                </a:lnTo>
                <a:lnTo>
                  <a:pt x="9143981" y="5143489"/>
                </a:lnTo>
                <a:close/>
              </a:path>
            </a:pathLst>
          </a:custGeom>
          <a:solidFill>
            <a:srgbClr val="D8E9D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565798" y="166218"/>
            <a:ext cx="1019175" cy="132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 spc="45" b="1">
                <a:latin typeface="Comfortaa"/>
                <a:cs typeface="Comfortaa"/>
              </a:rPr>
              <a:t>Bhinneka </a:t>
            </a:r>
            <a:r>
              <a:rPr dirty="0" sz="700" spc="25" b="1">
                <a:latin typeface="Comfortaa"/>
                <a:cs typeface="Comfortaa"/>
              </a:rPr>
              <a:t>Tunggal</a:t>
            </a:r>
            <a:r>
              <a:rPr dirty="0" sz="700" spc="-100" b="1">
                <a:latin typeface="Comfortaa"/>
                <a:cs typeface="Comfortaa"/>
              </a:rPr>
              <a:t> </a:t>
            </a:r>
            <a:r>
              <a:rPr dirty="0" sz="700" spc="20" b="1">
                <a:latin typeface="Comfortaa"/>
                <a:cs typeface="Comfortaa"/>
              </a:rPr>
              <a:t>Ika</a:t>
            </a:r>
            <a:endParaRPr sz="700">
              <a:latin typeface="Comfortaa"/>
              <a:cs typeface="Comforta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42569" y="185512"/>
            <a:ext cx="114972" cy="1149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5" name="object 5"/>
          <p:cNvGrpSpPr/>
          <p:nvPr/>
        </p:nvGrpSpPr>
        <p:grpSpPr>
          <a:xfrm>
            <a:off x="486749" y="512823"/>
            <a:ext cx="2197100" cy="1320165"/>
            <a:chOff x="486749" y="512823"/>
            <a:chExt cx="2197100" cy="1320165"/>
          </a:xfrm>
        </p:grpSpPr>
        <p:sp>
          <p:nvSpPr>
            <p:cNvPr id="6" name="object 6"/>
            <p:cNvSpPr/>
            <p:nvPr/>
          </p:nvSpPr>
          <p:spPr>
            <a:xfrm>
              <a:off x="629573" y="593273"/>
              <a:ext cx="2054225" cy="1240155"/>
            </a:xfrm>
            <a:custGeom>
              <a:avLst/>
              <a:gdLst/>
              <a:ahLst/>
              <a:cxnLst/>
              <a:rect l="l" t="t" r="r" b="b"/>
              <a:pathLst>
                <a:path w="2054225" h="1240155">
                  <a:moveTo>
                    <a:pt x="1974446" y="1239597"/>
                  </a:moveTo>
                  <a:lnTo>
                    <a:pt x="79644" y="1239597"/>
                  </a:lnTo>
                  <a:lnTo>
                    <a:pt x="48643" y="1233338"/>
                  </a:lnTo>
                  <a:lnTo>
                    <a:pt x="23327" y="1216270"/>
                  </a:lnTo>
                  <a:lnTo>
                    <a:pt x="6258" y="1190954"/>
                  </a:lnTo>
                  <a:lnTo>
                    <a:pt x="0" y="1159952"/>
                  </a:lnTo>
                  <a:lnTo>
                    <a:pt x="0" y="79644"/>
                  </a:lnTo>
                  <a:lnTo>
                    <a:pt x="6258" y="48643"/>
                  </a:lnTo>
                  <a:lnTo>
                    <a:pt x="23327" y="23327"/>
                  </a:lnTo>
                  <a:lnTo>
                    <a:pt x="48643" y="6258"/>
                  </a:lnTo>
                  <a:lnTo>
                    <a:pt x="79644" y="0"/>
                  </a:lnTo>
                  <a:lnTo>
                    <a:pt x="1974446" y="0"/>
                  </a:lnTo>
                  <a:lnTo>
                    <a:pt x="2018633" y="13380"/>
                  </a:lnTo>
                  <a:lnTo>
                    <a:pt x="2048030" y="49165"/>
                  </a:lnTo>
                  <a:lnTo>
                    <a:pt x="2054095" y="79644"/>
                  </a:lnTo>
                  <a:lnTo>
                    <a:pt x="2054095" y="1159952"/>
                  </a:lnTo>
                  <a:lnTo>
                    <a:pt x="2047838" y="1190954"/>
                  </a:lnTo>
                  <a:lnTo>
                    <a:pt x="2030770" y="1216270"/>
                  </a:lnTo>
                  <a:lnTo>
                    <a:pt x="2005453" y="1233338"/>
                  </a:lnTo>
                  <a:lnTo>
                    <a:pt x="1974446" y="1239597"/>
                  </a:lnTo>
                  <a:close/>
                </a:path>
              </a:pathLst>
            </a:custGeom>
            <a:solidFill>
              <a:srgbClr val="DD958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486749" y="512823"/>
              <a:ext cx="339090" cy="337185"/>
            </a:xfrm>
            <a:custGeom>
              <a:avLst/>
              <a:gdLst/>
              <a:ahLst/>
              <a:cxnLst/>
              <a:rect l="l" t="t" r="r" b="b"/>
              <a:pathLst>
                <a:path w="339090" h="337184">
                  <a:moveTo>
                    <a:pt x="169374" y="336744"/>
                  </a:moveTo>
                  <a:lnTo>
                    <a:pt x="124716" y="330762"/>
                  </a:lnTo>
                  <a:lnTo>
                    <a:pt x="84359" y="313882"/>
                  </a:lnTo>
                  <a:lnTo>
                    <a:pt x="50006" y="287701"/>
                  </a:lnTo>
                  <a:lnTo>
                    <a:pt x="23360" y="253815"/>
                  </a:lnTo>
                  <a:lnTo>
                    <a:pt x="6123" y="213822"/>
                  </a:lnTo>
                  <a:lnTo>
                    <a:pt x="0" y="169319"/>
                  </a:lnTo>
                  <a:lnTo>
                    <a:pt x="6123" y="124090"/>
                  </a:lnTo>
                  <a:lnTo>
                    <a:pt x="23360" y="83583"/>
                  </a:lnTo>
                  <a:lnTo>
                    <a:pt x="50006" y="49358"/>
                  </a:lnTo>
                  <a:lnTo>
                    <a:pt x="84359" y="22978"/>
                  </a:lnTo>
                  <a:lnTo>
                    <a:pt x="124716" y="6004"/>
                  </a:lnTo>
                  <a:lnTo>
                    <a:pt x="169374" y="0"/>
                  </a:lnTo>
                  <a:lnTo>
                    <a:pt x="214602" y="6004"/>
                  </a:lnTo>
                  <a:lnTo>
                    <a:pt x="255084" y="22978"/>
                  </a:lnTo>
                  <a:lnTo>
                    <a:pt x="289269" y="49358"/>
                  </a:lnTo>
                  <a:lnTo>
                    <a:pt x="315607" y="83583"/>
                  </a:lnTo>
                  <a:lnTo>
                    <a:pt x="332547" y="124090"/>
                  </a:lnTo>
                  <a:lnTo>
                    <a:pt x="338539" y="169319"/>
                  </a:lnTo>
                  <a:lnTo>
                    <a:pt x="332547" y="213822"/>
                  </a:lnTo>
                  <a:lnTo>
                    <a:pt x="315607" y="253815"/>
                  </a:lnTo>
                  <a:lnTo>
                    <a:pt x="289269" y="287701"/>
                  </a:lnTo>
                  <a:lnTo>
                    <a:pt x="255084" y="313882"/>
                  </a:lnTo>
                  <a:lnTo>
                    <a:pt x="214602" y="330762"/>
                  </a:lnTo>
                  <a:lnTo>
                    <a:pt x="169374" y="3367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452299" y="3896716"/>
            <a:ext cx="8259445" cy="88074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105" b="1">
                <a:solidFill>
                  <a:srgbClr val="383436"/>
                </a:solidFill>
                <a:latin typeface="Comfortaa"/>
                <a:cs typeface="Comfortaa"/>
              </a:rPr>
              <a:t>Tahapan</a:t>
            </a:r>
            <a:endParaRPr sz="2800">
              <a:latin typeface="Comfortaa"/>
              <a:cs typeface="Comfortaa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  <a:tabLst>
                <a:tab pos="8246109" algn="l"/>
              </a:tabLst>
            </a:pPr>
            <a:r>
              <a:rPr dirty="0" sz="2800" spc="185" b="1">
                <a:solidFill>
                  <a:srgbClr val="383436"/>
                </a:solidFill>
                <a:latin typeface="Comfortaa"/>
                <a:cs typeface="Comfortaa"/>
              </a:rPr>
              <a:t>Dalam</a:t>
            </a:r>
            <a:r>
              <a:rPr dirty="0" sz="2800" spc="-80" b="1">
                <a:solidFill>
                  <a:srgbClr val="383436"/>
                </a:solidFill>
                <a:latin typeface="Comfortaa"/>
                <a:cs typeface="Comfortaa"/>
              </a:rPr>
              <a:t> </a:t>
            </a:r>
            <a:r>
              <a:rPr dirty="0" sz="2800" spc="30" b="1">
                <a:solidFill>
                  <a:srgbClr val="383436"/>
                </a:solidFill>
                <a:latin typeface="Comfortaa"/>
                <a:cs typeface="Comfortaa"/>
              </a:rPr>
              <a:t>Projek</a:t>
            </a:r>
            <a:r>
              <a:rPr dirty="0" sz="2800" spc="305" b="1">
                <a:solidFill>
                  <a:srgbClr val="383436"/>
                </a:solidFill>
                <a:latin typeface="Comfortaa"/>
                <a:cs typeface="Comfortaa"/>
              </a:rPr>
              <a:t> </a:t>
            </a:r>
            <a:r>
              <a:rPr dirty="0" u="heavy" sz="2800">
                <a:solidFill>
                  <a:srgbClr val="383436"/>
                </a:solidFill>
                <a:uFill>
                  <a:solidFill>
                    <a:srgbClr val="595959"/>
                  </a:solidFill>
                </a:uFill>
                <a:latin typeface="Times New Roman"/>
                <a:cs typeface="Times New Roman"/>
              </a:rPr>
              <a:t> 	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85359" y="475434"/>
            <a:ext cx="14160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690">
                <a:solidFill>
                  <a:srgbClr val="CC0000"/>
                </a:solidFill>
                <a:latin typeface="Arial"/>
                <a:cs typeface="Arial"/>
              </a:rPr>
              <a:t>B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19916" y="670148"/>
            <a:ext cx="1640205" cy="9861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3525">
              <a:lnSpc>
                <a:spcPct val="100000"/>
              </a:lnSpc>
              <a:spcBef>
                <a:spcPts val="100"/>
              </a:spcBef>
            </a:pPr>
            <a:r>
              <a:rPr dirty="0" sz="1000" spc="-50" b="1">
                <a:solidFill>
                  <a:srgbClr val="FFFFFF"/>
                </a:solidFill>
                <a:latin typeface="Arial"/>
                <a:cs typeface="Arial"/>
              </a:rPr>
              <a:t>Tahapan</a:t>
            </a:r>
            <a:r>
              <a:rPr dirty="0" sz="1000" spc="-40" b="1">
                <a:solidFill>
                  <a:srgbClr val="FFFFFF"/>
                </a:solidFill>
                <a:latin typeface="Arial"/>
                <a:cs typeface="Arial"/>
              </a:rPr>
              <a:t> Kontekstual</a:t>
            </a:r>
            <a:endParaRPr sz="1000">
              <a:latin typeface="Arial"/>
              <a:cs typeface="Arial"/>
            </a:endParaRPr>
          </a:p>
          <a:p>
            <a:pPr algn="ctr" marL="12700" marR="5080" indent="-635">
              <a:lnSpc>
                <a:spcPct val="114999"/>
              </a:lnSpc>
              <a:spcBef>
                <a:spcPts val="845"/>
              </a:spcBef>
            </a:pPr>
            <a:r>
              <a:rPr dirty="0" sz="800" spc="-110">
                <a:solidFill>
                  <a:srgbClr val="FFFFFF"/>
                </a:solidFill>
                <a:latin typeface="Arial Black"/>
                <a:cs typeface="Arial Black"/>
              </a:rPr>
              <a:t>Mengkontekstualisasi peran </a:t>
            </a:r>
            <a:r>
              <a:rPr dirty="0" sz="800" spc="-90">
                <a:solidFill>
                  <a:srgbClr val="FFFFFF"/>
                </a:solidFill>
                <a:latin typeface="Arial Black"/>
                <a:cs typeface="Arial Black"/>
              </a:rPr>
              <a:t>individu  </a:t>
            </a:r>
            <a:r>
              <a:rPr dirty="0" sz="800" spc="-120">
                <a:solidFill>
                  <a:srgbClr val="FFFFFF"/>
                </a:solidFill>
                <a:latin typeface="Arial Black"/>
                <a:cs typeface="Arial Black"/>
              </a:rPr>
              <a:t>dalam </a:t>
            </a:r>
            <a:r>
              <a:rPr dirty="0" sz="800" spc="-114">
                <a:solidFill>
                  <a:srgbClr val="FFFFFF"/>
                </a:solidFill>
                <a:latin typeface="Arial Black"/>
                <a:cs typeface="Arial Black"/>
              </a:rPr>
              <a:t>demokrasi, </a:t>
            </a:r>
            <a:r>
              <a:rPr dirty="0" sz="800" spc="-125">
                <a:solidFill>
                  <a:srgbClr val="FFFFFF"/>
                </a:solidFill>
                <a:latin typeface="Arial Black"/>
                <a:cs typeface="Arial Black"/>
              </a:rPr>
              <a:t>mengekspresikan  </a:t>
            </a:r>
            <a:r>
              <a:rPr dirty="0" sz="800" spc="-130">
                <a:solidFill>
                  <a:srgbClr val="FFFFFF"/>
                </a:solidFill>
                <a:latin typeface="Arial Black"/>
                <a:cs typeface="Arial Black"/>
              </a:rPr>
              <a:t>suara </a:t>
            </a:r>
            <a:r>
              <a:rPr dirty="0" sz="800" spc="-110">
                <a:solidFill>
                  <a:srgbClr val="FFFFFF"/>
                </a:solidFill>
                <a:latin typeface="Arial Black"/>
                <a:cs typeface="Arial Black"/>
              </a:rPr>
              <a:t>kita </a:t>
            </a:r>
            <a:r>
              <a:rPr dirty="0" sz="800" spc="-120">
                <a:solidFill>
                  <a:srgbClr val="FFFFFF"/>
                </a:solidFill>
                <a:latin typeface="Arial Black"/>
                <a:cs typeface="Arial Black"/>
              </a:rPr>
              <a:t>sebagai proses demokrasi  </a:t>
            </a:r>
            <a:r>
              <a:rPr dirty="0" sz="800" spc="-110">
                <a:solidFill>
                  <a:srgbClr val="FFFFFF"/>
                </a:solidFill>
                <a:latin typeface="Arial Black"/>
                <a:cs typeface="Arial Black"/>
              </a:rPr>
              <a:t>dan </a:t>
            </a:r>
            <a:r>
              <a:rPr dirty="0" sz="800" spc="-114">
                <a:solidFill>
                  <a:srgbClr val="FFFFFF"/>
                </a:solidFill>
                <a:latin typeface="Arial Black"/>
                <a:cs typeface="Arial Black"/>
              </a:rPr>
              <a:t>mengenal </a:t>
            </a:r>
            <a:r>
              <a:rPr dirty="0" sz="800" spc="-110">
                <a:solidFill>
                  <a:srgbClr val="FFFFFF"/>
                </a:solidFill>
                <a:latin typeface="Arial Black"/>
                <a:cs typeface="Arial Black"/>
              </a:rPr>
              <a:t>peran </a:t>
            </a:r>
            <a:r>
              <a:rPr dirty="0" sz="800" spc="-95">
                <a:solidFill>
                  <a:srgbClr val="FFFFFF"/>
                </a:solidFill>
                <a:latin typeface="Arial Black"/>
                <a:cs typeface="Arial Black"/>
              </a:rPr>
              <a:t>teknologi </a:t>
            </a:r>
            <a:r>
              <a:rPr dirty="0" sz="800" spc="-120">
                <a:solidFill>
                  <a:srgbClr val="FFFFFF"/>
                </a:solidFill>
                <a:latin typeface="Arial Black"/>
                <a:cs typeface="Arial Black"/>
              </a:rPr>
              <a:t>dalam  sistem</a:t>
            </a:r>
            <a:r>
              <a:rPr dirty="0" sz="800" spc="-8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800" spc="-120">
                <a:solidFill>
                  <a:srgbClr val="FFFFFF"/>
                </a:solidFill>
                <a:latin typeface="Arial Black"/>
                <a:cs typeface="Arial Black"/>
              </a:rPr>
              <a:t>demokrasi.</a:t>
            </a:r>
            <a:endParaRPr sz="800">
              <a:latin typeface="Arial Black"/>
              <a:cs typeface="Arial Black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771369" y="593273"/>
            <a:ext cx="2653665" cy="1240155"/>
          </a:xfrm>
          <a:custGeom>
            <a:avLst/>
            <a:gdLst/>
            <a:ahLst/>
            <a:cxnLst/>
            <a:rect l="l" t="t" r="r" b="b"/>
            <a:pathLst>
              <a:path w="2653665" h="1240155">
                <a:moveTo>
                  <a:pt x="2573544" y="1239597"/>
                </a:moveTo>
                <a:lnTo>
                  <a:pt x="79649" y="1239597"/>
                </a:lnTo>
                <a:lnTo>
                  <a:pt x="48642" y="1233338"/>
                </a:lnTo>
                <a:lnTo>
                  <a:pt x="23324" y="1216270"/>
                </a:lnTo>
                <a:lnTo>
                  <a:pt x="6257" y="1190954"/>
                </a:lnTo>
                <a:lnTo>
                  <a:pt x="0" y="1159952"/>
                </a:lnTo>
                <a:lnTo>
                  <a:pt x="0" y="79644"/>
                </a:lnTo>
                <a:lnTo>
                  <a:pt x="6257" y="48643"/>
                </a:lnTo>
                <a:lnTo>
                  <a:pt x="23324" y="23327"/>
                </a:lnTo>
                <a:lnTo>
                  <a:pt x="48642" y="6258"/>
                </a:lnTo>
                <a:lnTo>
                  <a:pt x="79649" y="0"/>
                </a:lnTo>
                <a:lnTo>
                  <a:pt x="2573544" y="0"/>
                </a:lnTo>
                <a:lnTo>
                  <a:pt x="2617732" y="13380"/>
                </a:lnTo>
                <a:lnTo>
                  <a:pt x="2647129" y="49165"/>
                </a:lnTo>
                <a:lnTo>
                  <a:pt x="2653194" y="79644"/>
                </a:lnTo>
                <a:lnTo>
                  <a:pt x="2653194" y="1159952"/>
                </a:lnTo>
                <a:lnTo>
                  <a:pt x="2646936" y="1190954"/>
                </a:lnTo>
                <a:lnTo>
                  <a:pt x="2629869" y="1216270"/>
                </a:lnTo>
                <a:lnTo>
                  <a:pt x="2604552" y="1233338"/>
                </a:lnTo>
                <a:lnTo>
                  <a:pt x="2573544" y="1239597"/>
                </a:lnTo>
                <a:close/>
              </a:path>
            </a:pathLst>
          </a:custGeom>
          <a:solidFill>
            <a:srgbClr val="DD958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2948223" y="638359"/>
            <a:ext cx="2288540" cy="7499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97485" marR="5080" indent="-185420">
              <a:lnSpc>
                <a:spcPct val="114999"/>
              </a:lnSpc>
              <a:spcBef>
                <a:spcPts val="100"/>
              </a:spcBef>
            </a:pPr>
            <a:r>
              <a:rPr dirty="0" sz="1000" spc="-40" b="1">
                <a:solidFill>
                  <a:srgbClr val="FFFFFF"/>
                </a:solidFill>
                <a:latin typeface="Arial"/>
                <a:cs typeface="Arial"/>
              </a:rPr>
              <a:t>6. </a:t>
            </a:r>
            <a:r>
              <a:rPr dirty="0" sz="1000" spc="-60" b="1">
                <a:solidFill>
                  <a:srgbClr val="FFFFFF"/>
                </a:solidFill>
                <a:latin typeface="Arial"/>
                <a:cs typeface="Arial"/>
              </a:rPr>
              <a:t>Gaya </a:t>
            </a:r>
            <a:r>
              <a:rPr dirty="0" sz="1000" spc="-50" b="1">
                <a:solidFill>
                  <a:srgbClr val="FFFFFF"/>
                </a:solidFill>
                <a:latin typeface="Arial"/>
                <a:cs typeface="Arial"/>
              </a:rPr>
              <a:t>Penggunaan </a:t>
            </a:r>
            <a:r>
              <a:rPr dirty="0" sz="1000" spc="-15" b="1">
                <a:solidFill>
                  <a:srgbClr val="FFFFFF"/>
                </a:solidFill>
                <a:latin typeface="Arial"/>
                <a:cs typeface="Arial"/>
              </a:rPr>
              <a:t>Media </a:t>
            </a:r>
            <a:r>
              <a:rPr dirty="0" sz="1000" spc="-70" b="1">
                <a:solidFill>
                  <a:srgbClr val="FFFFFF"/>
                </a:solidFill>
                <a:latin typeface="Arial"/>
                <a:cs typeface="Arial"/>
              </a:rPr>
              <a:t>Sosial </a:t>
            </a:r>
            <a:r>
              <a:rPr dirty="0" sz="1000" spc="-45" b="1">
                <a:solidFill>
                  <a:srgbClr val="FFFFFF"/>
                </a:solidFill>
                <a:latin typeface="Arial"/>
                <a:cs typeface="Arial"/>
              </a:rPr>
              <a:t>Dalam  Mengekspresikan </a:t>
            </a:r>
            <a:r>
              <a:rPr dirty="0" sz="1000" spc="-35" b="1">
                <a:solidFill>
                  <a:srgbClr val="FFFFFF"/>
                </a:solidFill>
                <a:latin typeface="Arial"/>
                <a:cs typeface="Arial"/>
              </a:rPr>
              <a:t>Pendapat </a:t>
            </a:r>
            <a:r>
              <a:rPr dirty="0" sz="1000" spc="-5" b="1">
                <a:solidFill>
                  <a:srgbClr val="FFFFFF"/>
                </a:solidFill>
                <a:latin typeface="Arial"/>
                <a:cs typeface="Arial"/>
              </a:rPr>
              <a:t>(4</a:t>
            </a:r>
            <a:r>
              <a:rPr dirty="0" sz="1000" spc="-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000" spc="-100" b="1">
                <a:solidFill>
                  <a:srgbClr val="FFFFFF"/>
                </a:solidFill>
                <a:latin typeface="Arial"/>
                <a:cs typeface="Arial"/>
              </a:rPr>
              <a:t>JP)</a:t>
            </a:r>
            <a:endParaRPr sz="1000">
              <a:latin typeface="Arial"/>
              <a:cs typeface="Arial"/>
            </a:endParaRPr>
          </a:p>
          <a:p>
            <a:pPr marL="734060" marR="117475" indent="-646430">
              <a:lnSpc>
                <a:spcPct val="114999"/>
              </a:lnSpc>
              <a:spcBef>
                <a:spcPts val="735"/>
              </a:spcBef>
            </a:pPr>
            <a:r>
              <a:rPr dirty="0" sz="800" spc="-130">
                <a:solidFill>
                  <a:srgbClr val="FFFFFF"/>
                </a:solidFill>
                <a:latin typeface="Arial Black"/>
                <a:cs typeface="Arial Black"/>
              </a:rPr>
              <a:t>Bagaimana </a:t>
            </a:r>
            <a:r>
              <a:rPr dirty="0" sz="800" spc="-120">
                <a:solidFill>
                  <a:srgbClr val="FFFFFF"/>
                </a:solidFill>
                <a:latin typeface="Arial Black"/>
                <a:cs typeface="Arial Black"/>
              </a:rPr>
              <a:t>Mengekspresikan </a:t>
            </a:r>
            <a:r>
              <a:rPr dirty="0" sz="800" spc="-130">
                <a:solidFill>
                  <a:srgbClr val="FFFFFF"/>
                </a:solidFill>
                <a:latin typeface="Arial Black"/>
                <a:cs typeface="Arial Black"/>
              </a:rPr>
              <a:t>Suara </a:t>
            </a:r>
            <a:r>
              <a:rPr dirty="0" sz="800" spc="-125">
                <a:solidFill>
                  <a:srgbClr val="FFFFFF"/>
                </a:solidFill>
                <a:latin typeface="Arial Black"/>
                <a:cs typeface="Arial Black"/>
              </a:rPr>
              <a:t>Kita </a:t>
            </a:r>
            <a:r>
              <a:rPr dirty="0" sz="800" spc="-120">
                <a:solidFill>
                  <a:srgbClr val="FFFFFF"/>
                </a:solidFill>
                <a:latin typeface="Arial Black"/>
                <a:cs typeface="Arial Black"/>
              </a:rPr>
              <a:t>sebagai  </a:t>
            </a:r>
            <a:r>
              <a:rPr dirty="0" sz="800" spc="-130">
                <a:solidFill>
                  <a:srgbClr val="FFFFFF"/>
                </a:solidFill>
                <a:latin typeface="Arial Black"/>
                <a:cs typeface="Arial Black"/>
              </a:rPr>
              <a:t>Proses</a:t>
            </a:r>
            <a:r>
              <a:rPr dirty="0" sz="800" spc="-8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800" spc="-120">
                <a:solidFill>
                  <a:srgbClr val="FFFFFF"/>
                </a:solidFill>
                <a:latin typeface="Arial Black"/>
                <a:cs typeface="Arial Black"/>
              </a:rPr>
              <a:t>Demokrasi.</a:t>
            </a:r>
            <a:endParaRPr sz="800">
              <a:latin typeface="Arial Black"/>
              <a:cs typeface="Arial Black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512263" y="593273"/>
            <a:ext cx="2807970" cy="1240155"/>
          </a:xfrm>
          <a:custGeom>
            <a:avLst/>
            <a:gdLst/>
            <a:ahLst/>
            <a:cxnLst/>
            <a:rect l="l" t="t" r="r" b="b"/>
            <a:pathLst>
              <a:path w="2807970" h="1240155">
                <a:moveTo>
                  <a:pt x="2728044" y="1239597"/>
                </a:moveTo>
                <a:lnTo>
                  <a:pt x="79649" y="1239597"/>
                </a:lnTo>
                <a:lnTo>
                  <a:pt x="48642" y="1233338"/>
                </a:lnTo>
                <a:lnTo>
                  <a:pt x="23324" y="1216270"/>
                </a:lnTo>
                <a:lnTo>
                  <a:pt x="6257" y="1190954"/>
                </a:lnTo>
                <a:lnTo>
                  <a:pt x="0" y="1159952"/>
                </a:lnTo>
                <a:lnTo>
                  <a:pt x="0" y="79644"/>
                </a:lnTo>
                <a:lnTo>
                  <a:pt x="6257" y="48643"/>
                </a:lnTo>
                <a:lnTo>
                  <a:pt x="23324" y="23327"/>
                </a:lnTo>
                <a:lnTo>
                  <a:pt x="48642" y="6258"/>
                </a:lnTo>
                <a:lnTo>
                  <a:pt x="79649" y="0"/>
                </a:lnTo>
                <a:lnTo>
                  <a:pt x="2728044" y="0"/>
                </a:lnTo>
                <a:lnTo>
                  <a:pt x="2772232" y="13380"/>
                </a:lnTo>
                <a:lnTo>
                  <a:pt x="2801628" y="49165"/>
                </a:lnTo>
                <a:lnTo>
                  <a:pt x="2807694" y="79644"/>
                </a:lnTo>
                <a:lnTo>
                  <a:pt x="2807694" y="1159952"/>
                </a:lnTo>
                <a:lnTo>
                  <a:pt x="2801436" y="1190954"/>
                </a:lnTo>
                <a:lnTo>
                  <a:pt x="2784369" y="1216270"/>
                </a:lnTo>
                <a:lnTo>
                  <a:pt x="2759052" y="1233338"/>
                </a:lnTo>
                <a:lnTo>
                  <a:pt x="2728044" y="1239597"/>
                </a:lnTo>
                <a:close/>
              </a:path>
            </a:pathLst>
          </a:custGeom>
          <a:solidFill>
            <a:srgbClr val="DD958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6369310" y="661219"/>
            <a:ext cx="119316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75" b="1">
                <a:solidFill>
                  <a:srgbClr val="FFFFFF"/>
                </a:solidFill>
                <a:latin typeface="Arial"/>
                <a:cs typeface="Arial"/>
              </a:rPr>
              <a:t>7. </a:t>
            </a:r>
            <a:r>
              <a:rPr dirty="0" sz="1000" spc="-40" b="1">
                <a:solidFill>
                  <a:srgbClr val="FFFFFF"/>
                </a:solidFill>
                <a:latin typeface="Arial"/>
                <a:cs typeface="Arial"/>
              </a:rPr>
              <a:t>Gallery </a:t>
            </a:r>
            <a:r>
              <a:rPr dirty="0" sz="1000" spc="-25" b="1">
                <a:solidFill>
                  <a:srgbClr val="FFFFFF"/>
                </a:solidFill>
                <a:latin typeface="Arial"/>
                <a:cs typeface="Arial"/>
              </a:rPr>
              <a:t>Walk </a:t>
            </a:r>
            <a:r>
              <a:rPr dirty="0" sz="1000" spc="-5" b="1">
                <a:solidFill>
                  <a:srgbClr val="FFFFFF"/>
                </a:solidFill>
                <a:latin typeface="Arial"/>
                <a:cs typeface="Arial"/>
              </a:rPr>
              <a:t>(4</a:t>
            </a:r>
            <a:r>
              <a:rPr dirty="0" sz="1000" spc="-4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000" spc="-100" b="1">
                <a:solidFill>
                  <a:srgbClr val="FFFFFF"/>
                </a:solidFill>
                <a:latin typeface="Arial"/>
                <a:cs typeface="Arial"/>
              </a:rPr>
              <a:t>JP)</a:t>
            </a:r>
            <a:endParaRPr sz="10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756328" y="1005999"/>
            <a:ext cx="2282825" cy="5867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065" marR="5080" indent="-635">
              <a:lnSpc>
                <a:spcPct val="114999"/>
              </a:lnSpc>
              <a:spcBef>
                <a:spcPts val="100"/>
              </a:spcBef>
            </a:pPr>
            <a:r>
              <a:rPr dirty="0" sz="800" spc="-110">
                <a:solidFill>
                  <a:srgbClr val="FFFFFF"/>
                </a:solidFill>
                <a:latin typeface="Arial Black"/>
                <a:cs typeface="Arial Black"/>
              </a:rPr>
              <a:t>Menampilkan </a:t>
            </a:r>
            <a:r>
              <a:rPr dirty="0" sz="800" spc="-114">
                <a:solidFill>
                  <a:srgbClr val="FFFFFF"/>
                </a:solidFill>
                <a:latin typeface="Arial Black"/>
                <a:cs typeface="Arial Black"/>
              </a:rPr>
              <a:t>hasil </a:t>
            </a:r>
            <a:r>
              <a:rPr dirty="0" sz="800" spc="-105">
                <a:solidFill>
                  <a:srgbClr val="FFFFFF"/>
                </a:solidFill>
                <a:latin typeface="Arial Black"/>
                <a:cs typeface="Arial Black"/>
              </a:rPr>
              <a:t>riset </a:t>
            </a:r>
            <a:r>
              <a:rPr dirty="0" sz="800" spc="-110">
                <a:solidFill>
                  <a:srgbClr val="FFFFFF"/>
                </a:solidFill>
                <a:latin typeface="Arial Black"/>
                <a:cs typeface="Arial Black"/>
              </a:rPr>
              <a:t>dan </a:t>
            </a:r>
            <a:r>
              <a:rPr dirty="0" sz="800" spc="-120">
                <a:solidFill>
                  <a:srgbClr val="FFFFFF"/>
                </a:solidFill>
                <a:latin typeface="Arial Black"/>
                <a:cs typeface="Arial Black"/>
              </a:rPr>
              <a:t>menyusun </a:t>
            </a:r>
            <a:r>
              <a:rPr dirty="0" sz="800" spc="-110">
                <a:solidFill>
                  <a:srgbClr val="FFFFFF"/>
                </a:solidFill>
                <a:latin typeface="Arial Black"/>
                <a:cs typeface="Arial Black"/>
              </a:rPr>
              <a:t>pertanyaan  </a:t>
            </a:r>
            <a:r>
              <a:rPr dirty="0" sz="800" spc="-105">
                <a:solidFill>
                  <a:srgbClr val="FFFFFF"/>
                </a:solidFill>
                <a:latin typeface="Arial Black"/>
                <a:cs typeface="Arial Black"/>
              </a:rPr>
              <a:t>untuk </a:t>
            </a:r>
            <a:r>
              <a:rPr dirty="0" sz="800" spc="-114">
                <a:solidFill>
                  <a:srgbClr val="FFFFFF"/>
                </a:solidFill>
                <a:latin typeface="Arial Black"/>
                <a:cs typeface="Arial Black"/>
              </a:rPr>
              <a:t>narasumber, </a:t>
            </a:r>
            <a:r>
              <a:rPr dirty="0" sz="800" spc="-100">
                <a:solidFill>
                  <a:srgbClr val="FFFFFF"/>
                </a:solidFill>
                <a:latin typeface="Arial Black"/>
                <a:cs typeface="Arial Black"/>
              </a:rPr>
              <a:t>guru </a:t>
            </a:r>
            <a:r>
              <a:rPr dirty="0" sz="800" spc="-120">
                <a:solidFill>
                  <a:srgbClr val="FFFFFF"/>
                </a:solidFill>
                <a:latin typeface="Arial Black"/>
                <a:cs typeface="Arial Black"/>
              </a:rPr>
              <a:t>menganalisa </a:t>
            </a:r>
            <a:r>
              <a:rPr dirty="0" sz="800" spc="-110">
                <a:solidFill>
                  <a:srgbClr val="FFFFFF"/>
                </a:solidFill>
                <a:latin typeface="Arial Black"/>
                <a:cs typeface="Arial Black"/>
              </a:rPr>
              <a:t>refleksi </a:t>
            </a:r>
            <a:r>
              <a:rPr dirty="0" sz="800" spc="-120">
                <a:solidFill>
                  <a:srgbClr val="FFFFFF"/>
                </a:solidFill>
                <a:latin typeface="Arial Black"/>
                <a:cs typeface="Arial Black"/>
              </a:rPr>
              <a:t>gaya  </a:t>
            </a:r>
            <a:r>
              <a:rPr dirty="0" sz="800" spc="-95">
                <a:solidFill>
                  <a:srgbClr val="FFFFFF"/>
                </a:solidFill>
                <a:latin typeface="Arial Black"/>
                <a:cs typeface="Arial Black"/>
              </a:rPr>
              <a:t>berinternet </a:t>
            </a:r>
            <a:r>
              <a:rPr dirty="0" sz="800" spc="-110">
                <a:solidFill>
                  <a:srgbClr val="FFFFFF"/>
                </a:solidFill>
                <a:latin typeface="Arial Black"/>
                <a:cs typeface="Arial Black"/>
              </a:rPr>
              <a:t>peserta </a:t>
            </a:r>
            <a:r>
              <a:rPr dirty="0" sz="800" spc="-95">
                <a:solidFill>
                  <a:srgbClr val="FFFFFF"/>
                </a:solidFill>
                <a:latin typeface="Arial Black"/>
                <a:cs typeface="Arial Black"/>
              </a:rPr>
              <a:t>didik </a:t>
            </a:r>
            <a:r>
              <a:rPr dirty="0" sz="800" spc="-110">
                <a:solidFill>
                  <a:srgbClr val="FFFFFF"/>
                </a:solidFill>
                <a:latin typeface="Arial Black"/>
                <a:cs typeface="Arial Black"/>
              </a:rPr>
              <a:t>dan </a:t>
            </a:r>
            <a:r>
              <a:rPr dirty="0" sz="800" spc="-120">
                <a:solidFill>
                  <a:srgbClr val="FFFFFF"/>
                </a:solidFill>
                <a:latin typeface="Arial Black"/>
                <a:cs typeface="Arial Black"/>
              </a:rPr>
              <a:t>memberikan </a:t>
            </a:r>
            <a:r>
              <a:rPr dirty="0" sz="800" spc="-105">
                <a:solidFill>
                  <a:srgbClr val="FFFFFF"/>
                </a:solidFill>
                <a:latin typeface="Arial Black"/>
                <a:cs typeface="Arial Black"/>
              </a:rPr>
              <a:t>informasi  </a:t>
            </a:r>
            <a:r>
              <a:rPr dirty="0" sz="800" spc="-100">
                <a:solidFill>
                  <a:srgbClr val="FFFFFF"/>
                </a:solidFill>
                <a:latin typeface="Arial Black"/>
                <a:cs typeface="Arial Black"/>
              </a:rPr>
              <a:t>tersebut </a:t>
            </a:r>
            <a:r>
              <a:rPr dirty="0" sz="800" spc="-120">
                <a:solidFill>
                  <a:srgbClr val="FFFFFF"/>
                </a:solidFill>
                <a:latin typeface="Arial Black"/>
                <a:cs typeface="Arial Black"/>
              </a:rPr>
              <a:t>kepada</a:t>
            </a:r>
            <a:r>
              <a:rPr dirty="0" sz="800" spc="-5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800" spc="-120">
                <a:solidFill>
                  <a:srgbClr val="FFFFFF"/>
                </a:solidFill>
                <a:latin typeface="Arial Black"/>
                <a:cs typeface="Arial Black"/>
              </a:rPr>
              <a:t>narasumber.</a:t>
            </a:r>
            <a:endParaRPr sz="800">
              <a:latin typeface="Arial Black"/>
              <a:cs typeface="Arial Black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521738" y="1915496"/>
            <a:ext cx="2807970" cy="1312545"/>
          </a:xfrm>
          <a:custGeom>
            <a:avLst/>
            <a:gdLst/>
            <a:ahLst/>
            <a:cxnLst/>
            <a:rect l="l" t="t" r="r" b="b"/>
            <a:pathLst>
              <a:path w="2807970" h="1312545">
                <a:moveTo>
                  <a:pt x="2723369" y="1312497"/>
                </a:moveTo>
                <a:lnTo>
                  <a:pt x="84324" y="1312497"/>
                </a:lnTo>
                <a:lnTo>
                  <a:pt x="51500" y="1305871"/>
                </a:lnTo>
                <a:lnTo>
                  <a:pt x="24696" y="1287800"/>
                </a:lnTo>
                <a:lnTo>
                  <a:pt x="6626" y="1260997"/>
                </a:lnTo>
                <a:lnTo>
                  <a:pt x="0" y="1228172"/>
                </a:lnTo>
                <a:lnTo>
                  <a:pt x="0" y="84327"/>
                </a:lnTo>
                <a:lnTo>
                  <a:pt x="6626" y="51503"/>
                </a:lnTo>
                <a:lnTo>
                  <a:pt x="24696" y="24699"/>
                </a:lnTo>
                <a:lnTo>
                  <a:pt x="51500" y="6626"/>
                </a:lnTo>
                <a:lnTo>
                  <a:pt x="84324" y="0"/>
                </a:lnTo>
                <a:lnTo>
                  <a:pt x="2723369" y="0"/>
                </a:lnTo>
                <a:lnTo>
                  <a:pt x="2770144" y="14168"/>
                </a:lnTo>
                <a:lnTo>
                  <a:pt x="2801278" y="52057"/>
                </a:lnTo>
                <a:lnTo>
                  <a:pt x="2807694" y="84327"/>
                </a:lnTo>
                <a:lnTo>
                  <a:pt x="2807694" y="1228172"/>
                </a:lnTo>
                <a:lnTo>
                  <a:pt x="2801068" y="1260997"/>
                </a:lnTo>
                <a:lnTo>
                  <a:pt x="2782997" y="1287800"/>
                </a:lnTo>
                <a:lnTo>
                  <a:pt x="2756194" y="1305871"/>
                </a:lnTo>
                <a:lnTo>
                  <a:pt x="2723369" y="1312497"/>
                </a:lnTo>
                <a:close/>
              </a:path>
            </a:pathLst>
          </a:custGeom>
          <a:solidFill>
            <a:srgbClr val="DD958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5721441" y="1960577"/>
            <a:ext cx="2362835" cy="11703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94335" marR="259079" indent="10795">
              <a:lnSpc>
                <a:spcPct val="114999"/>
              </a:lnSpc>
              <a:spcBef>
                <a:spcPts val="100"/>
              </a:spcBef>
            </a:pPr>
            <a:r>
              <a:rPr dirty="0" sz="1000" spc="-35" b="1">
                <a:solidFill>
                  <a:srgbClr val="FFFFFF"/>
                </a:solidFill>
                <a:latin typeface="Arial"/>
                <a:cs typeface="Arial"/>
              </a:rPr>
              <a:t>8. </a:t>
            </a:r>
            <a:r>
              <a:rPr dirty="0" sz="1000" spc="-45" b="1">
                <a:solidFill>
                  <a:srgbClr val="FFFFFF"/>
                </a:solidFill>
                <a:latin typeface="Arial"/>
                <a:cs typeface="Arial"/>
              </a:rPr>
              <a:t>Pengumpulan Dokumentasi  Pembelajaran </a:t>
            </a:r>
            <a:r>
              <a:rPr dirty="0" sz="1000" spc="-30" b="1">
                <a:solidFill>
                  <a:srgbClr val="FFFFFF"/>
                </a:solidFill>
                <a:latin typeface="Arial"/>
                <a:cs typeface="Arial"/>
              </a:rPr>
              <a:t>(Portfolio) </a:t>
            </a:r>
            <a:r>
              <a:rPr dirty="0" sz="1000" spc="-5" b="1">
                <a:solidFill>
                  <a:srgbClr val="FFFFFF"/>
                </a:solidFill>
                <a:latin typeface="Arial"/>
                <a:cs typeface="Arial"/>
              </a:rPr>
              <a:t>(4</a:t>
            </a:r>
            <a:r>
              <a:rPr dirty="0" sz="1000" spc="-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000" spc="-100" b="1">
                <a:solidFill>
                  <a:srgbClr val="FFFFFF"/>
                </a:solidFill>
                <a:latin typeface="Arial"/>
                <a:cs typeface="Arial"/>
              </a:rPr>
              <a:t>JP)</a:t>
            </a:r>
            <a:endParaRPr sz="1000">
              <a:latin typeface="Arial"/>
              <a:cs typeface="Arial"/>
            </a:endParaRPr>
          </a:p>
          <a:p>
            <a:pPr algn="ctr" marL="12065" marR="5080">
              <a:lnSpc>
                <a:spcPct val="114999"/>
              </a:lnSpc>
              <a:spcBef>
                <a:spcPts val="735"/>
              </a:spcBef>
            </a:pPr>
            <a:r>
              <a:rPr dirty="0" sz="800" spc="-120">
                <a:solidFill>
                  <a:srgbClr val="FFFFFF"/>
                </a:solidFill>
                <a:latin typeface="Arial Black"/>
                <a:cs typeface="Arial Black"/>
              </a:rPr>
              <a:t>Peserta </a:t>
            </a:r>
            <a:r>
              <a:rPr dirty="0" sz="800" spc="-95">
                <a:solidFill>
                  <a:srgbClr val="FFFFFF"/>
                </a:solidFill>
                <a:latin typeface="Arial Black"/>
                <a:cs typeface="Arial Black"/>
              </a:rPr>
              <a:t>didik </a:t>
            </a:r>
            <a:r>
              <a:rPr dirty="0" sz="800" spc="-114">
                <a:solidFill>
                  <a:srgbClr val="FFFFFF"/>
                </a:solidFill>
                <a:latin typeface="Arial Black"/>
                <a:cs typeface="Arial Black"/>
              </a:rPr>
              <a:t>mengumpulkan </a:t>
            </a:r>
            <a:r>
              <a:rPr dirty="0" sz="800" spc="-110">
                <a:solidFill>
                  <a:srgbClr val="FFFFFF"/>
                </a:solidFill>
                <a:latin typeface="Arial Black"/>
                <a:cs typeface="Arial Black"/>
              </a:rPr>
              <a:t>lembar </a:t>
            </a:r>
            <a:r>
              <a:rPr dirty="0" sz="800" spc="-114">
                <a:solidFill>
                  <a:srgbClr val="FFFFFF"/>
                </a:solidFill>
                <a:latin typeface="Arial Black"/>
                <a:cs typeface="Arial Black"/>
              </a:rPr>
              <a:t>kerja, </a:t>
            </a:r>
            <a:r>
              <a:rPr dirty="0" sz="800" spc="-110">
                <a:solidFill>
                  <a:srgbClr val="FFFFFF"/>
                </a:solidFill>
                <a:latin typeface="Arial Black"/>
                <a:cs typeface="Arial Black"/>
              </a:rPr>
              <a:t>dan </a:t>
            </a:r>
            <a:r>
              <a:rPr dirty="0" sz="800" spc="-125">
                <a:solidFill>
                  <a:srgbClr val="FFFFFF"/>
                </a:solidFill>
                <a:latin typeface="Arial Black"/>
                <a:cs typeface="Arial Black"/>
              </a:rPr>
              <a:t>berkas  </a:t>
            </a:r>
            <a:r>
              <a:rPr dirty="0" sz="800" spc="-105">
                <a:solidFill>
                  <a:srgbClr val="FFFFFF"/>
                </a:solidFill>
                <a:latin typeface="Arial Black"/>
                <a:cs typeface="Arial Black"/>
              </a:rPr>
              <a:t>pendukung </a:t>
            </a:r>
            <a:r>
              <a:rPr dirty="0" sz="800" spc="-110">
                <a:solidFill>
                  <a:srgbClr val="FFFFFF"/>
                </a:solidFill>
                <a:latin typeface="Arial Black"/>
                <a:cs typeface="Arial Black"/>
              </a:rPr>
              <a:t>lainnya </a:t>
            </a:r>
            <a:r>
              <a:rPr dirty="0" sz="800" spc="-120">
                <a:solidFill>
                  <a:srgbClr val="FFFFFF"/>
                </a:solidFill>
                <a:latin typeface="Arial Black"/>
                <a:cs typeface="Arial Black"/>
              </a:rPr>
              <a:t>(sketsa, </a:t>
            </a:r>
            <a:r>
              <a:rPr dirty="0" sz="800" spc="-85">
                <a:solidFill>
                  <a:srgbClr val="FFFFFF"/>
                </a:solidFill>
                <a:latin typeface="Arial Black"/>
                <a:cs typeface="Arial Black"/>
              </a:rPr>
              <a:t>draft </a:t>
            </a:r>
            <a:r>
              <a:rPr dirty="0" sz="800" spc="-120">
                <a:solidFill>
                  <a:srgbClr val="FFFFFF"/>
                </a:solidFill>
                <a:latin typeface="Arial Black"/>
                <a:cs typeface="Arial Black"/>
              </a:rPr>
              <a:t>diskusi </a:t>
            </a:r>
            <a:r>
              <a:rPr dirty="0" sz="800" spc="-110">
                <a:solidFill>
                  <a:srgbClr val="FFFFFF"/>
                </a:solidFill>
                <a:latin typeface="Arial Black"/>
                <a:cs typeface="Arial Black"/>
              </a:rPr>
              <a:t>kelompok,  </a:t>
            </a:r>
            <a:r>
              <a:rPr dirty="0" sz="800" spc="-70">
                <a:solidFill>
                  <a:srgbClr val="FFFFFF"/>
                </a:solidFill>
                <a:latin typeface="Arial Black"/>
                <a:cs typeface="Arial Black"/>
              </a:rPr>
              <a:t>foto </a:t>
            </a:r>
            <a:r>
              <a:rPr dirty="0" sz="800" spc="-110">
                <a:solidFill>
                  <a:srgbClr val="FFFFFF"/>
                </a:solidFill>
                <a:latin typeface="Arial Black"/>
                <a:cs typeface="Arial Black"/>
              </a:rPr>
              <a:t>kegiatan, lembar </a:t>
            </a:r>
            <a:r>
              <a:rPr dirty="0" sz="800" spc="-105">
                <a:solidFill>
                  <a:srgbClr val="FFFFFF"/>
                </a:solidFill>
                <a:latin typeface="Arial Black"/>
                <a:cs typeface="Arial Black"/>
              </a:rPr>
              <a:t>refleksi, </a:t>
            </a:r>
            <a:r>
              <a:rPr dirty="0" sz="800" spc="-110">
                <a:solidFill>
                  <a:srgbClr val="FFFFFF"/>
                </a:solidFill>
                <a:latin typeface="Arial Black"/>
                <a:cs typeface="Arial Black"/>
              </a:rPr>
              <a:t>dan sebagainya) </a:t>
            </a:r>
            <a:r>
              <a:rPr dirty="0" sz="800" spc="-105">
                <a:solidFill>
                  <a:srgbClr val="FFFFFF"/>
                </a:solidFill>
                <a:latin typeface="Arial Black"/>
                <a:cs typeface="Arial Black"/>
              </a:rPr>
              <a:t>untuk  </a:t>
            </a:r>
            <a:r>
              <a:rPr dirty="0" sz="800" spc="-114">
                <a:solidFill>
                  <a:srgbClr val="FFFFFF"/>
                </a:solidFill>
                <a:latin typeface="Arial Black"/>
                <a:cs typeface="Arial Black"/>
              </a:rPr>
              <a:t>disusun </a:t>
            </a:r>
            <a:r>
              <a:rPr dirty="0" sz="800" spc="-135">
                <a:solidFill>
                  <a:srgbClr val="FFFFFF"/>
                </a:solidFill>
                <a:latin typeface="Arial Black"/>
                <a:cs typeface="Arial Black"/>
              </a:rPr>
              <a:t>secara </a:t>
            </a:r>
            <a:r>
              <a:rPr dirty="0" sz="800" spc="-120">
                <a:solidFill>
                  <a:srgbClr val="FFFFFF"/>
                </a:solidFill>
                <a:latin typeface="Arial Black"/>
                <a:cs typeface="Arial Black"/>
              </a:rPr>
              <a:t>sistematis berdasarkan </a:t>
            </a:r>
            <a:r>
              <a:rPr dirty="0" sz="800" spc="-100">
                <a:solidFill>
                  <a:srgbClr val="FFFFFF"/>
                </a:solidFill>
                <a:latin typeface="Arial Black"/>
                <a:cs typeface="Arial Black"/>
              </a:rPr>
              <a:t>urutan </a:t>
            </a:r>
            <a:r>
              <a:rPr dirty="0" sz="800" spc="-114">
                <a:solidFill>
                  <a:srgbClr val="FFFFFF"/>
                </a:solidFill>
                <a:latin typeface="Arial Black"/>
                <a:cs typeface="Arial Black"/>
              </a:rPr>
              <a:t>waktu  </a:t>
            </a:r>
            <a:r>
              <a:rPr dirty="0" sz="800" spc="-110">
                <a:solidFill>
                  <a:srgbClr val="FFFFFF"/>
                </a:solidFill>
                <a:latin typeface="Arial Black"/>
                <a:cs typeface="Arial Black"/>
              </a:rPr>
              <a:t>pembelajaran, </a:t>
            </a:r>
            <a:r>
              <a:rPr dirty="0" sz="800" spc="-135">
                <a:solidFill>
                  <a:srgbClr val="FFFFFF"/>
                </a:solidFill>
                <a:latin typeface="Arial Black"/>
                <a:cs typeface="Arial Black"/>
              </a:rPr>
              <a:t>ke </a:t>
            </a:r>
            <a:r>
              <a:rPr dirty="0" sz="800" spc="-120">
                <a:solidFill>
                  <a:srgbClr val="FFFFFF"/>
                </a:solidFill>
                <a:latin typeface="Arial Black"/>
                <a:cs typeface="Arial Black"/>
              </a:rPr>
              <a:t>dalam </a:t>
            </a:r>
            <a:r>
              <a:rPr dirty="0" sz="800" spc="-125">
                <a:solidFill>
                  <a:srgbClr val="FFFFFF"/>
                </a:solidFill>
                <a:latin typeface="Arial Black"/>
                <a:cs typeface="Arial Black"/>
              </a:rPr>
              <a:t>map </a:t>
            </a:r>
            <a:r>
              <a:rPr dirty="0" sz="800" spc="-135">
                <a:solidFill>
                  <a:srgbClr val="FFFFFF"/>
                </a:solidFill>
                <a:latin typeface="Arial Black"/>
                <a:cs typeface="Arial Black"/>
              </a:rPr>
              <a:t>secara</a:t>
            </a:r>
            <a:r>
              <a:rPr dirty="0" sz="800" spc="-3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800" spc="-95">
                <a:solidFill>
                  <a:srgbClr val="FFFFFF"/>
                </a:solidFill>
                <a:latin typeface="Arial Black"/>
                <a:cs typeface="Arial Black"/>
              </a:rPr>
              <a:t>individual.</a:t>
            </a:r>
            <a:endParaRPr sz="800">
              <a:latin typeface="Arial Black"/>
              <a:cs typeface="Arial Black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783694" y="1915496"/>
            <a:ext cx="2653665" cy="1312545"/>
          </a:xfrm>
          <a:custGeom>
            <a:avLst/>
            <a:gdLst/>
            <a:ahLst/>
            <a:cxnLst/>
            <a:rect l="l" t="t" r="r" b="b"/>
            <a:pathLst>
              <a:path w="2653665" h="1312545">
                <a:moveTo>
                  <a:pt x="2568869" y="1312497"/>
                </a:moveTo>
                <a:lnTo>
                  <a:pt x="84324" y="1312497"/>
                </a:lnTo>
                <a:lnTo>
                  <a:pt x="51500" y="1305871"/>
                </a:lnTo>
                <a:lnTo>
                  <a:pt x="24696" y="1287800"/>
                </a:lnTo>
                <a:lnTo>
                  <a:pt x="6626" y="1260997"/>
                </a:lnTo>
                <a:lnTo>
                  <a:pt x="0" y="1228172"/>
                </a:lnTo>
                <a:lnTo>
                  <a:pt x="0" y="84327"/>
                </a:lnTo>
                <a:lnTo>
                  <a:pt x="6626" y="51503"/>
                </a:lnTo>
                <a:lnTo>
                  <a:pt x="24696" y="24699"/>
                </a:lnTo>
                <a:lnTo>
                  <a:pt x="51500" y="6626"/>
                </a:lnTo>
                <a:lnTo>
                  <a:pt x="84324" y="0"/>
                </a:lnTo>
                <a:lnTo>
                  <a:pt x="2568869" y="0"/>
                </a:lnTo>
                <a:lnTo>
                  <a:pt x="2615645" y="14168"/>
                </a:lnTo>
                <a:lnTo>
                  <a:pt x="2646779" y="52057"/>
                </a:lnTo>
                <a:lnTo>
                  <a:pt x="2653194" y="84327"/>
                </a:lnTo>
                <a:lnTo>
                  <a:pt x="2653194" y="1228172"/>
                </a:lnTo>
                <a:lnTo>
                  <a:pt x="2646568" y="1260997"/>
                </a:lnTo>
                <a:lnTo>
                  <a:pt x="2628497" y="1287800"/>
                </a:lnTo>
                <a:lnTo>
                  <a:pt x="2601694" y="1305871"/>
                </a:lnTo>
                <a:lnTo>
                  <a:pt x="2568869" y="1312497"/>
                </a:lnTo>
                <a:close/>
              </a:path>
            </a:pathLst>
          </a:custGeom>
          <a:solidFill>
            <a:srgbClr val="DD958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3396292" y="2003364"/>
            <a:ext cx="141478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45" b="1">
                <a:solidFill>
                  <a:srgbClr val="FFFFFF"/>
                </a:solidFill>
                <a:latin typeface="Arial"/>
                <a:cs typeface="Arial"/>
              </a:rPr>
              <a:t>9. </a:t>
            </a:r>
            <a:r>
              <a:rPr dirty="0" sz="1000" spc="-50" b="1">
                <a:solidFill>
                  <a:srgbClr val="FFFFFF"/>
                </a:solidFill>
                <a:latin typeface="Arial"/>
                <a:cs typeface="Arial"/>
              </a:rPr>
              <a:t>Pembicara </a:t>
            </a:r>
            <a:r>
              <a:rPr dirty="0" sz="1000" spc="-60" b="1">
                <a:solidFill>
                  <a:srgbClr val="FFFFFF"/>
                </a:solidFill>
                <a:latin typeface="Arial"/>
                <a:cs typeface="Arial"/>
              </a:rPr>
              <a:t>Tamu </a:t>
            </a:r>
            <a:r>
              <a:rPr dirty="0" sz="1000" spc="-5" b="1">
                <a:solidFill>
                  <a:srgbClr val="FFFFFF"/>
                </a:solidFill>
                <a:latin typeface="Arial"/>
                <a:cs typeface="Arial"/>
              </a:rPr>
              <a:t>(4</a:t>
            </a:r>
            <a:r>
              <a:rPr dirty="0" sz="1000" spc="-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000" spc="-100" b="1">
                <a:solidFill>
                  <a:srgbClr val="FFFFFF"/>
                </a:solidFill>
                <a:latin typeface="Arial"/>
                <a:cs typeface="Arial"/>
              </a:rPr>
              <a:t>JP)</a:t>
            </a:r>
            <a:endParaRPr sz="10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948516" y="2404419"/>
            <a:ext cx="2230755" cy="4464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14999"/>
              </a:lnSpc>
              <a:spcBef>
                <a:spcPts val="100"/>
              </a:spcBef>
            </a:pPr>
            <a:r>
              <a:rPr dirty="0" sz="800" spc="-120">
                <a:solidFill>
                  <a:srgbClr val="FFFFFF"/>
                </a:solidFill>
                <a:latin typeface="Arial Black"/>
                <a:cs typeface="Arial Black"/>
              </a:rPr>
              <a:t>Diskusi </a:t>
            </a:r>
            <a:r>
              <a:rPr dirty="0" sz="800" spc="-110">
                <a:solidFill>
                  <a:srgbClr val="FFFFFF"/>
                </a:solidFill>
                <a:latin typeface="Arial Black"/>
                <a:cs typeface="Arial Black"/>
              </a:rPr>
              <a:t>dengan </a:t>
            </a:r>
            <a:r>
              <a:rPr dirty="0" sz="800" spc="-114">
                <a:solidFill>
                  <a:srgbClr val="FFFFFF"/>
                </a:solidFill>
                <a:latin typeface="Arial Black"/>
                <a:cs typeface="Arial Black"/>
              </a:rPr>
              <a:t>pembicara tamu </a:t>
            </a:r>
            <a:r>
              <a:rPr dirty="0" sz="800" spc="-105">
                <a:solidFill>
                  <a:srgbClr val="FFFFFF"/>
                </a:solidFill>
                <a:latin typeface="Arial Black"/>
                <a:cs typeface="Arial Black"/>
              </a:rPr>
              <a:t>untuk </a:t>
            </a:r>
            <a:r>
              <a:rPr dirty="0" sz="800" spc="-110">
                <a:solidFill>
                  <a:srgbClr val="FFFFFF"/>
                </a:solidFill>
                <a:latin typeface="Arial Black"/>
                <a:cs typeface="Arial Black"/>
              </a:rPr>
              <a:t>mengetahui  </a:t>
            </a:r>
            <a:r>
              <a:rPr dirty="0" sz="800" spc="-95">
                <a:solidFill>
                  <a:srgbClr val="FFFFFF"/>
                </a:solidFill>
                <a:latin typeface="Arial Black"/>
                <a:cs typeface="Arial Black"/>
              </a:rPr>
              <a:t>lebih </a:t>
            </a:r>
            <a:r>
              <a:rPr dirty="0" sz="800" spc="-120">
                <a:solidFill>
                  <a:srgbClr val="FFFFFF"/>
                </a:solidFill>
                <a:latin typeface="Arial Black"/>
                <a:cs typeface="Arial Black"/>
              </a:rPr>
              <a:t>dalam </a:t>
            </a:r>
            <a:r>
              <a:rPr dirty="0" sz="800" spc="-100">
                <a:solidFill>
                  <a:srgbClr val="FFFFFF"/>
                </a:solidFill>
                <a:latin typeface="Arial Black"/>
                <a:cs typeface="Arial Black"/>
              </a:rPr>
              <a:t>tentang </a:t>
            </a:r>
            <a:r>
              <a:rPr dirty="0" sz="800" spc="-110">
                <a:solidFill>
                  <a:srgbClr val="FFFFFF"/>
                </a:solidFill>
                <a:latin typeface="Arial Black"/>
                <a:cs typeface="Arial Black"/>
              </a:rPr>
              <a:t>peran </a:t>
            </a:r>
            <a:r>
              <a:rPr dirty="0" sz="800" spc="-95">
                <a:solidFill>
                  <a:srgbClr val="FFFFFF"/>
                </a:solidFill>
                <a:latin typeface="Arial Black"/>
                <a:cs typeface="Arial Black"/>
              </a:rPr>
              <a:t>teknologi </a:t>
            </a:r>
            <a:r>
              <a:rPr dirty="0" sz="800" spc="-120">
                <a:solidFill>
                  <a:srgbClr val="FFFFFF"/>
                </a:solidFill>
                <a:latin typeface="Arial Black"/>
                <a:cs typeface="Arial Black"/>
              </a:rPr>
              <a:t>dalam  demokrasi.</a:t>
            </a:r>
            <a:endParaRPr sz="800">
              <a:latin typeface="Arial Black"/>
              <a:cs typeface="Arial Black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612136" y="1011478"/>
            <a:ext cx="4500880" cy="1599565"/>
          </a:xfrm>
          <a:custGeom>
            <a:avLst/>
            <a:gdLst/>
            <a:ahLst/>
            <a:cxnLst/>
            <a:rect l="l" t="t" r="r" b="b"/>
            <a:pathLst>
              <a:path w="4500880" h="1599564">
                <a:moveTo>
                  <a:pt x="195605" y="112953"/>
                </a:moveTo>
                <a:lnTo>
                  <a:pt x="0" y="0"/>
                </a:lnTo>
                <a:lnTo>
                  <a:pt x="0" y="225894"/>
                </a:lnTo>
                <a:lnTo>
                  <a:pt x="195605" y="112953"/>
                </a:lnTo>
                <a:close/>
              </a:path>
              <a:path w="4500880" h="1599564">
                <a:moveTo>
                  <a:pt x="2917875" y="112953"/>
                </a:moveTo>
                <a:lnTo>
                  <a:pt x="2722270" y="0"/>
                </a:lnTo>
                <a:lnTo>
                  <a:pt x="2722270" y="225894"/>
                </a:lnTo>
                <a:lnTo>
                  <a:pt x="2917875" y="112953"/>
                </a:lnTo>
                <a:close/>
              </a:path>
              <a:path w="4500880" h="1599564">
                <a:moveTo>
                  <a:pt x="2987624" y="1373352"/>
                </a:moveTo>
                <a:lnTo>
                  <a:pt x="2792018" y="1486293"/>
                </a:lnTo>
                <a:lnTo>
                  <a:pt x="2987624" y="1599247"/>
                </a:lnTo>
                <a:lnTo>
                  <a:pt x="2987624" y="1373352"/>
                </a:lnTo>
                <a:close/>
              </a:path>
              <a:path w="4500880" h="1599564">
                <a:moveTo>
                  <a:pt x="4500448" y="732256"/>
                </a:moveTo>
                <a:lnTo>
                  <a:pt x="4274540" y="732256"/>
                </a:lnTo>
                <a:lnTo>
                  <a:pt x="4387494" y="927862"/>
                </a:lnTo>
                <a:lnTo>
                  <a:pt x="4500448" y="732256"/>
                </a:lnTo>
                <a:close/>
              </a:path>
            </a:pathLst>
          </a:custGeom>
          <a:solidFill>
            <a:srgbClr val="CC4124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81" y="5143489"/>
                </a:moveTo>
                <a:lnTo>
                  <a:pt x="0" y="5143489"/>
                </a:lnTo>
                <a:lnTo>
                  <a:pt x="0" y="0"/>
                </a:lnTo>
                <a:lnTo>
                  <a:pt x="9143981" y="0"/>
                </a:lnTo>
                <a:lnTo>
                  <a:pt x="9143981" y="5143489"/>
                </a:lnTo>
                <a:close/>
              </a:path>
            </a:pathLst>
          </a:custGeom>
          <a:solidFill>
            <a:srgbClr val="D8E9D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565798" y="166218"/>
            <a:ext cx="1019175" cy="132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 spc="45" b="1">
                <a:latin typeface="Comfortaa"/>
                <a:cs typeface="Comfortaa"/>
              </a:rPr>
              <a:t>Bhinneka </a:t>
            </a:r>
            <a:r>
              <a:rPr dirty="0" sz="700" spc="25" b="1">
                <a:latin typeface="Comfortaa"/>
                <a:cs typeface="Comfortaa"/>
              </a:rPr>
              <a:t>Tunggal</a:t>
            </a:r>
            <a:r>
              <a:rPr dirty="0" sz="700" spc="-100" b="1">
                <a:latin typeface="Comfortaa"/>
                <a:cs typeface="Comfortaa"/>
              </a:rPr>
              <a:t> </a:t>
            </a:r>
            <a:r>
              <a:rPr dirty="0" sz="700" spc="20" b="1">
                <a:latin typeface="Comfortaa"/>
                <a:cs typeface="Comfortaa"/>
              </a:rPr>
              <a:t>Ika</a:t>
            </a:r>
            <a:endParaRPr sz="700">
              <a:latin typeface="Comfortaa"/>
              <a:cs typeface="Comforta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42569" y="185512"/>
            <a:ext cx="114972" cy="1149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5" name="object 5"/>
          <p:cNvGrpSpPr/>
          <p:nvPr/>
        </p:nvGrpSpPr>
        <p:grpSpPr>
          <a:xfrm>
            <a:off x="387424" y="512823"/>
            <a:ext cx="2107565" cy="1240790"/>
            <a:chOff x="387424" y="512823"/>
            <a:chExt cx="2107565" cy="1240790"/>
          </a:xfrm>
        </p:grpSpPr>
        <p:sp>
          <p:nvSpPr>
            <p:cNvPr id="6" name="object 6"/>
            <p:cNvSpPr/>
            <p:nvPr/>
          </p:nvSpPr>
          <p:spPr>
            <a:xfrm>
              <a:off x="530248" y="593273"/>
              <a:ext cx="1964689" cy="1160145"/>
            </a:xfrm>
            <a:custGeom>
              <a:avLst/>
              <a:gdLst/>
              <a:ahLst/>
              <a:cxnLst/>
              <a:rect l="l" t="t" r="r" b="b"/>
              <a:pathLst>
                <a:path w="1964689" h="1160145">
                  <a:moveTo>
                    <a:pt x="1889878" y="1159797"/>
                  </a:moveTo>
                  <a:lnTo>
                    <a:pt x="74517" y="1159797"/>
                  </a:lnTo>
                  <a:lnTo>
                    <a:pt x="45511" y="1153941"/>
                  </a:lnTo>
                  <a:lnTo>
                    <a:pt x="21825" y="1137972"/>
                  </a:lnTo>
                  <a:lnTo>
                    <a:pt x="5855" y="1114285"/>
                  </a:lnTo>
                  <a:lnTo>
                    <a:pt x="0" y="1085280"/>
                  </a:lnTo>
                  <a:lnTo>
                    <a:pt x="0" y="74517"/>
                  </a:lnTo>
                  <a:lnTo>
                    <a:pt x="5855" y="45511"/>
                  </a:lnTo>
                  <a:lnTo>
                    <a:pt x="21825" y="21825"/>
                  </a:lnTo>
                  <a:lnTo>
                    <a:pt x="45511" y="5855"/>
                  </a:lnTo>
                  <a:lnTo>
                    <a:pt x="74517" y="0"/>
                  </a:lnTo>
                  <a:lnTo>
                    <a:pt x="1889878" y="0"/>
                  </a:lnTo>
                  <a:lnTo>
                    <a:pt x="1931221" y="12519"/>
                  </a:lnTo>
                  <a:lnTo>
                    <a:pt x="1958724" y="46000"/>
                  </a:lnTo>
                  <a:lnTo>
                    <a:pt x="1964396" y="74517"/>
                  </a:lnTo>
                  <a:lnTo>
                    <a:pt x="1964396" y="1085280"/>
                  </a:lnTo>
                  <a:lnTo>
                    <a:pt x="1958540" y="1114285"/>
                  </a:lnTo>
                  <a:lnTo>
                    <a:pt x="1942570" y="1137972"/>
                  </a:lnTo>
                  <a:lnTo>
                    <a:pt x="1918884" y="1153941"/>
                  </a:lnTo>
                  <a:lnTo>
                    <a:pt x="1889878" y="1159797"/>
                  </a:lnTo>
                  <a:close/>
                </a:path>
              </a:pathLst>
            </a:custGeom>
            <a:solidFill>
              <a:srgbClr val="87AE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87424" y="512823"/>
              <a:ext cx="339090" cy="337185"/>
            </a:xfrm>
            <a:custGeom>
              <a:avLst/>
              <a:gdLst/>
              <a:ahLst/>
              <a:cxnLst/>
              <a:rect l="l" t="t" r="r" b="b"/>
              <a:pathLst>
                <a:path w="339090" h="337184">
                  <a:moveTo>
                    <a:pt x="169374" y="336744"/>
                  </a:moveTo>
                  <a:lnTo>
                    <a:pt x="124716" y="330762"/>
                  </a:lnTo>
                  <a:lnTo>
                    <a:pt x="84359" y="313882"/>
                  </a:lnTo>
                  <a:lnTo>
                    <a:pt x="50006" y="287701"/>
                  </a:lnTo>
                  <a:lnTo>
                    <a:pt x="23360" y="253815"/>
                  </a:lnTo>
                  <a:lnTo>
                    <a:pt x="6123" y="213822"/>
                  </a:lnTo>
                  <a:lnTo>
                    <a:pt x="0" y="169319"/>
                  </a:lnTo>
                  <a:lnTo>
                    <a:pt x="6123" y="124090"/>
                  </a:lnTo>
                  <a:lnTo>
                    <a:pt x="23360" y="83583"/>
                  </a:lnTo>
                  <a:lnTo>
                    <a:pt x="50006" y="49358"/>
                  </a:lnTo>
                  <a:lnTo>
                    <a:pt x="84359" y="22978"/>
                  </a:lnTo>
                  <a:lnTo>
                    <a:pt x="124716" y="6004"/>
                  </a:lnTo>
                  <a:lnTo>
                    <a:pt x="169374" y="0"/>
                  </a:lnTo>
                  <a:lnTo>
                    <a:pt x="214602" y="6004"/>
                  </a:lnTo>
                  <a:lnTo>
                    <a:pt x="255084" y="22978"/>
                  </a:lnTo>
                  <a:lnTo>
                    <a:pt x="289269" y="49358"/>
                  </a:lnTo>
                  <a:lnTo>
                    <a:pt x="315607" y="83583"/>
                  </a:lnTo>
                  <a:lnTo>
                    <a:pt x="332547" y="124090"/>
                  </a:lnTo>
                  <a:lnTo>
                    <a:pt x="338539" y="169319"/>
                  </a:lnTo>
                  <a:lnTo>
                    <a:pt x="332547" y="213822"/>
                  </a:lnTo>
                  <a:lnTo>
                    <a:pt x="315607" y="253815"/>
                  </a:lnTo>
                  <a:lnTo>
                    <a:pt x="289269" y="287701"/>
                  </a:lnTo>
                  <a:lnTo>
                    <a:pt x="255084" y="313882"/>
                  </a:lnTo>
                  <a:lnTo>
                    <a:pt x="214602" y="330762"/>
                  </a:lnTo>
                  <a:lnTo>
                    <a:pt x="169374" y="3367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452299" y="3896716"/>
            <a:ext cx="8259445" cy="88074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105" b="1">
                <a:solidFill>
                  <a:srgbClr val="383436"/>
                </a:solidFill>
                <a:latin typeface="Comfortaa"/>
                <a:cs typeface="Comfortaa"/>
              </a:rPr>
              <a:t>Tahapan</a:t>
            </a:r>
            <a:endParaRPr sz="2800">
              <a:latin typeface="Comfortaa"/>
              <a:cs typeface="Comfortaa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  <a:tabLst>
                <a:tab pos="8246109" algn="l"/>
              </a:tabLst>
            </a:pPr>
            <a:r>
              <a:rPr dirty="0" sz="2800" spc="185" b="1">
                <a:solidFill>
                  <a:srgbClr val="383436"/>
                </a:solidFill>
                <a:latin typeface="Comfortaa"/>
                <a:cs typeface="Comfortaa"/>
              </a:rPr>
              <a:t>Dalam</a:t>
            </a:r>
            <a:r>
              <a:rPr dirty="0" sz="2800" spc="-80" b="1">
                <a:solidFill>
                  <a:srgbClr val="383436"/>
                </a:solidFill>
                <a:latin typeface="Comfortaa"/>
                <a:cs typeface="Comfortaa"/>
              </a:rPr>
              <a:t> </a:t>
            </a:r>
            <a:r>
              <a:rPr dirty="0" sz="2800" spc="30" b="1">
                <a:solidFill>
                  <a:srgbClr val="383436"/>
                </a:solidFill>
                <a:latin typeface="Comfortaa"/>
                <a:cs typeface="Comfortaa"/>
              </a:rPr>
              <a:t>Projek</a:t>
            </a:r>
            <a:r>
              <a:rPr dirty="0" sz="2800" spc="305" b="1">
                <a:solidFill>
                  <a:srgbClr val="383436"/>
                </a:solidFill>
                <a:latin typeface="Comfortaa"/>
                <a:cs typeface="Comfortaa"/>
              </a:rPr>
              <a:t> </a:t>
            </a:r>
            <a:r>
              <a:rPr dirty="0" u="heavy" sz="2800">
                <a:solidFill>
                  <a:srgbClr val="383436"/>
                </a:solidFill>
                <a:uFill>
                  <a:solidFill>
                    <a:srgbClr val="595959"/>
                  </a:solidFill>
                </a:uFill>
                <a:latin typeface="Times New Roman"/>
                <a:cs typeface="Times New Roman"/>
              </a:rPr>
              <a:t> 	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91521" y="475434"/>
            <a:ext cx="13081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910">
                <a:solidFill>
                  <a:srgbClr val="CC0000"/>
                </a:solidFill>
                <a:latin typeface="Arial"/>
                <a:cs typeface="Arial"/>
              </a:rPr>
              <a:t>C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49295" y="670148"/>
            <a:ext cx="1382395" cy="7061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R="50800">
              <a:lnSpc>
                <a:spcPct val="100000"/>
              </a:lnSpc>
              <a:spcBef>
                <a:spcPts val="100"/>
              </a:spcBef>
            </a:pPr>
            <a:r>
              <a:rPr dirty="0" sz="1000" spc="-50" b="1">
                <a:solidFill>
                  <a:srgbClr val="FFFFFF"/>
                </a:solidFill>
                <a:latin typeface="Arial"/>
                <a:cs typeface="Arial"/>
              </a:rPr>
              <a:t>Tahapan</a:t>
            </a:r>
            <a:r>
              <a:rPr dirty="0" sz="1000" spc="-4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000" spc="-60" b="1">
                <a:solidFill>
                  <a:srgbClr val="FFFFFF"/>
                </a:solidFill>
                <a:latin typeface="Arial"/>
                <a:cs typeface="Arial"/>
              </a:rPr>
              <a:t>Aksi</a:t>
            </a:r>
            <a:endParaRPr sz="1000">
              <a:latin typeface="Arial"/>
              <a:cs typeface="Arial"/>
            </a:endParaRPr>
          </a:p>
          <a:p>
            <a:pPr algn="ctr" marL="12700" marR="5080" indent="-635">
              <a:lnSpc>
                <a:spcPct val="114999"/>
              </a:lnSpc>
              <a:spcBef>
                <a:spcPts val="845"/>
              </a:spcBef>
            </a:pPr>
            <a:r>
              <a:rPr dirty="0" sz="800" spc="-130">
                <a:solidFill>
                  <a:srgbClr val="FFFFFF"/>
                </a:solidFill>
                <a:latin typeface="Arial Black"/>
                <a:cs typeface="Arial Black"/>
              </a:rPr>
              <a:t>Bersama-sama </a:t>
            </a:r>
            <a:r>
              <a:rPr dirty="0" sz="800" spc="-114">
                <a:solidFill>
                  <a:srgbClr val="FFFFFF"/>
                </a:solidFill>
                <a:latin typeface="Arial Black"/>
                <a:cs typeface="Arial Black"/>
              </a:rPr>
              <a:t>mewujudkan  </a:t>
            </a:r>
            <a:r>
              <a:rPr dirty="0" sz="800" spc="-110">
                <a:solidFill>
                  <a:srgbClr val="FFFFFF"/>
                </a:solidFill>
                <a:latin typeface="Arial Black"/>
                <a:cs typeface="Arial Black"/>
              </a:rPr>
              <a:t>pelajaran yang didapatkan </a:t>
            </a:r>
            <a:r>
              <a:rPr dirty="0" sz="800" spc="-100">
                <a:solidFill>
                  <a:srgbClr val="FFFFFF"/>
                </a:solidFill>
                <a:latin typeface="Arial Black"/>
                <a:cs typeface="Arial Black"/>
              </a:rPr>
              <a:t>oleh  </a:t>
            </a:r>
            <a:r>
              <a:rPr dirty="0" sz="800" spc="-105">
                <a:solidFill>
                  <a:srgbClr val="FFFFFF"/>
                </a:solidFill>
                <a:latin typeface="Arial Black"/>
                <a:cs typeface="Arial Black"/>
              </a:rPr>
              <a:t>murid </a:t>
            </a:r>
            <a:r>
              <a:rPr dirty="0" sz="800" spc="-110">
                <a:solidFill>
                  <a:srgbClr val="FFFFFF"/>
                </a:solidFill>
                <a:latin typeface="Arial Black"/>
                <a:cs typeface="Arial Black"/>
              </a:rPr>
              <a:t>melalui </a:t>
            </a:r>
            <a:r>
              <a:rPr dirty="0" sz="800" spc="-135">
                <a:solidFill>
                  <a:srgbClr val="FFFFFF"/>
                </a:solidFill>
                <a:latin typeface="Arial Black"/>
                <a:cs typeface="Arial Black"/>
              </a:rPr>
              <a:t>aksi</a:t>
            </a:r>
            <a:r>
              <a:rPr dirty="0" sz="800" spc="-2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800" spc="-114">
                <a:solidFill>
                  <a:srgbClr val="FFFFFF"/>
                </a:solidFill>
                <a:latin typeface="Arial Black"/>
                <a:cs typeface="Arial Black"/>
              </a:rPr>
              <a:t>nyata.</a:t>
            </a:r>
            <a:endParaRPr sz="800">
              <a:latin typeface="Arial Black"/>
              <a:cs typeface="Arial Black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585294" y="593273"/>
            <a:ext cx="1952625" cy="1160145"/>
          </a:xfrm>
          <a:custGeom>
            <a:avLst/>
            <a:gdLst/>
            <a:ahLst/>
            <a:cxnLst/>
            <a:rect l="l" t="t" r="r" b="b"/>
            <a:pathLst>
              <a:path w="1952625" h="1160145">
                <a:moveTo>
                  <a:pt x="1877871" y="1159797"/>
                </a:moveTo>
                <a:lnTo>
                  <a:pt x="74524" y="1159797"/>
                </a:lnTo>
                <a:lnTo>
                  <a:pt x="45520" y="1153941"/>
                </a:lnTo>
                <a:lnTo>
                  <a:pt x="21831" y="1137972"/>
                </a:lnTo>
                <a:lnTo>
                  <a:pt x="5857" y="1114285"/>
                </a:lnTo>
                <a:lnTo>
                  <a:pt x="0" y="1085280"/>
                </a:lnTo>
                <a:lnTo>
                  <a:pt x="0" y="74517"/>
                </a:lnTo>
                <a:lnTo>
                  <a:pt x="5857" y="45511"/>
                </a:lnTo>
                <a:lnTo>
                  <a:pt x="21831" y="21825"/>
                </a:lnTo>
                <a:lnTo>
                  <a:pt x="45520" y="5855"/>
                </a:lnTo>
                <a:lnTo>
                  <a:pt x="74524" y="0"/>
                </a:lnTo>
                <a:lnTo>
                  <a:pt x="1877871" y="0"/>
                </a:lnTo>
                <a:lnTo>
                  <a:pt x="1919221" y="12519"/>
                </a:lnTo>
                <a:lnTo>
                  <a:pt x="1946724" y="46000"/>
                </a:lnTo>
                <a:lnTo>
                  <a:pt x="1952396" y="74517"/>
                </a:lnTo>
                <a:lnTo>
                  <a:pt x="1952396" y="1085280"/>
                </a:lnTo>
                <a:lnTo>
                  <a:pt x="1946541" y="1114285"/>
                </a:lnTo>
                <a:lnTo>
                  <a:pt x="1930574" y="1137972"/>
                </a:lnTo>
                <a:lnTo>
                  <a:pt x="1906886" y="1153941"/>
                </a:lnTo>
                <a:lnTo>
                  <a:pt x="1877871" y="1159797"/>
                </a:lnTo>
                <a:close/>
              </a:path>
            </a:pathLst>
          </a:custGeom>
          <a:solidFill>
            <a:srgbClr val="87AEA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2783065" y="661726"/>
            <a:ext cx="1576705" cy="7143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55880">
              <a:lnSpc>
                <a:spcPct val="100000"/>
              </a:lnSpc>
              <a:spcBef>
                <a:spcPts val="100"/>
              </a:spcBef>
            </a:pPr>
            <a:r>
              <a:rPr dirty="0" sz="900" spc="-80" b="1">
                <a:solidFill>
                  <a:srgbClr val="FFFFFF"/>
                </a:solidFill>
                <a:latin typeface="Arial"/>
                <a:cs typeface="Arial"/>
              </a:rPr>
              <a:t>10. </a:t>
            </a:r>
            <a:r>
              <a:rPr dirty="0" sz="900" spc="-60" b="1">
                <a:solidFill>
                  <a:srgbClr val="FFFFFF"/>
                </a:solidFill>
                <a:latin typeface="Arial"/>
                <a:cs typeface="Arial"/>
              </a:rPr>
              <a:t>Rumah </a:t>
            </a:r>
            <a:r>
              <a:rPr dirty="0" sz="900" spc="-35" b="1">
                <a:solidFill>
                  <a:srgbClr val="FFFFFF"/>
                </a:solidFill>
                <a:latin typeface="Arial"/>
                <a:cs typeface="Arial"/>
              </a:rPr>
              <a:t>Pintar </a:t>
            </a:r>
            <a:r>
              <a:rPr dirty="0" sz="900" spc="-40" b="1">
                <a:solidFill>
                  <a:srgbClr val="FFFFFF"/>
                </a:solidFill>
                <a:latin typeface="Arial"/>
                <a:cs typeface="Arial"/>
              </a:rPr>
              <a:t>Pemilu </a:t>
            </a:r>
            <a:r>
              <a:rPr dirty="0" sz="900" spc="-15" b="1">
                <a:solidFill>
                  <a:srgbClr val="FFFFFF"/>
                </a:solidFill>
                <a:latin typeface="Arial"/>
                <a:cs typeface="Arial"/>
              </a:rPr>
              <a:t>(6</a:t>
            </a:r>
            <a:r>
              <a:rPr dirty="0" sz="900" spc="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 spc="-90" b="1">
                <a:solidFill>
                  <a:srgbClr val="FFFFFF"/>
                </a:solidFill>
                <a:latin typeface="Arial"/>
                <a:cs typeface="Arial"/>
              </a:rPr>
              <a:t>JP)</a:t>
            </a:r>
            <a:endParaRPr sz="900">
              <a:latin typeface="Arial"/>
              <a:cs typeface="Arial"/>
            </a:endParaRPr>
          </a:p>
          <a:p>
            <a:pPr algn="ctr" marL="12700" marR="46990">
              <a:lnSpc>
                <a:spcPct val="114999"/>
              </a:lnSpc>
              <a:spcBef>
                <a:spcPts val="1030"/>
              </a:spcBef>
            </a:pPr>
            <a:r>
              <a:rPr dirty="0" sz="800" spc="-114">
                <a:solidFill>
                  <a:srgbClr val="FFFFFF"/>
                </a:solidFill>
                <a:latin typeface="Arial Black"/>
                <a:cs typeface="Arial Black"/>
              </a:rPr>
              <a:t>Kunjungan </a:t>
            </a:r>
            <a:r>
              <a:rPr dirty="0" sz="800" spc="-135">
                <a:solidFill>
                  <a:srgbClr val="FFFFFF"/>
                </a:solidFill>
                <a:latin typeface="Arial Black"/>
                <a:cs typeface="Arial Black"/>
              </a:rPr>
              <a:t>ke Rumah </a:t>
            </a:r>
            <a:r>
              <a:rPr dirty="0" sz="800" spc="-105">
                <a:solidFill>
                  <a:srgbClr val="FFFFFF"/>
                </a:solidFill>
                <a:latin typeface="Arial Black"/>
                <a:cs typeface="Arial Black"/>
              </a:rPr>
              <a:t>Pintar </a:t>
            </a:r>
            <a:r>
              <a:rPr dirty="0" sz="800" spc="-114">
                <a:solidFill>
                  <a:srgbClr val="FFFFFF"/>
                </a:solidFill>
                <a:latin typeface="Arial Black"/>
                <a:cs typeface="Arial Black"/>
              </a:rPr>
              <a:t>Pemilu  </a:t>
            </a:r>
            <a:r>
              <a:rPr dirty="0" sz="800" spc="-105">
                <a:solidFill>
                  <a:srgbClr val="FFFFFF"/>
                </a:solidFill>
                <a:latin typeface="Arial Black"/>
                <a:cs typeface="Arial Black"/>
              </a:rPr>
              <a:t>untuk </a:t>
            </a:r>
            <a:r>
              <a:rPr dirty="0" sz="800" spc="-114">
                <a:solidFill>
                  <a:srgbClr val="FFFFFF"/>
                </a:solidFill>
                <a:latin typeface="Arial Black"/>
                <a:cs typeface="Arial Black"/>
              </a:rPr>
              <a:t>mengenal </a:t>
            </a:r>
            <a:r>
              <a:rPr dirty="0" sz="800" spc="-120">
                <a:solidFill>
                  <a:srgbClr val="FFFFFF"/>
                </a:solidFill>
                <a:latin typeface="Arial Black"/>
                <a:cs typeface="Arial Black"/>
              </a:rPr>
              <a:t>proses </a:t>
            </a:r>
            <a:r>
              <a:rPr dirty="0" sz="800" spc="-105">
                <a:solidFill>
                  <a:srgbClr val="FFFFFF"/>
                </a:solidFill>
                <a:latin typeface="Arial Black"/>
                <a:cs typeface="Arial Black"/>
              </a:rPr>
              <a:t>pemilu  </a:t>
            </a:r>
            <a:r>
              <a:rPr dirty="0" sz="800" spc="-120">
                <a:solidFill>
                  <a:srgbClr val="FFFFFF"/>
                </a:solidFill>
                <a:latin typeface="Arial Black"/>
                <a:cs typeface="Arial Black"/>
              </a:rPr>
              <a:t>sebagai </a:t>
            </a:r>
            <a:r>
              <a:rPr dirty="0" sz="800" spc="-130">
                <a:solidFill>
                  <a:srgbClr val="FFFFFF"/>
                </a:solidFill>
                <a:latin typeface="Arial Black"/>
                <a:cs typeface="Arial Black"/>
              </a:rPr>
              <a:t>sarana</a:t>
            </a:r>
            <a:r>
              <a:rPr dirty="0" sz="800" spc="-4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800" spc="-120">
                <a:solidFill>
                  <a:srgbClr val="FFFFFF"/>
                </a:solidFill>
                <a:latin typeface="Arial Black"/>
                <a:cs typeface="Arial Black"/>
              </a:rPr>
              <a:t>demokrasi.</a:t>
            </a:r>
            <a:endParaRPr sz="800">
              <a:latin typeface="Arial Black"/>
              <a:cs typeface="Arial Black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628312" y="593280"/>
            <a:ext cx="4269105" cy="1160145"/>
          </a:xfrm>
          <a:custGeom>
            <a:avLst/>
            <a:gdLst/>
            <a:ahLst/>
            <a:cxnLst/>
            <a:rect l="l" t="t" r="r" b="b"/>
            <a:pathLst>
              <a:path w="4269105" h="1160145">
                <a:moveTo>
                  <a:pt x="1729790" y="74510"/>
                </a:moveTo>
                <a:lnTo>
                  <a:pt x="1717281" y="33172"/>
                </a:lnTo>
                <a:lnTo>
                  <a:pt x="1683791" y="5676"/>
                </a:lnTo>
                <a:lnTo>
                  <a:pt x="1655267" y="0"/>
                </a:lnTo>
                <a:lnTo>
                  <a:pt x="74523" y="0"/>
                </a:lnTo>
                <a:lnTo>
                  <a:pt x="45504" y="5854"/>
                </a:lnTo>
                <a:lnTo>
                  <a:pt x="21818" y="21831"/>
                </a:lnTo>
                <a:lnTo>
                  <a:pt x="5854" y="45516"/>
                </a:lnTo>
                <a:lnTo>
                  <a:pt x="0" y="74510"/>
                </a:lnTo>
                <a:lnTo>
                  <a:pt x="0" y="1085278"/>
                </a:lnTo>
                <a:lnTo>
                  <a:pt x="5854" y="1114285"/>
                </a:lnTo>
                <a:lnTo>
                  <a:pt x="21818" y="1137970"/>
                </a:lnTo>
                <a:lnTo>
                  <a:pt x="45504" y="1153947"/>
                </a:lnTo>
                <a:lnTo>
                  <a:pt x="74523" y="1159802"/>
                </a:lnTo>
                <a:lnTo>
                  <a:pt x="1655267" y="1159802"/>
                </a:lnTo>
                <a:lnTo>
                  <a:pt x="1684274" y="1153947"/>
                </a:lnTo>
                <a:lnTo>
                  <a:pt x="1707959" y="1137970"/>
                </a:lnTo>
                <a:lnTo>
                  <a:pt x="1723936" y="1114285"/>
                </a:lnTo>
                <a:lnTo>
                  <a:pt x="1729790" y="1085278"/>
                </a:lnTo>
                <a:lnTo>
                  <a:pt x="1729790" y="74510"/>
                </a:lnTo>
                <a:close/>
              </a:path>
              <a:path w="4269105" h="1160145">
                <a:moveTo>
                  <a:pt x="4268940" y="74510"/>
                </a:moveTo>
                <a:lnTo>
                  <a:pt x="4256417" y="33172"/>
                </a:lnTo>
                <a:lnTo>
                  <a:pt x="4222940" y="5676"/>
                </a:lnTo>
                <a:lnTo>
                  <a:pt x="4194416" y="0"/>
                </a:lnTo>
                <a:lnTo>
                  <a:pt x="1894865" y="0"/>
                </a:lnTo>
                <a:lnTo>
                  <a:pt x="1865858" y="5854"/>
                </a:lnTo>
                <a:lnTo>
                  <a:pt x="1842160" y="21831"/>
                </a:lnTo>
                <a:lnTo>
                  <a:pt x="1826196" y="45516"/>
                </a:lnTo>
                <a:lnTo>
                  <a:pt x="1820341" y="74510"/>
                </a:lnTo>
                <a:lnTo>
                  <a:pt x="1820341" y="1085278"/>
                </a:lnTo>
                <a:lnTo>
                  <a:pt x="1826196" y="1114285"/>
                </a:lnTo>
                <a:lnTo>
                  <a:pt x="1842160" y="1137970"/>
                </a:lnTo>
                <a:lnTo>
                  <a:pt x="1865858" y="1153947"/>
                </a:lnTo>
                <a:lnTo>
                  <a:pt x="1894865" y="1159802"/>
                </a:lnTo>
                <a:lnTo>
                  <a:pt x="4194416" y="1159802"/>
                </a:lnTo>
                <a:lnTo>
                  <a:pt x="4223423" y="1153947"/>
                </a:lnTo>
                <a:lnTo>
                  <a:pt x="4247108" y="1137970"/>
                </a:lnTo>
                <a:lnTo>
                  <a:pt x="4263085" y="1114285"/>
                </a:lnTo>
                <a:lnTo>
                  <a:pt x="4268940" y="1085278"/>
                </a:lnTo>
                <a:lnTo>
                  <a:pt x="4268940" y="74510"/>
                </a:lnTo>
                <a:close/>
              </a:path>
            </a:pathLst>
          </a:custGeom>
          <a:solidFill>
            <a:srgbClr val="87AEA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6659642" y="641153"/>
            <a:ext cx="2129155" cy="100774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08585" marR="275590" indent="-43815">
              <a:lnSpc>
                <a:spcPct val="114999"/>
              </a:lnSpc>
              <a:spcBef>
                <a:spcPts val="100"/>
              </a:spcBef>
            </a:pPr>
            <a:r>
              <a:rPr dirty="0" sz="900" spc="-95" b="1">
                <a:solidFill>
                  <a:srgbClr val="FFFFFF"/>
                </a:solidFill>
                <a:latin typeface="Arial"/>
                <a:cs typeface="Arial"/>
              </a:rPr>
              <a:t>12. </a:t>
            </a:r>
            <a:r>
              <a:rPr dirty="0" sz="900" spc="-50" b="1">
                <a:solidFill>
                  <a:srgbClr val="FFFFFF"/>
                </a:solidFill>
                <a:latin typeface="Arial"/>
                <a:cs typeface="Arial"/>
              </a:rPr>
              <a:t>Perencanaan </a:t>
            </a:r>
            <a:r>
              <a:rPr dirty="0" sz="900" spc="-40" b="1">
                <a:solidFill>
                  <a:srgbClr val="FFFFFF"/>
                </a:solidFill>
                <a:latin typeface="Arial"/>
                <a:cs typeface="Arial"/>
              </a:rPr>
              <a:t>Pemungutan </a:t>
            </a:r>
            <a:r>
              <a:rPr dirty="0" sz="900" spc="-60" b="1">
                <a:solidFill>
                  <a:srgbClr val="FFFFFF"/>
                </a:solidFill>
                <a:latin typeface="Arial"/>
                <a:cs typeface="Arial"/>
              </a:rPr>
              <a:t>Suara  </a:t>
            </a:r>
            <a:r>
              <a:rPr dirty="0" sz="900" spc="-30" b="1">
                <a:solidFill>
                  <a:srgbClr val="FFFFFF"/>
                </a:solidFill>
                <a:latin typeface="Arial"/>
                <a:cs typeface="Arial"/>
              </a:rPr>
              <a:t>Untuk </a:t>
            </a:r>
            <a:r>
              <a:rPr dirty="0" sz="900" spc="-40" b="1">
                <a:solidFill>
                  <a:srgbClr val="FFFFFF"/>
                </a:solidFill>
                <a:latin typeface="Arial"/>
                <a:cs typeface="Arial"/>
              </a:rPr>
              <a:t>Pemilihan </a:t>
            </a:r>
            <a:r>
              <a:rPr dirty="0" sz="900" spc="-35" b="1">
                <a:solidFill>
                  <a:srgbClr val="FFFFFF"/>
                </a:solidFill>
                <a:latin typeface="Arial"/>
                <a:cs typeface="Arial"/>
              </a:rPr>
              <a:t>Ketua </a:t>
            </a:r>
            <a:r>
              <a:rPr dirty="0" sz="900" spc="-75" b="1">
                <a:solidFill>
                  <a:srgbClr val="FFFFFF"/>
                </a:solidFill>
                <a:latin typeface="Arial"/>
                <a:cs typeface="Arial"/>
              </a:rPr>
              <a:t>Osis </a:t>
            </a:r>
            <a:r>
              <a:rPr dirty="0" sz="900" spc="-30" b="1">
                <a:solidFill>
                  <a:srgbClr val="FFFFFF"/>
                </a:solidFill>
                <a:latin typeface="Arial"/>
                <a:cs typeface="Arial"/>
              </a:rPr>
              <a:t>(2</a:t>
            </a:r>
            <a:r>
              <a:rPr dirty="0" sz="900" spc="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 spc="-90" b="1">
                <a:solidFill>
                  <a:srgbClr val="FFFFFF"/>
                </a:solidFill>
                <a:latin typeface="Arial"/>
                <a:cs typeface="Arial"/>
              </a:rPr>
              <a:t>JP)</a:t>
            </a:r>
            <a:endParaRPr sz="900">
              <a:latin typeface="Arial"/>
              <a:cs typeface="Arial"/>
            </a:endParaRPr>
          </a:p>
          <a:p>
            <a:pPr algn="ctr" marL="12700" marR="5080" indent="-635">
              <a:lnSpc>
                <a:spcPct val="114999"/>
              </a:lnSpc>
              <a:spcBef>
                <a:spcPts val="830"/>
              </a:spcBef>
            </a:pPr>
            <a:r>
              <a:rPr dirty="0" sz="800" spc="-120">
                <a:solidFill>
                  <a:srgbClr val="FFFFFF"/>
                </a:solidFill>
                <a:latin typeface="Arial Black"/>
                <a:cs typeface="Arial Black"/>
              </a:rPr>
              <a:t>Peserta </a:t>
            </a:r>
            <a:r>
              <a:rPr dirty="0" sz="800" spc="-95">
                <a:solidFill>
                  <a:srgbClr val="FFFFFF"/>
                </a:solidFill>
                <a:latin typeface="Arial Black"/>
                <a:cs typeface="Arial Black"/>
              </a:rPr>
              <a:t>didik </a:t>
            </a:r>
            <a:r>
              <a:rPr dirty="0" sz="800" spc="-120">
                <a:solidFill>
                  <a:srgbClr val="FFFFFF"/>
                </a:solidFill>
                <a:latin typeface="Arial Black"/>
                <a:cs typeface="Arial Black"/>
              </a:rPr>
              <a:t>mempersiapkan </a:t>
            </a:r>
            <a:r>
              <a:rPr dirty="0" sz="800" spc="-110">
                <a:solidFill>
                  <a:srgbClr val="FFFFFF"/>
                </a:solidFill>
                <a:latin typeface="Arial Black"/>
                <a:cs typeface="Arial Black"/>
              </a:rPr>
              <a:t>seluruh  </a:t>
            </a:r>
            <a:r>
              <a:rPr dirty="0" sz="800" spc="-120">
                <a:solidFill>
                  <a:srgbClr val="FFFFFF"/>
                </a:solidFill>
                <a:latin typeface="Arial Black"/>
                <a:cs typeface="Arial Black"/>
              </a:rPr>
              <a:t>perencanaan </a:t>
            </a:r>
            <a:r>
              <a:rPr dirty="0" sz="800" spc="-110">
                <a:solidFill>
                  <a:srgbClr val="FFFFFF"/>
                </a:solidFill>
                <a:latin typeface="Arial Black"/>
                <a:cs typeface="Arial Black"/>
              </a:rPr>
              <a:t>yang </a:t>
            </a:r>
            <a:r>
              <a:rPr dirty="0" sz="800" spc="-120">
                <a:solidFill>
                  <a:srgbClr val="FFFFFF"/>
                </a:solidFill>
                <a:latin typeface="Arial Black"/>
                <a:cs typeface="Arial Black"/>
              </a:rPr>
              <a:t>sudah </a:t>
            </a:r>
            <a:r>
              <a:rPr dirty="0" sz="800" spc="-90">
                <a:solidFill>
                  <a:srgbClr val="FFFFFF"/>
                </a:solidFill>
                <a:latin typeface="Arial Black"/>
                <a:cs typeface="Arial Black"/>
              </a:rPr>
              <a:t>dibuat </a:t>
            </a:r>
            <a:r>
              <a:rPr dirty="0" sz="800" spc="-110">
                <a:solidFill>
                  <a:srgbClr val="FFFFFF"/>
                </a:solidFill>
                <a:latin typeface="Arial Black"/>
                <a:cs typeface="Arial Black"/>
              </a:rPr>
              <a:t>pada aktivitas  </a:t>
            </a:r>
            <a:r>
              <a:rPr dirty="0" sz="800" spc="-114">
                <a:solidFill>
                  <a:srgbClr val="FFFFFF"/>
                </a:solidFill>
                <a:latin typeface="Arial Black"/>
                <a:cs typeface="Arial Black"/>
              </a:rPr>
              <a:t>sebelumnya, </a:t>
            </a:r>
            <a:r>
              <a:rPr dirty="0" sz="800" spc="-110">
                <a:solidFill>
                  <a:srgbClr val="FFFFFF"/>
                </a:solidFill>
                <a:latin typeface="Arial Black"/>
                <a:cs typeface="Arial Black"/>
              </a:rPr>
              <a:t>peserta </a:t>
            </a:r>
            <a:r>
              <a:rPr dirty="0" sz="800" spc="-95">
                <a:solidFill>
                  <a:srgbClr val="FFFFFF"/>
                </a:solidFill>
                <a:latin typeface="Arial Black"/>
                <a:cs typeface="Arial Black"/>
              </a:rPr>
              <a:t>didik </a:t>
            </a:r>
            <a:r>
              <a:rPr dirty="0" sz="800" spc="-114">
                <a:solidFill>
                  <a:srgbClr val="FFFFFF"/>
                </a:solidFill>
                <a:latin typeface="Arial Black"/>
                <a:cs typeface="Arial Black"/>
              </a:rPr>
              <a:t>membuat </a:t>
            </a:r>
            <a:r>
              <a:rPr dirty="0" sz="800" spc="-110">
                <a:solidFill>
                  <a:srgbClr val="FFFFFF"/>
                </a:solidFill>
                <a:latin typeface="Arial Black"/>
                <a:cs typeface="Arial Black"/>
              </a:rPr>
              <a:t>seluruh </a:t>
            </a:r>
            <a:r>
              <a:rPr dirty="0" sz="800" spc="-105">
                <a:solidFill>
                  <a:srgbClr val="FFFFFF"/>
                </a:solidFill>
                <a:latin typeface="Arial Black"/>
                <a:cs typeface="Arial Black"/>
              </a:rPr>
              <a:t>alat  </a:t>
            </a:r>
            <a:r>
              <a:rPr dirty="0" sz="800" spc="-110">
                <a:solidFill>
                  <a:srgbClr val="FFFFFF"/>
                </a:solidFill>
                <a:latin typeface="Arial Black"/>
                <a:cs typeface="Arial Black"/>
              </a:rPr>
              <a:t>yang </a:t>
            </a:r>
            <a:r>
              <a:rPr dirty="0" sz="800" spc="-100">
                <a:solidFill>
                  <a:srgbClr val="FFFFFF"/>
                </a:solidFill>
                <a:latin typeface="Arial Black"/>
                <a:cs typeface="Arial Black"/>
              </a:rPr>
              <a:t>dibutuhkan </a:t>
            </a:r>
            <a:r>
              <a:rPr dirty="0" sz="800" spc="-105">
                <a:solidFill>
                  <a:srgbClr val="FFFFFF"/>
                </a:solidFill>
                <a:latin typeface="Arial Black"/>
                <a:cs typeface="Arial Black"/>
              </a:rPr>
              <a:t>untuk </a:t>
            </a:r>
            <a:r>
              <a:rPr dirty="0" sz="800" spc="-120">
                <a:solidFill>
                  <a:srgbClr val="FFFFFF"/>
                </a:solidFill>
                <a:latin typeface="Arial Black"/>
                <a:cs typeface="Arial Black"/>
              </a:rPr>
              <a:t>simulasi</a:t>
            </a:r>
            <a:r>
              <a:rPr dirty="0" sz="800" spc="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800" spc="-110">
                <a:solidFill>
                  <a:srgbClr val="FFFFFF"/>
                </a:solidFill>
                <a:latin typeface="Arial Black"/>
                <a:cs typeface="Arial Black"/>
              </a:rPr>
              <a:t>pemilu.</a:t>
            </a:r>
            <a:endParaRPr sz="800">
              <a:latin typeface="Arial Black"/>
              <a:cs typeface="Arial Black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167535" y="1845246"/>
            <a:ext cx="1730375" cy="1094105"/>
          </a:xfrm>
          <a:custGeom>
            <a:avLst/>
            <a:gdLst/>
            <a:ahLst/>
            <a:cxnLst/>
            <a:rect l="l" t="t" r="r" b="b"/>
            <a:pathLst>
              <a:path w="1730375" h="1094105">
                <a:moveTo>
                  <a:pt x="1659496" y="1094097"/>
                </a:moveTo>
                <a:lnTo>
                  <a:pt x="70299" y="1094097"/>
                </a:lnTo>
                <a:lnTo>
                  <a:pt x="42936" y="1088573"/>
                </a:lnTo>
                <a:lnTo>
                  <a:pt x="20590" y="1073507"/>
                </a:lnTo>
                <a:lnTo>
                  <a:pt x="5524" y="1051161"/>
                </a:lnTo>
                <a:lnTo>
                  <a:pt x="0" y="1023797"/>
                </a:lnTo>
                <a:lnTo>
                  <a:pt x="0" y="70294"/>
                </a:lnTo>
                <a:lnTo>
                  <a:pt x="5524" y="42933"/>
                </a:lnTo>
                <a:lnTo>
                  <a:pt x="20590" y="20589"/>
                </a:lnTo>
                <a:lnTo>
                  <a:pt x="42936" y="5524"/>
                </a:lnTo>
                <a:lnTo>
                  <a:pt x="70299" y="0"/>
                </a:lnTo>
                <a:lnTo>
                  <a:pt x="1659496" y="0"/>
                </a:lnTo>
                <a:lnTo>
                  <a:pt x="1698495" y="11810"/>
                </a:lnTo>
                <a:lnTo>
                  <a:pt x="1724446" y="43394"/>
                </a:lnTo>
                <a:lnTo>
                  <a:pt x="1729796" y="70294"/>
                </a:lnTo>
                <a:lnTo>
                  <a:pt x="1729796" y="1023797"/>
                </a:lnTo>
                <a:lnTo>
                  <a:pt x="1724271" y="1051161"/>
                </a:lnTo>
                <a:lnTo>
                  <a:pt x="1709205" y="1073507"/>
                </a:lnTo>
                <a:lnTo>
                  <a:pt x="1686860" y="1088573"/>
                </a:lnTo>
                <a:lnTo>
                  <a:pt x="1659496" y="1094097"/>
                </a:lnTo>
                <a:close/>
              </a:path>
            </a:pathLst>
          </a:custGeom>
          <a:solidFill>
            <a:srgbClr val="87AEA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7333358" y="1969324"/>
            <a:ext cx="1443355" cy="6070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1750" marR="5080" indent="-19685">
              <a:lnSpc>
                <a:spcPct val="114999"/>
              </a:lnSpc>
              <a:spcBef>
                <a:spcPts val="100"/>
              </a:spcBef>
            </a:pPr>
            <a:r>
              <a:rPr dirty="0" sz="900" spc="-100" b="1">
                <a:solidFill>
                  <a:srgbClr val="FFFFFF"/>
                </a:solidFill>
                <a:latin typeface="Arial"/>
                <a:cs typeface="Arial"/>
              </a:rPr>
              <a:t>13. </a:t>
            </a:r>
            <a:r>
              <a:rPr dirty="0" sz="900" spc="-40" b="1">
                <a:solidFill>
                  <a:srgbClr val="FFFFFF"/>
                </a:solidFill>
                <a:latin typeface="Arial"/>
                <a:cs typeface="Arial"/>
              </a:rPr>
              <a:t>Pemungutan </a:t>
            </a:r>
            <a:r>
              <a:rPr dirty="0" sz="900" spc="-60" b="1">
                <a:solidFill>
                  <a:srgbClr val="FFFFFF"/>
                </a:solidFill>
                <a:latin typeface="Arial"/>
                <a:cs typeface="Arial"/>
              </a:rPr>
              <a:t>suara </a:t>
            </a:r>
            <a:r>
              <a:rPr dirty="0" sz="900" spc="-25" b="1">
                <a:solidFill>
                  <a:srgbClr val="FFFFFF"/>
                </a:solidFill>
                <a:latin typeface="Arial"/>
                <a:cs typeface="Arial"/>
              </a:rPr>
              <a:t>untuk  </a:t>
            </a:r>
            <a:r>
              <a:rPr dirty="0" sz="900" spc="-30" b="1">
                <a:solidFill>
                  <a:srgbClr val="FFFFFF"/>
                </a:solidFill>
                <a:latin typeface="Arial"/>
                <a:cs typeface="Arial"/>
              </a:rPr>
              <a:t>pemilihan </a:t>
            </a:r>
            <a:r>
              <a:rPr dirty="0" sz="900" spc="-20" b="1">
                <a:solidFill>
                  <a:srgbClr val="FFFFFF"/>
                </a:solidFill>
                <a:latin typeface="Arial"/>
                <a:cs typeface="Arial"/>
              </a:rPr>
              <a:t>ketua </a:t>
            </a:r>
            <a:r>
              <a:rPr dirty="0" sz="900" spc="-80" b="1">
                <a:solidFill>
                  <a:srgbClr val="FFFFFF"/>
                </a:solidFill>
                <a:latin typeface="Arial"/>
                <a:cs typeface="Arial"/>
              </a:rPr>
              <a:t>OSIS </a:t>
            </a:r>
            <a:r>
              <a:rPr dirty="0" sz="900" spc="-5" b="1">
                <a:solidFill>
                  <a:srgbClr val="FFFFFF"/>
                </a:solidFill>
                <a:latin typeface="Arial"/>
                <a:cs typeface="Arial"/>
              </a:rPr>
              <a:t>(4</a:t>
            </a:r>
            <a:r>
              <a:rPr dirty="0" sz="9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 spc="-90" b="1">
                <a:solidFill>
                  <a:srgbClr val="FFFFFF"/>
                </a:solidFill>
                <a:latin typeface="Arial"/>
                <a:cs typeface="Arial"/>
              </a:rPr>
              <a:t>JP)</a:t>
            </a:r>
            <a:endParaRPr sz="900">
              <a:latin typeface="Arial"/>
              <a:cs typeface="Arial"/>
            </a:endParaRPr>
          </a:p>
          <a:p>
            <a:pPr marL="45085">
              <a:lnSpc>
                <a:spcPct val="100000"/>
              </a:lnSpc>
              <a:spcBef>
                <a:spcPts val="1130"/>
              </a:spcBef>
            </a:pPr>
            <a:r>
              <a:rPr dirty="0" sz="800" spc="-120">
                <a:solidFill>
                  <a:srgbClr val="FFFFFF"/>
                </a:solidFill>
                <a:latin typeface="Arial Black"/>
                <a:cs typeface="Arial Black"/>
              </a:rPr>
              <a:t>Simulasi </a:t>
            </a:r>
            <a:r>
              <a:rPr dirty="0" sz="800" spc="-105">
                <a:solidFill>
                  <a:srgbClr val="FFFFFF"/>
                </a:solidFill>
                <a:latin typeface="Arial Black"/>
                <a:cs typeface="Arial Black"/>
              </a:rPr>
              <a:t>pemilihan </a:t>
            </a:r>
            <a:r>
              <a:rPr dirty="0" sz="800" spc="-114">
                <a:solidFill>
                  <a:srgbClr val="FFFFFF"/>
                </a:solidFill>
                <a:latin typeface="Arial Black"/>
                <a:cs typeface="Arial Black"/>
              </a:rPr>
              <a:t>ketua</a:t>
            </a:r>
            <a:r>
              <a:rPr dirty="0" sz="800" spc="-1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800" spc="-125">
                <a:solidFill>
                  <a:srgbClr val="FFFFFF"/>
                </a:solidFill>
                <a:latin typeface="Arial Black"/>
                <a:cs typeface="Arial Black"/>
              </a:rPr>
              <a:t>osis</a:t>
            </a:r>
            <a:endParaRPr sz="800">
              <a:latin typeface="Arial Black"/>
              <a:cs typeface="Arial Black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493290" y="1845246"/>
            <a:ext cx="2595880" cy="1094105"/>
          </a:xfrm>
          <a:custGeom>
            <a:avLst/>
            <a:gdLst/>
            <a:ahLst/>
            <a:cxnLst/>
            <a:rect l="l" t="t" r="r" b="b"/>
            <a:pathLst>
              <a:path w="2595879" h="1094105">
                <a:moveTo>
                  <a:pt x="2525294" y="1094097"/>
                </a:moveTo>
                <a:lnTo>
                  <a:pt x="70299" y="1094097"/>
                </a:lnTo>
                <a:lnTo>
                  <a:pt x="42936" y="1088573"/>
                </a:lnTo>
                <a:lnTo>
                  <a:pt x="20590" y="1073507"/>
                </a:lnTo>
                <a:lnTo>
                  <a:pt x="5524" y="1051161"/>
                </a:lnTo>
                <a:lnTo>
                  <a:pt x="0" y="1023797"/>
                </a:lnTo>
                <a:lnTo>
                  <a:pt x="0" y="70294"/>
                </a:lnTo>
                <a:lnTo>
                  <a:pt x="5524" y="42933"/>
                </a:lnTo>
                <a:lnTo>
                  <a:pt x="20590" y="20589"/>
                </a:lnTo>
                <a:lnTo>
                  <a:pt x="42936" y="5524"/>
                </a:lnTo>
                <a:lnTo>
                  <a:pt x="70299" y="0"/>
                </a:lnTo>
                <a:lnTo>
                  <a:pt x="2525294" y="0"/>
                </a:lnTo>
                <a:lnTo>
                  <a:pt x="2564293" y="11810"/>
                </a:lnTo>
                <a:lnTo>
                  <a:pt x="2590244" y="43394"/>
                </a:lnTo>
                <a:lnTo>
                  <a:pt x="2595594" y="70294"/>
                </a:lnTo>
                <a:lnTo>
                  <a:pt x="2595594" y="1023797"/>
                </a:lnTo>
                <a:lnTo>
                  <a:pt x="2590070" y="1051161"/>
                </a:lnTo>
                <a:lnTo>
                  <a:pt x="2575004" y="1073507"/>
                </a:lnTo>
                <a:lnTo>
                  <a:pt x="2552658" y="1088573"/>
                </a:lnTo>
                <a:lnTo>
                  <a:pt x="2525294" y="1094097"/>
                </a:lnTo>
                <a:close/>
              </a:path>
            </a:pathLst>
          </a:custGeom>
          <a:solidFill>
            <a:srgbClr val="87AEA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4762455" y="1893124"/>
            <a:ext cx="2131060" cy="95059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70180" marR="109855" indent="-145415">
              <a:lnSpc>
                <a:spcPct val="114999"/>
              </a:lnSpc>
              <a:spcBef>
                <a:spcPts val="100"/>
              </a:spcBef>
            </a:pPr>
            <a:r>
              <a:rPr dirty="0" sz="900" spc="-80" b="1">
                <a:solidFill>
                  <a:srgbClr val="FFFFFF"/>
                </a:solidFill>
                <a:latin typeface="Arial"/>
                <a:cs typeface="Arial"/>
              </a:rPr>
              <a:t>14. </a:t>
            </a:r>
            <a:r>
              <a:rPr dirty="0" sz="900" spc="-55" b="1">
                <a:solidFill>
                  <a:srgbClr val="FFFFFF"/>
                </a:solidFill>
                <a:latin typeface="Arial"/>
                <a:cs typeface="Arial"/>
              </a:rPr>
              <a:t>Evaluasi Simulasi </a:t>
            </a:r>
            <a:r>
              <a:rPr dirty="0" sz="900" spc="-30" b="1">
                <a:solidFill>
                  <a:srgbClr val="FFFFFF"/>
                </a:solidFill>
                <a:latin typeface="Arial"/>
                <a:cs typeface="Arial"/>
              </a:rPr>
              <a:t>pemungutan </a:t>
            </a:r>
            <a:r>
              <a:rPr dirty="0" sz="900" spc="-60" b="1">
                <a:solidFill>
                  <a:srgbClr val="FFFFFF"/>
                </a:solidFill>
                <a:latin typeface="Arial"/>
                <a:cs typeface="Arial"/>
              </a:rPr>
              <a:t>suara  </a:t>
            </a:r>
            <a:r>
              <a:rPr dirty="0" sz="900" spc="-25" b="1">
                <a:solidFill>
                  <a:srgbClr val="FFFFFF"/>
                </a:solidFill>
                <a:latin typeface="Arial"/>
                <a:cs typeface="Arial"/>
              </a:rPr>
              <a:t>untuk </a:t>
            </a:r>
            <a:r>
              <a:rPr dirty="0" sz="900" spc="-30" b="1">
                <a:solidFill>
                  <a:srgbClr val="FFFFFF"/>
                </a:solidFill>
                <a:latin typeface="Arial"/>
                <a:cs typeface="Arial"/>
              </a:rPr>
              <a:t>pemilihan </a:t>
            </a:r>
            <a:r>
              <a:rPr dirty="0" sz="900" spc="-20" b="1">
                <a:solidFill>
                  <a:srgbClr val="FFFFFF"/>
                </a:solidFill>
                <a:latin typeface="Arial"/>
                <a:cs typeface="Arial"/>
              </a:rPr>
              <a:t>ketua </a:t>
            </a:r>
            <a:r>
              <a:rPr dirty="0" sz="900" spc="-80" b="1">
                <a:solidFill>
                  <a:srgbClr val="FFFFFF"/>
                </a:solidFill>
                <a:latin typeface="Arial"/>
                <a:cs typeface="Arial"/>
              </a:rPr>
              <a:t>OSIS </a:t>
            </a:r>
            <a:r>
              <a:rPr dirty="0" sz="900" spc="-30" b="1">
                <a:solidFill>
                  <a:srgbClr val="FFFFFF"/>
                </a:solidFill>
                <a:latin typeface="Arial"/>
                <a:cs typeface="Arial"/>
              </a:rPr>
              <a:t>(2</a:t>
            </a:r>
            <a:r>
              <a:rPr dirty="0" sz="900" spc="-2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 spc="-90" b="1">
                <a:solidFill>
                  <a:srgbClr val="FFFFFF"/>
                </a:solidFill>
                <a:latin typeface="Arial"/>
                <a:cs typeface="Arial"/>
              </a:rPr>
              <a:t>JP)</a:t>
            </a:r>
            <a:endParaRPr sz="900">
              <a:latin typeface="Arial"/>
              <a:cs typeface="Arial"/>
            </a:endParaRPr>
          </a:p>
          <a:p>
            <a:pPr algn="ctr" marL="12700" marR="5080" indent="-635">
              <a:lnSpc>
                <a:spcPct val="114999"/>
              </a:lnSpc>
              <a:spcBef>
                <a:spcPts val="384"/>
              </a:spcBef>
            </a:pPr>
            <a:r>
              <a:rPr dirty="0" sz="800" spc="-130">
                <a:solidFill>
                  <a:srgbClr val="FFFFFF"/>
                </a:solidFill>
                <a:latin typeface="Arial Black"/>
                <a:cs typeface="Arial Black"/>
              </a:rPr>
              <a:t>Proses </a:t>
            </a:r>
            <a:r>
              <a:rPr dirty="0" sz="800" spc="-114">
                <a:solidFill>
                  <a:srgbClr val="FFFFFF"/>
                </a:solidFill>
                <a:latin typeface="Arial Black"/>
                <a:cs typeface="Arial Black"/>
              </a:rPr>
              <a:t>evaluasi </a:t>
            </a:r>
            <a:r>
              <a:rPr dirty="0" sz="800" spc="-100">
                <a:solidFill>
                  <a:srgbClr val="FFFFFF"/>
                </a:solidFill>
                <a:latin typeface="Arial Black"/>
                <a:cs typeface="Arial Black"/>
              </a:rPr>
              <a:t>dari </a:t>
            </a:r>
            <a:r>
              <a:rPr dirty="0" sz="800" spc="-114">
                <a:solidFill>
                  <a:srgbClr val="FFFFFF"/>
                </a:solidFill>
                <a:latin typeface="Arial Black"/>
                <a:cs typeface="Arial Black"/>
              </a:rPr>
              <a:t>kegiatan </a:t>
            </a:r>
            <a:r>
              <a:rPr dirty="0" sz="800" spc="-120">
                <a:solidFill>
                  <a:srgbClr val="FFFFFF"/>
                </a:solidFill>
                <a:latin typeface="Arial Black"/>
                <a:cs typeface="Arial Black"/>
              </a:rPr>
              <a:t>simulasi </a:t>
            </a:r>
            <a:r>
              <a:rPr dirty="0" sz="800" spc="-105">
                <a:solidFill>
                  <a:srgbClr val="FFFFFF"/>
                </a:solidFill>
                <a:latin typeface="Arial Black"/>
                <a:cs typeface="Arial Black"/>
              </a:rPr>
              <a:t>pemilihan  </a:t>
            </a:r>
            <a:r>
              <a:rPr dirty="0" sz="800" spc="-130">
                <a:solidFill>
                  <a:srgbClr val="FFFFFF"/>
                </a:solidFill>
                <a:latin typeface="Arial Black"/>
                <a:cs typeface="Arial Black"/>
              </a:rPr>
              <a:t>Ketua </a:t>
            </a:r>
            <a:r>
              <a:rPr dirty="0" sz="800" spc="-135">
                <a:solidFill>
                  <a:srgbClr val="FFFFFF"/>
                </a:solidFill>
                <a:latin typeface="Arial Black"/>
                <a:cs typeface="Arial Black"/>
              </a:rPr>
              <a:t>OSIS </a:t>
            </a:r>
            <a:r>
              <a:rPr dirty="0" sz="800" spc="-110">
                <a:solidFill>
                  <a:srgbClr val="FFFFFF"/>
                </a:solidFill>
                <a:latin typeface="Arial Black"/>
                <a:cs typeface="Arial Black"/>
              </a:rPr>
              <a:t>guna </a:t>
            </a:r>
            <a:r>
              <a:rPr dirty="0" sz="800" spc="-114">
                <a:solidFill>
                  <a:srgbClr val="FFFFFF"/>
                </a:solidFill>
                <a:latin typeface="Arial Black"/>
                <a:cs typeface="Arial Black"/>
              </a:rPr>
              <a:t>mengumpulkan </a:t>
            </a:r>
            <a:r>
              <a:rPr dirty="0" sz="800" spc="-110">
                <a:solidFill>
                  <a:srgbClr val="FFFFFF"/>
                </a:solidFill>
                <a:latin typeface="Arial Black"/>
                <a:cs typeface="Arial Black"/>
              </a:rPr>
              <a:t>dan mengolah  </a:t>
            </a:r>
            <a:r>
              <a:rPr dirty="0" sz="800" spc="-105">
                <a:solidFill>
                  <a:srgbClr val="FFFFFF"/>
                </a:solidFill>
                <a:latin typeface="Arial Black"/>
                <a:cs typeface="Arial Black"/>
              </a:rPr>
              <a:t>data </a:t>
            </a:r>
            <a:r>
              <a:rPr dirty="0" sz="800" spc="-100">
                <a:solidFill>
                  <a:srgbClr val="FFFFFF"/>
                </a:solidFill>
                <a:latin typeface="Arial Black"/>
                <a:cs typeface="Arial Black"/>
              </a:rPr>
              <a:t>dari </a:t>
            </a:r>
            <a:r>
              <a:rPr dirty="0" sz="800" spc="-114">
                <a:solidFill>
                  <a:srgbClr val="FFFFFF"/>
                </a:solidFill>
                <a:latin typeface="Arial Black"/>
                <a:cs typeface="Arial Black"/>
              </a:rPr>
              <a:t>hasil umpan </a:t>
            </a:r>
            <a:r>
              <a:rPr dirty="0" sz="800" spc="-110">
                <a:solidFill>
                  <a:srgbClr val="FFFFFF"/>
                </a:solidFill>
                <a:latin typeface="Arial Black"/>
                <a:cs typeface="Arial Black"/>
              </a:rPr>
              <a:t>balik yang </a:t>
            </a:r>
            <a:r>
              <a:rPr dirty="0" sz="800" spc="-100">
                <a:solidFill>
                  <a:srgbClr val="FFFFFF"/>
                </a:solidFill>
                <a:latin typeface="Arial Black"/>
                <a:cs typeface="Arial Black"/>
              </a:rPr>
              <a:t>diterima </a:t>
            </a:r>
            <a:r>
              <a:rPr dirty="0" sz="800" spc="-135">
                <a:solidFill>
                  <a:srgbClr val="FFFFFF"/>
                </a:solidFill>
                <a:latin typeface="Arial Black"/>
                <a:cs typeface="Arial Black"/>
              </a:rPr>
              <a:t>selama  </a:t>
            </a:r>
            <a:r>
              <a:rPr dirty="0" sz="800" spc="-120">
                <a:solidFill>
                  <a:srgbClr val="FFFFFF"/>
                </a:solidFill>
                <a:latin typeface="Arial Black"/>
                <a:cs typeface="Arial Black"/>
              </a:rPr>
              <a:t>proses</a:t>
            </a:r>
            <a:r>
              <a:rPr dirty="0" sz="800" spc="-8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800" spc="-120">
                <a:solidFill>
                  <a:srgbClr val="FFFFFF"/>
                </a:solidFill>
                <a:latin typeface="Arial Black"/>
                <a:cs typeface="Arial Black"/>
              </a:rPr>
              <a:t>simulasi.</a:t>
            </a:r>
            <a:endParaRPr sz="800">
              <a:latin typeface="Arial Black"/>
              <a:cs typeface="Arial Black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2446170" y="1011472"/>
            <a:ext cx="5706110" cy="1928495"/>
            <a:chOff x="2446170" y="1011472"/>
            <a:chExt cx="5706110" cy="1928495"/>
          </a:xfrm>
        </p:grpSpPr>
        <p:sp>
          <p:nvSpPr>
            <p:cNvPr id="20" name="object 20"/>
            <p:cNvSpPr/>
            <p:nvPr/>
          </p:nvSpPr>
          <p:spPr>
            <a:xfrm>
              <a:off x="2446159" y="1011478"/>
              <a:ext cx="5706110" cy="1421765"/>
            </a:xfrm>
            <a:custGeom>
              <a:avLst/>
              <a:gdLst/>
              <a:ahLst/>
              <a:cxnLst/>
              <a:rect l="l" t="t" r="r" b="b"/>
              <a:pathLst>
                <a:path w="5706109" h="1421764">
                  <a:moveTo>
                    <a:pt x="195605" y="112953"/>
                  </a:moveTo>
                  <a:lnTo>
                    <a:pt x="0" y="0"/>
                  </a:lnTo>
                  <a:lnTo>
                    <a:pt x="0" y="225894"/>
                  </a:lnTo>
                  <a:lnTo>
                    <a:pt x="195605" y="112953"/>
                  </a:lnTo>
                  <a:close/>
                </a:path>
                <a:path w="5706109" h="1421764">
                  <a:moveTo>
                    <a:pt x="2215604" y="112953"/>
                  </a:moveTo>
                  <a:lnTo>
                    <a:pt x="2019998" y="0"/>
                  </a:lnTo>
                  <a:lnTo>
                    <a:pt x="2019998" y="225894"/>
                  </a:lnTo>
                  <a:lnTo>
                    <a:pt x="2215604" y="112953"/>
                  </a:lnTo>
                  <a:close/>
                </a:path>
                <a:path w="5706109" h="1421764">
                  <a:moveTo>
                    <a:pt x="4059097" y="112953"/>
                  </a:moveTo>
                  <a:lnTo>
                    <a:pt x="3863492" y="0"/>
                  </a:lnTo>
                  <a:lnTo>
                    <a:pt x="3863492" y="225894"/>
                  </a:lnTo>
                  <a:lnTo>
                    <a:pt x="4059097" y="112953"/>
                  </a:lnTo>
                  <a:close/>
                </a:path>
                <a:path w="5706109" h="1421764">
                  <a:moveTo>
                    <a:pt x="4801324" y="1195806"/>
                  </a:moveTo>
                  <a:lnTo>
                    <a:pt x="4605718" y="1308760"/>
                  </a:lnTo>
                  <a:lnTo>
                    <a:pt x="4801324" y="1421714"/>
                  </a:lnTo>
                  <a:lnTo>
                    <a:pt x="4801324" y="1195806"/>
                  </a:lnTo>
                  <a:close/>
                </a:path>
                <a:path w="5706109" h="1421764">
                  <a:moveTo>
                    <a:pt x="5706046" y="732586"/>
                  </a:moveTo>
                  <a:lnTo>
                    <a:pt x="5480139" y="732586"/>
                  </a:lnTo>
                  <a:lnTo>
                    <a:pt x="5593092" y="928192"/>
                  </a:lnTo>
                  <a:lnTo>
                    <a:pt x="5706046" y="732586"/>
                  </a:lnTo>
                  <a:close/>
                </a:path>
              </a:pathLst>
            </a:custGeom>
            <a:solidFill>
              <a:srgbClr val="124F5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2570894" y="1845246"/>
              <a:ext cx="1820545" cy="1094105"/>
            </a:xfrm>
            <a:custGeom>
              <a:avLst/>
              <a:gdLst/>
              <a:ahLst/>
              <a:cxnLst/>
              <a:rect l="l" t="t" r="r" b="b"/>
              <a:pathLst>
                <a:path w="1820545" h="1094105">
                  <a:moveTo>
                    <a:pt x="1750096" y="1094097"/>
                  </a:moveTo>
                  <a:lnTo>
                    <a:pt x="70299" y="1094097"/>
                  </a:lnTo>
                  <a:lnTo>
                    <a:pt x="42936" y="1088573"/>
                  </a:lnTo>
                  <a:lnTo>
                    <a:pt x="20590" y="1073507"/>
                  </a:lnTo>
                  <a:lnTo>
                    <a:pt x="5524" y="1051161"/>
                  </a:lnTo>
                  <a:lnTo>
                    <a:pt x="0" y="1023797"/>
                  </a:lnTo>
                  <a:lnTo>
                    <a:pt x="0" y="70294"/>
                  </a:lnTo>
                  <a:lnTo>
                    <a:pt x="5524" y="42933"/>
                  </a:lnTo>
                  <a:lnTo>
                    <a:pt x="20590" y="20589"/>
                  </a:lnTo>
                  <a:lnTo>
                    <a:pt x="42936" y="5524"/>
                  </a:lnTo>
                  <a:lnTo>
                    <a:pt x="70299" y="0"/>
                  </a:lnTo>
                  <a:lnTo>
                    <a:pt x="1750096" y="0"/>
                  </a:lnTo>
                  <a:lnTo>
                    <a:pt x="1789095" y="11810"/>
                  </a:lnTo>
                  <a:lnTo>
                    <a:pt x="1815046" y="43394"/>
                  </a:lnTo>
                  <a:lnTo>
                    <a:pt x="1820396" y="70294"/>
                  </a:lnTo>
                  <a:lnTo>
                    <a:pt x="1820396" y="1023797"/>
                  </a:lnTo>
                  <a:lnTo>
                    <a:pt x="1814871" y="1051161"/>
                  </a:lnTo>
                  <a:lnTo>
                    <a:pt x="1799805" y="1073507"/>
                  </a:lnTo>
                  <a:lnTo>
                    <a:pt x="1777460" y="1088573"/>
                  </a:lnTo>
                  <a:lnTo>
                    <a:pt x="1750096" y="1094097"/>
                  </a:lnTo>
                  <a:close/>
                </a:path>
              </a:pathLst>
            </a:custGeom>
            <a:solidFill>
              <a:srgbClr val="87AEA5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2" name="object 22"/>
          <p:cNvSpPr txBox="1"/>
          <p:nvPr/>
        </p:nvSpPr>
        <p:spPr>
          <a:xfrm>
            <a:off x="4820785" y="641153"/>
            <a:ext cx="1363345" cy="8693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9554" marR="35560" indent="-237490">
              <a:lnSpc>
                <a:spcPct val="114999"/>
              </a:lnSpc>
              <a:spcBef>
                <a:spcPts val="100"/>
              </a:spcBef>
            </a:pPr>
            <a:r>
              <a:rPr dirty="0" sz="900" spc="-140" b="1">
                <a:solidFill>
                  <a:srgbClr val="FFFFFF"/>
                </a:solidFill>
                <a:latin typeface="Arial"/>
                <a:cs typeface="Arial"/>
              </a:rPr>
              <a:t>11. </a:t>
            </a:r>
            <a:r>
              <a:rPr dirty="0" sz="900" spc="-50" b="1">
                <a:solidFill>
                  <a:srgbClr val="FFFFFF"/>
                </a:solidFill>
                <a:latin typeface="Arial"/>
                <a:cs typeface="Arial"/>
              </a:rPr>
              <a:t>Perencanaan </a:t>
            </a:r>
            <a:r>
              <a:rPr dirty="0" sz="900" spc="-40" b="1">
                <a:solidFill>
                  <a:srgbClr val="FFFFFF"/>
                </a:solidFill>
                <a:latin typeface="Arial"/>
                <a:cs typeface="Arial"/>
              </a:rPr>
              <a:t>Pemilihan  </a:t>
            </a:r>
            <a:r>
              <a:rPr dirty="0" sz="900" spc="-35" b="1">
                <a:solidFill>
                  <a:srgbClr val="FFFFFF"/>
                </a:solidFill>
                <a:latin typeface="Arial"/>
                <a:cs typeface="Arial"/>
              </a:rPr>
              <a:t>Ketua </a:t>
            </a:r>
            <a:r>
              <a:rPr dirty="0" sz="900" spc="-75" b="1">
                <a:solidFill>
                  <a:srgbClr val="FFFFFF"/>
                </a:solidFill>
                <a:latin typeface="Arial"/>
                <a:cs typeface="Arial"/>
              </a:rPr>
              <a:t>Osis </a:t>
            </a:r>
            <a:r>
              <a:rPr dirty="0" sz="900" spc="-30" b="1">
                <a:solidFill>
                  <a:srgbClr val="FFFFFF"/>
                </a:solidFill>
                <a:latin typeface="Arial"/>
                <a:cs typeface="Arial"/>
              </a:rPr>
              <a:t>(2</a:t>
            </a:r>
            <a:r>
              <a:rPr dirty="0" sz="90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 spc="-90" b="1">
                <a:solidFill>
                  <a:srgbClr val="FFFFFF"/>
                </a:solidFill>
                <a:latin typeface="Arial"/>
                <a:cs typeface="Arial"/>
              </a:rPr>
              <a:t>JP)</a:t>
            </a:r>
            <a:endParaRPr sz="900">
              <a:latin typeface="Arial"/>
              <a:cs typeface="Arial"/>
            </a:endParaRPr>
          </a:p>
          <a:p>
            <a:pPr algn="ctr" marL="70485" marR="5080">
              <a:lnSpc>
                <a:spcPct val="114999"/>
              </a:lnSpc>
              <a:spcBef>
                <a:spcPts val="844"/>
              </a:spcBef>
            </a:pPr>
            <a:r>
              <a:rPr dirty="0" sz="800" spc="-125">
                <a:solidFill>
                  <a:srgbClr val="FFFFFF"/>
                </a:solidFill>
                <a:latin typeface="Arial Black"/>
                <a:cs typeface="Arial Black"/>
              </a:rPr>
              <a:t>Perencanaan </a:t>
            </a:r>
            <a:r>
              <a:rPr dirty="0" sz="800" spc="-114">
                <a:solidFill>
                  <a:srgbClr val="FFFFFF"/>
                </a:solidFill>
                <a:latin typeface="Arial Black"/>
                <a:cs typeface="Arial Black"/>
              </a:rPr>
              <a:t>persiapan </a:t>
            </a:r>
            <a:r>
              <a:rPr dirty="0" sz="800" spc="-105">
                <a:solidFill>
                  <a:srgbClr val="FFFFFF"/>
                </a:solidFill>
                <a:latin typeface="Arial Black"/>
                <a:cs typeface="Arial Black"/>
              </a:rPr>
              <a:t>untuk  pemungutan </a:t>
            </a:r>
            <a:r>
              <a:rPr dirty="0" sz="800" spc="-130">
                <a:solidFill>
                  <a:srgbClr val="FFFFFF"/>
                </a:solidFill>
                <a:latin typeface="Arial Black"/>
                <a:cs typeface="Arial Black"/>
              </a:rPr>
              <a:t>suara </a:t>
            </a:r>
            <a:r>
              <a:rPr dirty="0" sz="800" spc="-105">
                <a:solidFill>
                  <a:srgbClr val="FFFFFF"/>
                </a:solidFill>
                <a:latin typeface="Arial Black"/>
                <a:cs typeface="Arial Black"/>
              </a:rPr>
              <a:t>untuk  pemilihan </a:t>
            </a:r>
            <a:r>
              <a:rPr dirty="0" sz="800" spc="-114">
                <a:solidFill>
                  <a:srgbClr val="FFFFFF"/>
                </a:solidFill>
                <a:latin typeface="Arial Black"/>
                <a:cs typeface="Arial Black"/>
              </a:rPr>
              <a:t>ketua</a:t>
            </a:r>
            <a:r>
              <a:rPr dirty="0" sz="800" spc="-6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800" spc="-125">
                <a:solidFill>
                  <a:srgbClr val="FFFFFF"/>
                </a:solidFill>
                <a:latin typeface="Arial Black"/>
                <a:cs typeface="Arial Black"/>
              </a:rPr>
              <a:t>osis</a:t>
            </a:r>
            <a:endParaRPr sz="800">
              <a:latin typeface="Arial Black"/>
              <a:cs typeface="Arial Black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865078" y="1913698"/>
            <a:ext cx="146240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95" b="1">
                <a:solidFill>
                  <a:srgbClr val="FFFFFF"/>
                </a:solidFill>
                <a:latin typeface="Arial"/>
                <a:cs typeface="Arial"/>
              </a:rPr>
              <a:t>15. </a:t>
            </a:r>
            <a:r>
              <a:rPr dirty="0" sz="900" spc="-50" b="1">
                <a:solidFill>
                  <a:srgbClr val="FFFFFF"/>
                </a:solidFill>
                <a:latin typeface="Arial"/>
                <a:cs typeface="Arial"/>
              </a:rPr>
              <a:t>Persiapan Pameran </a:t>
            </a:r>
            <a:r>
              <a:rPr dirty="0" sz="900" spc="-30" b="1">
                <a:solidFill>
                  <a:srgbClr val="FFFFFF"/>
                </a:solidFill>
                <a:latin typeface="Arial"/>
                <a:cs typeface="Arial"/>
              </a:rPr>
              <a:t>(2</a:t>
            </a:r>
            <a:r>
              <a:rPr dirty="0" sz="900" spc="-9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 spc="-90" b="1">
                <a:solidFill>
                  <a:srgbClr val="FFFFFF"/>
                </a:solidFill>
                <a:latin typeface="Arial"/>
                <a:cs typeface="Arial"/>
              </a:rPr>
              <a:t>JP)</a:t>
            </a:r>
            <a:endParaRPr sz="9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887715" y="2240018"/>
            <a:ext cx="1431290" cy="4464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065" marR="5080" indent="-635">
              <a:lnSpc>
                <a:spcPct val="114999"/>
              </a:lnSpc>
              <a:spcBef>
                <a:spcPts val="100"/>
              </a:spcBef>
            </a:pPr>
            <a:r>
              <a:rPr dirty="0" sz="800" spc="-120">
                <a:solidFill>
                  <a:srgbClr val="FFFFFF"/>
                </a:solidFill>
                <a:latin typeface="Arial Black"/>
                <a:cs typeface="Arial Black"/>
              </a:rPr>
              <a:t>Peserta </a:t>
            </a:r>
            <a:r>
              <a:rPr dirty="0" sz="800" spc="-95">
                <a:solidFill>
                  <a:srgbClr val="FFFFFF"/>
                </a:solidFill>
                <a:latin typeface="Arial Black"/>
                <a:cs typeface="Arial Black"/>
              </a:rPr>
              <a:t>didik </a:t>
            </a:r>
            <a:r>
              <a:rPr dirty="0" sz="800" spc="-125">
                <a:solidFill>
                  <a:srgbClr val="FFFFFF"/>
                </a:solidFill>
                <a:latin typeface="Arial Black"/>
                <a:cs typeface="Arial Black"/>
              </a:rPr>
              <a:t>bersama </a:t>
            </a:r>
            <a:r>
              <a:rPr dirty="0" sz="800" spc="-110">
                <a:solidFill>
                  <a:srgbClr val="FFFFFF"/>
                </a:solidFill>
                <a:latin typeface="Arial Black"/>
                <a:cs typeface="Arial Black"/>
              </a:rPr>
              <a:t>dengan  </a:t>
            </a:r>
            <a:r>
              <a:rPr dirty="0" sz="800" spc="-114">
                <a:solidFill>
                  <a:srgbClr val="FFFFFF"/>
                </a:solidFill>
                <a:latin typeface="Arial Black"/>
                <a:cs typeface="Arial Black"/>
              </a:rPr>
              <a:t>pihak </a:t>
            </a:r>
            <a:r>
              <a:rPr dirty="0" sz="800" spc="-120">
                <a:solidFill>
                  <a:srgbClr val="FFFFFF"/>
                </a:solidFill>
                <a:latin typeface="Arial Black"/>
                <a:cs typeface="Arial Black"/>
              </a:rPr>
              <a:t>sekolah </a:t>
            </a:r>
            <a:r>
              <a:rPr dirty="0" sz="800" spc="-125">
                <a:solidFill>
                  <a:srgbClr val="FFFFFF"/>
                </a:solidFill>
                <a:latin typeface="Arial Black"/>
                <a:cs typeface="Arial Black"/>
              </a:rPr>
              <a:t>merancang </a:t>
            </a:r>
            <a:r>
              <a:rPr dirty="0" sz="800" spc="-120">
                <a:solidFill>
                  <a:srgbClr val="FFFFFF"/>
                </a:solidFill>
                <a:latin typeface="Arial Black"/>
                <a:cs typeface="Arial Black"/>
              </a:rPr>
              <a:t>proses  pameran.</a:t>
            </a:r>
            <a:endParaRPr sz="800">
              <a:latin typeface="Arial Black"/>
              <a:cs typeface="Arial Black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2564194" y="2207283"/>
            <a:ext cx="2204085" cy="1897380"/>
            <a:chOff x="2564194" y="2207283"/>
            <a:chExt cx="2204085" cy="1897380"/>
          </a:xfrm>
        </p:grpSpPr>
        <p:sp>
          <p:nvSpPr>
            <p:cNvPr id="26" name="object 26"/>
            <p:cNvSpPr/>
            <p:nvPr/>
          </p:nvSpPr>
          <p:spPr>
            <a:xfrm>
              <a:off x="4367116" y="2207283"/>
              <a:ext cx="196215" cy="226060"/>
            </a:xfrm>
            <a:custGeom>
              <a:avLst/>
              <a:gdLst/>
              <a:ahLst/>
              <a:cxnLst/>
              <a:rect l="l" t="t" r="r" b="b"/>
              <a:pathLst>
                <a:path w="196214" h="226060">
                  <a:moveTo>
                    <a:pt x="195599" y="225899"/>
                  </a:moveTo>
                  <a:lnTo>
                    <a:pt x="0" y="112949"/>
                  </a:lnTo>
                  <a:lnTo>
                    <a:pt x="195599" y="0"/>
                  </a:lnTo>
                  <a:lnTo>
                    <a:pt x="195599" y="225899"/>
                  </a:lnTo>
                  <a:close/>
                </a:path>
              </a:pathLst>
            </a:custGeom>
            <a:solidFill>
              <a:srgbClr val="124F5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2564194" y="3010369"/>
              <a:ext cx="2204085" cy="1094105"/>
            </a:xfrm>
            <a:custGeom>
              <a:avLst/>
              <a:gdLst/>
              <a:ahLst/>
              <a:cxnLst/>
              <a:rect l="l" t="t" r="r" b="b"/>
              <a:pathLst>
                <a:path w="2204085" h="1094104">
                  <a:moveTo>
                    <a:pt x="2133195" y="1094097"/>
                  </a:moveTo>
                  <a:lnTo>
                    <a:pt x="70299" y="1094097"/>
                  </a:lnTo>
                  <a:lnTo>
                    <a:pt x="42936" y="1088573"/>
                  </a:lnTo>
                  <a:lnTo>
                    <a:pt x="20590" y="1073507"/>
                  </a:lnTo>
                  <a:lnTo>
                    <a:pt x="5524" y="1051161"/>
                  </a:lnTo>
                  <a:lnTo>
                    <a:pt x="0" y="1023797"/>
                  </a:lnTo>
                  <a:lnTo>
                    <a:pt x="0" y="70299"/>
                  </a:lnTo>
                  <a:lnTo>
                    <a:pt x="5524" y="42936"/>
                  </a:lnTo>
                  <a:lnTo>
                    <a:pt x="20590" y="20590"/>
                  </a:lnTo>
                  <a:lnTo>
                    <a:pt x="42936" y="5524"/>
                  </a:lnTo>
                  <a:lnTo>
                    <a:pt x="70299" y="0"/>
                  </a:lnTo>
                  <a:lnTo>
                    <a:pt x="2133195" y="0"/>
                  </a:lnTo>
                  <a:lnTo>
                    <a:pt x="2172194" y="11812"/>
                  </a:lnTo>
                  <a:lnTo>
                    <a:pt x="2198145" y="43396"/>
                  </a:lnTo>
                  <a:lnTo>
                    <a:pt x="2203495" y="70299"/>
                  </a:lnTo>
                  <a:lnTo>
                    <a:pt x="2203495" y="1023797"/>
                  </a:lnTo>
                  <a:lnTo>
                    <a:pt x="2197971" y="1051161"/>
                  </a:lnTo>
                  <a:lnTo>
                    <a:pt x="2182905" y="1073507"/>
                  </a:lnTo>
                  <a:lnTo>
                    <a:pt x="2160559" y="1088573"/>
                  </a:lnTo>
                  <a:lnTo>
                    <a:pt x="2133195" y="1094097"/>
                  </a:lnTo>
                  <a:close/>
                </a:path>
              </a:pathLst>
            </a:custGeom>
            <a:solidFill>
              <a:srgbClr val="87AEA5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8" name="object 28"/>
          <p:cNvSpPr txBox="1"/>
          <p:nvPr/>
        </p:nvSpPr>
        <p:spPr>
          <a:xfrm>
            <a:off x="2687737" y="3058249"/>
            <a:ext cx="1921510" cy="9334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513715" marR="272415" indent="-227329">
              <a:lnSpc>
                <a:spcPct val="114999"/>
              </a:lnSpc>
              <a:spcBef>
                <a:spcPts val="100"/>
              </a:spcBef>
            </a:pPr>
            <a:r>
              <a:rPr dirty="0" sz="900" spc="-85" b="1">
                <a:solidFill>
                  <a:srgbClr val="FFFFFF"/>
                </a:solidFill>
                <a:latin typeface="Arial"/>
                <a:cs typeface="Arial"/>
              </a:rPr>
              <a:t>16. </a:t>
            </a:r>
            <a:r>
              <a:rPr dirty="0" sz="900" spc="-50" b="1">
                <a:solidFill>
                  <a:srgbClr val="FFFFFF"/>
                </a:solidFill>
                <a:latin typeface="Arial"/>
                <a:cs typeface="Arial"/>
              </a:rPr>
              <a:t>Pameran </a:t>
            </a:r>
            <a:r>
              <a:rPr dirty="0" sz="900" spc="-35" b="1">
                <a:solidFill>
                  <a:srgbClr val="FFFFFF"/>
                </a:solidFill>
                <a:latin typeface="Arial"/>
                <a:cs typeface="Arial"/>
              </a:rPr>
              <a:t>dan Formative  </a:t>
            </a:r>
            <a:r>
              <a:rPr dirty="0" sz="900" spc="-60" b="1">
                <a:solidFill>
                  <a:srgbClr val="FFFFFF"/>
                </a:solidFill>
                <a:latin typeface="Arial"/>
                <a:cs typeface="Arial"/>
              </a:rPr>
              <a:t>Assessment </a:t>
            </a:r>
            <a:r>
              <a:rPr dirty="0" sz="900" spc="-5" b="1">
                <a:solidFill>
                  <a:srgbClr val="FFFFFF"/>
                </a:solidFill>
                <a:latin typeface="Arial"/>
                <a:cs typeface="Arial"/>
              </a:rPr>
              <a:t>(4</a:t>
            </a:r>
            <a:r>
              <a:rPr dirty="0" sz="900" spc="-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 spc="-90" b="1">
                <a:solidFill>
                  <a:srgbClr val="FFFFFF"/>
                </a:solidFill>
                <a:latin typeface="Arial"/>
                <a:cs typeface="Arial"/>
              </a:rPr>
              <a:t>JP)</a:t>
            </a:r>
            <a:endParaRPr sz="900">
              <a:latin typeface="Arial"/>
              <a:cs typeface="Arial"/>
            </a:endParaRPr>
          </a:p>
          <a:p>
            <a:pPr algn="ctr" marL="12700" marR="5080" indent="-635">
              <a:lnSpc>
                <a:spcPct val="114999"/>
              </a:lnSpc>
              <a:spcBef>
                <a:spcPts val="245"/>
              </a:spcBef>
            </a:pPr>
            <a:r>
              <a:rPr dirty="0" sz="800" spc="-130">
                <a:solidFill>
                  <a:srgbClr val="FFFFFF"/>
                </a:solidFill>
                <a:latin typeface="Arial Black"/>
                <a:cs typeface="Arial Black"/>
              </a:rPr>
              <a:t>Pameran </a:t>
            </a:r>
            <a:r>
              <a:rPr dirty="0" sz="800" spc="-125">
                <a:solidFill>
                  <a:srgbClr val="FFFFFF"/>
                </a:solidFill>
                <a:latin typeface="Arial Black"/>
                <a:cs typeface="Arial Black"/>
              </a:rPr>
              <a:t>dilaksanakan </a:t>
            </a:r>
            <a:r>
              <a:rPr dirty="0" sz="800" spc="-110">
                <a:solidFill>
                  <a:srgbClr val="FFFFFF"/>
                </a:solidFill>
                <a:latin typeface="Arial Black"/>
                <a:cs typeface="Arial Black"/>
              </a:rPr>
              <a:t>guna </a:t>
            </a:r>
            <a:r>
              <a:rPr dirty="0" sz="800" spc="-120">
                <a:solidFill>
                  <a:srgbClr val="FFFFFF"/>
                </a:solidFill>
                <a:latin typeface="Arial Black"/>
                <a:cs typeface="Arial Black"/>
              </a:rPr>
              <a:t>mengenalkan  sistem demokrasi </a:t>
            </a:r>
            <a:r>
              <a:rPr dirty="0" sz="800" spc="-110">
                <a:solidFill>
                  <a:srgbClr val="FFFFFF"/>
                </a:solidFill>
                <a:latin typeface="Arial Black"/>
                <a:cs typeface="Arial Black"/>
              </a:rPr>
              <a:t>dan penerapan </a:t>
            </a:r>
            <a:r>
              <a:rPr dirty="0" sz="800" spc="-120">
                <a:solidFill>
                  <a:srgbClr val="FFFFFF"/>
                </a:solidFill>
                <a:latin typeface="Arial Black"/>
                <a:cs typeface="Arial Black"/>
              </a:rPr>
              <a:t>dalam  </a:t>
            </a:r>
            <a:r>
              <a:rPr dirty="0" sz="800" spc="-110">
                <a:solidFill>
                  <a:srgbClr val="FFFFFF"/>
                </a:solidFill>
                <a:latin typeface="Arial Black"/>
                <a:cs typeface="Arial Black"/>
              </a:rPr>
              <a:t>kehidupan </a:t>
            </a:r>
            <a:r>
              <a:rPr dirty="0" sz="800" spc="-100">
                <a:solidFill>
                  <a:srgbClr val="FFFFFF"/>
                </a:solidFill>
                <a:latin typeface="Arial Black"/>
                <a:cs typeface="Arial Black"/>
              </a:rPr>
              <a:t>sehari-hari </a:t>
            </a:r>
            <a:r>
              <a:rPr dirty="0" sz="800" spc="-80">
                <a:solidFill>
                  <a:srgbClr val="FFFFFF"/>
                </a:solidFill>
                <a:latin typeface="Arial Black"/>
                <a:cs typeface="Arial Black"/>
              </a:rPr>
              <a:t>di </a:t>
            </a:r>
            <a:r>
              <a:rPr dirty="0" sz="800" spc="-105">
                <a:solidFill>
                  <a:srgbClr val="FFFFFF"/>
                </a:solidFill>
                <a:latin typeface="Arial Black"/>
                <a:cs typeface="Arial Black"/>
              </a:rPr>
              <a:t>lingkungan </a:t>
            </a:r>
            <a:r>
              <a:rPr dirty="0" sz="800" spc="-120">
                <a:solidFill>
                  <a:srgbClr val="FFFFFF"/>
                </a:solidFill>
                <a:latin typeface="Arial Black"/>
                <a:cs typeface="Arial Black"/>
              </a:rPr>
              <a:t>sekolah  sekaligus </a:t>
            </a:r>
            <a:r>
              <a:rPr dirty="0" sz="800" spc="-114">
                <a:solidFill>
                  <a:srgbClr val="FFFFFF"/>
                </a:solidFill>
                <a:latin typeface="Arial Black"/>
                <a:cs typeface="Arial Black"/>
              </a:rPr>
              <a:t>dilakukan </a:t>
            </a:r>
            <a:r>
              <a:rPr dirty="0" sz="800" spc="-105">
                <a:solidFill>
                  <a:srgbClr val="FFFFFF"/>
                </a:solidFill>
                <a:latin typeface="Arial Black"/>
                <a:cs typeface="Arial Black"/>
              </a:rPr>
              <a:t>penilaian</a:t>
            </a:r>
            <a:r>
              <a:rPr dirty="0" sz="800" spc="-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800" spc="-95">
                <a:solidFill>
                  <a:srgbClr val="FFFFFF"/>
                </a:solidFill>
                <a:latin typeface="Arial Black"/>
                <a:cs typeface="Arial Black"/>
              </a:rPr>
              <a:t>formatif.</a:t>
            </a:r>
            <a:endParaRPr sz="800">
              <a:latin typeface="Arial Black"/>
              <a:cs typeface="Arial Black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3436668" y="2869469"/>
            <a:ext cx="3652520" cy="1235075"/>
            <a:chOff x="3436668" y="2869469"/>
            <a:chExt cx="3652520" cy="1235075"/>
          </a:xfrm>
        </p:grpSpPr>
        <p:sp>
          <p:nvSpPr>
            <p:cNvPr id="30" name="object 30"/>
            <p:cNvSpPr/>
            <p:nvPr/>
          </p:nvSpPr>
          <p:spPr>
            <a:xfrm>
              <a:off x="3436668" y="2869469"/>
              <a:ext cx="226060" cy="196215"/>
            </a:xfrm>
            <a:custGeom>
              <a:avLst/>
              <a:gdLst/>
              <a:ahLst/>
              <a:cxnLst/>
              <a:rect l="l" t="t" r="r" b="b"/>
              <a:pathLst>
                <a:path w="226060" h="196214">
                  <a:moveTo>
                    <a:pt x="112949" y="195624"/>
                  </a:moveTo>
                  <a:lnTo>
                    <a:pt x="0" y="0"/>
                  </a:lnTo>
                  <a:lnTo>
                    <a:pt x="225899" y="0"/>
                  </a:lnTo>
                  <a:lnTo>
                    <a:pt x="112949" y="195624"/>
                  </a:lnTo>
                  <a:close/>
                </a:path>
              </a:pathLst>
            </a:custGeom>
            <a:solidFill>
              <a:srgbClr val="124F5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4885390" y="3010369"/>
              <a:ext cx="2204085" cy="1094105"/>
            </a:xfrm>
            <a:custGeom>
              <a:avLst/>
              <a:gdLst/>
              <a:ahLst/>
              <a:cxnLst/>
              <a:rect l="l" t="t" r="r" b="b"/>
              <a:pathLst>
                <a:path w="2204084" h="1094104">
                  <a:moveTo>
                    <a:pt x="2133195" y="1094097"/>
                  </a:moveTo>
                  <a:lnTo>
                    <a:pt x="70299" y="1094097"/>
                  </a:lnTo>
                  <a:lnTo>
                    <a:pt x="42936" y="1088573"/>
                  </a:lnTo>
                  <a:lnTo>
                    <a:pt x="20590" y="1073507"/>
                  </a:lnTo>
                  <a:lnTo>
                    <a:pt x="5524" y="1051161"/>
                  </a:lnTo>
                  <a:lnTo>
                    <a:pt x="0" y="1023797"/>
                  </a:lnTo>
                  <a:lnTo>
                    <a:pt x="0" y="70299"/>
                  </a:lnTo>
                  <a:lnTo>
                    <a:pt x="5524" y="42936"/>
                  </a:lnTo>
                  <a:lnTo>
                    <a:pt x="20590" y="20590"/>
                  </a:lnTo>
                  <a:lnTo>
                    <a:pt x="42936" y="5524"/>
                  </a:lnTo>
                  <a:lnTo>
                    <a:pt x="70299" y="0"/>
                  </a:lnTo>
                  <a:lnTo>
                    <a:pt x="2133195" y="0"/>
                  </a:lnTo>
                  <a:lnTo>
                    <a:pt x="2172194" y="11812"/>
                  </a:lnTo>
                  <a:lnTo>
                    <a:pt x="2198145" y="43396"/>
                  </a:lnTo>
                  <a:lnTo>
                    <a:pt x="2203495" y="70299"/>
                  </a:lnTo>
                  <a:lnTo>
                    <a:pt x="2203495" y="1023797"/>
                  </a:lnTo>
                  <a:lnTo>
                    <a:pt x="2197971" y="1051161"/>
                  </a:lnTo>
                  <a:lnTo>
                    <a:pt x="2182905" y="1073507"/>
                  </a:lnTo>
                  <a:lnTo>
                    <a:pt x="2160559" y="1088573"/>
                  </a:lnTo>
                  <a:lnTo>
                    <a:pt x="2133195" y="1094097"/>
                  </a:lnTo>
                  <a:close/>
                </a:path>
              </a:pathLst>
            </a:custGeom>
            <a:solidFill>
              <a:srgbClr val="87AEA5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2" name="object 32"/>
          <p:cNvSpPr txBox="1"/>
          <p:nvPr/>
        </p:nvSpPr>
        <p:spPr>
          <a:xfrm>
            <a:off x="4974619" y="3058249"/>
            <a:ext cx="1990089" cy="7931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582295" marR="252729" indent="-316230">
              <a:lnSpc>
                <a:spcPct val="114999"/>
              </a:lnSpc>
              <a:spcBef>
                <a:spcPts val="100"/>
              </a:spcBef>
            </a:pPr>
            <a:r>
              <a:rPr dirty="0" sz="900" spc="-105" b="1">
                <a:solidFill>
                  <a:srgbClr val="FFFFFF"/>
                </a:solidFill>
                <a:latin typeface="Arial"/>
                <a:cs typeface="Arial"/>
              </a:rPr>
              <a:t>17. </a:t>
            </a:r>
            <a:r>
              <a:rPr dirty="0" sz="900" spc="-30" b="1">
                <a:solidFill>
                  <a:srgbClr val="FFFFFF"/>
                </a:solidFill>
                <a:latin typeface="Arial"/>
                <a:cs typeface="Arial"/>
              </a:rPr>
              <a:t>Ikrar </a:t>
            </a:r>
            <a:r>
              <a:rPr dirty="0" sz="900" spc="-40" b="1">
                <a:solidFill>
                  <a:srgbClr val="FFFFFF"/>
                </a:solidFill>
                <a:latin typeface="Arial"/>
                <a:cs typeface="Arial"/>
              </a:rPr>
              <a:t>Pelajar </a:t>
            </a:r>
            <a:r>
              <a:rPr dirty="0" sz="900" spc="-35" b="1">
                <a:solidFill>
                  <a:srgbClr val="FFFFFF"/>
                </a:solidFill>
                <a:latin typeface="Arial"/>
                <a:cs typeface="Arial"/>
              </a:rPr>
              <a:t>Menyuarakan  </a:t>
            </a:r>
            <a:r>
              <a:rPr dirty="0" sz="900" spc="-45" b="1">
                <a:solidFill>
                  <a:srgbClr val="FFFFFF"/>
                </a:solidFill>
                <a:latin typeface="Arial"/>
                <a:cs typeface="Arial"/>
              </a:rPr>
              <a:t>Demokrasi </a:t>
            </a:r>
            <a:r>
              <a:rPr dirty="0" sz="900" spc="-30" b="1">
                <a:solidFill>
                  <a:srgbClr val="FFFFFF"/>
                </a:solidFill>
                <a:latin typeface="Arial"/>
                <a:cs typeface="Arial"/>
              </a:rPr>
              <a:t>(2 </a:t>
            </a:r>
            <a:r>
              <a:rPr dirty="0" sz="900" spc="-90" b="1">
                <a:solidFill>
                  <a:srgbClr val="FFFFFF"/>
                </a:solidFill>
                <a:latin typeface="Arial"/>
                <a:cs typeface="Arial"/>
              </a:rPr>
              <a:t>JP)</a:t>
            </a:r>
            <a:endParaRPr sz="900">
              <a:latin typeface="Arial"/>
              <a:cs typeface="Arial"/>
            </a:endParaRPr>
          </a:p>
          <a:p>
            <a:pPr algn="ctr" marL="12700" marR="5080" indent="-635">
              <a:lnSpc>
                <a:spcPct val="114999"/>
              </a:lnSpc>
              <a:spcBef>
                <a:spcPts val="245"/>
              </a:spcBef>
            </a:pPr>
            <a:r>
              <a:rPr dirty="0" sz="800" spc="-120">
                <a:solidFill>
                  <a:srgbClr val="FFFFFF"/>
                </a:solidFill>
                <a:latin typeface="Arial Black"/>
                <a:cs typeface="Arial Black"/>
              </a:rPr>
              <a:t>Ikrar </a:t>
            </a:r>
            <a:r>
              <a:rPr dirty="0" sz="800" spc="-105">
                <a:solidFill>
                  <a:srgbClr val="FFFFFF"/>
                </a:solidFill>
                <a:latin typeface="Arial Black"/>
                <a:cs typeface="Arial Black"/>
              </a:rPr>
              <a:t>untuk </a:t>
            </a:r>
            <a:r>
              <a:rPr dirty="0" sz="800" spc="-100">
                <a:solidFill>
                  <a:srgbClr val="FFFFFF"/>
                </a:solidFill>
                <a:latin typeface="Arial Black"/>
                <a:cs typeface="Arial Black"/>
              </a:rPr>
              <a:t>berkontribusi </a:t>
            </a:r>
            <a:r>
              <a:rPr dirty="0" sz="800" spc="-120">
                <a:solidFill>
                  <a:srgbClr val="FFFFFF"/>
                </a:solidFill>
                <a:latin typeface="Arial Black"/>
                <a:cs typeface="Arial Black"/>
              </a:rPr>
              <a:t>dalam proses  demokrasi </a:t>
            </a:r>
            <a:r>
              <a:rPr dirty="0" sz="800" spc="-135">
                <a:solidFill>
                  <a:srgbClr val="FFFFFF"/>
                </a:solidFill>
                <a:latin typeface="Arial Black"/>
                <a:cs typeface="Arial Black"/>
              </a:rPr>
              <a:t>secara </a:t>
            </a:r>
            <a:r>
              <a:rPr dirty="0" sz="800" spc="-100">
                <a:solidFill>
                  <a:srgbClr val="FFFFFF"/>
                </a:solidFill>
                <a:latin typeface="Arial Black"/>
                <a:cs typeface="Arial Black"/>
              </a:rPr>
              <a:t>aktif </a:t>
            </a:r>
            <a:r>
              <a:rPr dirty="0" sz="800" spc="-110">
                <a:solidFill>
                  <a:srgbClr val="FFFFFF"/>
                </a:solidFill>
                <a:latin typeface="Arial Black"/>
                <a:cs typeface="Arial Black"/>
              </a:rPr>
              <a:t>dengan </a:t>
            </a:r>
            <a:r>
              <a:rPr dirty="0" sz="800" spc="-135">
                <a:solidFill>
                  <a:srgbClr val="FFFFFF"/>
                </a:solidFill>
                <a:latin typeface="Arial Black"/>
                <a:cs typeface="Arial Black"/>
              </a:rPr>
              <a:t>cara </a:t>
            </a:r>
            <a:r>
              <a:rPr dirty="0" sz="800" spc="-110">
                <a:solidFill>
                  <a:srgbClr val="FFFFFF"/>
                </a:solidFill>
                <a:latin typeface="Arial Black"/>
                <a:cs typeface="Arial Black"/>
              </a:rPr>
              <a:t>yang </a:t>
            </a:r>
            <a:r>
              <a:rPr dirty="0" sz="800" spc="-114">
                <a:solidFill>
                  <a:srgbClr val="FFFFFF"/>
                </a:solidFill>
                <a:latin typeface="Arial Black"/>
                <a:cs typeface="Arial Black"/>
              </a:rPr>
              <a:t>baik  </a:t>
            </a:r>
            <a:r>
              <a:rPr dirty="0" sz="800" spc="-110">
                <a:solidFill>
                  <a:srgbClr val="FFFFFF"/>
                </a:solidFill>
                <a:latin typeface="Arial Black"/>
                <a:cs typeface="Arial Black"/>
              </a:rPr>
              <a:t>dan</a:t>
            </a:r>
            <a:r>
              <a:rPr dirty="0" sz="800" spc="-8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800" spc="-95">
                <a:solidFill>
                  <a:srgbClr val="FFFFFF"/>
                </a:solidFill>
                <a:latin typeface="Arial Black"/>
                <a:cs typeface="Arial Black"/>
              </a:rPr>
              <a:t>positif.</a:t>
            </a:r>
            <a:endParaRPr sz="800">
              <a:latin typeface="Arial Black"/>
              <a:cs typeface="Arial Black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7174360" y="3010368"/>
            <a:ext cx="1730375" cy="1094105"/>
          </a:xfrm>
          <a:custGeom>
            <a:avLst/>
            <a:gdLst/>
            <a:ahLst/>
            <a:cxnLst/>
            <a:rect l="l" t="t" r="r" b="b"/>
            <a:pathLst>
              <a:path w="1730375" h="1094104">
                <a:moveTo>
                  <a:pt x="1659496" y="1094097"/>
                </a:moveTo>
                <a:lnTo>
                  <a:pt x="70299" y="1094097"/>
                </a:lnTo>
                <a:lnTo>
                  <a:pt x="42936" y="1088573"/>
                </a:lnTo>
                <a:lnTo>
                  <a:pt x="20590" y="1073507"/>
                </a:lnTo>
                <a:lnTo>
                  <a:pt x="5524" y="1051161"/>
                </a:lnTo>
                <a:lnTo>
                  <a:pt x="0" y="1023797"/>
                </a:lnTo>
                <a:lnTo>
                  <a:pt x="0" y="70299"/>
                </a:lnTo>
                <a:lnTo>
                  <a:pt x="5524" y="42936"/>
                </a:lnTo>
                <a:lnTo>
                  <a:pt x="20590" y="20590"/>
                </a:lnTo>
                <a:lnTo>
                  <a:pt x="42936" y="5524"/>
                </a:lnTo>
                <a:lnTo>
                  <a:pt x="70299" y="0"/>
                </a:lnTo>
                <a:lnTo>
                  <a:pt x="1659496" y="0"/>
                </a:lnTo>
                <a:lnTo>
                  <a:pt x="1698495" y="11812"/>
                </a:lnTo>
                <a:lnTo>
                  <a:pt x="1724446" y="43396"/>
                </a:lnTo>
                <a:lnTo>
                  <a:pt x="1729796" y="70299"/>
                </a:lnTo>
                <a:lnTo>
                  <a:pt x="1729796" y="1023797"/>
                </a:lnTo>
                <a:lnTo>
                  <a:pt x="1724271" y="1051161"/>
                </a:lnTo>
                <a:lnTo>
                  <a:pt x="1709205" y="1073507"/>
                </a:lnTo>
                <a:lnTo>
                  <a:pt x="1686860" y="1088573"/>
                </a:lnTo>
                <a:lnTo>
                  <a:pt x="1659496" y="1094097"/>
                </a:lnTo>
                <a:close/>
              </a:path>
            </a:pathLst>
          </a:custGeom>
          <a:solidFill>
            <a:srgbClr val="87AEA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 txBox="1"/>
          <p:nvPr/>
        </p:nvSpPr>
        <p:spPr>
          <a:xfrm>
            <a:off x="7320445" y="3058249"/>
            <a:ext cx="1497330" cy="7931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57175" marR="109855" indent="-245110">
              <a:lnSpc>
                <a:spcPct val="114999"/>
              </a:lnSpc>
              <a:spcBef>
                <a:spcPts val="100"/>
              </a:spcBef>
            </a:pPr>
            <a:r>
              <a:rPr dirty="0" sz="900" spc="-85" b="1">
                <a:solidFill>
                  <a:srgbClr val="FFFFFF"/>
                </a:solidFill>
                <a:latin typeface="Arial"/>
                <a:cs typeface="Arial"/>
              </a:rPr>
              <a:t>18. </a:t>
            </a:r>
            <a:r>
              <a:rPr dirty="0" sz="900" spc="-45" b="1">
                <a:solidFill>
                  <a:srgbClr val="FFFFFF"/>
                </a:solidFill>
                <a:latin typeface="Arial"/>
                <a:cs typeface="Arial"/>
              </a:rPr>
              <a:t>Refleksi </a:t>
            </a:r>
            <a:r>
              <a:rPr dirty="0" sz="900" spc="-35" b="1">
                <a:solidFill>
                  <a:srgbClr val="FFFFFF"/>
                </a:solidFill>
                <a:latin typeface="Arial"/>
                <a:cs typeface="Arial"/>
              </a:rPr>
              <a:t>dan </a:t>
            </a:r>
            <a:r>
              <a:rPr dirty="0" sz="900" spc="-40" b="1">
                <a:solidFill>
                  <a:srgbClr val="FFFFFF"/>
                </a:solidFill>
                <a:latin typeface="Arial"/>
                <a:cs typeface="Arial"/>
              </a:rPr>
              <a:t>Summative  </a:t>
            </a:r>
            <a:r>
              <a:rPr dirty="0" sz="900" spc="-60" b="1">
                <a:solidFill>
                  <a:srgbClr val="FFFFFF"/>
                </a:solidFill>
                <a:latin typeface="Arial"/>
                <a:cs typeface="Arial"/>
              </a:rPr>
              <a:t>Assessment </a:t>
            </a:r>
            <a:r>
              <a:rPr dirty="0" sz="900" spc="-95" b="1">
                <a:solidFill>
                  <a:srgbClr val="FFFFFF"/>
                </a:solidFill>
                <a:latin typeface="Arial"/>
                <a:cs typeface="Arial"/>
              </a:rPr>
              <a:t>(1</a:t>
            </a:r>
            <a:r>
              <a:rPr dirty="0" sz="900" spc="-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 spc="-90" b="1">
                <a:solidFill>
                  <a:srgbClr val="FFFFFF"/>
                </a:solidFill>
                <a:latin typeface="Arial"/>
                <a:cs typeface="Arial"/>
              </a:rPr>
              <a:t>JP)</a:t>
            </a:r>
            <a:endParaRPr sz="900">
              <a:latin typeface="Arial"/>
              <a:cs typeface="Arial"/>
            </a:endParaRPr>
          </a:p>
          <a:p>
            <a:pPr algn="ctr" marL="14604" marR="5080" indent="-635">
              <a:lnSpc>
                <a:spcPct val="114999"/>
              </a:lnSpc>
              <a:spcBef>
                <a:spcPts val="245"/>
              </a:spcBef>
            </a:pPr>
            <a:r>
              <a:rPr dirty="0" sz="800" spc="-120">
                <a:solidFill>
                  <a:srgbClr val="FFFFFF"/>
                </a:solidFill>
                <a:latin typeface="Arial Black"/>
                <a:cs typeface="Arial Black"/>
              </a:rPr>
              <a:t>Refleksi </a:t>
            </a:r>
            <a:r>
              <a:rPr dirty="0" sz="800" spc="-95">
                <a:solidFill>
                  <a:srgbClr val="FFFFFF"/>
                </a:solidFill>
                <a:latin typeface="Arial Black"/>
                <a:cs typeface="Arial Black"/>
              </a:rPr>
              <a:t>individual </a:t>
            </a:r>
            <a:r>
              <a:rPr dirty="0" sz="800" spc="-105">
                <a:solidFill>
                  <a:srgbClr val="FFFFFF"/>
                </a:solidFill>
                <a:latin typeface="Arial Black"/>
                <a:cs typeface="Arial Black"/>
              </a:rPr>
              <a:t>terhadap  </a:t>
            </a:r>
            <a:r>
              <a:rPr dirty="0" sz="800" spc="-114">
                <a:solidFill>
                  <a:srgbClr val="FFFFFF"/>
                </a:solidFill>
                <a:latin typeface="Arial Black"/>
                <a:cs typeface="Arial Black"/>
              </a:rPr>
              <a:t>keseluruhan</a:t>
            </a:r>
            <a:r>
              <a:rPr dirty="0" sz="800" spc="-9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800" spc="-120">
                <a:solidFill>
                  <a:srgbClr val="FFFFFF"/>
                </a:solidFill>
                <a:latin typeface="Arial Black"/>
                <a:cs typeface="Arial Black"/>
              </a:rPr>
              <a:t>proses</a:t>
            </a:r>
            <a:r>
              <a:rPr dirty="0" sz="800" spc="-9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800" spc="-110">
                <a:solidFill>
                  <a:srgbClr val="FFFFFF"/>
                </a:solidFill>
                <a:latin typeface="Arial Black"/>
                <a:cs typeface="Arial Black"/>
              </a:rPr>
              <a:t>pembelajaran, </a:t>
            </a:r>
            <a:r>
              <a:rPr dirty="0" sz="800" spc="-6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800" spc="-85">
                <a:solidFill>
                  <a:srgbClr val="FFFFFF"/>
                </a:solidFill>
                <a:latin typeface="Arial Black"/>
                <a:cs typeface="Arial Black"/>
              </a:rPr>
              <a:t>ditutup </a:t>
            </a:r>
            <a:r>
              <a:rPr dirty="0" sz="800" spc="-110">
                <a:solidFill>
                  <a:srgbClr val="FFFFFF"/>
                </a:solidFill>
                <a:latin typeface="Arial Black"/>
                <a:cs typeface="Arial Black"/>
              </a:rPr>
              <a:t>dengan </a:t>
            </a:r>
            <a:r>
              <a:rPr dirty="0" sz="800" spc="-135">
                <a:solidFill>
                  <a:srgbClr val="FFFFFF"/>
                </a:solidFill>
                <a:latin typeface="Arial Black"/>
                <a:cs typeface="Arial Black"/>
              </a:rPr>
              <a:t>asesmen</a:t>
            </a:r>
            <a:r>
              <a:rPr dirty="0" sz="800" spc="-5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800" spc="-110">
                <a:solidFill>
                  <a:srgbClr val="FFFFFF"/>
                </a:solidFill>
                <a:latin typeface="Arial Black"/>
                <a:cs typeface="Arial Black"/>
              </a:rPr>
              <a:t>sumatif.</a:t>
            </a:r>
            <a:endParaRPr sz="800">
              <a:latin typeface="Arial Black"/>
              <a:cs typeface="Arial Black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4714164" y="3391699"/>
            <a:ext cx="2533650" cy="229235"/>
          </a:xfrm>
          <a:custGeom>
            <a:avLst/>
            <a:gdLst/>
            <a:ahLst/>
            <a:cxnLst/>
            <a:rect l="l" t="t" r="r" b="b"/>
            <a:pathLst>
              <a:path w="2533650" h="229235">
                <a:moveTo>
                  <a:pt x="195592" y="112953"/>
                </a:moveTo>
                <a:lnTo>
                  <a:pt x="0" y="0"/>
                </a:lnTo>
                <a:lnTo>
                  <a:pt x="0" y="225894"/>
                </a:lnTo>
                <a:lnTo>
                  <a:pt x="195592" y="112953"/>
                </a:lnTo>
                <a:close/>
              </a:path>
              <a:path w="2533650" h="229235">
                <a:moveTo>
                  <a:pt x="2533319" y="115798"/>
                </a:moveTo>
                <a:lnTo>
                  <a:pt x="2337714" y="2844"/>
                </a:lnTo>
                <a:lnTo>
                  <a:pt x="2337714" y="228752"/>
                </a:lnTo>
                <a:lnTo>
                  <a:pt x="2533319" y="115798"/>
                </a:lnTo>
                <a:close/>
              </a:path>
            </a:pathLst>
          </a:custGeom>
          <a:solidFill>
            <a:srgbClr val="124F5B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8498" y="189497"/>
            <a:ext cx="993775" cy="996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55"/>
              </a:lnSpc>
            </a:pPr>
            <a:r>
              <a:rPr dirty="0" sz="700" spc="45" b="1">
                <a:latin typeface="Comfortaa"/>
                <a:cs typeface="Comfortaa"/>
              </a:rPr>
              <a:t>Bhinneka </a:t>
            </a:r>
            <a:r>
              <a:rPr dirty="0" sz="700" spc="25" b="1">
                <a:latin typeface="Comfortaa"/>
                <a:cs typeface="Comfortaa"/>
              </a:rPr>
              <a:t>Tunggal</a:t>
            </a:r>
            <a:r>
              <a:rPr dirty="0" sz="700" spc="-114" b="1">
                <a:latin typeface="Comfortaa"/>
                <a:cs typeface="Comfortaa"/>
              </a:rPr>
              <a:t> </a:t>
            </a:r>
            <a:r>
              <a:rPr dirty="0" sz="700" spc="20" b="1">
                <a:latin typeface="Comfortaa"/>
                <a:cs typeface="Comfortaa"/>
              </a:rPr>
              <a:t>Ika</a:t>
            </a:r>
            <a:endParaRPr sz="700">
              <a:latin typeface="Comfortaa"/>
              <a:cs typeface="Comforta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42569" y="185512"/>
            <a:ext cx="114972" cy="1149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298349" y="3281546"/>
            <a:ext cx="1968500" cy="14458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500" spc="155" b="1">
                <a:solidFill>
                  <a:srgbClr val="383436"/>
                </a:solidFill>
                <a:latin typeface="Comfortaa"/>
                <a:cs typeface="Comfortaa"/>
              </a:rPr>
              <a:t>Dimensi,  </a:t>
            </a:r>
            <a:r>
              <a:rPr dirty="0" sz="2500" spc="114" b="1">
                <a:solidFill>
                  <a:srgbClr val="383436"/>
                </a:solidFill>
                <a:latin typeface="Comfortaa"/>
                <a:cs typeface="Comfortaa"/>
              </a:rPr>
              <a:t>Elemen, </a:t>
            </a:r>
            <a:r>
              <a:rPr dirty="0" sz="2500" spc="65" b="1">
                <a:solidFill>
                  <a:srgbClr val="383436"/>
                </a:solidFill>
                <a:latin typeface="Comfortaa"/>
                <a:cs typeface="Comfortaa"/>
              </a:rPr>
              <a:t>&amp;  </a:t>
            </a:r>
            <a:r>
              <a:rPr dirty="0" sz="2500" spc="285" b="1">
                <a:solidFill>
                  <a:srgbClr val="383436"/>
                </a:solidFill>
                <a:latin typeface="Comfortaa"/>
                <a:cs typeface="Comfortaa"/>
              </a:rPr>
              <a:t>Sub</a:t>
            </a:r>
            <a:r>
              <a:rPr dirty="0" sz="2500" spc="-80" b="1">
                <a:solidFill>
                  <a:srgbClr val="383436"/>
                </a:solidFill>
                <a:latin typeface="Comfortaa"/>
                <a:cs typeface="Comfortaa"/>
              </a:rPr>
              <a:t> </a:t>
            </a:r>
            <a:r>
              <a:rPr dirty="0" sz="2500" spc="80" b="1">
                <a:solidFill>
                  <a:srgbClr val="383436"/>
                </a:solidFill>
                <a:latin typeface="Comfortaa"/>
                <a:cs typeface="Comfortaa"/>
              </a:rPr>
              <a:t>elemen</a:t>
            </a:r>
            <a:endParaRPr sz="2500">
              <a:latin typeface="Comfortaa"/>
              <a:cs typeface="Comfortaa"/>
            </a:endParaRPr>
          </a:p>
          <a:p>
            <a:pPr marL="49530">
              <a:lnSpc>
                <a:spcPct val="100000"/>
              </a:lnSpc>
              <a:spcBef>
                <a:spcPts val="860"/>
              </a:spcBef>
            </a:pPr>
            <a:r>
              <a:rPr dirty="0" sz="1100" spc="-110" b="1">
                <a:latin typeface="Verdana"/>
                <a:cs typeface="Verdana"/>
              </a:rPr>
              <a:t>Proﬁl </a:t>
            </a:r>
            <a:r>
              <a:rPr dirty="0" sz="1100" spc="-114" b="1">
                <a:latin typeface="Verdana"/>
                <a:cs typeface="Verdana"/>
              </a:rPr>
              <a:t>Pelajar</a:t>
            </a:r>
            <a:r>
              <a:rPr dirty="0" sz="1100" spc="-85" b="1">
                <a:latin typeface="Verdana"/>
                <a:cs typeface="Verdana"/>
              </a:rPr>
              <a:t> </a:t>
            </a:r>
            <a:r>
              <a:rPr dirty="0" sz="1100" spc="-110" b="1">
                <a:latin typeface="Verdana"/>
                <a:cs typeface="Verdana"/>
              </a:rPr>
              <a:t>Pancasila</a:t>
            </a:r>
            <a:endParaRPr sz="1100">
              <a:latin typeface="Verdana"/>
              <a:cs typeface="Verdan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549994" y="616086"/>
            <a:ext cx="1080135" cy="431165"/>
          </a:xfrm>
          <a:custGeom>
            <a:avLst/>
            <a:gdLst/>
            <a:ahLst/>
            <a:cxnLst/>
            <a:rect l="l" t="t" r="r" b="b"/>
            <a:pathLst>
              <a:path w="1080135" h="431165">
                <a:moveTo>
                  <a:pt x="995972" y="431099"/>
                </a:moveTo>
                <a:lnTo>
                  <a:pt x="84024" y="431099"/>
                </a:lnTo>
                <a:lnTo>
                  <a:pt x="51320" y="424497"/>
                </a:lnTo>
                <a:lnTo>
                  <a:pt x="24612" y="406492"/>
                </a:lnTo>
                <a:lnTo>
                  <a:pt x="6603" y="379788"/>
                </a:lnTo>
                <a:lnTo>
                  <a:pt x="0" y="347086"/>
                </a:lnTo>
                <a:lnTo>
                  <a:pt x="0" y="84012"/>
                </a:lnTo>
                <a:lnTo>
                  <a:pt x="6603" y="51311"/>
                </a:lnTo>
                <a:lnTo>
                  <a:pt x="24612" y="24607"/>
                </a:lnTo>
                <a:lnTo>
                  <a:pt x="51320" y="6602"/>
                </a:lnTo>
                <a:lnTo>
                  <a:pt x="84024" y="0"/>
                </a:lnTo>
                <a:lnTo>
                  <a:pt x="995972" y="0"/>
                </a:lnTo>
                <a:lnTo>
                  <a:pt x="1042604" y="14115"/>
                </a:lnTo>
                <a:lnTo>
                  <a:pt x="1073604" y="51862"/>
                </a:lnTo>
                <a:lnTo>
                  <a:pt x="1079997" y="84012"/>
                </a:lnTo>
                <a:lnTo>
                  <a:pt x="1079997" y="347086"/>
                </a:lnTo>
                <a:lnTo>
                  <a:pt x="1073393" y="379788"/>
                </a:lnTo>
                <a:lnTo>
                  <a:pt x="1055385" y="406492"/>
                </a:lnTo>
                <a:lnTo>
                  <a:pt x="1028676" y="424497"/>
                </a:lnTo>
                <a:lnTo>
                  <a:pt x="995972" y="431099"/>
                </a:lnTo>
                <a:close/>
              </a:path>
            </a:pathLst>
          </a:custGeom>
          <a:solidFill>
            <a:srgbClr val="D4932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2320120" y="4533777"/>
            <a:ext cx="657987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566534" algn="l"/>
              </a:tabLst>
            </a:pPr>
            <a:r>
              <a:rPr dirty="0" u="heavy" sz="1100">
                <a:uFill>
                  <a:solidFill>
                    <a:srgbClr val="595959"/>
                  </a:solidFill>
                </a:uFill>
                <a:latin typeface="Times New Roman"/>
                <a:cs typeface="Times New Roman"/>
              </a:rPr>
              <a:t> 	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99404" y="691047"/>
            <a:ext cx="782320" cy="27114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 indent="58419">
              <a:lnSpc>
                <a:spcPct val="101600"/>
              </a:lnSpc>
              <a:spcBef>
                <a:spcPts val="85"/>
              </a:spcBef>
            </a:pPr>
            <a:r>
              <a:rPr dirty="0" sz="800" spc="-30" b="1">
                <a:solidFill>
                  <a:srgbClr val="FFFFFF"/>
                </a:solidFill>
                <a:latin typeface="Arial"/>
                <a:cs typeface="Arial"/>
              </a:rPr>
              <a:t>Dimensi </a:t>
            </a:r>
            <a:r>
              <a:rPr dirty="0" sz="800" spc="-25" b="1">
                <a:solidFill>
                  <a:srgbClr val="FFFFFF"/>
                </a:solidFill>
                <a:latin typeface="Arial"/>
                <a:cs typeface="Arial"/>
              </a:rPr>
              <a:t>Profil  </a:t>
            </a:r>
            <a:r>
              <a:rPr dirty="0" sz="800" spc="-30" b="1">
                <a:solidFill>
                  <a:srgbClr val="FFFFFF"/>
                </a:solidFill>
                <a:latin typeface="Arial"/>
                <a:cs typeface="Arial"/>
              </a:rPr>
              <a:t>Pelajar</a:t>
            </a:r>
            <a:r>
              <a:rPr dirty="0" sz="8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800" spc="-45" b="1">
                <a:solidFill>
                  <a:srgbClr val="FFFFFF"/>
                </a:solidFill>
                <a:latin typeface="Arial"/>
                <a:cs typeface="Arial"/>
              </a:rPr>
              <a:t>Pancasila</a:t>
            </a:r>
            <a:endParaRPr sz="8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692242" y="616086"/>
            <a:ext cx="1080135" cy="431165"/>
          </a:xfrm>
          <a:custGeom>
            <a:avLst/>
            <a:gdLst/>
            <a:ahLst/>
            <a:cxnLst/>
            <a:rect l="l" t="t" r="r" b="b"/>
            <a:pathLst>
              <a:path w="1080135" h="431165">
                <a:moveTo>
                  <a:pt x="995972" y="431099"/>
                </a:moveTo>
                <a:lnTo>
                  <a:pt x="83999" y="431099"/>
                </a:lnTo>
                <a:lnTo>
                  <a:pt x="51299" y="424497"/>
                </a:lnTo>
                <a:lnTo>
                  <a:pt x="24599" y="406492"/>
                </a:lnTo>
                <a:lnTo>
                  <a:pt x="6599" y="379788"/>
                </a:lnTo>
                <a:lnTo>
                  <a:pt x="0" y="347086"/>
                </a:lnTo>
                <a:lnTo>
                  <a:pt x="0" y="84012"/>
                </a:lnTo>
                <a:lnTo>
                  <a:pt x="6599" y="51311"/>
                </a:lnTo>
                <a:lnTo>
                  <a:pt x="24599" y="24607"/>
                </a:lnTo>
                <a:lnTo>
                  <a:pt x="51299" y="6602"/>
                </a:lnTo>
                <a:lnTo>
                  <a:pt x="83999" y="0"/>
                </a:lnTo>
                <a:lnTo>
                  <a:pt x="995972" y="0"/>
                </a:lnTo>
                <a:lnTo>
                  <a:pt x="1042593" y="14115"/>
                </a:lnTo>
                <a:lnTo>
                  <a:pt x="1073604" y="51862"/>
                </a:lnTo>
                <a:lnTo>
                  <a:pt x="1079997" y="84012"/>
                </a:lnTo>
                <a:lnTo>
                  <a:pt x="1079997" y="347086"/>
                </a:lnTo>
                <a:lnTo>
                  <a:pt x="1073393" y="379788"/>
                </a:lnTo>
                <a:lnTo>
                  <a:pt x="1055385" y="406492"/>
                </a:lnTo>
                <a:lnTo>
                  <a:pt x="1028676" y="424497"/>
                </a:lnTo>
                <a:lnTo>
                  <a:pt x="995972" y="431099"/>
                </a:lnTo>
                <a:close/>
              </a:path>
            </a:pathLst>
          </a:custGeom>
          <a:solidFill>
            <a:srgbClr val="A572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3841649" y="691047"/>
            <a:ext cx="782320" cy="27114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 indent="74295">
              <a:lnSpc>
                <a:spcPct val="101600"/>
              </a:lnSpc>
              <a:spcBef>
                <a:spcPts val="85"/>
              </a:spcBef>
            </a:pPr>
            <a:r>
              <a:rPr dirty="0" sz="800" spc="-35" b="1">
                <a:solidFill>
                  <a:srgbClr val="FFFFFF"/>
                </a:solidFill>
                <a:latin typeface="Arial"/>
                <a:cs typeface="Arial"/>
              </a:rPr>
              <a:t>Elemen </a:t>
            </a:r>
            <a:r>
              <a:rPr dirty="0" sz="800" spc="-25" b="1">
                <a:solidFill>
                  <a:srgbClr val="FFFFFF"/>
                </a:solidFill>
                <a:latin typeface="Arial"/>
                <a:cs typeface="Arial"/>
              </a:rPr>
              <a:t>Profil  </a:t>
            </a:r>
            <a:r>
              <a:rPr dirty="0" sz="800" spc="-30" b="1">
                <a:solidFill>
                  <a:srgbClr val="FFFFFF"/>
                </a:solidFill>
                <a:latin typeface="Arial"/>
                <a:cs typeface="Arial"/>
              </a:rPr>
              <a:t>Pelajar</a:t>
            </a:r>
            <a:r>
              <a:rPr dirty="0" sz="8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800" spc="-45" b="1">
                <a:solidFill>
                  <a:srgbClr val="FFFFFF"/>
                </a:solidFill>
                <a:latin typeface="Arial"/>
                <a:cs typeface="Arial"/>
              </a:rPr>
              <a:t>Pancasila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834490" y="616086"/>
            <a:ext cx="1080135" cy="431165"/>
          </a:xfrm>
          <a:custGeom>
            <a:avLst/>
            <a:gdLst/>
            <a:ahLst/>
            <a:cxnLst/>
            <a:rect l="l" t="t" r="r" b="b"/>
            <a:pathLst>
              <a:path w="1080135" h="431165">
                <a:moveTo>
                  <a:pt x="995972" y="431099"/>
                </a:moveTo>
                <a:lnTo>
                  <a:pt x="83999" y="431099"/>
                </a:lnTo>
                <a:lnTo>
                  <a:pt x="51299" y="424497"/>
                </a:lnTo>
                <a:lnTo>
                  <a:pt x="24599" y="406492"/>
                </a:lnTo>
                <a:lnTo>
                  <a:pt x="6599" y="379788"/>
                </a:lnTo>
                <a:lnTo>
                  <a:pt x="0" y="347086"/>
                </a:lnTo>
                <a:lnTo>
                  <a:pt x="0" y="84012"/>
                </a:lnTo>
                <a:lnTo>
                  <a:pt x="6599" y="51311"/>
                </a:lnTo>
                <a:lnTo>
                  <a:pt x="24599" y="24607"/>
                </a:lnTo>
                <a:lnTo>
                  <a:pt x="51299" y="6602"/>
                </a:lnTo>
                <a:lnTo>
                  <a:pt x="83999" y="0"/>
                </a:lnTo>
                <a:lnTo>
                  <a:pt x="995972" y="0"/>
                </a:lnTo>
                <a:lnTo>
                  <a:pt x="1042579" y="14115"/>
                </a:lnTo>
                <a:lnTo>
                  <a:pt x="1073600" y="51862"/>
                </a:lnTo>
                <a:lnTo>
                  <a:pt x="1079997" y="84012"/>
                </a:lnTo>
                <a:lnTo>
                  <a:pt x="1079997" y="347086"/>
                </a:lnTo>
                <a:lnTo>
                  <a:pt x="1073393" y="379788"/>
                </a:lnTo>
                <a:lnTo>
                  <a:pt x="1055385" y="406492"/>
                </a:lnTo>
                <a:lnTo>
                  <a:pt x="1028676" y="424497"/>
                </a:lnTo>
                <a:lnTo>
                  <a:pt x="995972" y="431099"/>
                </a:lnTo>
                <a:close/>
              </a:path>
            </a:pathLst>
          </a:custGeom>
          <a:solidFill>
            <a:srgbClr val="E999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4959980" y="691047"/>
            <a:ext cx="829944" cy="27114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36195" marR="5080" indent="-24130">
              <a:lnSpc>
                <a:spcPct val="101600"/>
              </a:lnSpc>
              <a:spcBef>
                <a:spcPts val="85"/>
              </a:spcBef>
            </a:pPr>
            <a:r>
              <a:rPr dirty="0" sz="800" spc="-50" b="1">
                <a:solidFill>
                  <a:srgbClr val="FFFFFF"/>
                </a:solidFill>
                <a:latin typeface="Arial"/>
                <a:cs typeface="Arial"/>
              </a:rPr>
              <a:t>Sub </a:t>
            </a:r>
            <a:r>
              <a:rPr dirty="0" sz="800" spc="-20" b="1">
                <a:solidFill>
                  <a:srgbClr val="FFFFFF"/>
                </a:solidFill>
                <a:latin typeface="Arial"/>
                <a:cs typeface="Arial"/>
              </a:rPr>
              <a:t>elemen</a:t>
            </a:r>
            <a:r>
              <a:rPr dirty="0" sz="800" spc="-6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800" spc="-25" b="1">
                <a:solidFill>
                  <a:srgbClr val="FFFFFF"/>
                </a:solidFill>
                <a:latin typeface="Arial"/>
                <a:cs typeface="Arial"/>
              </a:rPr>
              <a:t>Profil  </a:t>
            </a:r>
            <a:r>
              <a:rPr dirty="0" sz="800" spc="-30" b="1">
                <a:solidFill>
                  <a:srgbClr val="FFFFFF"/>
                </a:solidFill>
                <a:latin typeface="Arial"/>
                <a:cs typeface="Arial"/>
              </a:rPr>
              <a:t>Pelajar</a:t>
            </a:r>
            <a:r>
              <a:rPr dirty="0" sz="8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800" spc="-45" b="1">
                <a:solidFill>
                  <a:srgbClr val="FFFFFF"/>
                </a:solidFill>
                <a:latin typeface="Arial"/>
                <a:cs typeface="Arial"/>
              </a:rPr>
              <a:t>Pancasila</a:t>
            </a:r>
            <a:endParaRPr sz="8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976738" y="616086"/>
            <a:ext cx="1711325" cy="431165"/>
          </a:xfrm>
          <a:custGeom>
            <a:avLst/>
            <a:gdLst/>
            <a:ahLst/>
            <a:cxnLst/>
            <a:rect l="l" t="t" r="r" b="b"/>
            <a:pathLst>
              <a:path w="1711325" h="431165">
                <a:moveTo>
                  <a:pt x="1626871" y="431099"/>
                </a:moveTo>
                <a:lnTo>
                  <a:pt x="83999" y="431099"/>
                </a:lnTo>
                <a:lnTo>
                  <a:pt x="51299" y="424497"/>
                </a:lnTo>
                <a:lnTo>
                  <a:pt x="24599" y="406492"/>
                </a:lnTo>
                <a:lnTo>
                  <a:pt x="6599" y="379788"/>
                </a:lnTo>
                <a:lnTo>
                  <a:pt x="0" y="347086"/>
                </a:lnTo>
                <a:lnTo>
                  <a:pt x="0" y="84012"/>
                </a:lnTo>
                <a:lnTo>
                  <a:pt x="6599" y="51311"/>
                </a:lnTo>
                <a:lnTo>
                  <a:pt x="24599" y="24607"/>
                </a:lnTo>
                <a:lnTo>
                  <a:pt x="51299" y="6602"/>
                </a:lnTo>
                <a:lnTo>
                  <a:pt x="83999" y="0"/>
                </a:lnTo>
                <a:lnTo>
                  <a:pt x="1626871" y="0"/>
                </a:lnTo>
                <a:lnTo>
                  <a:pt x="1673492" y="14115"/>
                </a:lnTo>
                <a:lnTo>
                  <a:pt x="1704502" y="51862"/>
                </a:lnTo>
                <a:lnTo>
                  <a:pt x="1710896" y="84012"/>
                </a:lnTo>
                <a:lnTo>
                  <a:pt x="1710896" y="347086"/>
                </a:lnTo>
                <a:lnTo>
                  <a:pt x="1704292" y="379788"/>
                </a:lnTo>
                <a:lnTo>
                  <a:pt x="1686284" y="406492"/>
                </a:lnTo>
                <a:lnTo>
                  <a:pt x="1659575" y="424497"/>
                </a:lnTo>
                <a:lnTo>
                  <a:pt x="1626871" y="431099"/>
                </a:lnTo>
                <a:close/>
              </a:path>
            </a:pathLst>
          </a:custGeom>
          <a:solidFill>
            <a:srgbClr val="AAB67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6083186" y="691047"/>
            <a:ext cx="1499870" cy="27114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281940" marR="5080" indent="-269875">
              <a:lnSpc>
                <a:spcPct val="101600"/>
              </a:lnSpc>
              <a:spcBef>
                <a:spcPts val="85"/>
              </a:spcBef>
            </a:pPr>
            <a:r>
              <a:rPr dirty="0" sz="800" spc="-20" b="1">
                <a:solidFill>
                  <a:srgbClr val="FFFFFF"/>
                </a:solidFill>
                <a:latin typeface="Arial"/>
                <a:cs typeface="Arial"/>
              </a:rPr>
              <a:t>Target </a:t>
            </a:r>
            <a:r>
              <a:rPr dirty="0" sz="800" spc="-35" b="1">
                <a:solidFill>
                  <a:srgbClr val="FFFFFF"/>
                </a:solidFill>
                <a:latin typeface="Arial"/>
                <a:cs typeface="Arial"/>
              </a:rPr>
              <a:t>Pencapaian </a:t>
            </a:r>
            <a:r>
              <a:rPr dirty="0" sz="800" spc="-20" b="1">
                <a:solidFill>
                  <a:srgbClr val="FFFFFF"/>
                </a:solidFill>
                <a:latin typeface="Arial"/>
                <a:cs typeface="Arial"/>
              </a:rPr>
              <a:t>Di </a:t>
            </a:r>
            <a:r>
              <a:rPr dirty="0" sz="800" spc="-15" b="1">
                <a:solidFill>
                  <a:srgbClr val="FFFFFF"/>
                </a:solidFill>
                <a:latin typeface="Arial"/>
                <a:cs typeface="Arial"/>
              </a:rPr>
              <a:t>Akhir</a:t>
            </a:r>
            <a:r>
              <a:rPr dirty="0" sz="800" spc="-5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800" spc="-60" b="1">
                <a:solidFill>
                  <a:srgbClr val="FFFFFF"/>
                </a:solidFill>
                <a:latin typeface="Arial"/>
                <a:cs typeface="Arial"/>
              </a:rPr>
              <a:t>Fase  </a:t>
            </a:r>
            <a:r>
              <a:rPr dirty="0" sz="800" spc="-100" b="1">
                <a:solidFill>
                  <a:srgbClr val="FFFFFF"/>
                </a:solidFill>
                <a:latin typeface="Arial"/>
                <a:cs typeface="Arial"/>
              </a:rPr>
              <a:t>E </a:t>
            </a:r>
            <a:r>
              <a:rPr dirty="0" sz="800" spc="-20" b="1">
                <a:solidFill>
                  <a:srgbClr val="FFFFFF"/>
                </a:solidFill>
                <a:latin typeface="Arial"/>
                <a:cs typeface="Arial"/>
              </a:rPr>
              <a:t>(SMA, </a:t>
            </a:r>
            <a:r>
              <a:rPr dirty="0" sz="800" spc="-60" b="1">
                <a:solidFill>
                  <a:srgbClr val="FFFFFF"/>
                </a:solidFill>
                <a:latin typeface="Arial"/>
                <a:cs typeface="Arial"/>
              </a:rPr>
              <a:t>16-18</a:t>
            </a:r>
            <a:r>
              <a:rPr dirty="0" sz="800" spc="-9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800" spc="-10" b="1">
                <a:solidFill>
                  <a:srgbClr val="FFFFFF"/>
                </a:solidFill>
                <a:latin typeface="Arial"/>
                <a:cs typeface="Arial"/>
              </a:rPr>
              <a:t>tahun)</a:t>
            </a:r>
            <a:endParaRPr sz="8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771859" y="616086"/>
            <a:ext cx="1080135" cy="431165"/>
          </a:xfrm>
          <a:custGeom>
            <a:avLst/>
            <a:gdLst/>
            <a:ahLst/>
            <a:cxnLst/>
            <a:rect l="l" t="t" r="r" b="b"/>
            <a:pathLst>
              <a:path w="1080134" h="431165">
                <a:moveTo>
                  <a:pt x="995997" y="431099"/>
                </a:moveTo>
                <a:lnTo>
                  <a:pt x="84024" y="431099"/>
                </a:lnTo>
                <a:lnTo>
                  <a:pt x="51320" y="424497"/>
                </a:lnTo>
                <a:lnTo>
                  <a:pt x="24612" y="406492"/>
                </a:lnTo>
                <a:lnTo>
                  <a:pt x="6603" y="379788"/>
                </a:lnTo>
                <a:lnTo>
                  <a:pt x="0" y="347086"/>
                </a:lnTo>
                <a:lnTo>
                  <a:pt x="0" y="84012"/>
                </a:lnTo>
                <a:lnTo>
                  <a:pt x="6603" y="51311"/>
                </a:lnTo>
                <a:lnTo>
                  <a:pt x="24612" y="24607"/>
                </a:lnTo>
                <a:lnTo>
                  <a:pt x="51320" y="6602"/>
                </a:lnTo>
                <a:lnTo>
                  <a:pt x="84024" y="0"/>
                </a:lnTo>
                <a:lnTo>
                  <a:pt x="995997" y="0"/>
                </a:lnTo>
                <a:lnTo>
                  <a:pt x="1042604" y="14115"/>
                </a:lnTo>
                <a:lnTo>
                  <a:pt x="1073604" y="51862"/>
                </a:lnTo>
                <a:lnTo>
                  <a:pt x="1079997" y="84012"/>
                </a:lnTo>
                <a:lnTo>
                  <a:pt x="1079997" y="347086"/>
                </a:lnTo>
                <a:lnTo>
                  <a:pt x="1073397" y="379788"/>
                </a:lnTo>
                <a:lnTo>
                  <a:pt x="1055397" y="406492"/>
                </a:lnTo>
                <a:lnTo>
                  <a:pt x="1028697" y="424497"/>
                </a:lnTo>
                <a:lnTo>
                  <a:pt x="995997" y="431099"/>
                </a:lnTo>
                <a:close/>
              </a:path>
            </a:pathLst>
          </a:custGeom>
          <a:solidFill>
            <a:srgbClr val="627E8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8103258" y="752959"/>
            <a:ext cx="41783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0" b="1">
                <a:solidFill>
                  <a:srgbClr val="FFFFFF"/>
                </a:solidFill>
                <a:latin typeface="Arial"/>
                <a:cs typeface="Arial"/>
              </a:rPr>
              <a:t>Aktifitas</a:t>
            </a:r>
            <a:endParaRPr sz="8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550019" y="1136860"/>
            <a:ext cx="1080135" cy="796290"/>
          </a:xfrm>
          <a:custGeom>
            <a:avLst/>
            <a:gdLst/>
            <a:ahLst/>
            <a:cxnLst/>
            <a:rect l="l" t="t" r="r" b="b"/>
            <a:pathLst>
              <a:path w="1080135" h="796289">
                <a:moveTo>
                  <a:pt x="1003722" y="796198"/>
                </a:moveTo>
                <a:lnTo>
                  <a:pt x="76249" y="796198"/>
                </a:lnTo>
                <a:lnTo>
                  <a:pt x="46564" y="790205"/>
                </a:lnTo>
                <a:lnTo>
                  <a:pt x="22328" y="773862"/>
                </a:lnTo>
                <a:lnTo>
                  <a:pt x="5990" y="749622"/>
                </a:lnTo>
                <a:lnTo>
                  <a:pt x="0" y="719938"/>
                </a:lnTo>
                <a:lnTo>
                  <a:pt x="0" y="76259"/>
                </a:lnTo>
                <a:lnTo>
                  <a:pt x="5990" y="46575"/>
                </a:lnTo>
                <a:lnTo>
                  <a:pt x="22328" y="22335"/>
                </a:lnTo>
                <a:lnTo>
                  <a:pt x="46564" y="5992"/>
                </a:lnTo>
                <a:lnTo>
                  <a:pt x="76249" y="0"/>
                </a:lnTo>
                <a:lnTo>
                  <a:pt x="1003722" y="0"/>
                </a:lnTo>
                <a:lnTo>
                  <a:pt x="1046033" y="12812"/>
                </a:lnTo>
                <a:lnTo>
                  <a:pt x="1074185" y="47076"/>
                </a:lnTo>
                <a:lnTo>
                  <a:pt x="1079997" y="76259"/>
                </a:lnTo>
                <a:lnTo>
                  <a:pt x="1079997" y="719938"/>
                </a:lnTo>
                <a:lnTo>
                  <a:pt x="1074003" y="749622"/>
                </a:lnTo>
                <a:lnTo>
                  <a:pt x="1057657" y="773862"/>
                </a:lnTo>
                <a:lnTo>
                  <a:pt x="1033412" y="790205"/>
                </a:lnTo>
                <a:lnTo>
                  <a:pt x="1003722" y="796198"/>
                </a:lnTo>
                <a:close/>
              </a:path>
            </a:pathLst>
          </a:custGeom>
          <a:solidFill>
            <a:srgbClr val="D4932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2791733" y="1394374"/>
            <a:ext cx="597535" cy="27114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54940" marR="5080" indent="-142875">
              <a:lnSpc>
                <a:spcPct val="101600"/>
              </a:lnSpc>
              <a:spcBef>
                <a:spcPts val="85"/>
              </a:spcBef>
            </a:pPr>
            <a:r>
              <a:rPr dirty="0" sz="800" spc="-105">
                <a:solidFill>
                  <a:srgbClr val="FFFFFF"/>
                </a:solidFill>
                <a:latin typeface="Arial Black"/>
                <a:cs typeface="Arial Black"/>
              </a:rPr>
              <a:t>Kebhinekaan  </a:t>
            </a:r>
            <a:r>
              <a:rPr dirty="0" sz="800" spc="-95">
                <a:solidFill>
                  <a:srgbClr val="FFFFFF"/>
                </a:solidFill>
                <a:latin typeface="Arial Black"/>
                <a:cs typeface="Arial Black"/>
              </a:rPr>
              <a:t>Global</a:t>
            </a:r>
            <a:endParaRPr sz="800">
              <a:latin typeface="Arial Black"/>
              <a:cs typeface="Arial Black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976738" y="1136860"/>
            <a:ext cx="1733550" cy="796290"/>
          </a:xfrm>
          <a:custGeom>
            <a:avLst/>
            <a:gdLst/>
            <a:ahLst/>
            <a:cxnLst/>
            <a:rect l="l" t="t" r="r" b="b"/>
            <a:pathLst>
              <a:path w="1733550" h="796289">
                <a:moveTo>
                  <a:pt x="1678071" y="796198"/>
                </a:moveTo>
                <a:lnTo>
                  <a:pt x="55049" y="796198"/>
                </a:lnTo>
                <a:lnTo>
                  <a:pt x="33623" y="791873"/>
                </a:lnTo>
                <a:lnTo>
                  <a:pt x="16124" y="780079"/>
                </a:lnTo>
                <a:lnTo>
                  <a:pt x="4326" y="762586"/>
                </a:lnTo>
                <a:lnTo>
                  <a:pt x="0" y="741166"/>
                </a:lnTo>
                <a:lnTo>
                  <a:pt x="0" y="55032"/>
                </a:lnTo>
                <a:lnTo>
                  <a:pt x="4326" y="33611"/>
                </a:lnTo>
                <a:lnTo>
                  <a:pt x="16124" y="16119"/>
                </a:lnTo>
                <a:lnTo>
                  <a:pt x="33623" y="4324"/>
                </a:lnTo>
                <a:lnTo>
                  <a:pt x="55049" y="0"/>
                </a:lnTo>
                <a:lnTo>
                  <a:pt x="1678071" y="0"/>
                </a:lnTo>
                <a:lnTo>
                  <a:pt x="1716996" y="16119"/>
                </a:lnTo>
                <a:lnTo>
                  <a:pt x="1733096" y="55032"/>
                </a:lnTo>
                <a:lnTo>
                  <a:pt x="1733096" y="741166"/>
                </a:lnTo>
                <a:lnTo>
                  <a:pt x="1728773" y="762586"/>
                </a:lnTo>
                <a:lnTo>
                  <a:pt x="1716984" y="780079"/>
                </a:lnTo>
                <a:lnTo>
                  <a:pt x="1699494" y="791873"/>
                </a:lnTo>
                <a:lnTo>
                  <a:pt x="1678071" y="796198"/>
                </a:lnTo>
                <a:close/>
              </a:path>
            </a:pathLst>
          </a:custGeom>
          <a:solidFill>
            <a:srgbClr val="AAB67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6088825" y="1140054"/>
            <a:ext cx="1510665" cy="7397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065" marR="5080" indent="-635">
              <a:lnSpc>
                <a:spcPct val="117200"/>
              </a:lnSpc>
              <a:spcBef>
                <a:spcPts val="100"/>
              </a:spcBef>
            </a:pPr>
            <a:r>
              <a:rPr dirty="0" sz="800" spc="-110">
                <a:solidFill>
                  <a:srgbClr val="FFFFFF"/>
                </a:solidFill>
                <a:latin typeface="Arial Black"/>
                <a:cs typeface="Arial Black"/>
              </a:rPr>
              <a:t>Berpartisipasi </a:t>
            </a:r>
            <a:r>
              <a:rPr dirty="0" sz="800" spc="-114">
                <a:solidFill>
                  <a:srgbClr val="FFFFFF"/>
                </a:solidFill>
                <a:latin typeface="Arial Black"/>
                <a:cs typeface="Arial Black"/>
              </a:rPr>
              <a:t>menentukan </a:t>
            </a:r>
            <a:r>
              <a:rPr dirty="0" sz="800" spc="-95">
                <a:solidFill>
                  <a:srgbClr val="FFFFFF"/>
                </a:solidFill>
                <a:latin typeface="Arial Black"/>
                <a:cs typeface="Arial Black"/>
              </a:rPr>
              <a:t>pilihan  </a:t>
            </a:r>
            <a:r>
              <a:rPr dirty="0" sz="800" spc="-110">
                <a:solidFill>
                  <a:srgbClr val="FFFFFF"/>
                </a:solidFill>
                <a:latin typeface="Arial Black"/>
                <a:cs typeface="Arial Black"/>
              </a:rPr>
              <a:t>dan </a:t>
            </a:r>
            <a:r>
              <a:rPr dirty="0" sz="800" spc="-114">
                <a:solidFill>
                  <a:srgbClr val="FFFFFF"/>
                </a:solidFill>
                <a:latin typeface="Arial Black"/>
                <a:cs typeface="Arial Black"/>
              </a:rPr>
              <a:t>keputusan </a:t>
            </a:r>
            <a:r>
              <a:rPr dirty="0" sz="800" spc="-105">
                <a:solidFill>
                  <a:srgbClr val="FFFFFF"/>
                </a:solidFill>
                <a:latin typeface="Arial Black"/>
                <a:cs typeface="Arial Black"/>
              </a:rPr>
              <a:t>untuk kepentingan  </a:t>
            </a:r>
            <a:r>
              <a:rPr dirty="0" sz="800" spc="-125">
                <a:solidFill>
                  <a:srgbClr val="FFFFFF"/>
                </a:solidFill>
                <a:latin typeface="Arial Black"/>
                <a:cs typeface="Arial Black"/>
              </a:rPr>
              <a:t>bersama </a:t>
            </a:r>
            <a:r>
              <a:rPr dirty="0" sz="800" spc="-110">
                <a:solidFill>
                  <a:srgbClr val="FFFFFF"/>
                </a:solidFill>
                <a:latin typeface="Arial Black"/>
                <a:cs typeface="Arial Black"/>
              </a:rPr>
              <a:t>melalui </a:t>
            </a:r>
            <a:r>
              <a:rPr dirty="0" sz="800" spc="-120">
                <a:solidFill>
                  <a:srgbClr val="FFFFFF"/>
                </a:solidFill>
                <a:latin typeface="Arial Black"/>
                <a:cs typeface="Arial Black"/>
              </a:rPr>
              <a:t>proses </a:t>
            </a:r>
            <a:r>
              <a:rPr dirty="0" sz="800" spc="-105">
                <a:solidFill>
                  <a:srgbClr val="FFFFFF"/>
                </a:solidFill>
                <a:latin typeface="Arial Black"/>
                <a:cs typeface="Arial Black"/>
              </a:rPr>
              <a:t>bertukar  pikiran </a:t>
            </a:r>
            <a:r>
              <a:rPr dirty="0" sz="800" spc="-135">
                <a:solidFill>
                  <a:srgbClr val="FFFFFF"/>
                </a:solidFill>
                <a:latin typeface="Arial Black"/>
                <a:cs typeface="Arial Black"/>
              </a:rPr>
              <a:t>secara </a:t>
            </a:r>
            <a:r>
              <a:rPr dirty="0" sz="800" spc="-120">
                <a:solidFill>
                  <a:srgbClr val="FFFFFF"/>
                </a:solidFill>
                <a:latin typeface="Arial Black"/>
                <a:cs typeface="Arial Black"/>
              </a:rPr>
              <a:t>cermat </a:t>
            </a:r>
            <a:r>
              <a:rPr dirty="0" sz="800" spc="-110">
                <a:solidFill>
                  <a:srgbClr val="FFFFFF"/>
                </a:solidFill>
                <a:latin typeface="Arial Black"/>
                <a:cs typeface="Arial Black"/>
              </a:rPr>
              <a:t>dan terbuka  </a:t>
            </a:r>
            <a:r>
              <a:rPr dirty="0" sz="800" spc="-135">
                <a:solidFill>
                  <a:srgbClr val="FFFFFF"/>
                </a:solidFill>
                <a:latin typeface="Arial Black"/>
                <a:cs typeface="Arial Black"/>
              </a:rPr>
              <a:t>secara</a:t>
            </a:r>
            <a:r>
              <a:rPr dirty="0" sz="800" spc="-8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800" spc="-110">
                <a:solidFill>
                  <a:srgbClr val="FFFFFF"/>
                </a:solidFill>
                <a:latin typeface="Arial Black"/>
                <a:cs typeface="Arial Black"/>
              </a:rPr>
              <a:t>mandiri.</a:t>
            </a:r>
            <a:endParaRPr sz="800">
              <a:latin typeface="Arial Black"/>
              <a:cs typeface="Arial Black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976763" y="2002595"/>
            <a:ext cx="1733550" cy="963294"/>
          </a:xfrm>
          <a:custGeom>
            <a:avLst/>
            <a:gdLst/>
            <a:ahLst/>
            <a:cxnLst/>
            <a:rect l="l" t="t" r="r" b="b"/>
            <a:pathLst>
              <a:path w="1733550" h="963294">
                <a:moveTo>
                  <a:pt x="1666521" y="962998"/>
                </a:moveTo>
                <a:lnTo>
                  <a:pt x="66549" y="962998"/>
                </a:lnTo>
                <a:lnTo>
                  <a:pt x="40647" y="957767"/>
                </a:lnTo>
                <a:lnTo>
                  <a:pt x="19493" y="943504"/>
                </a:lnTo>
                <a:lnTo>
                  <a:pt x="5230" y="922350"/>
                </a:lnTo>
                <a:lnTo>
                  <a:pt x="0" y="896448"/>
                </a:lnTo>
                <a:lnTo>
                  <a:pt x="0" y="66562"/>
                </a:lnTo>
                <a:lnTo>
                  <a:pt x="5230" y="40653"/>
                </a:lnTo>
                <a:lnTo>
                  <a:pt x="19493" y="19496"/>
                </a:lnTo>
                <a:lnTo>
                  <a:pt x="40647" y="5231"/>
                </a:lnTo>
                <a:lnTo>
                  <a:pt x="66549" y="0"/>
                </a:lnTo>
                <a:lnTo>
                  <a:pt x="1666521" y="0"/>
                </a:lnTo>
                <a:lnTo>
                  <a:pt x="1703463" y="11182"/>
                </a:lnTo>
                <a:lnTo>
                  <a:pt x="1728024" y="41090"/>
                </a:lnTo>
                <a:lnTo>
                  <a:pt x="1733096" y="66562"/>
                </a:lnTo>
                <a:lnTo>
                  <a:pt x="1733096" y="896448"/>
                </a:lnTo>
                <a:lnTo>
                  <a:pt x="1727865" y="922350"/>
                </a:lnTo>
                <a:lnTo>
                  <a:pt x="1713599" y="943504"/>
                </a:lnTo>
                <a:lnTo>
                  <a:pt x="1692438" y="957767"/>
                </a:lnTo>
                <a:lnTo>
                  <a:pt x="1666521" y="962998"/>
                </a:lnTo>
                <a:close/>
              </a:path>
            </a:pathLst>
          </a:custGeom>
          <a:solidFill>
            <a:srgbClr val="AAB67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6081328" y="2017756"/>
            <a:ext cx="1525905" cy="8826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 indent="-635">
              <a:lnSpc>
                <a:spcPct val="117200"/>
              </a:lnSpc>
              <a:spcBef>
                <a:spcPts val="100"/>
              </a:spcBef>
            </a:pPr>
            <a:r>
              <a:rPr dirty="0" sz="800" spc="-120">
                <a:solidFill>
                  <a:srgbClr val="FFFFFF"/>
                </a:solidFill>
                <a:latin typeface="Arial Black"/>
                <a:cs typeface="Arial Black"/>
              </a:rPr>
              <a:t>Memahami </a:t>
            </a:r>
            <a:r>
              <a:rPr dirty="0" sz="800" spc="-114">
                <a:solidFill>
                  <a:srgbClr val="FFFFFF"/>
                </a:solidFill>
                <a:latin typeface="Arial Black"/>
                <a:cs typeface="Arial Black"/>
              </a:rPr>
              <a:t>konsep </a:t>
            </a:r>
            <a:r>
              <a:rPr dirty="0" sz="800" spc="-135">
                <a:solidFill>
                  <a:srgbClr val="FFFFFF"/>
                </a:solidFill>
                <a:latin typeface="Arial Black"/>
                <a:cs typeface="Arial Black"/>
              </a:rPr>
              <a:t>hak </a:t>
            </a:r>
            <a:r>
              <a:rPr dirty="0" sz="800" spc="-110">
                <a:solidFill>
                  <a:srgbClr val="FFFFFF"/>
                </a:solidFill>
                <a:latin typeface="Arial Black"/>
                <a:cs typeface="Arial Black"/>
              </a:rPr>
              <a:t>dan  kewajiban, </a:t>
            </a:r>
            <a:r>
              <a:rPr dirty="0" sz="800" spc="-114">
                <a:solidFill>
                  <a:srgbClr val="FFFFFF"/>
                </a:solidFill>
                <a:latin typeface="Arial Black"/>
                <a:cs typeface="Arial Black"/>
              </a:rPr>
              <a:t>serta implikasinya  </a:t>
            </a:r>
            <a:r>
              <a:rPr dirty="0" sz="800" spc="-105">
                <a:solidFill>
                  <a:srgbClr val="FFFFFF"/>
                </a:solidFill>
                <a:latin typeface="Arial Black"/>
                <a:cs typeface="Arial Black"/>
              </a:rPr>
              <a:t>terhadap </a:t>
            </a:r>
            <a:r>
              <a:rPr dirty="0" sz="800" spc="-120">
                <a:solidFill>
                  <a:srgbClr val="FFFFFF"/>
                </a:solidFill>
                <a:latin typeface="Arial Black"/>
                <a:cs typeface="Arial Black"/>
              </a:rPr>
              <a:t>ekspresi </a:t>
            </a:r>
            <a:r>
              <a:rPr dirty="0" sz="800" spc="-110">
                <a:solidFill>
                  <a:srgbClr val="FFFFFF"/>
                </a:solidFill>
                <a:latin typeface="Arial Black"/>
                <a:cs typeface="Arial Black"/>
              </a:rPr>
              <a:t>dan</a:t>
            </a:r>
            <a:r>
              <a:rPr dirty="0" sz="800" spc="-5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800" spc="-110">
                <a:solidFill>
                  <a:srgbClr val="FFFFFF"/>
                </a:solidFill>
                <a:latin typeface="Arial Black"/>
                <a:cs typeface="Arial Black"/>
              </a:rPr>
              <a:t>perilakunya.</a:t>
            </a:r>
            <a:endParaRPr sz="800">
              <a:latin typeface="Arial Black"/>
              <a:cs typeface="Arial Black"/>
            </a:endParaRPr>
          </a:p>
          <a:p>
            <a:pPr algn="ctr" marL="27940" marR="20320">
              <a:lnSpc>
                <a:spcPct val="117200"/>
              </a:lnSpc>
            </a:pPr>
            <a:r>
              <a:rPr dirty="0" sz="800" spc="-95">
                <a:solidFill>
                  <a:srgbClr val="FFFFFF"/>
                </a:solidFill>
                <a:latin typeface="Arial Black"/>
                <a:cs typeface="Arial Black"/>
              </a:rPr>
              <a:t>Mulai </a:t>
            </a:r>
            <a:r>
              <a:rPr dirty="0" sz="800" spc="-120">
                <a:solidFill>
                  <a:srgbClr val="FFFFFF"/>
                </a:solidFill>
                <a:latin typeface="Arial Black"/>
                <a:cs typeface="Arial Black"/>
              </a:rPr>
              <a:t>mencari </a:t>
            </a:r>
            <a:r>
              <a:rPr dirty="0" sz="800" spc="-114">
                <a:solidFill>
                  <a:srgbClr val="FFFFFF"/>
                </a:solidFill>
                <a:latin typeface="Arial Black"/>
                <a:cs typeface="Arial Black"/>
              </a:rPr>
              <a:t>solusi </a:t>
            </a:r>
            <a:r>
              <a:rPr dirty="0" sz="800" spc="-105">
                <a:solidFill>
                  <a:srgbClr val="FFFFFF"/>
                </a:solidFill>
                <a:latin typeface="Arial Black"/>
                <a:cs typeface="Arial Black"/>
              </a:rPr>
              <a:t>untuk </a:t>
            </a:r>
            <a:r>
              <a:rPr dirty="0" sz="800" spc="-110">
                <a:solidFill>
                  <a:srgbClr val="FFFFFF"/>
                </a:solidFill>
                <a:latin typeface="Arial Black"/>
                <a:cs typeface="Arial Black"/>
              </a:rPr>
              <a:t>dilema  </a:t>
            </a:r>
            <a:r>
              <a:rPr dirty="0" sz="800" spc="-100">
                <a:solidFill>
                  <a:srgbClr val="FFFFFF"/>
                </a:solidFill>
                <a:latin typeface="Arial Black"/>
                <a:cs typeface="Arial Black"/>
              </a:rPr>
              <a:t>terkait </a:t>
            </a:r>
            <a:r>
              <a:rPr dirty="0" sz="800" spc="-114">
                <a:solidFill>
                  <a:srgbClr val="FFFFFF"/>
                </a:solidFill>
                <a:latin typeface="Arial Black"/>
                <a:cs typeface="Arial Black"/>
              </a:rPr>
              <a:t>konsep </a:t>
            </a:r>
            <a:r>
              <a:rPr dirty="0" sz="800" spc="-135">
                <a:solidFill>
                  <a:srgbClr val="FFFFFF"/>
                </a:solidFill>
                <a:latin typeface="Arial Black"/>
                <a:cs typeface="Arial Black"/>
              </a:rPr>
              <a:t>hak </a:t>
            </a:r>
            <a:r>
              <a:rPr dirty="0" sz="800" spc="-110">
                <a:solidFill>
                  <a:srgbClr val="FFFFFF"/>
                </a:solidFill>
                <a:latin typeface="Arial Black"/>
                <a:cs typeface="Arial Black"/>
              </a:rPr>
              <a:t>dan  </a:t>
            </a:r>
            <a:r>
              <a:rPr dirty="0" sz="800" spc="-114">
                <a:solidFill>
                  <a:srgbClr val="FFFFFF"/>
                </a:solidFill>
                <a:latin typeface="Arial Black"/>
                <a:cs typeface="Arial Black"/>
              </a:rPr>
              <a:t>kewajibannya.</a:t>
            </a:r>
            <a:endParaRPr sz="800">
              <a:latin typeface="Arial Black"/>
              <a:cs typeface="Arial Black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976763" y="3035118"/>
            <a:ext cx="1733550" cy="963294"/>
          </a:xfrm>
          <a:custGeom>
            <a:avLst/>
            <a:gdLst/>
            <a:ahLst/>
            <a:cxnLst/>
            <a:rect l="l" t="t" r="r" b="b"/>
            <a:pathLst>
              <a:path w="1733550" h="963295">
                <a:moveTo>
                  <a:pt x="1666521" y="962998"/>
                </a:moveTo>
                <a:lnTo>
                  <a:pt x="66549" y="962998"/>
                </a:lnTo>
                <a:lnTo>
                  <a:pt x="40647" y="957767"/>
                </a:lnTo>
                <a:lnTo>
                  <a:pt x="19493" y="943501"/>
                </a:lnTo>
                <a:lnTo>
                  <a:pt x="5230" y="922339"/>
                </a:lnTo>
                <a:lnTo>
                  <a:pt x="0" y="896423"/>
                </a:lnTo>
                <a:lnTo>
                  <a:pt x="0" y="66549"/>
                </a:lnTo>
                <a:lnTo>
                  <a:pt x="5230" y="40647"/>
                </a:lnTo>
                <a:lnTo>
                  <a:pt x="19493" y="19493"/>
                </a:lnTo>
                <a:lnTo>
                  <a:pt x="40647" y="5230"/>
                </a:lnTo>
                <a:lnTo>
                  <a:pt x="66549" y="0"/>
                </a:lnTo>
                <a:lnTo>
                  <a:pt x="1666521" y="0"/>
                </a:lnTo>
                <a:lnTo>
                  <a:pt x="1703463" y="11179"/>
                </a:lnTo>
                <a:lnTo>
                  <a:pt x="1728024" y="41084"/>
                </a:lnTo>
                <a:lnTo>
                  <a:pt x="1733096" y="66549"/>
                </a:lnTo>
                <a:lnTo>
                  <a:pt x="1733096" y="896423"/>
                </a:lnTo>
                <a:lnTo>
                  <a:pt x="1727865" y="922339"/>
                </a:lnTo>
                <a:lnTo>
                  <a:pt x="1713599" y="943501"/>
                </a:lnTo>
                <a:lnTo>
                  <a:pt x="1692438" y="957767"/>
                </a:lnTo>
                <a:lnTo>
                  <a:pt x="1666521" y="962998"/>
                </a:lnTo>
                <a:close/>
              </a:path>
            </a:pathLst>
          </a:custGeom>
          <a:solidFill>
            <a:srgbClr val="AAB67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6072346" y="3050274"/>
            <a:ext cx="1543685" cy="8826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065" marR="5080" indent="-635">
              <a:lnSpc>
                <a:spcPct val="117200"/>
              </a:lnSpc>
              <a:spcBef>
                <a:spcPts val="100"/>
              </a:spcBef>
            </a:pPr>
            <a:r>
              <a:rPr dirty="0" sz="800" spc="-100">
                <a:solidFill>
                  <a:srgbClr val="FFFFFF"/>
                </a:solidFill>
                <a:latin typeface="Arial Black"/>
                <a:cs typeface="Arial Black"/>
              </a:rPr>
              <a:t>Mengkritik </a:t>
            </a:r>
            <a:r>
              <a:rPr dirty="0" sz="800" spc="-110">
                <a:solidFill>
                  <a:srgbClr val="FFFFFF"/>
                </a:solidFill>
                <a:latin typeface="Arial Black"/>
                <a:cs typeface="Arial Black"/>
              </a:rPr>
              <a:t>dan </a:t>
            </a:r>
            <a:r>
              <a:rPr dirty="0" sz="800" spc="-120">
                <a:solidFill>
                  <a:srgbClr val="FFFFFF"/>
                </a:solidFill>
                <a:latin typeface="Arial Black"/>
                <a:cs typeface="Arial Black"/>
              </a:rPr>
              <a:t>menolak </a:t>
            </a:r>
            <a:r>
              <a:rPr dirty="0" sz="800" spc="-95">
                <a:solidFill>
                  <a:srgbClr val="FFFFFF"/>
                </a:solidFill>
                <a:latin typeface="Arial Black"/>
                <a:cs typeface="Arial Black"/>
              </a:rPr>
              <a:t>stereotip  </a:t>
            </a:r>
            <a:r>
              <a:rPr dirty="0" sz="800" spc="-114">
                <a:solidFill>
                  <a:srgbClr val="FFFFFF"/>
                </a:solidFill>
                <a:latin typeface="Arial Black"/>
                <a:cs typeface="Arial Black"/>
              </a:rPr>
              <a:t>serta </a:t>
            </a:r>
            <a:r>
              <a:rPr dirty="0" sz="800" spc="-125">
                <a:solidFill>
                  <a:srgbClr val="FFFFFF"/>
                </a:solidFill>
                <a:latin typeface="Arial Black"/>
                <a:cs typeface="Arial Black"/>
              </a:rPr>
              <a:t>prasangka </a:t>
            </a:r>
            <a:r>
              <a:rPr dirty="0" sz="800" spc="-100">
                <a:solidFill>
                  <a:srgbClr val="FFFFFF"/>
                </a:solidFill>
                <a:latin typeface="Arial Black"/>
                <a:cs typeface="Arial Black"/>
              </a:rPr>
              <a:t>tentang </a:t>
            </a:r>
            <a:r>
              <a:rPr dirty="0" sz="800" spc="-120">
                <a:solidFill>
                  <a:srgbClr val="FFFFFF"/>
                </a:solidFill>
                <a:latin typeface="Arial Black"/>
                <a:cs typeface="Arial Black"/>
              </a:rPr>
              <a:t>gambaran  </a:t>
            </a:r>
            <a:r>
              <a:rPr dirty="0" sz="800" spc="-100">
                <a:solidFill>
                  <a:srgbClr val="FFFFFF"/>
                </a:solidFill>
                <a:latin typeface="Arial Black"/>
                <a:cs typeface="Arial Black"/>
              </a:rPr>
              <a:t>identitas </a:t>
            </a:r>
            <a:r>
              <a:rPr dirty="0" sz="800" spc="-114">
                <a:solidFill>
                  <a:srgbClr val="FFFFFF"/>
                </a:solidFill>
                <a:latin typeface="Arial Black"/>
                <a:cs typeface="Arial Black"/>
              </a:rPr>
              <a:t>kelompok </a:t>
            </a:r>
            <a:r>
              <a:rPr dirty="0" sz="800" spc="-110">
                <a:solidFill>
                  <a:srgbClr val="FFFFFF"/>
                </a:solidFill>
                <a:latin typeface="Arial Black"/>
                <a:cs typeface="Arial Black"/>
              </a:rPr>
              <a:t>dan </a:t>
            </a:r>
            <a:r>
              <a:rPr dirty="0" sz="800" spc="-130">
                <a:solidFill>
                  <a:srgbClr val="FFFFFF"/>
                </a:solidFill>
                <a:latin typeface="Arial Black"/>
                <a:cs typeface="Arial Black"/>
              </a:rPr>
              <a:t>suku  </a:t>
            </a:r>
            <a:r>
              <a:rPr dirty="0" sz="800" spc="-120">
                <a:solidFill>
                  <a:srgbClr val="FFFFFF"/>
                </a:solidFill>
                <a:latin typeface="Arial Black"/>
                <a:cs typeface="Arial Black"/>
              </a:rPr>
              <a:t>bangsa </a:t>
            </a:r>
            <a:r>
              <a:rPr dirty="0" sz="800" spc="-114">
                <a:solidFill>
                  <a:srgbClr val="FFFFFF"/>
                </a:solidFill>
                <a:latin typeface="Arial Black"/>
                <a:cs typeface="Arial Black"/>
              </a:rPr>
              <a:t>serta </a:t>
            </a:r>
            <a:r>
              <a:rPr dirty="0" sz="800" spc="-95">
                <a:solidFill>
                  <a:srgbClr val="FFFFFF"/>
                </a:solidFill>
                <a:latin typeface="Arial Black"/>
                <a:cs typeface="Arial Black"/>
              </a:rPr>
              <a:t>berinisiatif </a:t>
            </a:r>
            <a:r>
              <a:rPr dirty="0" sz="800" spc="-125">
                <a:solidFill>
                  <a:srgbClr val="FFFFFF"/>
                </a:solidFill>
                <a:latin typeface="Arial Black"/>
                <a:cs typeface="Arial Black"/>
              </a:rPr>
              <a:t>mengajak  </a:t>
            </a:r>
            <a:r>
              <a:rPr dirty="0" sz="800" spc="-105">
                <a:solidFill>
                  <a:srgbClr val="FFFFFF"/>
                </a:solidFill>
                <a:latin typeface="Arial Black"/>
                <a:cs typeface="Arial Black"/>
              </a:rPr>
              <a:t>orang lain untuk </a:t>
            </a:r>
            <a:r>
              <a:rPr dirty="0" sz="800" spc="-120">
                <a:solidFill>
                  <a:srgbClr val="FFFFFF"/>
                </a:solidFill>
                <a:latin typeface="Arial Black"/>
                <a:cs typeface="Arial Black"/>
              </a:rPr>
              <a:t>menolak </a:t>
            </a:r>
            <a:r>
              <a:rPr dirty="0" sz="800" spc="-95">
                <a:solidFill>
                  <a:srgbClr val="FFFFFF"/>
                </a:solidFill>
                <a:latin typeface="Arial Black"/>
                <a:cs typeface="Arial Black"/>
              </a:rPr>
              <a:t>stereotip  </a:t>
            </a:r>
            <a:r>
              <a:rPr dirty="0" sz="800" spc="-110">
                <a:solidFill>
                  <a:srgbClr val="FFFFFF"/>
                </a:solidFill>
                <a:latin typeface="Arial Black"/>
                <a:cs typeface="Arial Black"/>
              </a:rPr>
              <a:t>dan</a:t>
            </a:r>
            <a:r>
              <a:rPr dirty="0" sz="800" spc="-8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800" spc="-125">
                <a:solidFill>
                  <a:srgbClr val="FFFFFF"/>
                </a:solidFill>
                <a:latin typeface="Arial Black"/>
                <a:cs typeface="Arial Black"/>
              </a:rPr>
              <a:t>prasangka</a:t>
            </a:r>
            <a:endParaRPr sz="800">
              <a:latin typeface="Arial Black"/>
              <a:cs typeface="Arial Black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549969" y="2008718"/>
            <a:ext cx="1080135" cy="933450"/>
          </a:xfrm>
          <a:custGeom>
            <a:avLst/>
            <a:gdLst/>
            <a:ahLst/>
            <a:cxnLst/>
            <a:rect l="l" t="t" r="r" b="b"/>
            <a:pathLst>
              <a:path w="1080135" h="933450">
                <a:moveTo>
                  <a:pt x="990623" y="933000"/>
                </a:moveTo>
                <a:lnTo>
                  <a:pt x="89374" y="933000"/>
                </a:lnTo>
                <a:lnTo>
                  <a:pt x="54579" y="925979"/>
                </a:lnTo>
                <a:lnTo>
                  <a:pt x="26171" y="906828"/>
                </a:lnTo>
                <a:lnTo>
                  <a:pt x="7021" y="878420"/>
                </a:lnTo>
                <a:lnTo>
                  <a:pt x="0" y="843625"/>
                </a:lnTo>
                <a:lnTo>
                  <a:pt x="0" y="89362"/>
                </a:lnTo>
                <a:lnTo>
                  <a:pt x="7021" y="54578"/>
                </a:lnTo>
                <a:lnTo>
                  <a:pt x="26171" y="26174"/>
                </a:lnTo>
                <a:lnTo>
                  <a:pt x="54579" y="7022"/>
                </a:lnTo>
                <a:lnTo>
                  <a:pt x="89374" y="0"/>
                </a:lnTo>
                <a:lnTo>
                  <a:pt x="990623" y="0"/>
                </a:lnTo>
                <a:lnTo>
                  <a:pt x="1040217" y="15014"/>
                </a:lnTo>
                <a:lnTo>
                  <a:pt x="1073191" y="55165"/>
                </a:lnTo>
                <a:lnTo>
                  <a:pt x="1079997" y="89362"/>
                </a:lnTo>
                <a:lnTo>
                  <a:pt x="1079997" y="843625"/>
                </a:lnTo>
                <a:lnTo>
                  <a:pt x="1072976" y="878420"/>
                </a:lnTo>
                <a:lnTo>
                  <a:pt x="1053826" y="906828"/>
                </a:lnTo>
                <a:lnTo>
                  <a:pt x="1025417" y="925979"/>
                </a:lnTo>
                <a:lnTo>
                  <a:pt x="990623" y="933000"/>
                </a:lnTo>
                <a:close/>
              </a:path>
            </a:pathLst>
          </a:custGeom>
          <a:solidFill>
            <a:srgbClr val="D4932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2549994" y="3047393"/>
            <a:ext cx="1080135" cy="950594"/>
          </a:xfrm>
          <a:custGeom>
            <a:avLst/>
            <a:gdLst/>
            <a:ahLst/>
            <a:cxnLst/>
            <a:rect l="l" t="t" r="r" b="b"/>
            <a:pathLst>
              <a:path w="1080135" h="950595">
                <a:moveTo>
                  <a:pt x="988998" y="950098"/>
                </a:moveTo>
                <a:lnTo>
                  <a:pt x="90999" y="950098"/>
                </a:lnTo>
                <a:lnTo>
                  <a:pt x="55581" y="942945"/>
                </a:lnTo>
                <a:lnTo>
                  <a:pt x="26656" y="923441"/>
                </a:lnTo>
                <a:lnTo>
                  <a:pt x="7152" y="894516"/>
                </a:lnTo>
                <a:lnTo>
                  <a:pt x="0" y="859098"/>
                </a:lnTo>
                <a:lnTo>
                  <a:pt x="0" y="90999"/>
                </a:lnTo>
                <a:lnTo>
                  <a:pt x="7152" y="55581"/>
                </a:lnTo>
                <a:lnTo>
                  <a:pt x="26656" y="26656"/>
                </a:lnTo>
                <a:lnTo>
                  <a:pt x="55581" y="7152"/>
                </a:lnTo>
                <a:lnTo>
                  <a:pt x="90999" y="0"/>
                </a:lnTo>
                <a:lnTo>
                  <a:pt x="988998" y="0"/>
                </a:lnTo>
                <a:lnTo>
                  <a:pt x="1039482" y="15282"/>
                </a:lnTo>
                <a:lnTo>
                  <a:pt x="1073075" y="56181"/>
                </a:lnTo>
                <a:lnTo>
                  <a:pt x="1079997" y="90999"/>
                </a:lnTo>
                <a:lnTo>
                  <a:pt x="1079997" y="859098"/>
                </a:lnTo>
                <a:lnTo>
                  <a:pt x="1072845" y="894516"/>
                </a:lnTo>
                <a:lnTo>
                  <a:pt x="1053341" y="923441"/>
                </a:lnTo>
                <a:lnTo>
                  <a:pt x="1024415" y="942945"/>
                </a:lnTo>
                <a:lnTo>
                  <a:pt x="988998" y="950098"/>
                </a:lnTo>
                <a:close/>
              </a:path>
            </a:pathLst>
          </a:custGeom>
          <a:solidFill>
            <a:srgbClr val="D4932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3692267" y="2002593"/>
            <a:ext cx="1080135" cy="933450"/>
          </a:xfrm>
          <a:custGeom>
            <a:avLst/>
            <a:gdLst/>
            <a:ahLst/>
            <a:cxnLst/>
            <a:rect l="l" t="t" r="r" b="b"/>
            <a:pathLst>
              <a:path w="1080135" h="933450">
                <a:moveTo>
                  <a:pt x="990623" y="933000"/>
                </a:moveTo>
                <a:lnTo>
                  <a:pt x="89374" y="933000"/>
                </a:lnTo>
                <a:lnTo>
                  <a:pt x="54579" y="925979"/>
                </a:lnTo>
                <a:lnTo>
                  <a:pt x="26171" y="906828"/>
                </a:lnTo>
                <a:lnTo>
                  <a:pt x="7021" y="878420"/>
                </a:lnTo>
                <a:lnTo>
                  <a:pt x="0" y="843625"/>
                </a:lnTo>
                <a:lnTo>
                  <a:pt x="0" y="89362"/>
                </a:lnTo>
                <a:lnTo>
                  <a:pt x="7021" y="54577"/>
                </a:lnTo>
                <a:lnTo>
                  <a:pt x="26171" y="26173"/>
                </a:lnTo>
                <a:lnTo>
                  <a:pt x="54579" y="7022"/>
                </a:lnTo>
                <a:lnTo>
                  <a:pt x="89374" y="0"/>
                </a:lnTo>
                <a:lnTo>
                  <a:pt x="990623" y="0"/>
                </a:lnTo>
                <a:lnTo>
                  <a:pt x="1040217" y="15013"/>
                </a:lnTo>
                <a:lnTo>
                  <a:pt x="1073191" y="55164"/>
                </a:lnTo>
                <a:lnTo>
                  <a:pt x="1079997" y="89362"/>
                </a:lnTo>
                <a:lnTo>
                  <a:pt x="1079997" y="843625"/>
                </a:lnTo>
                <a:lnTo>
                  <a:pt x="1072976" y="878420"/>
                </a:lnTo>
                <a:lnTo>
                  <a:pt x="1053826" y="906828"/>
                </a:lnTo>
                <a:lnTo>
                  <a:pt x="1025417" y="925979"/>
                </a:lnTo>
                <a:lnTo>
                  <a:pt x="990623" y="933000"/>
                </a:lnTo>
                <a:close/>
              </a:path>
            </a:pathLst>
          </a:custGeom>
          <a:solidFill>
            <a:srgbClr val="A572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3822286" y="2390412"/>
            <a:ext cx="82105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10">
                <a:solidFill>
                  <a:srgbClr val="FFFFFF"/>
                </a:solidFill>
                <a:latin typeface="Arial Black"/>
                <a:cs typeface="Arial Black"/>
              </a:rPr>
              <a:t>Berkeadilan</a:t>
            </a:r>
            <a:r>
              <a:rPr dirty="0" sz="800" spc="-10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800" spc="-114">
                <a:solidFill>
                  <a:srgbClr val="FFFFFF"/>
                </a:solidFill>
                <a:latin typeface="Arial Black"/>
                <a:cs typeface="Arial Black"/>
              </a:rPr>
              <a:t>Sosial</a:t>
            </a:r>
            <a:endParaRPr sz="800">
              <a:latin typeface="Arial Black"/>
              <a:cs typeface="Arial Black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700067" y="1136860"/>
            <a:ext cx="1080135" cy="796290"/>
          </a:xfrm>
          <a:custGeom>
            <a:avLst/>
            <a:gdLst/>
            <a:ahLst/>
            <a:cxnLst/>
            <a:rect l="l" t="t" r="r" b="b"/>
            <a:pathLst>
              <a:path w="1080135" h="796289">
                <a:moveTo>
                  <a:pt x="1003722" y="796198"/>
                </a:moveTo>
                <a:lnTo>
                  <a:pt x="76249" y="796198"/>
                </a:lnTo>
                <a:lnTo>
                  <a:pt x="46564" y="790205"/>
                </a:lnTo>
                <a:lnTo>
                  <a:pt x="22328" y="773862"/>
                </a:lnTo>
                <a:lnTo>
                  <a:pt x="5990" y="749622"/>
                </a:lnTo>
                <a:lnTo>
                  <a:pt x="0" y="719938"/>
                </a:lnTo>
                <a:lnTo>
                  <a:pt x="0" y="76259"/>
                </a:lnTo>
                <a:lnTo>
                  <a:pt x="5990" y="46575"/>
                </a:lnTo>
                <a:lnTo>
                  <a:pt x="22328" y="22335"/>
                </a:lnTo>
                <a:lnTo>
                  <a:pt x="46564" y="5992"/>
                </a:lnTo>
                <a:lnTo>
                  <a:pt x="76249" y="0"/>
                </a:lnTo>
                <a:lnTo>
                  <a:pt x="1003722" y="0"/>
                </a:lnTo>
                <a:lnTo>
                  <a:pt x="1046033" y="12812"/>
                </a:lnTo>
                <a:lnTo>
                  <a:pt x="1074185" y="47076"/>
                </a:lnTo>
                <a:lnTo>
                  <a:pt x="1079997" y="76259"/>
                </a:lnTo>
                <a:lnTo>
                  <a:pt x="1079997" y="719938"/>
                </a:lnTo>
                <a:lnTo>
                  <a:pt x="1074003" y="749622"/>
                </a:lnTo>
                <a:lnTo>
                  <a:pt x="1057657" y="773862"/>
                </a:lnTo>
                <a:lnTo>
                  <a:pt x="1033412" y="790205"/>
                </a:lnTo>
                <a:lnTo>
                  <a:pt x="1003722" y="796198"/>
                </a:lnTo>
                <a:close/>
              </a:path>
            </a:pathLst>
          </a:custGeom>
          <a:solidFill>
            <a:srgbClr val="A572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 txBox="1"/>
          <p:nvPr/>
        </p:nvSpPr>
        <p:spPr>
          <a:xfrm>
            <a:off x="3830077" y="1456286"/>
            <a:ext cx="82105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10">
                <a:solidFill>
                  <a:srgbClr val="FFFFFF"/>
                </a:solidFill>
                <a:latin typeface="Arial Black"/>
                <a:cs typeface="Arial Black"/>
              </a:rPr>
              <a:t>Berkeadilan</a:t>
            </a:r>
            <a:r>
              <a:rPr dirty="0" sz="800" spc="-10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800" spc="-114">
                <a:solidFill>
                  <a:srgbClr val="FFFFFF"/>
                </a:solidFill>
                <a:latin typeface="Arial Black"/>
                <a:cs typeface="Arial Black"/>
              </a:rPr>
              <a:t>Sosial</a:t>
            </a:r>
            <a:endParaRPr sz="800">
              <a:latin typeface="Arial Black"/>
              <a:cs typeface="Arial Black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4850065" y="2019715"/>
            <a:ext cx="1080135" cy="933450"/>
          </a:xfrm>
          <a:custGeom>
            <a:avLst/>
            <a:gdLst/>
            <a:ahLst/>
            <a:cxnLst/>
            <a:rect l="l" t="t" r="r" b="b"/>
            <a:pathLst>
              <a:path w="1080135" h="933450">
                <a:moveTo>
                  <a:pt x="990648" y="933003"/>
                </a:moveTo>
                <a:lnTo>
                  <a:pt x="89374" y="933003"/>
                </a:lnTo>
                <a:lnTo>
                  <a:pt x="54590" y="925978"/>
                </a:lnTo>
                <a:lnTo>
                  <a:pt x="26181" y="906821"/>
                </a:lnTo>
                <a:lnTo>
                  <a:pt x="7024" y="878412"/>
                </a:lnTo>
                <a:lnTo>
                  <a:pt x="0" y="843628"/>
                </a:lnTo>
                <a:lnTo>
                  <a:pt x="0" y="89362"/>
                </a:lnTo>
                <a:lnTo>
                  <a:pt x="7024" y="54578"/>
                </a:lnTo>
                <a:lnTo>
                  <a:pt x="26181" y="26174"/>
                </a:lnTo>
                <a:lnTo>
                  <a:pt x="54590" y="7022"/>
                </a:lnTo>
                <a:lnTo>
                  <a:pt x="89374" y="0"/>
                </a:lnTo>
                <a:lnTo>
                  <a:pt x="990648" y="0"/>
                </a:lnTo>
                <a:lnTo>
                  <a:pt x="1040218" y="15014"/>
                </a:lnTo>
                <a:lnTo>
                  <a:pt x="1073200" y="55165"/>
                </a:lnTo>
                <a:lnTo>
                  <a:pt x="1079997" y="89362"/>
                </a:lnTo>
                <a:lnTo>
                  <a:pt x="1079997" y="843628"/>
                </a:lnTo>
                <a:lnTo>
                  <a:pt x="1072976" y="878412"/>
                </a:lnTo>
                <a:lnTo>
                  <a:pt x="1053829" y="906821"/>
                </a:lnTo>
                <a:lnTo>
                  <a:pt x="1025428" y="925978"/>
                </a:lnTo>
                <a:lnTo>
                  <a:pt x="990648" y="933003"/>
                </a:lnTo>
                <a:close/>
              </a:path>
            </a:pathLst>
          </a:custGeom>
          <a:solidFill>
            <a:srgbClr val="E999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 txBox="1"/>
          <p:nvPr/>
        </p:nvSpPr>
        <p:spPr>
          <a:xfrm>
            <a:off x="4992325" y="2283713"/>
            <a:ext cx="796290" cy="39497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algn="ctr" marL="12700" marR="5080">
              <a:lnSpc>
                <a:spcPct val="101600"/>
              </a:lnSpc>
              <a:spcBef>
                <a:spcPts val="85"/>
              </a:spcBef>
            </a:pPr>
            <a:r>
              <a:rPr dirty="0" sz="800" spc="-110">
                <a:solidFill>
                  <a:srgbClr val="FFFFFF"/>
                </a:solidFill>
                <a:latin typeface="Arial Black"/>
                <a:cs typeface="Arial Black"/>
              </a:rPr>
              <a:t>Memahami</a:t>
            </a:r>
            <a:r>
              <a:rPr dirty="0" sz="800" spc="-16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800" spc="-100">
                <a:solidFill>
                  <a:srgbClr val="FFFFFF"/>
                </a:solidFill>
                <a:latin typeface="Arial Black"/>
                <a:cs typeface="Arial Black"/>
              </a:rPr>
              <a:t>peran </a:t>
            </a:r>
            <a:r>
              <a:rPr dirty="0" sz="800" spc="-5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800" spc="-80">
                <a:solidFill>
                  <a:srgbClr val="FFFFFF"/>
                </a:solidFill>
                <a:latin typeface="Arial Black"/>
                <a:cs typeface="Arial Black"/>
              </a:rPr>
              <a:t>individu </a:t>
            </a:r>
            <a:r>
              <a:rPr dirty="0" sz="800" spc="-110">
                <a:solidFill>
                  <a:srgbClr val="FFFFFF"/>
                </a:solidFill>
                <a:latin typeface="Arial Black"/>
                <a:cs typeface="Arial Black"/>
              </a:rPr>
              <a:t>dalam  demokrasi</a:t>
            </a:r>
            <a:endParaRPr sz="800">
              <a:latin typeface="Arial Black"/>
              <a:cs typeface="Arial Black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850115" y="1136860"/>
            <a:ext cx="1080135" cy="796290"/>
          </a:xfrm>
          <a:custGeom>
            <a:avLst/>
            <a:gdLst/>
            <a:ahLst/>
            <a:cxnLst/>
            <a:rect l="l" t="t" r="r" b="b"/>
            <a:pathLst>
              <a:path w="1080135" h="796289">
                <a:moveTo>
                  <a:pt x="1003722" y="796198"/>
                </a:moveTo>
                <a:lnTo>
                  <a:pt x="76249" y="796198"/>
                </a:lnTo>
                <a:lnTo>
                  <a:pt x="46564" y="790205"/>
                </a:lnTo>
                <a:lnTo>
                  <a:pt x="22328" y="773862"/>
                </a:lnTo>
                <a:lnTo>
                  <a:pt x="5990" y="749622"/>
                </a:lnTo>
                <a:lnTo>
                  <a:pt x="0" y="719938"/>
                </a:lnTo>
                <a:lnTo>
                  <a:pt x="0" y="76259"/>
                </a:lnTo>
                <a:lnTo>
                  <a:pt x="5990" y="46575"/>
                </a:lnTo>
                <a:lnTo>
                  <a:pt x="22328" y="22335"/>
                </a:lnTo>
                <a:lnTo>
                  <a:pt x="46564" y="5992"/>
                </a:lnTo>
                <a:lnTo>
                  <a:pt x="76249" y="0"/>
                </a:lnTo>
                <a:lnTo>
                  <a:pt x="1003722" y="0"/>
                </a:lnTo>
                <a:lnTo>
                  <a:pt x="1046033" y="12812"/>
                </a:lnTo>
                <a:lnTo>
                  <a:pt x="1074172" y="47076"/>
                </a:lnTo>
                <a:lnTo>
                  <a:pt x="1079972" y="76259"/>
                </a:lnTo>
                <a:lnTo>
                  <a:pt x="1079972" y="719938"/>
                </a:lnTo>
                <a:lnTo>
                  <a:pt x="1073982" y="749622"/>
                </a:lnTo>
                <a:lnTo>
                  <a:pt x="1057644" y="773862"/>
                </a:lnTo>
                <a:lnTo>
                  <a:pt x="1033408" y="790205"/>
                </a:lnTo>
                <a:lnTo>
                  <a:pt x="1003722" y="796198"/>
                </a:lnTo>
                <a:close/>
              </a:path>
            </a:pathLst>
          </a:custGeom>
          <a:solidFill>
            <a:srgbClr val="E999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 txBox="1"/>
          <p:nvPr/>
        </p:nvSpPr>
        <p:spPr>
          <a:xfrm>
            <a:off x="4946576" y="1270549"/>
            <a:ext cx="888365" cy="51879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algn="ctr" marL="12700" marR="5080" indent="-635">
              <a:lnSpc>
                <a:spcPct val="101600"/>
              </a:lnSpc>
              <a:spcBef>
                <a:spcPts val="85"/>
              </a:spcBef>
            </a:pPr>
            <a:r>
              <a:rPr dirty="0" sz="800" spc="-105">
                <a:solidFill>
                  <a:srgbClr val="FFFFFF"/>
                </a:solidFill>
                <a:latin typeface="Arial Black"/>
                <a:cs typeface="Arial Black"/>
              </a:rPr>
              <a:t>Berpartisipasi  </a:t>
            </a:r>
            <a:r>
              <a:rPr dirty="0" sz="800" spc="-110">
                <a:solidFill>
                  <a:srgbClr val="FFFFFF"/>
                </a:solidFill>
                <a:latin typeface="Arial Black"/>
                <a:cs typeface="Arial Black"/>
              </a:rPr>
              <a:t>dalam proses  </a:t>
            </a:r>
            <a:r>
              <a:rPr dirty="0" sz="800" spc="-100">
                <a:solidFill>
                  <a:srgbClr val="FFFFFF"/>
                </a:solidFill>
                <a:latin typeface="Arial Black"/>
                <a:cs typeface="Arial Black"/>
              </a:rPr>
              <a:t>pengambilan  </a:t>
            </a:r>
            <a:r>
              <a:rPr dirty="0" sz="800" spc="-105">
                <a:solidFill>
                  <a:srgbClr val="FFFFFF"/>
                </a:solidFill>
                <a:latin typeface="Arial Black"/>
                <a:cs typeface="Arial Black"/>
              </a:rPr>
              <a:t>keputusan</a:t>
            </a:r>
            <a:r>
              <a:rPr dirty="0" sz="800" spc="-14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800" spc="-120">
                <a:solidFill>
                  <a:srgbClr val="FFFFFF"/>
                </a:solidFill>
                <a:latin typeface="Arial Black"/>
                <a:cs typeface="Arial Black"/>
              </a:rPr>
              <a:t>bersama</a:t>
            </a:r>
            <a:endParaRPr sz="800">
              <a:latin typeface="Arial Black"/>
              <a:cs typeface="Arial Black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7777934" y="1136860"/>
            <a:ext cx="1080135" cy="796290"/>
          </a:xfrm>
          <a:custGeom>
            <a:avLst/>
            <a:gdLst/>
            <a:ahLst/>
            <a:cxnLst/>
            <a:rect l="l" t="t" r="r" b="b"/>
            <a:pathLst>
              <a:path w="1080134" h="796289">
                <a:moveTo>
                  <a:pt x="1003747" y="796198"/>
                </a:moveTo>
                <a:lnTo>
                  <a:pt x="76274" y="796198"/>
                </a:lnTo>
                <a:lnTo>
                  <a:pt x="46585" y="790205"/>
                </a:lnTo>
                <a:lnTo>
                  <a:pt x="22340" y="773862"/>
                </a:lnTo>
                <a:lnTo>
                  <a:pt x="5994" y="749622"/>
                </a:lnTo>
                <a:lnTo>
                  <a:pt x="0" y="719938"/>
                </a:lnTo>
                <a:lnTo>
                  <a:pt x="0" y="76259"/>
                </a:lnTo>
                <a:lnTo>
                  <a:pt x="5994" y="46575"/>
                </a:lnTo>
                <a:lnTo>
                  <a:pt x="22340" y="22335"/>
                </a:lnTo>
                <a:lnTo>
                  <a:pt x="46585" y="5992"/>
                </a:lnTo>
                <a:lnTo>
                  <a:pt x="76274" y="0"/>
                </a:lnTo>
                <a:lnTo>
                  <a:pt x="1003747" y="0"/>
                </a:lnTo>
                <a:lnTo>
                  <a:pt x="1046058" y="12812"/>
                </a:lnTo>
                <a:lnTo>
                  <a:pt x="1074197" y="47076"/>
                </a:lnTo>
                <a:lnTo>
                  <a:pt x="1079997" y="76259"/>
                </a:lnTo>
                <a:lnTo>
                  <a:pt x="1079997" y="719938"/>
                </a:lnTo>
                <a:lnTo>
                  <a:pt x="1074007" y="749622"/>
                </a:lnTo>
                <a:lnTo>
                  <a:pt x="1057669" y="773862"/>
                </a:lnTo>
                <a:lnTo>
                  <a:pt x="1033433" y="790205"/>
                </a:lnTo>
                <a:lnTo>
                  <a:pt x="1003747" y="796198"/>
                </a:lnTo>
                <a:close/>
              </a:path>
            </a:pathLst>
          </a:custGeom>
          <a:solidFill>
            <a:srgbClr val="627E8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 txBox="1"/>
          <p:nvPr/>
        </p:nvSpPr>
        <p:spPr>
          <a:xfrm>
            <a:off x="8097067" y="1456286"/>
            <a:ext cx="4425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05">
                <a:solidFill>
                  <a:srgbClr val="FFFFFF"/>
                </a:solidFill>
                <a:latin typeface="Arial Black"/>
                <a:cs typeface="Arial Black"/>
              </a:rPr>
              <a:t>Terlampir</a:t>
            </a:r>
            <a:endParaRPr sz="800">
              <a:latin typeface="Arial Black"/>
              <a:cs typeface="Arial Black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7777908" y="2008718"/>
            <a:ext cx="1080135" cy="950594"/>
          </a:xfrm>
          <a:custGeom>
            <a:avLst/>
            <a:gdLst/>
            <a:ahLst/>
            <a:cxnLst/>
            <a:rect l="l" t="t" r="r" b="b"/>
            <a:pathLst>
              <a:path w="1080134" h="950594">
                <a:moveTo>
                  <a:pt x="988998" y="950100"/>
                </a:moveTo>
                <a:lnTo>
                  <a:pt x="90999" y="950100"/>
                </a:lnTo>
                <a:lnTo>
                  <a:pt x="55581" y="942948"/>
                </a:lnTo>
                <a:lnTo>
                  <a:pt x="26656" y="923444"/>
                </a:lnTo>
                <a:lnTo>
                  <a:pt x="7152" y="894518"/>
                </a:lnTo>
                <a:lnTo>
                  <a:pt x="0" y="859100"/>
                </a:lnTo>
                <a:lnTo>
                  <a:pt x="0" y="90999"/>
                </a:lnTo>
                <a:lnTo>
                  <a:pt x="7152" y="55578"/>
                </a:lnTo>
                <a:lnTo>
                  <a:pt x="26656" y="26653"/>
                </a:lnTo>
                <a:lnTo>
                  <a:pt x="55581" y="7151"/>
                </a:lnTo>
                <a:lnTo>
                  <a:pt x="90999" y="0"/>
                </a:lnTo>
                <a:lnTo>
                  <a:pt x="988998" y="0"/>
                </a:lnTo>
                <a:lnTo>
                  <a:pt x="1039482" y="15289"/>
                </a:lnTo>
                <a:lnTo>
                  <a:pt x="1073066" y="56177"/>
                </a:lnTo>
                <a:lnTo>
                  <a:pt x="1079997" y="90999"/>
                </a:lnTo>
                <a:lnTo>
                  <a:pt x="1079997" y="859100"/>
                </a:lnTo>
                <a:lnTo>
                  <a:pt x="1072845" y="894518"/>
                </a:lnTo>
                <a:lnTo>
                  <a:pt x="1053341" y="923444"/>
                </a:lnTo>
                <a:lnTo>
                  <a:pt x="1024415" y="942948"/>
                </a:lnTo>
                <a:lnTo>
                  <a:pt x="988998" y="950100"/>
                </a:lnTo>
                <a:close/>
              </a:path>
            </a:pathLst>
          </a:custGeom>
          <a:solidFill>
            <a:srgbClr val="627E8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7777934" y="3047393"/>
            <a:ext cx="1080135" cy="950594"/>
          </a:xfrm>
          <a:custGeom>
            <a:avLst/>
            <a:gdLst/>
            <a:ahLst/>
            <a:cxnLst/>
            <a:rect l="l" t="t" r="r" b="b"/>
            <a:pathLst>
              <a:path w="1080134" h="950595">
                <a:moveTo>
                  <a:pt x="988998" y="950098"/>
                </a:moveTo>
                <a:lnTo>
                  <a:pt x="90999" y="950098"/>
                </a:lnTo>
                <a:lnTo>
                  <a:pt x="55581" y="942945"/>
                </a:lnTo>
                <a:lnTo>
                  <a:pt x="26656" y="923441"/>
                </a:lnTo>
                <a:lnTo>
                  <a:pt x="7152" y="894516"/>
                </a:lnTo>
                <a:lnTo>
                  <a:pt x="0" y="859098"/>
                </a:lnTo>
                <a:lnTo>
                  <a:pt x="0" y="90999"/>
                </a:lnTo>
                <a:lnTo>
                  <a:pt x="7152" y="55581"/>
                </a:lnTo>
                <a:lnTo>
                  <a:pt x="26656" y="26656"/>
                </a:lnTo>
                <a:lnTo>
                  <a:pt x="55581" y="7152"/>
                </a:lnTo>
                <a:lnTo>
                  <a:pt x="90999" y="0"/>
                </a:lnTo>
                <a:lnTo>
                  <a:pt x="988998" y="0"/>
                </a:lnTo>
                <a:lnTo>
                  <a:pt x="1039482" y="15282"/>
                </a:lnTo>
                <a:lnTo>
                  <a:pt x="1073066" y="56181"/>
                </a:lnTo>
                <a:lnTo>
                  <a:pt x="1079997" y="90999"/>
                </a:lnTo>
                <a:lnTo>
                  <a:pt x="1079997" y="859098"/>
                </a:lnTo>
                <a:lnTo>
                  <a:pt x="1072845" y="894516"/>
                </a:lnTo>
                <a:lnTo>
                  <a:pt x="1053341" y="923441"/>
                </a:lnTo>
                <a:lnTo>
                  <a:pt x="1024415" y="942945"/>
                </a:lnTo>
                <a:lnTo>
                  <a:pt x="988998" y="950098"/>
                </a:lnTo>
                <a:close/>
              </a:path>
            </a:pathLst>
          </a:custGeom>
          <a:solidFill>
            <a:srgbClr val="627E8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 txBox="1"/>
          <p:nvPr/>
        </p:nvSpPr>
        <p:spPr>
          <a:xfrm>
            <a:off x="8097054" y="3443764"/>
            <a:ext cx="4425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05">
                <a:solidFill>
                  <a:srgbClr val="FFFFFF"/>
                </a:solidFill>
                <a:latin typeface="Arial Black"/>
                <a:cs typeface="Arial Black"/>
              </a:rPr>
              <a:t>Terlampir</a:t>
            </a:r>
            <a:endParaRPr sz="800">
              <a:latin typeface="Arial Black"/>
              <a:cs typeface="Arial Black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3700017" y="3035118"/>
            <a:ext cx="1080135" cy="950594"/>
          </a:xfrm>
          <a:custGeom>
            <a:avLst/>
            <a:gdLst/>
            <a:ahLst/>
            <a:cxnLst/>
            <a:rect l="l" t="t" r="r" b="b"/>
            <a:pathLst>
              <a:path w="1080135" h="950595">
                <a:moveTo>
                  <a:pt x="988998" y="950098"/>
                </a:moveTo>
                <a:lnTo>
                  <a:pt x="90999" y="950098"/>
                </a:lnTo>
                <a:lnTo>
                  <a:pt x="55581" y="942945"/>
                </a:lnTo>
                <a:lnTo>
                  <a:pt x="26656" y="923441"/>
                </a:lnTo>
                <a:lnTo>
                  <a:pt x="7152" y="894516"/>
                </a:lnTo>
                <a:lnTo>
                  <a:pt x="0" y="859098"/>
                </a:lnTo>
                <a:lnTo>
                  <a:pt x="0" y="90999"/>
                </a:lnTo>
                <a:lnTo>
                  <a:pt x="7152" y="55581"/>
                </a:lnTo>
                <a:lnTo>
                  <a:pt x="26656" y="26656"/>
                </a:lnTo>
                <a:lnTo>
                  <a:pt x="55581" y="7152"/>
                </a:lnTo>
                <a:lnTo>
                  <a:pt x="90999" y="0"/>
                </a:lnTo>
                <a:lnTo>
                  <a:pt x="988998" y="0"/>
                </a:lnTo>
                <a:lnTo>
                  <a:pt x="1039482" y="15292"/>
                </a:lnTo>
                <a:lnTo>
                  <a:pt x="1073066" y="56181"/>
                </a:lnTo>
                <a:lnTo>
                  <a:pt x="1079997" y="90999"/>
                </a:lnTo>
                <a:lnTo>
                  <a:pt x="1079997" y="859098"/>
                </a:lnTo>
                <a:lnTo>
                  <a:pt x="1072845" y="894516"/>
                </a:lnTo>
                <a:lnTo>
                  <a:pt x="1053341" y="923441"/>
                </a:lnTo>
                <a:lnTo>
                  <a:pt x="1024415" y="942945"/>
                </a:lnTo>
                <a:lnTo>
                  <a:pt x="988998" y="950098"/>
                </a:lnTo>
                <a:close/>
              </a:path>
            </a:pathLst>
          </a:custGeom>
          <a:solidFill>
            <a:srgbClr val="A572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 txBox="1"/>
          <p:nvPr/>
        </p:nvSpPr>
        <p:spPr>
          <a:xfrm>
            <a:off x="3868657" y="3183846"/>
            <a:ext cx="743585" cy="64262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algn="ctr" marL="12700" marR="5080" indent="-635">
              <a:lnSpc>
                <a:spcPct val="101600"/>
              </a:lnSpc>
              <a:spcBef>
                <a:spcPts val="85"/>
              </a:spcBef>
            </a:pPr>
            <a:r>
              <a:rPr dirty="0" sz="800" spc="-110">
                <a:solidFill>
                  <a:srgbClr val="FFFFFF"/>
                </a:solidFill>
                <a:latin typeface="Arial Black"/>
                <a:cs typeface="Arial Black"/>
              </a:rPr>
              <a:t>Refleksi </a:t>
            </a:r>
            <a:r>
              <a:rPr dirty="0" sz="800" spc="-100">
                <a:solidFill>
                  <a:srgbClr val="FFFFFF"/>
                </a:solidFill>
                <a:latin typeface="Arial Black"/>
                <a:cs typeface="Arial Black"/>
              </a:rPr>
              <a:t>dan  </a:t>
            </a:r>
            <a:r>
              <a:rPr dirty="0" sz="800" spc="-95">
                <a:solidFill>
                  <a:srgbClr val="FFFFFF"/>
                </a:solidFill>
                <a:latin typeface="Arial Black"/>
                <a:cs typeface="Arial Black"/>
              </a:rPr>
              <a:t>tanggung</a:t>
            </a:r>
            <a:r>
              <a:rPr dirty="0" sz="800" spc="-114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800" spc="-110">
                <a:solidFill>
                  <a:srgbClr val="FFFFFF"/>
                </a:solidFill>
                <a:latin typeface="Arial Black"/>
                <a:cs typeface="Arial Black"/>
              </a:rPr>
              <a:t>jawab </a:t>
            </a:r>
            <a:r>
              <a:rPr dirty="0" sz="800" spc="-5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800" spc="-95">
                <a:solidFill>
                  <a:srgbClr val="FFFFFF"/>
                </a:solidFill>
                <a:latin typeface="Arial Black"/>
                <a:cs typeface="Arial Black"/>
              </a:rPr>
              <a:t>terhadap  </a:t>
            </a:r>
            <a:r>
              <a:rPr dirty="0" sz="800" spc="-110">
                <a:solidFill>
                  <a:srgbClr val="FFFFFF"/>
                </a:solidFill>
                <a:latin typeface="Arial Black"/>
                <a:cs typeface="Arial Black"/>
              </a:rPr>
              <a:t>pengalaman  kebhinekaan</a:t>
            </a:r>
            <a:endParaRPr sz="800">
              <a:latin typeface="Arial Black"/>
              <a:cs typeface="Arial Black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4838390" y="3048068"/>
            <a:ext cx="1080135" cy="950594"/>
          </a:xfrm>
          <a:custGeom>
            <a:avLst/>
            <a:gdLst/>
            <a:ahLst/>
            <a:cxnLst/>
            <a:rect l="l" t="t" r="r" b="b"/>
            <a:pathLst>
              <a:path w="1080135" h="950595">
                <a:moveTo>
                  <a:pt x="988998" y="950098"/>
                </a:moveTo>
                <a:lnTo>
                  <a:pt x="90999" y="950098"/>
                </a:lnTo>
                <a:lnTo>
                  <a:pt x="55571" y="942949"/>
                </a:lnTo>
                <a:lnTo>
                  <a:pt x="26646" y="923451"/>
                </a:lnTo>
                <a:lnTo>
                  <a:pt x="7148" y="894526"/>
                </a:lnTo>
                <a:lnTo>
                  <a:pt x="0" y="859098"/>
                </a:lnTo>
                <a:lnTo>
                  <a:pt x="0" y="90999"/>
                </a:lnTo>
                <a:lnTo>
                  <a:pt x="7148" y="55581"/>
                </a:lnTo>
                <a:lnTo>
                  <a:pt x="26646" y="26656"/>
                </a:lnTo>
                <a:lnTo>
                  <a:pt x="55571" y="7152"/>
                </a:lnTo>
                <a:lnTo>
                  <a:pt x="90999" y="0"/>
                </a:lnTo>
                <a:lnTo>
                  <a:pt x="988998" y="0"/>
                </a:lnTo>
                <a:lnTo>
                  <a:pt x="1039482" y="15303"/>
                </a:lnTo>
                <a:lnTo>
                  <a:pt x="1073066" y="56184"/>
                </a:lnTo>
                <a:lnTo>
                  <a:pt x="1079997" y="90999"/>
                </a:lnTo>
                <a:lnTo>
                  <a:pt x="1079997" y="859098"/>
                </a:lnTo>
                <a:lnTo>
                  <a:pt x="1072845" y="894526"/>
                </a:lnTo>
                <a:lnTo>
                  <a:pt x="1053341" y="923451"/>
                </a:lnTo>
                <a:lnTo>
                  <a:pt x="1024415" y="942949"/>
                </a:lnTo>
                <a:lnTo>
                  <a:pt x="988998" y="950098"/>
                </a:lnTo>
                <a:close/>
              </a:path>
            </a:pathLst>
          </a:custGeom>
          <a:solidFill>
            <a:srgbClr val="E999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 txBox="1"/>
          <p:nvPr/>
        </p:nvSpPr>
        <p:spPr>
          <a:xfrm>
            <a:off x="5025499" y="3320625"/>
            <a:ext cx="706755" cy="39497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algn="ctr" marL="12065" marR="5080">
              <a:lnSpc>
                <a:spcPct val="101600"/>
              </a:lnSpc>
              <a:spcBef>
                <a:spcPts val="85"/>
              </a:spcBef>
            </a:pPr>
            <a:r>
              <a:rPr dirty="0" sz="800" spc="-95">
                <a:solidFill>
                  <a:srgbClr val="FFFFFF"/>
                </a:solidFill>
                <a:latin typeface="Arial Black"/>
                <a:cs typeface="Arial Black"/>
              </a:rPr>
              <a:t>Menghilangkan  </a:t>
            </a:r>
            <a:r>
              <a:rPr dirty="0" sz="800" spc="-90">
                <a:solidFill>
                  <a:srgbClr val="FFFFFF"/>
                </a:solidFill>
                <a:latin typeface="Arial Black"/>
                <a:cs typeface="Arial Black"/>
              </a:rPr>
              <a:t>stereotip </a:t>
            </a:r>
            <a:r>
              <a:rPr dirty="0" sz="800" spc="-100">
                <a:solidFill>
                  <a:srgbClr val="FFFFFF"/>
                </a:solidFill>
                <a:latin typeface="Arial Black"/>
                <a:cs typeface="Arial Black"/>
              </a:rPr>
              <a:t>dan  </a:t>
            </a:r>
            <a:r>
              <a:rPr dirty="0" sz="800" spc="-114">
                <a:solidFill>
                  <a:srgbClr val="FFFFFF"/>
                </a:solidFill>
                <a:latin typeface="Arial Black"/>
                <a:cs typeface="Arial Black"/>
              </a:rPr>
              <a:t>prasangka</a:t>
            </a:r>
            <a:endParaRPr sz="800">
              <a:latin typeface="Arial Black"/>
              <a:cs typeface="Arial Black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57749" y="81374"/>
            <a:ext cx="1646555" cy="406400"/>
            <a:chOff x="57749" y="81374"/>
            <a:chExt cx="1646555" cy="406400"/>
          </a:xfrm>
        </p:grpSpPr>
        <p:sp>
          <p:nvSpPr>
            <p:cNvPr id="44" name="object 44"/>
            <p:cNvSpPr/>
            <p:nvPr/>
          </p:nvSpPr>
          <p:spPr>
            <a:xfrm>
              <a:off x="57749" y="81374"/>
              <a:ext cx="1646246" cy="40604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686323" y="197224"/>
              <a:ext cx="876300" cy="276225"/>
            </a:xfrm>
            <a:custGeom>
              <a:avLst/>
              <a:gdLst/>
              <a:ahLst/>
              <a:cxnLst/>
              <a:rect l="l" t="t" r="r" b="b"/>
              <a:pathLst>
                <a:path w="876300" h="276225">
                  <a:moveTo>
                    <a:pt x="829698" y="275999"/>
                  </a:moveTo>
                  <a:lnTo>
                    <a:pt x="45999" y="275999"/>
                  </a:lnTo>
                  <a:lnTo>
                    <a:pt x="28094" y="272384"/>
                  </a:lnTo>
                  <a:lnTo>
                    <a:pt x="13473" y="262526"/>
                  </a:lnTo>
                  <a:lnTo>
                    <a:pt x="3614" y="247904"/>
                  </a:lnTo>
                  <a:lnTo>
                    <a:pt x="0" y="229999"/>
                  </a:lnTo>
                  <a:lnTo>
                    <a:pt x="0" y="46000"/>
                  </a:lnTo>
                  <a:lnTo>
                    <a:pt x="3614" y="28095"/>
                  </a:lnTo>
                  <a:lnTo>
                    <a:pt x="13473" y="13473"/>
                  </a:lnTo>
                  <a:lnTo>
                    <a:pt x="28094" y="3614"/>
                  </a:lnTo>
                  <a:lnTo>
                    <a:pt x="45999" y="0"/>
                  </a:lnTo>
                  <a:lnTo>
                    <a:pt x="829698" y="0"/>
                  </a:lnTo>
                  <a:lnTo>
                    <a:pt x="867969" y="20479"/>
                  </a:lnTo>
                  <a:lnTo>
                    <a:pt x="875698" y="46000"/>
                  </a:lnTo>
                  <a:lnTo>
                    <a:pt x="875698" y="229999"/>
                  </a:lnTo>
                  <a:lnTo>
                    <a:pt x="872083" y="247904"/>
                  </a:lnTo>
                  <a:lnTo>
                    <a:pt x="862225" y="262526"/>
                  </a:lnTo>
                  <a:lnTo>
                    <a:pt x="847603" y="272384"/>
                  </a:lnTo>
                  <a:lnTo>
                    <a:pt x="829698" y="275999"/>
                  </a:lnTo>
                  <a:close/>
                </a:path>
              </a:pathLst>
            </a:custGeom>
            <a:solidFill>
              <a:srgbClr val="D8E9D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6" name="object 46"/>
          <p:cNvSpPr txBox="1"/>
          <p:nvPr/>
        </p:nvSpPr>
        <p:spPr>
          <a:xfrm>
            <a:off x="613248" y="189984"/>
            <a:ext cx="80962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Arial"/>
                <a:cs typeface="Arial"/>
              </a:rPr>
              <a:t>Suara</a:t>
            </a:r>
            <a:r>
              <a:rPr dirty="0" sz="800" spc="-60">
                <a:latin typeface="Arial"/>
                <a:cs typeface="Arial"/>
              </a:rPr>
              <a:t> </a:t>
            </a:r>
            <a:r>
              <a:rPr dirty="0" sz="800" spc="-5">
                <a:latin typeface="Arial"/>
                <a:cs typeface="Arial"/>
              </a:rPr>
              <a:t>Demokrasi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8498" y="189497"/>
            <a:ext cx="993775" cy="996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55"/>
              </a:lnSpc>
            </a:pPr>
            <a:r>
              <a:rPr dirty="0" sz="700" spc="45" b="1">
                <a:latin typeface="Comfortaa"/>
                <a:cs typeface="Comfortaa"/>
              </a:rPr>
              <a:t>Bhinneka </a:t>
            </a:r>
            <a:r>
              <a:rPr dirty="0" sz="700" spc="25" b="1">
                <a:latin typeface="Comfortaa"/>
                <a:cs typeface="Comfortaa"/>
              </a:rPr>
              <a:t>Tunggal</a:t>
            </a:r>
            <a:r>
              <a:rPr dirty="0" sz="700" spc="-114" b="1">
                <a:latin typeface="Comfortaa"/>
                <a:cs typeface="Comfortaa"/>
              </a:rPr>
              <a:t> </a:t>
            </a:r>
            <a:r>
              <a:rPr dirty="0" sz="700" spc="20" b="1">
                <a:latin typeface="Comfortaa"/>
                <a:cs typeface="Comfortaa"/>
              </a:rPr>
              <a:t>Ika</a:t>
            </a:r>
            <a:endParaRPr sz="700">
              <a:latin typeface="Comfortaa"/>
              <a:cs typeface="Comforta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42569" y="185512"/>
            <a:ext cx="114972" cy="1149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298349" y="3281546"/>
            <a:ext cx="1968500" cy="14458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500" spc="155" b="1">
                <a:solidFill>
                  <a:srgbClr val="383436"/>
                </a:solidFill>
                <a:latin typeface="Comfortaa"/>
                <a:cs typeface="Comfortaa"/>
              </a:rPr>
              <a:t>Dimensi,  </a:t>
            </a:r>
            <a:r>
              <a:rPr dirty="0" sz="2500" spc="114" b="1">
                <a:solidFill>
                  <a:srgbClr val="383436"/>
                </a:solidFill>
                <a:latin typeface="Comfortaa"/>
                <a:cs typeface="Comfortaa"/>
              </a:rPr>
              <a:t>Elemen, </a:t>
            </a:r>
            <a:r>
              <a:rPr dirty="0" sz="2500" spc="65" b="1">
                <a:solidFill>
                  <a:srgbClr val="383436"/>
                </a:solidFill>
                <a:latin typeface="Comfortaa"/>
                <a:cs typeface="Comfortaa"/>
              </a:rPr>
              <a:t>&amp;  </a:t>
            </a:r>
            <a:r>
              <a:rPr dirty="0" sz="2500" spc="285" b="1">
                <a:solidFill>
                  <a:srgbClr val="383436"/>
                </a:solidFill>
                <a:latin typeface="Comfortaa"/>
                <a:cs typeface="Comfortaa"/>
              </a:rPr>
              <a:t>Sub</a:t>
            </a:r>
            <a:r>
              <a:rPr dirty="0" sz="2500" spc="-80" b="1">
                <a:solidFill>
                  <a:srgbClr val="383436"/>
                </a:solidFill>
                <a:latin typeface="Comfortaa"/>
                <a:cs typeface="Comfortaa"/>
              </a:rPr>
              <a:t> </a:t>
            </a:r>
            <a:r>
              <a:rPr dirty="0" sz="2500" spc="80" b="1">
                <a:solidFill>
                  <a:srgbClr val="383436"/>
                </a:solidFill>
                <a:latin typeface="Comfortaa"/>
                <a:cs typeface="Comfortaa"/>
              </a:rPr>
              <a:t>elemen</a:t>
            </a:r>
            <a:endParaRPr sz="2500">
              <a:latin typeface="Comfortaa"/>
              <a:cs typeface="Comfortaa"/>
            </a:endParaRPr>
          </a:p>
          <a:p>
            <a:pPr marL="49530">
              <a:lnSpc>
                <a:spcPct val="100000"/>
              </a:lnSpc>
              <a:spcBef>
                <a:spcPts val="860"/>
              </a:spcBef>
            </a:pPr>
            <a:r>
              <a:rPr dirty="0" sz="1100" spc="-110" b="1">
                <a:latin typeface="Verdana"/>
                <a:cs typeface="Verdana"/>
              </a:rPr>
              <a:t>Proﬁl </a:t>
            </a:r>
            <a:r>
              <a:rPr dirty="0" sz="1100" spc="-114" b="1">
                <a:latin typeface="Verdana"/>
                <a:cs typeface="Verdana"/>
              </a:rPr>
              <a:t>Pelajar</a:t>
            </a:r>
            <a:r>
              <a:rPr dirty="0" sz="1100" spc="-85" b="1">
                <a:latin typeface="Verdana"/>
                <a:cs typeface="Verdana"/>
              </a:rPr>
              <a:t> </a:t>
            </a:r>
            <a:r>
              <a:rPr dirty="0" sz="1100" spc="-110" b="1">
                <a:latin typeface="Verdana"/>
                <a:cs typeface="Verdana"/>
              </a:rPr>
              <a:t>Pancasila</a:t>
            </a:r>
            <a:endParaRPr sz="1100">
              <a:latin typeface="Verdana"/>
              <a:cs typeface="Verdan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549994" y="129462"/>
            <a:ext cx="1080135" cy="431165"/>
          </a:xfrm>
          <a:custGeom>
            <a:avLst/>
            <a:gdLst/>
            <a:ahLst/>
            <a:cxnLst/>
            <a:rect l="l" t="t" r="r" b="b"/>
            <a:pathLst>
              <a:path w="1080135" h="431165">
                <a:moveTo>
                  <a:pt x="995972" y="431099"/>
                </a:moveTo>
                <a:lnTo>
                  <a:pt x="84024" y="431099"/>
                </a:lnTo>
                <a:lnTo>
                  <a:pt x="51320" y="424496"/>
                </a:lnTo>
                <a:lnTo>
                  <a:pt x="24612" y="406491"/>
                </a:lnTo>
                <a:lnTo>
                  <a:pt x="6603" y="379787"/>
                </a:lnTo>
                <a:lnTo>
                  <a:pt x="0" y="347086"/>
                </a:lnTo>
                <a:lnTo>
                  <a:pt x="0" y="84012"/>
                </a:lnTo>
                <a:lnTo>
                  <a:pt x="6603" y="51311"/>
                </a:lnTo>
                <a:lnTo>
                  <a:pt x="24612" y="24606"/>
                </a:lnTo>
                <a:lnTo>
                  <a:pt x="51320" y="6602"/>
                </a:lnTo>
                <a:lnTo>
                  <a:pt x="84024" y="0"/>
                </a:lnTo>
                <a:lnTo>
                  <a:pt x="995972" y="0"/>
                </a:lnTo>
                <a:lnTo>
                  <a:pt x="1042604" y="14115"/>
                </a:lnTo>
                <a:lnTo>
                  <a:pt x="1073604" y="51862"/>
                </a:lnTo>
                <a:lnTo>
                  <a:pt x="1079997" y="84012"/>
                </a:lnTo>
                <a:lnTo>
                  <a:pt x="1079997" y="347086"/>
                </a:lnTo>
                <a:lnTo>
                  <a:pt x="1073393" y="379787"/>
                </a:lnTo>
                <a:lnTo>
                  <a:pt x="1055385" y="406491"/>
                </a:lnTo>
                <a:lnTo>
                  <a:pt x="1028676" y="424496"/>
                </a:lnTo>
                <a:lnTo>
                  <a:pt x="995972" y="431099"/>
                </a:lnTo>
                <a:close/>
              </a:path>
            </a:pathLst>
          </a:custGeom>
          <a:solidFill>
            <a:srgbClr val="D4932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2320120" y="4533777"/>
            <a:ext cx="657987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566534" algn="l"/>
              </a:tabLst>
            </a:pPr>
            <a:r>
              <a:rPr dirty="0" u="heavy" sz="1100">
                <a:uFill>
                  <a:solidFill>
                    <a:srgbClr val="595959"/>
                  </a:solidFill>
                </a:uFill>
                <a:latin typeface="Times New Roman"/>
                <a:cs typeface="Times New Roman"/>
              </a:rPr>
              <a:t> 	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99404" y="204423"/>
            <a:ext cx="782320" cy="27114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 indent="58419">
              <a:lnSpc>
                <a:spcPct val="101600"/>
              </a:lnSpc>
              <a:spcBef>
                <a:spcPts val="85"/>
              </a:spcBef>
            </a:pPr>
            <a:r>
              <a:rPr dirty="0" sz="800" spc="-30" b="1">
                <a:solidFill>
                  <a:srgbClr val="FFFFFF"/>
                </a:solidFill>
                <a:latin typeface="Arial"/>
                <a:cs typeface="Arial"/>
              </a:rPr>
              <a:t>Dimensi </a:t>
            </a:r>
            <a:r>
              <a:rPr dirty="0" sz="800" spc="-25" b="1">
                <a:solidFill>
                  <a:srgbClr val="FFFFFF"/>
                </a:solidFill>
                <a:latin typeface="Arial"/>
                <a:cs typeface="Arial"/>
              </a:rPr>
              <a:t>Profil  </a:t>
            </a:r>
            <a:r>
              <a:rPr dirty="0" sz="800" spc="-30" b="1">
                <a:solidFill>
                  <a:srgbClr val="FFFFFF"/>
                </a:solidFill>
                <a:latin typeface="Arial"/>
                <a:cs typeface="Arial"/>
              </a:rPr>
              <a:t>Pelajar</a:t>
            </a:r>
            <a:r>
              <a:rPr dirty="0" sz="8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800" spc="-45" b="1">
                <a:solidFill>
                  <a:srgbClr val="FFFFFF"/>
                </a:solidFill>
                <a:latin typeface="Arial"/>
                <a:cs typeface="Arial"/>
              </a:rPr>
              <a:t>Pancasila</a:t>
            </a:r>
            <a:endParaRPr sz="8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692242" y="129462"/>
            <a:ext cx="1080135" cy="431165"/>
          </a:xfrm>
          <a:custGeom>
            <a:avLst/>
            <a:gdLst/>
            <a:ahLst/>
            <a:cxnLst/>
            <a:rect l="l" t="t" r="r" b="b"/>
            <a:pathLst>
              <a:path w="1080135" h="431165">
                <a:moveTo>
                  <a:pt x="995972" y="431099"/>
                </a:moveTo>
                <a:lnTo>
                  <a:pt x="83999" y="431099"/>
                </a:lnTo>
                <a:lnTo>
                  <a:pt x="51299" y="424496"/>
                </a:lnTo>
                <a:lnTo>
                  <a:pt x="24599" y="406491"/>
                </a:lnTo>
                <a:lnTo>
                  <a:pt x="6599" y="379787"/>
                </a:lnTo>
                <a:lnTo>
                  <a:pt x="0" y="347086"/>
                </a:lnTo>
                <a:lnTo>
                  <a:pt x="0" y="84012"/>
                </a:lnTo>
                <a:lnTo>
                  <a:pt x="6599" y="51311"/>
                </a:lnTo>
                <a:lnTo>
                  <a:pt x="24599" y="24606"/>
                </a:lnTo>
                <a:lnTo>
                  <a:pt x="51299" y="6602"/>
                </a:lnTo>
                <a:lnTo>
                  <a:pt x="83999" y="0"/>
                </a:lnTo>
                <a:lnTo>
                  <a:pt x="995972" y="0"/>
                </a:lnTo>
                <a:lnTo>
                  <a:pt x="1042593" y="14115"/>
                </a:lnTo>
                <a:lnTo>
                  <a:pt x="1073604" y="51862"/>
                </a:lnTo>
                <a:lnTo>
                  <a:pt x="1079997" y="84012"/>
                </a:lnTo>
                <a:lnTo>
                  <a:pt x="1079997" y="347086"/>
                </a:lnTo>
                <a:lnTo>
                  <a:pt x="1073393" y="379787"/>
                </a:lnTo>
                <a:lnTo>
                  <a:pt x="1055385" y="406491"/>
                </a:lnTo>
                <a:lnTo>
                  <a:pt x="1028676" y="424496"/>
                </a:lnTo>
                <a:lnTo>
                  <a:pt x="995972" y="431099"/>
                </a:lnTo>
                <a:close/>
              </a:path>
            </a:pathLst>
          </a:custGeom>
          <a:solidFill>
            <a:srgbClr val="A572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3841649" y="204423"/>
            <a:ext cx="782320" cy="27114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 indent="74295">
              <a:lnSpc>
                <a:spcPct val="101600"/>
              </a:lnSpc>
              <a:spcBef>
                <a:spcPts val="85"/>
              </a:spcBef>
            </a:pPr>
            <a:r>
              <a:rPr dirty="0" sz="800" spc="-35" b="1">
                <a:solidFill>
                  <a:srgbClr val="FFFFFF"/>
                </a:solidFill>
                <a:latin typeface="Arial"/>
                <a:cs typeface="Arial"/>
              </a:rPr>
              <a:t>Elemen </a:t>
            </a:r>
            <a:r>
              <a:rPr dirty="0" sz="800" spc="-25" b="1">
                <a:solidFill>
                  <a:srgbClr val="FFFFFF"/>
                </a:solidFill>
                <a:latin typeface="Arial"/>
                <a:cs typeface="Arial"/>
              </a:rPr>
              <a:t>Profil  </a:t>
            </a:r>
            <a:r>
              <a:rPr dirty="0" sz="800" spc="-30" b="1">
                <a:solidFill>
                  <a:srgbClr val="FFFFFF"/>
                </a:solidFill>
                <a:latin typeface="Arial"/>
                <a:cs typeface="Arial"/>
              </a:rPr>
              <a:t>Pelajar</a:t>
            </a:r>
            <a:r>
              <a:rPr dirty="0" sz="8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800" spc="-45" b="1">
                <a:solidFill>
                  <a:srgbClr val="FFFFFF"/>
                </a:solidFill>
                <a:latin typeface="Arial"/>
                <a:cs typeface="Arial"/>
              </a:rPr>
              <a:t>Pancasila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834490" y="129462"/>
            <a:ext cx="1080135" cy="431165"/>
          </a:xfrm>
          <a:custGeom>
            <a:avLst/>
            <a:gdLst/>
            <a:ahLst/>
            <a:cxnLst/>
            <a:rect l="l" t="t" r="r" b="b"/>
            <a:pathLst>
              <a:path w="1080135" h="431165">
                <a:moveTo>
                  <a:pt x="995972" y="431099"/>
                </a:moveTo>
                <a:lnTo>
                  <a:pt x="83999" y="431099"/>
                </a:lnTo>
                <a:lnTo>
                  <a:pt x="51299" y="424496"/>
                </a:lnTo>
                <a:lnTo>
                  <a:pt x="24599" y="406491"/>
                </a:lnTo>
                <a:lnTo>
                  <a:pt x="6599" y="379787"/>
                </a:lnTo>
                <a:lnTo>
                  <a:pt x="0" y="347086"/>
                </a:lnTo>
                <a:lnTo>
                  <a:pt x="0" y="84012"/>
                </a:lnTo>
                <a:lnTo>
                  <a:pt x="6599" y="51311"/>
                </a:lnTo>
                <a:lnTo>
                  <a:pt x="24599" y="24606"/>
                </a:lnTo>
                <a:lnTo>
                  <a:pt x="51299" y="6602"/>
                </a:lnTo>
                <a:lnTo>
                  <a:pt x="83999" y="0"/>
                </a:lnTo>
                <a:lnTo>
                  <a:pt x="995972" y="0"/>
                </a:lnTo>
                <a:lnTo>
                  <a:pt x="1042579" y="14115"/>
                </a:lnTo>
                <a:lnTo>
                  <a:pt x="1073600" y="51862"/>
                </a:lnTo>
                <a:lnTo>
                  <a:pt x="1079997" y="84012"/>
                </a:lnTo>
                <a:lnTo>
                  <a:pt x="1079997" y="347086"/>
                </a:lnTo>
                <a:lnTo>
                  <a:pt x="1073393" y="379787"/>
                </a:lnTo>
                <a:lnTo>
                  <a:pt x="1055385" y="406491"/>
                </a:lnTo>
                <a:lnTo>
                  <a:pt x="1028676" y="424496"/>
                </a:lnTo>
                <a:lnTo>
                  <a:pt x="995972" y="431099"/>
                </a:lnTo>
                <a:close/>
              </a:path>
            </a:pathLst>
          </a:custGeom>
          <a:solidFill>
            <a:srgbClr val="E999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4959980" y="204423"/>
            <a:ext cx="829944" cy="27114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36195" marR="5080" indent="-24130">
              <a:lnSpc>
                <a:spcPct val="101600"/>
              </a:lnSpc>
              <a:spcBef>
                <a:spcPts val="85"/>
              </a:spcBef>
            </a:pPr>
            <a:r>
              <a:rPr dirty="0" sz="800" spc="-50" b="1">
                <a:solidFill>
                  <a:srgbClr val="FFFFFF"/>
                </a:solidFill>
                <a:latin typeface="Arial"/>
                <a:cs typeface="Arial"/>
              </a:rPr>
              <a:t>Sub </a:t>
            </a:r>
            <a:r>
              <a:rPr dirty="0" sz="800" spc="-20" b="1">
                <a:solidFill>
                  <a:srgbClr val="FFFFFF"/>
                </a:solidFill>
                <a:latin typeface="Arial"/>
                <a:cs typeface="Arial"/>
              </a:rPr>
              <a:t>elemen</a:t>
            </a:r>
            <a:r>
              <a:rPr dirty="0" sz="800" spc="-6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800" spc="-25" b="1">
                <a:solidFill>
                  <a:srgbClr val="FFFFFF"/>
                </a:solidFill>
                <a:latin typeface="Arial"/>
                <a:cs typeface="Arial"/>
              </a:rPr>
              <a:t>Profil  </a:t>
            </a:r>
            <a:r>
              <a:rPr dirty="0" sz="800" spc="-30" b="1">
                <a:solidFill>
                  <a:srgbClr val="FFFFFF"/>
                </a:solidFill>
                <a:latin typeface="Arial"/>
                <a:cs typeface="Arial"/>
              </a:rPr>
              <a:t>Pelajar</a:t>
            </a:r>
            <a:r>
              <a:rPr dirty="0" sz="8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800" spc="-45" b="1">
                <a:solidFill>
                  <a:srgbClr val="FFFFFF"/>
                </a:solidFill>
                <a:latin typeface="Arial"/>
                <a:cs typeface="Arial"/>
              </a:rPr>
              <a:t>Pancasila</a:t>
            </a:r>
            <a:endParaRPr sz="8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976738" y="129462"/>
            <a:ext cx="1711325" cy="431165"/>
          </a:xfrm>
          <a:custGeom>
            <a:avLst/>
            <a:gdLst/>
            <a:ahLst/>
            <a:cxnLst/>
            <a:rect l="l" t="t" r="r" b="b"/>
            <a:pathLst>
              <a:path w="1711325" h="431165">
                <a:moveTo>
                  <a:pt x="1626871" y="431099"/>
                </a:moveTo>
                <a:lnTo>
                  <a:pt x="83999" y="431099"/>
                </a:lnTo>
                <a:lnTo>
                  <a:pt x="51299" y="424496"/>
                </a:lnTo>
                <a:lnTo>
                  <a:pt x="24599" y="406492"/>
                </a:lnTo>
                <a:lnTo>
                  <a:pt x="6599" y="379787"/>
                </a:lnTo>
                <a:lnTo>
                  <a:pt x="0" y="347086"/>
                </a:lnTo>
                <a:lnTo>
                  <a:pt x="0" y="84012"/>
                </a:lnTo>
                <a:lnTo>
                  <a:pt x="6599" y="51311"/>
                </a:lnTo>
                <a:lnTo>
                  <a:pt x="24599" y="24606"/>
                </a:lnTo>
                <a:lnTo>
                  <a:pt x="51299" y="6602"/>
                </a:lnTo>
                <a:lnTo>
                  <a:pt x="83999" y="0"/>
                </a:lnTo>
                <a:lnTo>
                  <a:pt x="1626871" y="0"/>
                </a:lnTo>
                <a:lnTo>
                  <a:pt x="1673492" y="14115"/>
                </a:lnTo>
                <a:lnTo>
                  <a:pt x="1704502" y="51862"/>
                </a:lnTo>
                <a:lnTo>
                  <a:pt x="1710896" y="84012"/>
                </a:lnTo>
                <a:lnTo>
                  <a:pt x="1710896" y="347086"/>
                </a:lnTo>
                <a:lnTo>
                  <a:pt x="1704292" y="379787"/>
                </a:lnTo>
                <a:lnTo>
                  <a:pt x="1686284" y="406492"/>
                </a:lnTo>
                <a:lnTo>
                  <a:pt x="1659575" y="424496"/>
                </a:lnTo>
                <a:lnTo>
                  <a:pt x="1626871" y="431099"/>
                </a:lnTo>
                <a:close/>
              </a:path>
            </a:pathLst>
          </a:custGeom>
          <a:solidFill>
            <a:srgbClr val="AAB67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6083186" y="204423"/>
            <a:ext cx="1499870" cy="27114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281940" marR="5080" indent="-269875">
              <a:lnSpc>
                <a:spcPct val="101600"/>
              </a:lnSpc>
              <a:spcBef>
                <a:spcPts val="85"/>
              </a:spcBef>
            </a:pPr>
            <a:r>
              <a:rPr dirty="0" sz="800" spc="-20" b="1">
                <a:solidFill>
                  <a:srgbClr val="FFFFFF"/>
                </a:solidFill>
                <a:latin typeface="Arial"/>
                <a:cs typeface="Arial"/>
              </a:rPr>
              <a:t>Target </a:t>
            </a:r>
            <a:r>
              <a:rPr dirty="0" sz="800" spc="-35" b="1">
                <a:solidFill>
                  <a:srgbClr val="FFFFFF"/>
                </a:solidFill>
                <a:latin typeface="Arial"/>
                <a:cs typeface="Arial"/>
              </a:rPr>
              <a:t>Pencapaian </a:t>
            </a:r>
            <a:r>
              <a:rPr dirty="0" sz="800" spc="-20" b="1">
                <a:solidFill>
                  <a:srgbClr val="FFFFFF"/>
                </a:solidFill>
                <a:latin typeface="Arial"/>
                <a:cs typeface="Arial"/>
              </a:rPr>
              <a:t>Di </a:t>
            </a:r>
            <a:r>
              <a:rPr dirty="0" sz="800" spc="-15" b="1">
                <a:solidFill>
                  <a:srgbClr val="FFFFFF"/>
                </a:solidFill>
                <a:latin typeface="Arial"/>
                <a:cs typeface="Arial"/>
              </a:rPr>
              <a:t>Akhir</a:t>
            </a:r>
            <a:r>
              <a:rPr dirty="0" sz="800" spc="-5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800" spc="-60" b="1">
                <a:solidFill>
                  <a:srgbClr val="FFFFFF"/>
                </a:solidFill>
                <a:latin typeface="Arial"/>
                <a:cs typeface="Arial"/>
              </a:rPr>
              <a:t>Fase  </a:t>
            </a:r>
            <a:r>
              <a:rPr dirty="0" sz="800" spc="-100" b="1">
                <a:solidFill>
                  <a:srgbClr val="FFFFFF"/>
                </a:solidFill>
                <a:latin typeface="Arial"/>
                <a:cs typeface="Arial"/>
              </a:rPr>
              <a:t>E </a:t>
            </a:r>
            <a:r>
              <a:rPr dirty="0" sz="800" spc="-20" b="1">
                <a:solidFill>
                  <a:srgbClr val="FFFFFF"/>
                </a:solidFill>
                <a:latin typeface="Arial"/>
                <a:cs typeface="Arial"/>
              </a:rPr>
              <a:t>(SMA, </a:t>
            </a:r>
            <a:r>
              <a:rPr dirty="0" sz="800" spc="-60" b="1">
                <a:solidFill>
                  <a:srgbClr val="FFFFFF"/>
                </a:solidFill>
                <a:latin typeface="Arial"/>
                <a:cs typeface="Arial"/>
              </a:rPr>
              <a:t>16-18</a:t>
            </a:r>
            <a:r>
              <a:rPr dirty="0" sz="800" spc="-9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800" spc="-10" b="1">
                <a:solidFill>
                  <a:srgbClr val="FFFFFF"/>
                </a:solidFill>
                <a:latin typeface="Arial"/>
                <a:cs typeface="Arial"/>
              </a:rPr>
              <a:t>tahun)</a:t>
            </a:r>
            <a:endParaRPr sz="8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771859" y="129462"/>
            <a:ext cx="1080135" cy="431165"/>
          </a:xfrm>
          <a:custGeom>
            <a:avLst/>
            <a:gdLst/>
            <a:ahLst/>
            <a:cxnLst/>
            <a:rect l="l" t="t" r="r" b="b"/>
            <a:pathLst>
              <a:path w="1080134" h="431165">
                <a:moveTo>
                  <a:pt x="995997" y="431099"/>
                </a:moveTo>
                <a:lnTo>
                  <a:pt x="84024" y="431099"/>
                </a:lnTo>
                <a:lnTo>
                  <a:pt x="51320" y="424496"/>
                </a:lnTo>
                <a:lnTo>
                  <a:pt x="24612" y="406491"/>
                </a:lnTo>
                <a:lnTo>
                  <a:pt x="6603" y="379787"/>
                </a:lnTo>
                <a:lnTo>
                  <a:pt x="0" y="347086"/>
                </a:lnTo>
                <a:lnTo>
                  <a:pt x="0" y="84012"/>
                </a:lnTo>
                <a:lnTo>
                  <a:pt x="6603" y="51311"/>
                </a:lnTo>
                <a:lnTo>
                  <a:pt x="24612" y="24606"/>
                </a:lnTo>
                <a:lnTo>
                  <a:pt x="51320" y="6602"/>
                </a:lnTo>
                <a:lnTo>
                  <a:pt x="84024" y="0"/>
                </a:lnTo>
                <a:lnTo>
                  <a:pt x="995997" y="0"/>
                </a:lnTo>
                <a:lnTo>
                  <a:pt x="1042604" y="14115"/>
                </a:lnTo>
                <a:lnTo>
                  <a:pt x="1073604" y="51862"/>
                </a:lnTo>
                <a:lnTo>
                  <a:pt x="1079997" y="84012"/>
                </a:lnTo>
                <a:lnTo>
                  <a:pt x="1079997" y="347086"/>
                </a:lnTo>
                <a:lnTo>
                  <a:pt x="1073397" y="379787"/>
                </a:lnTo>
                <a:lnTo>
                  <a:pt x="1055397" y="406491"/>
                </a:lnTo>
                <a:lnTo>
                  <a:pt x="1028697" y="424496"/>
                </a:lnTo>
                <a:lnTo>
                  <a:pt x="995997" y="431099"/>
                </a:lnTo>
                <a:close/>
              </a:path>
            </a:pathLst>
          </a:custGeom>
          <a:solidFill>
            <a:srgbClr val="627E8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8103258" y="266335"/>
            <a:ext cx="41783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0" b="1">
                <a:solidFill>
                  <a:srgbClr val="FFFFFF"/>
                </a:solidFill>
                <a:latin typeface="Arial"/>
                <a:cs typeface="Arial"/>
              </a:rPr>
              <a:t>Aktifitas</a:t>
            </a:r>
            <a:endParaRPr sz="8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976763" y="638523"/>
            <a:ext cx="1733550" cy="1745614"/>
          </a:xfrm>
          <a:custGeom>
            <a:avLst/>
            <a:gdLst/>
            <a:ahLst/>
            <a:cxnLst/>
            <a:rect l="l" t="t" r="r" b="b"/>
            <a:pathLst>
              <a:path w="1733550" h="1745614">
                <a:moveTo>
                  <a:pt x="1613296" y="1745096"/>
                </a:moveTo>
                <a:lnTo>
                  <a:pt x="119799" y="1745096"/>
                </a:lnTo>
                <a:lnTo>
                  <a:pt x="73163" y="1735682"/>
                </a:lnTo>
                <a:lnTo>
                  <a:pt x="35084" y="1710010"/>
                </a:lnTo>
                <a:lnTo>
                  <a:pt x="9412" y="1671932"/>
                </a:lnTo>
                <a:lnTo>
                  <a:pt x="0" y="1625304"/>
                </a:lnTo>
                <a:lnTo>
                  <a:pt x="0" y="119792"/>
                </a:lnTo>
                <a:lnTo>
                  <a:pt x="9412" y="73163"/>
                </a:lnTo>
                <a:lnTo>
                  <a:pt x="35084" y="35086"/>
                </a:lnTo>
                <a:lnTo>
                  <a:pt x="73163" y="9413"/>
                </a:lnTo>
                <a:lnTo>
                  <a:pt x="119799" y="0"/>
                </a:lnTo>
                <a:lnTo>
                  <a:pt x="1613296" y="0"/>
                </a:lnTo>
                <a:lnTo>
                  <a:pt x="1659146" y="9118"/>
                </a:lnTo>
                <a:lnTo>
                  <a:pt x="1698021" y="35084"/>
                </a:lnTo>
                <a:lnTo>
                  <a:pt x="1723977" y="73949"/>
                </a:lnTo>
                <a:lnTo>
                  <a:pt x="1733096" y="119792"/>
                </a:lnTo>
                <a:lnTo>
                  <a:pt x="1733096" y="1625304"/>
                </a:lnTo>
                <a:lnTo>
                  <a:pt x="1723683" y="1671932"/>
                </a:lnTo>
                <a:lnTo>
                  <a:pt x="1698012" y="1710010"/>
                </a:lnTo>
                <a:lnTo>
                  <a:pt x="1659932" y="1735682"/>
                </a:lnTo>
                <a:lnTo>
                  <a:pt x="1613296" y="1745096"/>
                </a:lnTo>
                <a:close/>
              </a:path>
            </a:pathLst>
          </a:custGeom>
          <a:solidFill>
            <a:srgbClr val="AAB67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6111518" y="687541"/>
            <a:ext cx="1465580" cy="15970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 indent="-635">
              <a:lnSpc>
                <a:spcPct val="117200"/>
              </a:lnSpc>
              <a:spcBef>
                <a:spcPts val="100"/>
              </a:spcBef>
            </a:pPr>
            <a:r>
              <a:rPr dirty="0" sz="800" spc="-110">
                <a:solidFill>
                  <a:srgbClr val="FFFFFF"/>
                </a:solidFill>
                <a:latin typeface="Arial Black"/>
                <a:cs typeface="Arial Black"/>
              </a:rPr>
              <a:t>Menyajikan pandangan yang  </a:t>
            </a:r>
            <a:r>
              <a:rPr dirty="0" sz="800" spc="-114">
                <a:solidFill>
                  <a:srgbClr val="FFFFFF"/>
                </a:solidFill>
                <a:latin typeface="Arial Black"/>
                <a:cs typeface="Arial Black"/>
              </a:rPr>
              <a:t>seimbang mengenai  </a:t>
            </a:r>
            <a:r>
              <a:rPr dirty="0" sz="800" spc="-120">
                <a:solidFill>
                  <a:srgbClr val="FFFFFF"/>
                </a:solidFill>
                <a:latin typeface="Arial Black"/>
                <a:cs typeface="Arial Black"/>
              </a:rPr>
              <a:t>permasalahan </a:t>
            </a:r>
            <a:r>
              <a:rPr dirty="0" sz="800" spc="-110">
                <a:solidFill>
                  <a:srgbClr val="FFFFFF"/>
                </a:solidFill>
                <a:latin typeface="Arial Black"/>
                <a:cs typeface="Arial Black"/>
              </a:rPr>
              <a:t>yang </a:t>
            </a:r>
            <a:r>
              <a:rPr dirty="0" sz="800" spc="-100">
                <a:solidFill>
                  <a:srgbClr val="FFFFFF"/>
                </a:solidFill>
                <a:latin typeface="Arial Black"/>
                <a:cs typeface="Arial Black"/>
              </a:rPr>
              <a:t>dapat  </a:t>
            </a:r>
            <a:r>
              <a:rPr dirty="0" sz="800" spc="-114">
                <a:solidFill>
                  <a:srgbClr val="FFFFFF"/>
                </a:solidFill>
                <a:latin typeface="Arial Black"/>
                <a:cs typeface="Arial Black"/>
              </a:rPr>
              <a:t>menimbulkan </a:t>
            </a:r>
            <a:r>
              <a:rPr dirty="0" sz="800" spc="-105">
                <a:solidFill>
                  <a:srgbClr val="FFFFFF"/>
                </a:solidFill>
                <a:latin typeface="Arial Black"/>
                <a:cs typeface="Arial Black"/>
              </a:rPr>
              <a:t>pertentangan  pendapat. </a:t>
            </a:r>
            <a:r>
              <a:rPr dirty="0" sz="800" spc="-114">
                <a:solidFill>
                  <a:srgbClr val="FFFFFF"/>
                </a:solidFill>
                <a:latin typeface="Arial Black"/>
                <a:cs typeface="Arial Black"/>
              </a:rPr>
              <a:t>Memperlakukan </a:t>
            </a:r>
            <a:r>
              <a:rPr dirty="0" sz="800" spc="-105">
                <a:solidFill>
                  <a:srgbClr val="FFFFFF"/>
                </a:solidFill>
                <a:latin typeface="Arial Black"/>
                <a:cs typeface="Arial Black"/>
              </a:rPr>
              <a:t>orang  lain </a:t>
            </a:r>
            <a:r>
              <a:rPr dirty="0" sz="800" spc="-110">
                <a:solidFill>
                  <a:srgbClr val="FFFFFF"/>
                </a:solidFill>
                <a:latin typeface="Arial Black"/>
                <a:cs typeface="Arial Black"/>
              </a:rPr>
              <a:t>dan budaya yang </a:t>
            </a:r>
            <a:r>
              <a:rPr dirty="0" sz="800" spc="-105">
                <a:solidFill>
                  <a:srgbClr val="FFFFFF"/>
                </a:solidFill>
                <a:latin typeface="Arial Black"/>
                <a:cs typeface="Arial Black"/>
              </a:rPr>
              <a:t>berbeda  darinya </a:t>
            </a:r>
            <a:r>
              <a:rPr dirty="0" sz="800" spc="-120">
                <a:solidFill>
                  <a:srgbClr val="FFFFFF"/>
                </a:solidFill>
                <a:latin typeface="Arial Black"/>
                <a:cs typeface="Arial Black"/>
              </a:rPr>
              <a:t>dalam </a:t>
            </a:r>
            <a:r>
              <a:rPr dirty="0" sz="800" spc="-110">
                <a:solidFill>
                  <a:srgbClr val="FFFFFF"/>
                </a:solidFill>
                <a:latin typeface="Arial Black"/>
                <a:cs typeface="Arial Black"/>
              </a:rPr>
              <a:t>posisi </a:t>
            </a:r>
            <a:r>
              <a:rPr dirty="0" sz="800" spc="-120">
                <a:solidFill>
                  <a:srgbClr val="FFFFFF"/>
                </a:solidFill>
                <a:latin typeface="Arial Black"/>
                <a:cs typeface="Arial Black"/>
              </a:rPr>
              <a:t>setara  </a:t>
            </a:r>
            <a:r>
              <a:rPr dirty="0" sz="800" spc="-110">
                <a:solidFill>
                  <a:srgbClr val="FFFFFF"/>
                </a:solidFill>
                <a:latin typeface="Arial Black"/>
                <a:cs typeface="Arial Black"/>
              </a:rPr>
              <a:t>dengan </a:t>
            </a:r>
            <a:r>
              <a:rPr dirty="0" sz="800" spc="-85">
                <a:solidFill>
                  <a:srgbClr val="FFFFFF"/>
                </a:solidFill>
                <a:latin typeface="Arial Black"/>
                <a:cs typeface="Arial Black"/>
              </a:rPr>
              <a:t>diri </a:t>
            </a:r>
            <a:r>
              <a:rPr dirty="0" sz="800" spc="-110">
                <a:solidFill>
                  <a:srgbClr val="FFFFFF"/>
                </a:solidFill>
                <a:latin typeface="Arial Black"/>
                <a:cs typeface="Arial Black"/>
              </a:rPr>
              <a:t>dan budayanya, </a:t>
            </a:r>
            <a:r>
              <a:rPr dirty="0" sz="800" spc="-114">
                <a:solidFill>
                  <a:srgbClr val="FFFFFF"/>
                </a:solidFill>
                <a:latin typeface="Arial Black"/>
                <a:cs typeface="Arial Black"/>
              </a:rPr>
              <a:t>serta  </a:t>
            </a:r>
            <a:r>
              <a:rPr dirty="0" sz="800" spc="-110">
                <a:solidFill>
                  <a:srgbClr val="FFFFFF"/>
                </a:solidFill>
                <a:latin typeface="Arial Black"/>
                <a:cs typeface="Arial Black"/>
              </a:rPr>
              <a:t>bersedia </a:t>
            </a:r>
            <a:r>
              <a:rPr dirty="0" sz="800" spc="-120">
                <a:solidFill>
                  <a:srgbClr val="FFFFFF"/>
                </a:solidFill>
                <a:latin typeface="Arial Black"/>
                <a:cs typeface="Arial Black"/>
              </a:rPr>
              <a:t>memberikan  </a:t>
            </a:r>
            <a:r>
              <a:rPr dirty="0" sz="800" spc="-95">
                <a:solidFill>
                  <a:srgbClr val="FFFFFF"/>
                </a:solidFill>
                <a:latin typeface="Arial Black"/>
                <a:cs typeface="Arial Black"/>
              </a:rPr>
              <a:t>pertolongan </a:t>
            </a:r>
            <a:r>
              <a:rPr dirty="0" sz="800" spc="-120">
                <a:solidFill>
                  <a:srgbClr val="FFFFFF"/>
                </a:solidFill>
                <a:latin typeface="Arial Black"/>
                <a:cs typeface="Arial Black"/>
              </a:rPr>
              <a:t>ketika </a:t>
            </a:r>
            <a:r>
              <a:rPr dirty="0" sz="800" spc="-105">
                <a:solidFill>
                  <a:srgbClr val="FFFFFF"/>
                </a:solidFill>
                <a:latin typeface="Arial Black"/>
                <a:cs typeface="Arial Black"/>
              </a:rPr>
              <a:t>orang lain  </a:t>
            </a:r>
            <a:r>
              <a:rPr dirty="0" sz="800" spc="-110">
                <a:solidFill>
                  <a:srgbClr val="FFFFFF"/>
                </a:solidFill>
                <a:latin typeface="Arial Black"/>
                <a:cs typeface="Arial Black"/>
              </a:rPr>
              <a:t>berada </a:t>
            </a:r>
            <a:r>
              <a:rPr dirty="0" sz="800" spc="-120">
                <a:solidFill>
                  <a:srgbClr val="FFFFFF"/>
                </a:solidFill>
                <a:latin typeface="Arial Black"/>
                <a:cs typeface="Arial Black"/>
              </a:rPr>
              <a:t>dalam </a:t>
            </a:r>
            <a:r>
              <a:rPr dirty="0" sz="800" spc="-114">
                <a:solidFill>
                  <a:srgbClr val="FFFFFF"/>
                </a:solidFill>
                <a:latin typeface="Arial Black"/>
                <a:cs typeface="Arial Black"/>
              </a:rPr>
              <a:t>situasi</a:t>
            </a:r>
            <a:r>
              <a:rPr dirty="0" sz="800" spc="-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800" spc="-105">
                <a:solidFill>
                  <a:srgbClr val="FFFFFF"/>
                </a:solidFill>
                <a:latin typeface="Arial Black"/>
                <a:cs typeface="Arial Black"/>
              </a:rPr>
              <a:t>sulit.</a:t>
            </a:r>
            <a:endParaRPr sz="800">
              <a:latin typeface="Arial Black"/>
              <a:cs typeface="Arial Black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976763" y="2461535"/>
            <a:ext cx="1733550" cy="859155"/>
          </a:xfrm>
          <a:custGeom>
            <a:avLst/>
            <a:gdLst/>
            <a:ahLst/>
            <a:cxnLst/>
            <a:rect l="l" t="t" r="r" b="b"/>
            <a:pathLst>
              <a:path w="1733550" h="859154">
                <a:moveTo>
                  <a:pt x="1673721" y="858908"/>
                </a:moveTo>
                <a:lnTo>
                  <a:pt x="59374" y="858908"/>
                </a:lnTo>
                <a:lnTo>
                  <a:pt x="36260" y="854239"/>
                </a:lnTo>
                <a:lnTo>
                  <a:pt x="17387" y="841511"/>
                </a:lnTo>
                <a:lnTo>
                  <a:pt x="4664" y="822637"/>
                </a:lnTo>
                <a:lnTo>
                  <a:pt x="0" y="799533"/>
                </a:lnTo>
                <a:lnTo>
                  <a:pt x="0" y="59359"/>
                </a:lnTo>
                <a:lnTo>
                  <a:pt x="4664" y="36255"/>
                </a:lnTo>
                <a:lnTo>
                  <a:pt x="17387" y="17387"/>
                </a:lnTo>
                <a:lnTo>
                  <a:pt x="36260" y="4665"/>
                </a:lnTo>
                <a:lnTo>
                  <a:pt x="59374" y="0"/>
                </a:lnTo>
                <a:lnTo>
                  <a:pt x="1673721" y="0"/>
                </a:lnTo>
                <a:lnTo>
                  <a:pt x="1715696" y="17387"/>
                </a:lnTo>
                <a:lnTo>
                  <a:pt x="1733096" y="59359"/>
                </a:lnTo>
                <a:lnTo>
                  <a:pt x="1733096" y="799533"/>
                </a:lnTo>
                <a:lnTo>
                  <a:pt x="1728431" y="822637"/>
                </a:lnTo>
                <a:lnTo>
                  <a:pt x="1715709" y="841511"/>
                </a:lnTo>
                <a:lnTo>
                  <a:pt x="1696836" y="854239"/>
                </a:lnTo>
                <a:lnTo>
                  <a:pt x="1673721" y="858908"/>
                </a:lnTo>
                <a:close/>
              </a:path>
            </a:pathLst>
          </a:custGeom>
          <a:solidFill>
            <a:srgbClr val="AAB67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6105327" y="2496079"/>
            <a:ext cx="1477645" cy="7397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17200"/>
              </a:lnSpc>
              <a:spcBef>
                <a:spcPts val="100"/>
              </a:spcBef>
            </a:pPr>
            <a:r>
              <a:rPr dirty="0" sz="800">
                <a:solidFill>
                  <a:srgbClr val="FFFFFF"/>
                </a:solidFill>
                <a:latin typeface="Arial"/>
                <a:cs typeface="Arial"/>
              </a:rPr>
              <a:t>Menganalisis dan</a:t>
            </a:r>
            <a:r>
              <a:rPr dirty="0" sz="8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FFFFFF"/>
                </a:solidFill>
                <a:latin typeface="Arial"/>
                <a:cs typeface="Arial"/>
              </a:rPr>
              <a:t>mengevaluasi  penalaran yang digunakannya  </a:t>
            </a:r>
            <a:r>
              <a:rPr dirty="0" sz="800" spc="10">
                <a:solidFill>
                  <a:srgbClr val="FFFFFF"/>
                </a:solidFill>
                <a:latin typeface="Arial"/>
                <a:cs typeface="Arial"/>
              </a:rPr>
              <a:t>dalam </a:t>
            </a:r>
            <a:r>
              <a:rPr dirty="0" sz="800" spc="-5">
                <a:solidFill>
                  <a:srgbClr val="FFFFFF"/>
                </a:solidFill>
                <a:latin typeface="Arial"/>
                <a:cs typeface="Arial"/>
              </a:rPr>
              <a:t>menemukan </a:t>
            </a:r>
            <a:r>
              <a:rPr dirty="0" sz="800">
                <a:solidFill>
                  <a:srgbClr val="FFFFFF"/>
                </a:solidFill>
                <a:latin typeface="Arial"/>
                <a:cs typeface="Arial"/>
              </a:rPr>
              <a:t>dan</a:t>
            </a:r>
            <a:r>
              <a:rPr dirty="0" sz="8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FFFFFF"/>
                </a:solidFill>
                <a:latin typeface="Arial"/>
                <a:cs typeface="Arial"/>
              </a:rPr>
              <a:t>mencari  </a:t>
            </a:r>
            <a:r>
              <a:rPr dirty="0" sz="800" spc="5">
                <a:solidFill>
                  <a:srgbClr val="FFFFFF"/>
                </a:solidFill>
                <a:latin typeface="Arial"/>
                <a:cs typeface="Arial"/>
              </a:rPr>
              <a:t>solusi serta </a:t>
            </a:r>
            <a:r>
              <a:rPr dirty="0" sz="800" spc="10">
                <a:solidFill>
                  <a:srgbClr val="FFFFFF"/>
                </a:solidFill>
                <a:latin typeface="Arial"/>
                <a:cs typeface="Arial"/>
              </a:rPr>
              <a:t>mengambil  </a:t>
            </a:r>
            <a:r>
              <a:rPr dirty="0" sz="800" spc="-5">
                <a:solidFill>
                  <a:srgbClr val="FFFFFF"/>
                </a:solidFill>
                <a:latin typeface="Arial"/>
                <a:cs typeface="Arial"/>
              </a:rPr>
              <a:t>keputusan.</a:t>
            </a:r>
            <a:endParaRPr sz="8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544144" y="650698"/>
            <a:ext cx="1080135" cy="1745614"/>
          </a:xfrm>
          <a:custGeom>
            <a:avLst/>
            <a:gdLst/>
            <a:ahLst/>
            <a:cxnLst/>
            <a:rect l="l" t="t" r="r" b="b"/>
            <a:pathLst>
              <a:path w="1080135" h="1745614">
                <a:moveTo>
                  <a:pt x="976548" y="1745096"/>
                </a:moveTo>
                <a:lnTo>
                  <a:pt x="103449" y="1745096"/>
                </a:lnTo>
                <a:lnTo>
                  <a:pt x="63186" y="1736967"/>
                </a:lnTo>
                <a:lnTo>
                  <a:pt x="30303" y="1714799"/>
                </a:lnTo>
                <a:lnTo>
                  <a:pt x="8130" y="1681918"/>
                </a:lnTo>
                <a:lnTo>
                  <a:pt x="0" y="1641654"/>
                </a:lnTo>
                <a:lnTo>
                  <a:pt x="0" y="103442"/>
                </a:lnTo>
                <a:lnTo>
                  <a:pt x="8130" y="63177"/>
                </a:lnTo>
                <a:lnTo>
                  <a:pt x="30303" y="30297"/>
                </a:lnTo>
                <a:lnTo>
                  <a:pt x="63186" y="8128"/>
                </a:lnTo>
                <a:lnTo>
                  <a:pt x="103449" y="0"/>
                </a:lnTo>
                <a:lnTo>
                  <a:pt x="976548" y="0"/>
                </a:lnTo>
                <a:lnTo>
                  <a:pt x="1016141" y="7874"/>
                </a:lnTo>
                <a:lnTo>
                  <a:pt x="1049697" y="30297"/>
                </a:lnTo>
                <a:lnTo>
                  <a:pt x="1072122" y="63856"/>
                </a:lnTo>
                <a:lnTo>
                  <a:pt x="1079997" y="103442"/>
                </a:lnTo>
                <a:lnTo>
                  <a:pt x="1079997" y="1641654"/>
                </a:lnTo>
                <a:lnTo>
                  <a:pt x="1071866" y="1681918"/>
                </a:lnTo>
                <a:lnTo>
                  <a:pt x="1049694" y="1714799"/>
                </a:lnTo>
                <a:lnTo>
                  <a:pt x="1016811" y="1736967"/>
                </a:lnTo>
                <a:lnTo>
                  <a:pt x="976548" y="1745096"/>
                </a:lnTo>
                <a:close/>
              </a:path>
            </a:pathLst>
          </a:custGeom>
          <a:solidFill>
            <a:srgbClr val="D4932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2555844" y="2461577"/>
            <a:ext cx="1080135" cy="859155"/>
          </a:xfrm>
          <a:custGeom>
            <a:avLst/>
            <a:gdLst/>
            <a:ahLst/>
            <a:cxnLst/>
            <a:rect l="l" t="t" r="r" b="b"/>
            <a:pathLst>
              <a:path w="1080135" h="859154">
                <a:moveTo>
                  <a:pt x="997722" y="858890"/>
                </a:moveTo>
                <a:lnTo>
                  <a:pt x="82274" y="858890"/>
                </a:lnTo>
                <a:lnTo>
                  <a:pt x="50245" y="852427"/>
                </a:lnTo>
                <a:lnTo>
                  <a:pt x="24093" y="834800"/>
                </a:lnTo>
                <a:lnTo>
                  <a:pt x="6464" y="808656"/>
                </a:lnTo>
                <a:lnTo>
                  <a:pt x="0" y="776640"/>
                </a:lnTo>
                <a:lnTo>
                  <a:pt x="0" y="82267"/>
                </a:lnTo>
                <a:lnTo>
                  <a:pt x="6464" y="50245"/>
                </a:lnTo>
                <a:lnTo>
                  <a:pt x="24093" y="24095"/>
                </a:lnTo>
                <a:lnTo>
                  <a:pt x="50245" y="6464"/>
                </a:lnTo>
                <a:lnTo>
                  <a:pt x="82274" y="0"/>
                </a:lnTo>
                <a:lnTo>
                  <a:pt x="997722" y="0"/>
                </a:lnTo>
                <a:lnTo>
                  <a:pt x="1043369" y="13821"/>
                </a:lnTo>
                <a:lnTo>
                  <a:pt x="1073732" y="50780"/>
                </a:lnTo>
                <a:lnTo>
                  <a:pt x="1079997" y="82267"/>
                </a:lnTo>
                <a:lnTo>
                  <a:pt x="1079997" y="776640"/>
                </a:lnTo>
                <a:lnTo>
                  <a:pt x="1073533" y="808656"/>
                </a:lnTo>
                <a:lnTo>
                  <a:pt x="1055904" y="834800"/>
                </a:lnTo>
                <a:lnTo>
                  <a:pt x="1029752" y="852427"/>
                </a:lnTo>
                <a:lnTo>
                  <a:pt x="997722" y="858890"/>
                </a:lnTo>
                <a:close/>
              </a:path>
            </a:pathLst>
          </a:custGeom>
          <a:solidFill>
            <a:srgbClr val="D4932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2776351" y="2812354"/>
            <a:ext cx="64008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10">
                <a:solidFill>
                  <a:srgbClr val="FFFFFF"/>
                </a:solidFill>
                <a:latin typeface="Arial Black"/>
                <a:cs typeface="Arial Black"/>
              </a:rPr>
              <a:t>Bernalar</a:t>
            </a:r>
            <a:r>
              <a:rPr dirty="0" sz="800" spc="-12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800" spc="-105">
                <a:solidFill>
                  <a:srgbClr val="FFFFFF"/>
                </a:solidFill>
                <a:latin typeface="Arial Black"/>
                <a:cs typeface="Arial Black"/>
              </a:rPr>
              <a:t>Kritis</a:t>
            </a:r>
            <a:endParaRPr sz="800">
              <a:latin typeface="Arial Black"/>
              <a:cs typeface="Arial Black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700042" y="650748"/>
            <a:ext cx="1080135" cy="1745614"/>
          </a:xfrm>
          <a:custGeom>
            <a:avLst/>
            <a:gdLst/>
            <a:ahLst/>
            <a:cxnLst/>
            <a:rect l="l" t="t" r="r" b="b"/>
            <a:pathLst>
              <a:path w="1080135" h="1745614">
                <a:moveTo>
                  <a:pt x="976548" y="1745093"/>
                </a:moveTo>
                <a:lnTo>
                  <a:pt x="103449" y="1745093"/>
                </a:lnTo>
                <a:lnTo>
                  <a:pt x="63186" y="1736965"/>
                </a:lnTo>
                <a:lnTo>
                  <a:pt x="30303" y="1714796"/>
                </a:lnTo>
                <a:lnTo>
                  <a:pt x="8130" y="1681917"/>
                </a:lnTo>
                <a:lnTo>
                  <a:pt x="0" y="1641654"/>
                </a:lnTo>
                <a:lnTo>
                  <a:pt x="0" y="103442"/>
                </a:lnTo>
                <a:lnTo>
                  <a:pt x="8130" y="63177"/>
                </a:lnTo>
                <a:lnTo>
                  <a:pt x="30303" y="30297"/>
                </a:lnTo>
                <a:lnTo>
                  <a:pt x="63186" y="8128"/>
                </a:lnTo>
                <a:lnTo>
                  <a:pt x="103449" y="0"/>
                </a:lnTo>
                <a:lnTo>
                  <a:pt x="976548" y="0"/>
                </a:lnTo>
                <a:lnTo>
                  <a:pt x="1016141" y="7873"/>
                </a:lnTo>
                <a:lnTo>
                  <a:pt x="1049697" y="30297"/>
                </a:lnTo>
                <a:lnTo>
                  <a:pt x="1072122" y="63855"/>
                </a:lnTo>
                <a:lnTo>
                  <a:pt x="1079997" y="103442"/>
                </a:lnTo>
                <a:lnTo>
                  <a:pt x="1079997" y="1641654"/>
                </a:lnTo>
                <a:lnTo>
                  <a:pt x="1071866" y="1681917"/>
                </a:lnTo>
                <a:lnTo>
                  <a:pt x="1049694" y="1714796"/>
                </a:lnTo>
                <a:lnTo>
                  <a:pt x="1016811" y="1736965"/>
                </a:lnTo>
                <a:lnTo>
                  <a:pt x="976548" y="1745093"/>
                </a:lnTo>
                <a:close/>
              </a:path>
            </a:pathLst>
          </a:custGeom>
          <a:solidFill>
            <a:srgbClr val="A572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3885986" y="1199827"/>
            <a:ext cx="709295" cy="4540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17200"/>
              </a:lnSpc>
              <a:spcBef>
                <a:spcPts val="100"/>
              </a:spcBef>
            </a:pPr>
            <a:r>
              <a:rPr dirty="0" sz="800" spc="-125">
                <a:solidFill>
                  <a:srgbClr val="FFFFFF"/>
                </a:solidFill>
                <a:latin typeface="Arial Black"/>
                <a:cs typeface="Arial Black"/>
              </a:rPr>
              <a:t>Komunikasi</a:t>
            </a:r>
            <a:r>
              <a:rPr dirty="0" sz="800" spc="-16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800" spc="-110">
                <a:solidFill>
                  <a:srgbClr val="FFFFFF"/>
                </a:solidFill>
                <a:latin typeface="Arial Black"/>
                <a:cs typeface="Arial Black"/>
              </a:rPr>
              <a:t>dan </a:t>
            </a:r>
            <a:r>
              <a:rPr dirty="0" sz="800" spc="-5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800" spc="-110">
                <a:solidFill>
                  <a:srgbClr val="FFFFFF"/>
                </a:solidFill>
                <a:latin typeface="Arial Black"/>
                <a:cs typeface="Arial Black"/>
              </a:rPr>
              <a:t>interaksi antar  budaya</a:t>
            </a:r>
            <a:endParaRPr sz="800">
              <a:latin typeface="Arial Black"/>
              <a:cs typeface="Arial Black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700042" y="2461542"/>
            <a:ext cx="1080135" cy="859155"/>
          </a:xfrm>
          <a:custGeom>
            <a:avLst/>
            <a:gdLst/>
            <a:ahLst/>
            <a:cxnLst/>
            <a:rect l="l" t="t" r="r" b="b"/>
            <a:pathLst>
              <a:path w="1080135" h="859154">
                <a:moveTo>
                  <a:pt x="997722" y="858900"/>
                </a:moveTo>
                <a:lnTo>
                  <a:pt x="82249" y="858900"/>
                </a:lnTo>
                <a:lnTo>
                  <a:pt x="50234" y="852436"/>
                </a:lnTo>
                <a:lnTo>
                  <a:pt x="24090" y="834807"/>
                </a:lnTo>
                <a:lnTo>
                  <a:pt x="6463" y="808655"/>
                </a:lnTo>
                <a:lnTo>
                  <a:pt x="0" y="776625"/>
                </a:lnTo>
                <a:lnTo>
                  <a:pt x="0" y="82277"/>
                </a:lnTo>
                <a:lnTo>
                  <a:pt x="6463" y="50249"/>
                </a:lnTo>
                <a:lnTo>
                  <a:pt x="24090" y="24096"/>
                </a:lnTo>
                <a:lnTo>
                  <a:pt x="50234" y="6465"/>
                </a:lnTo>
                <a:lnTo>
                  <a:pt x="82249" y="0"/>
                </a:lnTo>
                <a:lnTo>
                  <a:pt x="997722" y="0"/>
                </a:lnTo>
                <a:lnTo>
                  <a:pt x="1043369" y="13821"/>
                </a:lnTo>
                <a:lnTo>
                  <a:pt x="1073732" y="50788"/>
                </a:lnTo>
                <a:lnTo>
                  <a:pt x="1079997" y="82277"/>
                </a:lnTo>
                <a:lnTo>
                  <a:pt x="1079997" y="776625"/>
                </a:lnTo>
                <a:lnTo>
                  <a:pt x="1073530" y="808655"/>
                </a:lnTo>
                <a:lnTo>
                  <a:pt x="1055894" y="834807"/>
                </a:lnTo>
                <a:lnTo>
                  <a:pt x="1029742" y="852436"/>
                </a:lnTo>
                <a:lnTo>
                  <a:pt x="997722" y="858900"/>
                </a:lnTo>
                <a:close/>
              </a:path>
            </a:pathLst>
          </a:custGeom>
          <a:solidFill>
            <a:srgbClr val="A572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 txBox="1"/>
          <p:nvPr/>
        </p:nvSpPr>
        <p:spPr>
          <a:xfrm>
            <a:off x="3853904" y="2567525"/>
            <a:ext cx="773430" cy="5969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065" marR="5080">
              <a:lnSpc>
                <a:spcPct val="117200"/>
              </a:lnSpc>
              <a:spcBef>
                <a:spcPts val="100"/>
              </a:spcBef>
            </a:pPr>
            <a:r>
              <a:rPr dirty="0" sz="800" spc="-114">
                <a:solidFill>
                  <a:srgbClr val="FFFFFF"/>
                </a:solidFill>
                <a:latin typeface="Arial Black"/>
                <a:cs typeface="Arial Black"/>
              </a:rPr>
              <a:t>Menganalisis</a:t>
            </a:r>
            <a:r>
              <a:rPr dirty="0" sz="800" spc="-110">
                <a:solidFill>
                  <a:srgbClr val="FFFFFF"/>
                </a:solidFill>
                <a:latin typeface="Arial Black"/>
                <a:cs typeface="Arial Black"/>
              </a:rPr>
              <a:t> dan </a:t>
            </a:r>
            <a:r>
              <a:rPr dirty="0" sz="800" spc="-5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800" spc="-114">
                <a:solidFill>
                  <a:srgbClr val="FFFFFF"/>
                </a:solidFill>
                <a:latin typeface="Arial Black"/>
                <a:cs typeface="Arial Black"/>
              </a:rPr>
              <a:t>mengevaluasi  </a:t>
            </a:r>
            <a:r>
              <a:rPr dirty="0" sz="800" spc="-120">
                <a:solidFill>
                  <a:srgbClr val="FFFFFF"/>
                </a:solidFill>
                <a:latin typeface="Arial Black"/>
                <a:cs typeface="Arial Black"/>
              </a:rPr>
              <a:t>Penalaran </a:t>
            </a:r>
            <a:r>
              <a:rPr dirty="0" sz="800" spc="-110">
                <a:solidFill>
                  <a:srgbClr val="FFFFFF"/>
                </a:solidFill>
                <a:latin typeface="Arial Black"/>
                <a:cs typeface="Arial Black"/>
              </a:rPr>
              <a:t>dan  prosedurnya.</a:t>
            </a:r>
            <a:endParaRPr sz="800">
              <a:latin typeface="Arial Black"/>
              <a:cs typeface="Arial Black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850065" y="650748"/>
            <a:ext cx="1080135" cy="1745614"/>
          </a:xfrm>
          <a:custGeom>
            <a:avLst/>
            <a:gdLst/>
            <a:ahLst/>
            <a:cxnLst/>
            <a:rect l="l" t="t" r="r" b="b"/>
            <a:pathLst>
              <a:path w="1080135" h="1745614">
                <a:moveTo>
                  <a:pt x="976573" y="1745093"/>
                </a:moveTo>
                <a:lnTo>
                  <a:pt x="103449" y="1745093"/>
                </a:lnTo>
                <a:lnTo>
                  <a:pt x="63186" y="1736965"/>
                </a:lnTo>
                <a:lnTo>
                  <a:pt x="30303" y="1714796"/>
                </a:lnTo>
                <a:lnTo>
                  <a:pt x="8130" y="1681917"/>
                </a:lnTo>
                <a:lnTo>
                  <a:pt x="0" y="1641654"/>
                </a:lnTo>
                <a:lnTo>
                  <a:pt x="0" y="103442"/>
                </a:lnTo>
                <a:lnTo>
                  <a:pt x="8130" y="63177"/>
                </a:lnTo>
                <a:lnTo>
                  <a:pt x="30303" y="30297"/>
                </a:lnTo>
                <a:lnTo>
                  <a:pt x="63186" y="8128"/>
                </a:lnTo>
                <a:lnTo>
                  <a:pt x="103449" y="0"/>
                </a:lnTo>
                <a:lnTo>
                  <a:pt x="976573" y="0"/>
                </a:lnTo>
                <a:lnTo>
                  <a:pt x="1016144" y="7873"/>
                </a:lnTo>
                <a:lnTo>
                  <a:pt x="1049697" y="30297"/>
                </a:lnTo>
                <a:lnTo>
                  <a:pt x="1072122" y="63855"/>
                </a:lnTo>
                <a:lnTo>
                  <a:pt x="1079997" y="103442"/>
                </a:lnTo>
                <a:lnTo>
                  <a:pt x="1079997" y="1641654"/>
                </a:lnTo>
                <a:lnTo>
                  <a:pt x="1071870" y="1681917"/>
                </a:lnTo>
                <a:lnTo>
                  <a:pt x="1049707" y="1714796"/>
                </a:lnTo>
                <a:lnTo>
                  <a:pt x="1016832" y="1736965"/>
                </a:lnTo>
                <a:lnTo>
                  <a:pt x="976573" y="1745093"/>
                </a:lnTo>
                <a:close/>
              </a:path>
            </a:pathLst>
          </a:custGeom>
          <a:solidFill>
            <a:srgbClr val="E999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 txBox="1"/>
          <p:nvPr/>
        </p:nvSpPr>
        <p:spPr>
          <a:xfrm>
            <a:off x="4988774" y="1196969"/>
            <a:ext cx="803910" cy="64262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algn="ctr" marL="12065" marR="5080">
              <a:lnSpc>
                <a:spcPct val="101600"/>
              </a:lnSpc>
              <a:spcBef>
                <a:spcPts val="85"/>
              </a:spcBef>
            </a:pPr>
            <a:r>
              <a:rPr dirty="0" sz="800" spc="-85">
                <a:solidFill>
                  <a:srgbClr val="FFFFFF"/>
                </a:solidFill>
                <a:latin typeface="Arial Black"/>
                <a:cs typeface="Arial Black"/>
              </a:rPr>
              <a:t>Mempertimbang-  </a:t>
            </a:r>
            <a:r>
              <a:rPr dirty="0" sz="800" spc="-125">
                <a:solidFill>
                  <a:srgbClr val="FFFFFF"/>
                </a:solidFill>
                <a:latin typeface="Arial Black"/>
                <a:cs typeface="Arial Black"/>
              </a:rPr>
              <a:t>kan </a:t>
            </a:r>
            <a:r>
              <a:rPr dirty="0" sz="800" spc="-100">
                <a:solidFill>
                  <a:srgbClr val="FFFFFF"/>
                </a:solidFill>
                <a:latin typeface="Arial Black"/>
                <a:cs typeface="Arial Black"/>
              </a:rPr>
              <a:t>dan  </a:t>
            </a:r>
            <a:r>
              <a:rPr dirty="0" sz="800" spc="-110">
                <a:solidFill>
                  <a:srgbClr val="FFFFFF"/>
                </a:solidFill>
                <a:latin typeface="Arial Black"/>
                <a:cs typeface="Arial Black"/>
              </a:rPr>
              <a:t>menumbuhkan  </a:t>
            </a:r>
            <a:r>
              <a:rPr dirty="0" sz="800" spc="-95">
                <a:solidFill>
                  <a:srgbClr val="FFFFFF"/>
                </a:solidFill>
                <a:latin typeface="Arial Black"/>
                <a:cs typeface="Arial Black"/>
              </a:rPr>
              <a:t>berbagai  perspektif</a:t>
            </a:r>
            <a:endParaRPr sz="800">
              <a:latin typeface="Arial Black"/>
              <a:cs typeface="Arial Black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4850065" y="2461542"/>
            <a:ext cx="1080135" cy="859155"/>
          </a:xfrm>
          <a:custGeom>
            <a:avLst/>
            <a:gdLst/>
            <a:ahLst/>
            <a:cxnLst/>
            <a:rect l="l" t="t" r="r" b="b"/>
            <a:pathLst>
              <a:path w="1080135" h="859154">
                <a:moveTo>
                  <a:pt x="997722" y="858900"/>
                </a:moveTo>
                <a:lnTo>
                  <a:pt x="82274" y="858900"/>
                </a:lnTo>
                <a:lnTo>
                  <a:pt x="50245" y="852436"/>
                </a:lnTo>
                <a:lnTo>
                  <a:pt x="24093" y="834807"/>
                </a:lnTo>
                <a:lnTo>
                  <a:pt x="6464" y="808655"/>
                </a:lnTo>
                <a:lnTo>
                  <a:pt x="0" y="776625"/>
                </a:lnTo>
                <a:lnTo>
                  <a:pt x="0" y="82277"/>
                </a:lnTo>
                <a:lnTo>
                  <a:pt x="6464" y="50249"/>
                </a:lnTo>
                <a:lnTo>
                  <a:pt x="24093" y="24096"/>
                </a:lnTo>
                <a:lnTo>
                  <a:pt x="50245" y="6465"/>
                </a:lnTo>
                <a:lnTo>
                  <a:pt x="82274" y="0"/>
                </a:lnTo>
                <a:lnTo>
                  <a:pt x="997722" y="0"/>
                </a:lnTo>
                <a:lnTo>
                  <a:pt x="1043369" y="13821"/>
                </a:lnTo>
                <a:lnTo>
                  <a:pt x="1073732" y="50788"/>
                </a:lnTo>
                <a:lnTo>
                  <a:pt x="1079997" y="82277"/>
                </a:lnTo>
                <a:lnTo>
                  <a:pt x="1079997" y="776625"/>
                </a:lnTo>
                <a:lnTo>
                  <a:pt x="1073533" y="808655"/>
                </a:lnTo>
                <a:lnTo>
                  <a:pt x="1055904" y="834807"/>
                </a:lnTo>
                <a:lnTo>
                  <a:pt x="1029752" y="852436"/>
                </a:lnTo>
                <a:lnTo>
                  <a:pt x="997722" y="858900"/>
                </a:lnTo>
                <a:close/>
              </a:path>
            </a:pathLst>
          </a:custGeom>
          <a:solidFill>
            <a:srgbClr val="E999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7772084" y="650698"/>
            <a:ext cx="1080135" cy="1745614"/>
          </a:xfrm>
          <a:custGeom>
            <a:avLst/>
            <a:gdLst/>
            <a:ahLst/>
            <a:cxnLst/>
            <a:rect l="l" t="t" r="r" b="b"/>
            <a:pathLst>
              <a:path w="1080134" h="1745614">
                <a:moveTo>
                  <a:pt x="976548" y="1745096"/>
                </a:moveTo>
                <a:lnTo>
                  <a:pt x="103449" y="1745096"/>
                </a:lnTo>
                <a:lnTo>
                  <a:pt x="63175" y="1736967"/>
                </a:lnTo>
                <a:lnTo>
                  <a:pt x="30293" y="1714799"/>
                </a:lnTo>
                <a:lnTo>
                  <a:pt x="8127" y="1681918"/>
                </a:lnTo>
                <a:lnTo>
                  <a:pt x="0" y="1641654"/>
                </a:lnTo>
                <a:lnTo>
                  <a:pt x="0" y="103442"/>
                </a:lnTo>
                <a:lnTo>
                  <a:pt x="8127" y="63177"/>
                </a:lnTo>
                <a:lnTo>
                  <a:pt x="30293" y="30297"/>
                </a:lnTo>
                <a:lnTo>
                  <a:pt x="63175" y="8128"/>
                </a:lnTo>
                <a:lnTo>
                  <a:pt x="103449" y="0"/>
                </a:lnTo>
                <a:lnTo>
                  <a:pt x="976548" y="0"/>
                </a:lnTo>
                <a:lnTo>
                  <a:pt x="1016141" y="7874"/>
                </a:lnTo>
                <a:lnTo>
                  <a:pt x="1049697" y="30297"/>
                </a:lnTo>
                <a:lnTo>
                  <a:pt x="1072122" y="63856"/>
                </a:lnTo>
                <a:lnTo>
                  <a:pt x="1079997" y="103442"/>
                </a:lnTo>
                <a:lnTo>
                  <a:pt x="1079997" y="1641654"/>
                </a:lnTo>
                <a:lnTo>
                  <a:pt x="1071866" y="1681918"/>
                </a:lnTo>
                <a:lnTo>
                  <a:pt x="1049694" y="1714799"/>
                </a:lnTo>
                <a:lnTo>
                  <a:pt x="1016811" y="1736967"/>
                </a:lnTo>
                <a:lnTo>
                  <a:pt x="976548" y="1745096"/>
                </a:lnTo>
                <a:close/>
              </a:path>
            </a:pathLst>
          </a:custGeom>
          <a:solidFill>
            <a:srgbClr val="627E8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 txBox="1"/>
          <p:nvPr/>
        </p:nvSpPr>
        <p:spPr>
          <a:xfrm>
            <a:off x="8091200" y="1444571"/>
            <a:ext cx="4425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05">
                <a:solidFill>
                  <a:srgbClr val="FFFFFF"/>
                </a:solidFill>
                <a:latin typeface="Arial Black"/>
                <a:cs typeface="Arial Black"/>
              </a:rPr>
              <a:t>Terlampir</a:t>
            </a:r>
            <a:endParaRPr sz="800">
              <a:latin typeface="Arial Black"/>
              <a:cs typeface="Arial Black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7783784" y="2461445"/>
            <a:ext cx="1080135" cy="859155"/>
          </a:xfrm>
          <a:custGeom>
            <a:avLst/>
            <a:gdLst/>
            <a:ahLst/>
            <a:cxnLst/>
            <a:rect l="l" t="t" r="r" b="b"/>
            <a:pathLst>
              <a:path w="1080134" h="859154">
                <a:moveTo>
                  <a:pt x="997722" y="858898"/>
                </a:moveTo>
                <a:lnTo>
                  <a:pt x="82274" y="858898"/>
                </a:lnTo>
                <a:lnTo>
                  <a:pt x="50245" y="852434"/>
                </a:lnTo>
                <a:lnTo>
                  <a:pt x="24093" y="834804"/>
                </a:lnTo>
                <a:lnTo>
                  <a:pt x="6464" y="808653"/>
                </a:lnTo>
                <a:lnTo>
                  <a:pt x="0" y="776623"/>
                </a:lnTo>
                <a:lnTo>
                  <a:pt x="0" y="82274"/>
                </a:lnTo>
                <a:lnTo>
                  <a:pt x="6464" y="50248"/>
                </a:lnTo>
                <a:lnTo>
                  <a:pt x="24093" y="24096"/>
                </a:lnTo>
                <a:lnTo>
                  <a:pt x="50245" y="6465"/>
                </a:lnTo>
                <a:lnTo>
                  <a:pt x="82274" y="0"/>
                </a:lnTo>
                <a:lnTo>
                  <a:pt x="997722" y="0"/>
                </a:lnTo>
                <a:lnTo>
                  <a:pt x="1043369" y="13821"/>
                </a:lnTo>
                <a:lnTo>
                  <a:pt x="1073732" y="50786"/>
                </a:lnTo>
                <a:lnTo>
                  <a:pt x="1079997" y="82274"/>
                </a:lnTo>
                <a:lnTo>
                  <a:pt x="1079997" y="776623"/>
                </a:lnTo>
                <a:lnTo>
                  <a:pt x="1073533" y="808653"/>
                </a:lnTo>
                <a:lnTo>
                  <a:pt x="1055904" y="834804"/>
                </a:lnTo>
                <a:lnTo>
                  <a:pt x="1029752" y="852434"/>
                </a:lnTo>
                <a:lnTo>
                  <a:pt x="997722" y="858898"/>
                </a:lnTo>
                <a:close/>
              </a:path>
            </a:pathLst>
          </a:custGeom>
          <a:solidFill>
            <a:srgbClr val="627E8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 txBox="1"/>
          <p:nvPr/>
        </p:nvSpPr>
        <p:spPr>
          <a:xfrm>
            <a:off x="8102899" y="2812221"/>
            <a:ext cx="4425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05">
                <a:solidFill>
                  <a:srgbClr val="FFFFFF"/>
                </a:solidFill>
                <a:latin typeface="Arial Black"/>
                <a:cs typeface="Arial Black"/>
              </a:rPr>
              <a:t>Terlampir</a:t>
            </a:r>
            <a:endParaRPr sz="800">
              <a:latin typeface="Arial Black"/>
              <a:cs typeface="Arial Black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5988462" y="3386243"/>
            <a:ext cx="1733550" cy="982980"/>
          </a:xfrm>
          <a:custGeom>
            <a:avLst/>
            <a:gdLst/>
            <a:ahLst/>
            <a:cxnLst/>
            <a:rect l="l" t="t" r="r" b="b"/>
            <a:pathLst>
              <a:path w="1733550" h="982979">
                <a:moveTo>
                  <a:pt x="1665196" y="982498"/>
                </a:moveTo>
                <a:lnTo>
                  <a:pt x="67899" y="982498"/>
                </a:lnTo>
                <a:lnTo>
                  <a:pt x="41470" y="977162"/>
                </a:lnTo>
                <a:lnTo>
                  <a:pt x="19887" y="962610"/>
                </a:lnTo>
                <a:lnTo>
                  <a:pt x="5335" y="941027"/>
                </a:lnTo>
                <a:lnTo>
                  <a:pt x="0" y="914598"/>
                </a:lnTo>
                <a:lnTo>
                  <a:pt x="0" y="67899"/>
                </a:lnTo>
                <a:lnTo>
                  <a:pt x="5335" y="41470"/>
                </a:lnTo>
                <a:lnTo>
                  <a:pt x="19887" y="19887"/>
                </a:lnTo>
                <a:lnTo>
                  <a:pt x="41470" y="5335"/>
                </a:lnTo>
                <a:lnTo>
                  <a:pt x="67899" y="0"/>
                </a:lnTo>
                <a:lnTo>
                  <a:pt x="1665196" y="0"/>
                </a:lnTo>
                <a:lnTo>
                  <a:pt x="1702859" y="11411"/>
                </a:lnTo>
                <a:lnTo>
                  <a:pt x="1727927" y="41921"/>
                </a:lnTo>
                <a:lnTo>
                  <a:pt x="1733096" y="67899"/>
                </a:lnTo>
                <a:lnTo>
                  <a:pt x="1733096" y="914598"/>
                </a:lnTo>
                <a:lnTo>
                  <a:pt x="1727760" y="941027"/>
                </a:lnTo>
                <a:lnTo>
                  <a:pt x="1713209" y="962610"/>
                </a:lnTo>
                <a:lnTo>
                  <a:pt x="1691626" y="977162"/>
                </a:lnTo>
                <a:lnTo>
                  <a:pt x="1665196" y="982498"/>
                </a:lnTo>
                <a:close/>
              </a:path>
            </a:pathLst>
          </a:custGeom>
          <a:solidFill>
            <a:srgbClr val="AAB67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 txBox="1"/>
          <p:nvPr/>
        </p:nvSpPr>
        <p:spPr>
          <a:xfrm>
            <a:off x="6186666" y="3411149"/>
            <a:ext cx="1338580" cy="8826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 indent="-635">
              <a:lnSpc>
                <a:spcPct val="117200"/>
              </a:lnSpc>
              <a:spcBef>
                <a:spcPts val="100"/>
              </a:spcBef>
            </a:pPr>
            <a:r>
              <a:rPr dirty="0" sz="800" spc="-114">
                <a:solidFill>
                  <a:srgbClr val="FFFFFF"/>
                </a:solidFill>
                <a:latin typeface="Arial Black"/>
                <a:cs typeface="Arial Black"/>
              </a:rPr>
              <a:t>Menjelaskan </a:t>
            </a:r>
            <a:r>
              <a:rPr dirty="0" sz="800" spc="-130">
                <a:solidFill>
                  <a:srgbClr val="FFFFFF"/>
                </a:solidFill>
                <a:latin typeface="Arial Black"/>
                <a:cs typeface="Arial Black"/>
              </a:rPr>
              <a:t>alasan </a:t>
            </a:r>
            <a:r>
              <a:rPr dirty="0" sz="800" spc="-105">
                <a:solidFill>
                  <a:srgbClr val="FFFFFF"/>
                </a:solidFill>
                <a:latin typeface="Arial Black"/>
                <a:cs typeface="Arial Black"/>
              </a:rPr>
              <a:t>untuk  </a:t>
            </a:r>
            <a:r>
              <a:rPr dirty="0" sz="800" spc="-114">
                <a:solidFill>
                  <a:srgbClr val="FFFFFF"/>
                </a:solidFill>
                <a:latin typeface="Arial Black"/>
                <a:cs typeface="Arial Black"/>
              </a:rPr>
              <a:t>mendukung pemikirannya </a:t>
            </a:r>
            <a:r>
              <a:rPr dirty="0" sz="800" spc="-110">
                <a:solidFill>
                  <a:srgbClr val="FFFFFF"/>
                </a:solidFill>
                <a:latin typeface="Arial Black"/>
                <a:cs typeface="Arial Black"/>
              </a:rPr>
              <a:t>dan  </a:t>
            </a:r>
            <a:r>
              <a:rPr dirty="0" sz="800" spc="-125">
                <a:solidFill>
                  <a:srgbClr val="FFFFFF"/>
                </a:solidFill>
                <a:latin typeface="Arial Black"/>
                <a:cs typeface="Arial Black"/>
              </a:rPr>
              <a:t>memikirkan </a:t>
            </a:r>
            <a:r>
              <a:rPr dirty="0" sz="800" spc="-110">
                <a:solidFill>
                  <a:srgbClr val="FFFFFF"/>
                </a:solidFill>
                <a:latin typeface="Arial Black"/>
                <a:cs typeface="Arial Black"/>
              </a:rPr>
              <a:t>pandangan yang  </a:t>
            </a:r>
            <a:r>
              <a:rPr dirty="0" sz="800" spc="-114">
                <a:solidFill>
                  <a:srgbClr val="FFFFFF"/>
                </a:solidFill>
                <a:latin typeface="Arial Black"/>
                <a:cs typeface="Arial Black"/>
              </a:rPr>
              <a:t>mungkin berlawanan </a:t>
            </a:r>
            <a:r>
              <a:rPr dirty="0" sz="800" spc="-110">
                <a:solidFill>
                  <a:srgbClr val="FFFFFF"/>
                </a:solidFill>
                <a:latin typeface="Arial Black"/>
                <a:cs typeface="Arial Black"/>
              </a:rPr>
              <a:t>dengan  </a:t>
            </a:r>
            <a:r>
              <a:rPr dirty="0" sz="800" spc="-114">
                <a:solidFill>
                  <a:srgbClr val="FFFFFF"/>
                </a:solidFill>
                <a:latin typeface="Arial Black"/>
                <a:cs typeface="Arial Black"/>
              </a:rPr>
              <a:t>pemikirannya </a:t>
            </a:r>
            <a:r>
              <a:rPr dirty="0" sz="800" spc="-110">
                <a:solidFill>
                  <a:srgbClr val="FFFFFF"/>
                </a:solidFill>
                <a:latin typeface="Arial Black"/>
                <a:cs typeface="Arial Black"/>
              </a:rPr>
              <a:t>dan mengubah  </a:t>
            </a:r>
            <a:r>
              <a:rPr dirty="0" sz="800" spc="-114">
                <a:solidFill>
                  <a:srgbClr val="FFFFFF"/>
                </a:solidFill>
                <a:latin typeface="Arial Black"/>
                <a:cs typeface="Arial Black"/>
              </a:rPr>
              <a:t>pemikirannya jika</a:t>
            </a:r>
            <a:r>
              <a:rPr dirty="0" sz="800" spc="-2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800" spc="-110">
                <a:solidFill>
                  <a:srgbClr val="FFFFFF"/>
                </a:solidFill>
                <a:latin typeface="Arial Black"/>
                <a:cs typeface="Arial Black"/>
              </a:rPr>
              <a:t>diperlukan.</a:t>
            </a:r>
            <a:endParaRPr sz="800">
              <a:latin typeface="Arial Black"/>
              <a:cs typeface="Arial Black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2555844" y="3396918"/>
            <a:ext cx="1080135" cy="982980"/>
          </a:xfrm>
          <a:custGeom>
            <a:avLst/>
            <a:gdLst/>
            <a:ahLst/>
            <a:cxnLst/>
            <a:rect l="l" t="t" r="r" b="b"/>
            <a:pathLst>
              <a:path w="1080135" h="982979">
                <a:moveTo>
                  <a:pt x="985898" y="982498"/>
                </a:moveTo>
                <a:lnTo>
                  <a:pt x="94099" y="982498"/>
                </a:lnTo>
                <a:lnTo>
                  <a:pt x="57469" y="975103"/>
                </a:lnTo>
                <a:lnTo>
                  <a:pt x="27559" y="954938"/>
                </a:lnTo>
                <a:lnTo>
                  <a:pt x="7394" y="925028"/>
                </a:lnTo>
                <a:lnTo>
                  <a:pt x="0" y="888398"/>
                </a:lnTo>
                <a:lnTo>
                  <a:pt x="0" y="94099"/>
                </a:lnTo>
                <a:lnTo>
                  <a:pt x="7394" y="57469"/>
                </a:lnTo>
                <a:lnTo>
                  <a:pt x="27559" y="27559"/>
                </a:lnTo>
                <a:lnTo>
                  <a:pt x="57469" y="7394"/>
                </a:lnTo>
                <a:lnTo>
                  <a:pt x="94099" y="0"/>
                </a:lnTo>
                <a:lnTo>
                  <a:pt x="985898" y="0"/>
                </a:lnTo>
                <a:lnTo>
                  <a:pt x="1038101" y="15820"/>
                </a:lnTo>
                <a:lnTo>
                  <a:pt x="1072829" y="58099"/>
                </a:lnTo>
                <a:lnTo>
                  <a:pt x="1079997" y="94099"/>
                </a:lnTo>
                <a:lnTo>
                  <a:pt x="1079997" y="888398"/>
                </a:lnTo>
                <a:lnTo>
                  <a:pt x="1072603" y="925028"/>
                </a:lnTo>
                <a:lnTo>
                  <a:pt x="1052438" y="954938"/>
                </a:lnTo>
                <a:lnTo>
                  <a:pt x="1022528" y="975103"/>
                </a:lnTo>
                <a:lnTo>
                  <a:pt x="985898" y="982498"/>
                </a:lnTo>
                <a:close/>
              </a:path>
            </a:pathLst>
          </a:custGeom>
          <a:solidFill>
            <a:srgbClr val="D4932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3711742" y="3396893"/>
            <a:ext cx="1080135" cy="982980"/>
          </a:xfrm>
          <a:custGeom>
            <a:avLst/>
            <a:gdLst/>
            <a:ahLst/>
            <a:cxnLst/>
            <a:rect l="l" t="t" r="r" b="b"/>
            <a:pathLst>
              <a:path w="1080135" h="982979">
                <a:moveTo>
                  <a:pt x="985898" y="982498"/>
                </a:moveTo>
                <a:lnTo>
                  <a:pt x="94099" y="982498"/>
                </a:lnTo>
                <a:lnTo>
                  <a:pt x="57469" y="975103"/>
                </a:lnTo>
                <a:lnTo>
                  <a:pt x="27559" y="954938"/>
                </a:lnTo>
                <a:lnTo>
                  <a:pt x="7394" y="925028"/>
                </a:lnTo>
                <a:lnTo>
                  <a:pt x="0" y="888398"/>
                </a:lnTo>
                <a:lnTo>
                  <a:pt x="0" y="94099"/>
                </a:lnTo>
                <a:lnTo>
                  <a:pt x="7394" y="57480"/>
                </a:lnTo>
                <a:lnTo>
                  <a:pt x="27559" y="27568"/>
                </a:lnTo>
                <a:lnTo>
                  <a:pt x="57469" y="7397"/>
                </a:lnTo>
                <a:lnTo>
                  <a:pt x="94099" y="0"/>
                </a:lnTo>
                <a:lnTo>
                  <a:pt x="985898" y="0"/>
                </a:lnTo>
                <a:lnTo>
                  <a:pt x="1038111" y="15820"/>
                </a:lnTo>
                <a:lnTo>
                  <a:pt x="1072832" y="58099"/>
                </a:lnTo>
                <a:lnTo>
                  <a:pt x="1079997" y="94099"/>
                </a:lnTo>
                <a:lnTo>
                  <a:pt x="1079997" y="888398"/>
                </a:lnTo>
                <a:lnTo>
                  <a:pt x="1072603" y="925028"/>
                </a:lnTo>
                <a:lnTo>
                  <a:pt x="1052438" y="954938"/>
                </a:lnTo>
                <a:lnTo>
                  <a:pt x="1022528" y="975103"/>
                </a:lnTo>
                <a:lnTo>
                  <a:pt x="985898" y="982498"/>
                </a:lnTo>
                <a:close/>
              </a:path>
            </a:pathLst>
          </a:custGeom>
          <a:solidFill>
            <a:srgbClr val="A572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 txBox="1"/>
          <p:nvPr/>
        </p:nvSpPr>
        <p:spPr>
          <a:xfrm>
            <a:off x="3919213" y="3636114"/>
            <a:ext cx="666115" cy="4540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153035">
              <a:lnSpc>
                <a:spcPct val="117200"/>
              </a:lnSpc>
              <a:spcBef>
                <a:spcPts val="100"/>
              </a:spcBef>
            </a:pPr>
            <a:r>
              <a:rPr dirty="0" sz="800" spc="-120">
                <a:solidFill>
                  <a:srgbClr val="FFFFFF"/>
                </a:solidFill>
                <a:latin typeface="Arial Black"/>
                <a:cs typeface="Arial Black"/>
              </a:rPr>
              <a:t>Refleksi  </a:t>
            </a:r>
            <a:r>
              <a:rPr dirty="0" sz="800" spc="-110">
                <a:solidFill>
                  <a:srgbClr val="FFFFFF"/>
                </a:solidFill>
                <a:latin typeface="Arial Black"/>
                <a:cs typeface="Arial Black"/>
              </a:rPr>
              <a:t>pemikiran dan  </a:t>
            </a:r>
            <a:r>
              <a:rPr dirty="0" sz="800" spc="-120">
                <a:solidFill>
                  <a:srgbClr val="FFFFFF"/>
                </a:solidFill>
                <a:latin typeface="Arial Black"/>
                <a:cs typeface="Arial Black"/>
              </a:rPr>
              <a:t>proses </a:t>
            </a:r>
            <a:r>
              <a:rPr dirty="0" sz="800" spc="-100">
                <a:solidFill>
                  <a:srgbClr val="FFFFFF"/>
                </a:solidFill>
                <a:latin typeface="Arial Black"/>
                <a:cs typeface="Arial Black"/>
              </a:rPr>
              <a:t>berpikir</a:t>
            </a:r>
            <a:endParaRPr sz="800">
              <a:latin typeface="Arial Black"/>
              <a:cs typeface="Arial Black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4861765" y="3396893"/>
            <a:ext cx="1080135" cy="982980"/>
          </a:xfrm>
          <a:custGeom>
            <a:avLst/>
            <a:gdLst/>
            <a:ahLst/>
            <a:cxnLst/>
            <a:rect l="l" t="t" r="r" b="b"/>
            <a:pathLst>
              <a:path w="1080135" h="982979">
                <a:moveTo>
                  <a:pt x="985898" y="982498"/>
                </a:moveTo>
                <a:lnTo>
                  <a:pt x="94099" y="982498"/>
                </a:lnTo>
                <a:lnTo>
                  <a:pt x="57480" y="975103"/>
                </a:lnTo>
                <a:lnTo>
                  <a:pt x="27568" y="954938"/>
                </a:lnTo>
                <a:lnTo>
                  <a:pt x="7397" y="925028"/>
                </a:lnTo>
                <a:lnTo>
                  <a:pt x="0" y="888398"/>
                </a:lnTo>
                <a:lnTo>
                  <a:pt x="0" y="94099"/>
                </a:lnTo>
                <a:lnTo>
                  <a:pt x="7397" y="57480"/>
                </a:lnTo>
                <a:lnTo>
                  <a:pt x="27568" y="27568"/>
                </a:lnTo>
                <a:lnTo>
                  <a:pt x="57480" y="7397"/>
                </a:lnTo>
                <a:lnTo>
                  <a:pt x="94099" y="0"/>
                </a:lnTo>
                <a:lnTo>
                  <a:pt x="985898" y="0"/>
                </a:lnTo>
                <a:lnTo>
                  <a:pt x="1038111" y="15820"/>
                </a:lnTo>
                <a:lnTo>
                  <a:pt x="1072841" y="58099"/>
                </a:lnTo>
                <a:lnTo>
                  <a:pt x="1079997" y="94099"/>
                </a:lnTo>
                <a:lnTo>
                  <a:pt x="1079997" y="888398"/>
                </a:lnTo>
                <a:lnTo>
                  <a:pt x="1072603" y="925028"/>
                </a:lnTo>
                <a:lnTo>
                  <a:pt x="1052438" y="954938"/>
                </a:lnTo>
                <a:lnTo>
                  <a:pt x="1022528" y="975103"/>
                </a:lnTo>
                <a:lnTo>
                  <a:pt x="985898" y="982498"/>
                </a:lnTo>
                <a:close/>
              </a:path>
            </a:pathLst>
          </a:custGeom>
          <a:solidFill>
            <a:srgbClr val="E999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 txBox="1"/>
          <p:nvPr/>
        </p:nvSpPr>
        <p:spPr>
          <a:xfrm>
            <a:off x="5064215" y="3623731"/>
            <a:ext cx="676275" cy="51879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algn="ctr" marL="12700" marR="5080">
              <a:lnSpc>
                <a:spcPct val="101600"/>
              </a:lnSpc>
              <a:spcBef>
                <a:spcPts val="85"/>
              </a:spcBef>
            </a:pPr>
            <a:r>
              <a:rPr dirty="0" sz="800" spc="-100">
                <a:solidFill>
                  <a:srgbClr val="FFFFFF"/>
                </a:solidFill>
                <a:latin typeface="Arial Black"/>
                <a:cs typeface="Arial Black"/>
              </a:rPr>
              <a:t>Merefleksi</a:t>
            </a:r>
            <a:r>
              <a:rPr dirty="0" sz="800" spc="-12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800" spc="-100">
                <a:solidFill>
                  <a:srgbClr val="FFFFFF"/>
                </a:solidFill>
                <a:latin typeface="Arial Black"/>
                <a:cs typeface="Arial Black"/>
              </a:rPr>
              <a:t>dan </a:t>
            </a:r>
            <a:r>
              <a:rPr dirty="0" sz="800" spc="-5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800" spc="-110">
                <a:solidFill>
                  <a:srgbClr val="FFFFFF"/>
                </a:solidFill>
                <a:latin typeface="Arial Black"/>
                <a:cs typeface="Arial Black"/>
              </a:rPr>
              <a:t>mengevaluasi  </a:t>
            </a:r>
            <a:r>
              <a:rPr dirty="0" sz="800" spc="-105">
                <a:solidFill>
                  <a:srgbClr val="FFFFFF"/>
                </a:solidFill>
                <a:latin typeface="Arial Black"/>
                <a:cs typeface="Arial Black"/>
              </a:rPr>
              <a:t>pemikirannya  </a:t>
            </a:r>
            <a:r>
              <a:rPr dirty="0" sz="800" spc="-95">
                <a:solidFill>
                  <a:srgbClr val="FFFFFF"/>
                </a:solidFill>
                <a:latin typeface="Arial Black"/>
                <a:cs typeface="Arial Black"/>
              </a:rPr>
              <a:t>sendiri</a:t>
            </a:r>
            <a:endParaRPr sz="800">
              <a:latin typeface="Arial Black"/>
              <a:cs typeface="Arial Black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7783784" y="3396918"/>
            <a:ext cx="1080135" cy="982980"/>
          </a:xfrm>
          <a:custGeom>
            <a:avLst/>
            <a:gdLst/>
            <a:ahLst/>
            <a:cxnLst/>
            <a:rect l="l" t="t" r="r" b="b"/>
            <a:pathLst>
              <a:path w="1080134" h="982979">
                <a:moveTo>
                  <a:pt x="985898" y="982498"/>
                </a:moveTo>
                <a:lnTo>
                  <a:pt x="94099" y="982498"/>
                </a:lnTo>
                <a:lnTo>
                  <a:pt x="57469" y="975103"/>
                </a:lnTo>
                <a:lnTo>
                  <a:pt x="27559" y="954938"/>
                </a:lnTo>
                <a:lnTo>
                  <a:pt x="7394" y="925028"/>
                </a:lnTo>
                <a:lnTo>
                  <a:pt x="0" y="888398"/>
                </a:lnTo>
                <a:lnTo>
                  <a:pt x="0" y="94099"/>
                </a:lnTo>
                <a:lnTo>
                  <a:pt x="7394" y="57469"/>
                </a:lnTo>
                <a:lnTo>
                  <a:pt x="27559" y="27559"/>
                </a:lnTo>
                <a:lnTo>
                  <a:pt x="57469" y="7394"/>
                </a:lnTo>
                <a:lnTo>
                  <a:pt x="94099" y="0"/>
                </a:lnTo>
                <a:lnTo>
                  <a:pt x="985898" y="0"/>
                </a:lnTo>
                <a:lnTo>
                  <a:pt x="1038101" y="15820"/>
                </a:lnTo>
                <a:lnTo>
                  <a:pt x="1072829" y="58099"/>
                </a:lnTo>
                <a:lnTo>
                  <a:pt x="1079997" y="94099"/>
                </a:lnTo>
                <a:lnTo>
                  <a:pt x="1079997" y="888398"/>
                </a:lnTo>
                <a:lnTo>
                  <a:pt x="1072603" y="925028"/>
                </a:lnTo>
                <a:lnTo>
                  <a:pt x="1052438" y="954938"/>
                </a:lnTo>
                <a:lnTo>
                  <a:pt x="1022528" y="975103"/>
                </a:lnTo>
                <a:lnTo>
                  <a:pt x="985898" y="982498"/>
                </a:lnTo>
                <a:close/>
              </a:path>
            </a:pathLst>
          </a:custGeom>
          <a:solidFill>
            <a:srgbClr val="627E8C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42" name="object 42"/>
          <p:cNvGrpSpPr/>
          <p:nvPr/>
        </p:nvGrpSpPr>
        <p:grpSpPr>
          <a:xfrm>
            <a:off x="57749" y="81374"/>
            <a:ext cx="1646555" cy="406400"/>
            <a:chOff x="57749" y="81374"/>
            <a:chExt cx="1646555" cy="406400"/>
          </a:xfrm>
        </p:grpSpPr>
        <p:sp>
          <p:nvSpPr>
            <p:cNvPr id="43" name="object 43"/>
            <p:cNvSpPr/>
            <p:nvPr/>
          </p:nvSpPr>
          <p:spPr>
            <a:xfrm>
              <a:off x="57749" y="81374"/>
              <a:ext cx="1646246" cy="40604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686323" y="197224"/>
              <a:ext cx="876300" cy="276225"/>
            </a:xfrm>
            <a:custGeom>
              <a:avLst/>
              <a:gdLst/>
              <a:ahLst/>
              <a:cxnLst/>
              <a:rect l="l" t="t" r="r" b="b"/>
              <a:pathLst>
                <a:path w="876300" h="276225">
                  <a:moveTo>
                    <a:pt x="829698" y="275999"/>
                  </a:moveTo>
                  <a:lnTo>
                    <a:pt x="45999" y="275999"/>
                  </a:lnTo>
                  <a:lnTo>
                    <a:pt x="28094" y="272384"/>
                  </a:lnTo>
                  <a:lnTo>
                    <a:pt x="13473" y="262526"/>
                  </a:lnTo>
                  <a:lnTo>
                    <a:pt x="3614" y="247904"/>
                  </a:lnTo>
                  <a:lnTo>
                    <a:pt x="0" y="229999"/>
                  </a:lnTo>
                  <a:lnTo>
                    <a:pt x="0" y="46000"/>
                  </a:lnTo>
                  <a:lnTo>
                    <a:pt x="3614" y="28095"/>
                  </a:lnTo>
                  <a:lnTo>
                    <a:pt x="13473" y="13473"/>
                  </a:lnTo>
                  <a:lnTo>
                    <a:pt x="28094" y="3614"/>
                  </a:lnTo>
                  <a:lnTo>
                    <a:pt x="45999" y="0"/>
                  </a:lnTo>
                  <a:lnTo>
                    <a:pt x="829698" y="0"/>
                  </a:lnTo>
                  <a:lnTo>
                    <a:pt x="867969" y="20479"/>
                  </a:lnTo>
                  <a:lnTo>
                    <a:pt x="875698" y="46000"/>
                  </a:lnTo>
                  <a:lnTo>
                    <a:pt x="875698" y="229999"/>
                  </a:lnTo>
                  <a:lnTo>
                    <a:pt x="872083" y="247904"/>
                  </a:lnTo>
                  <a:lnTo>
                    <a:pt x="862225" y="262526"/>
                  </a:lnTo>
                  <a:lnTo>
                    <a:pt x="847603" y="272384"/>
                  </a:lnTo>
                  <a:lnTo>
                    <a:pt x="829698" y="275999"/>
                  </a:lnTo>
                  <a:close/>
                </a:path>
              </a:pathLst>
            </a:custGeom>
            <a:solidFill>
              <a:srgbClr val="D8E9D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5" name="object 45"/>
          <p:cNvSpPr txBox="1"/>
          <p:nvPr/>
        </p:nvSpPr>
        <p:spPr>
          <a:xfrm>
            <a:off x="613248" y="189984"/>
            <a:ext cx="80962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Arial"/>
                <a:cs typeface="Arial"/>
              </a:rPr>
              <a:t>Suara</a:t>
            </a:r>
            <a:r>
              <a:rPr dirty="0" sz="800" spc="-60">
                <a:latin typeface="Arial"/>
                <a:cs typeface="Arial"/>
              </a:rPr>
              <a:t> </a:t>
            </a:r>
            <a:r>
              <a:rPr dirty="0" sz="800" spc="-5">
                <a:latin typeface="Arial"/>
                <a:cs typeface="Arial"/>
              </a:rPr>
              <a:t>Demokrasi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2021-07-28T07:55:53Z</dcterms:created>
  <dcterms:modified xsi:type="dcterms:W3CDTF">2021-07-28T07:55:53Z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or">
    <vt:lpwstr>Google</vt:lpwstr>
  </property>
  <property fmtid="{D5CDD505-2E9C-101B-9397-08002B2CF9AE}" pid="3" name="LastSaved">
    <vt:filetime>2021-07-28T00:00:00Z</vt:filetime>
  </property>
</Properties>
</file>