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Default Extension="jpg" ContentType="image/jpg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7A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7A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44562" y="1577721"/>
            <a:ext cx="3849370" cy="319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7A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432" y="166623"/>
            <a:ext cx="558546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7A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1850" y="1404238"/>
            <a:ext cx="8096250" cy="321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1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1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publika.co.id/berita/prjgc0414/peneliti-perundungan-di-dunia-maya-lebih-pengaruhi-remaja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hyperlink" Target="https://www.unicef.org/indonesia/id/child-protection/apa-itu-cyberbullying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hyperlink" Target="https://www.youtube.com/watch?v=zJJGRF0xa7w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9.png"/><Relationship Id="rId8" Type="http://schemas.openxmlformats.org/officeDocument/2006/relationships/image" Target="../media/image5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hyperlink" Target="https://saripediatri.org/index.php/sari-pediatri/article/view/1527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5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5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58.png"/><Relationship Id="rId4" Type="http://schemas.openxmlformats.org/officeDocument/2006/relationships/image" Target="../media/image50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73.png"/><Relationship Id="rId8" Type="http://schemas.openxmlformats.org/officeDocument/2006/relationships/image" Target="../media/image5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sycom.net/bullying-test/" TargetMode="External"/><Relationship Id="rId3" Type="http://schemas.openxmlformats.org/officeDocument/2006/relationships/hyperlink" Target="https://www.pacerteensagainstbullying.org/advocacy-for-self/are-you-being-bullied/" TargetMode="External"/><Relationship Id="rId4" Type="http://schemas.openxmlformats.org/officeDocument/2006/relationships/image" Target="../media/image68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76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46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5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46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46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90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46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46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46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46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46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19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46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46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109.png"/><Relationship Id="rId8" Type="http://schemas.openxmlformats.org/officeDocument/2006/relationships/image" Target="../media/image58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72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jpg"/><Relationship Id="rId3" Type="http://schemas.openxmlformats.org/officeDocument/2006/relationships/image" Target="../media/image112.jpg"/><Relationship Id="rId4" Type="http://schemas.openxmlformats.org/officeDocument/2006/relationships/image" Target="../media/image113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sycom.net/bullying-test/" TargetMode="External"/><Relationship Id="rId3" Type="http://schemas.openxmlformats.org/officeDocument/2006/relationships/hyperlink" Target="http://www.statista.com/statistics/1036460/indonesia-cyberbullying-experienced-on-social-" TargetMode="External"/><Relationship Id="rId4" Type="http://schemas.openxmlformats.org/officeDocument/2006/relationships/hyperlink" Target="http://www.statista.com/" TargetMode="External"/><Relationship Id="rId5" Type="http://schemas.openxmlformats.org/officeDocument/2006/relationships/hyperlink" Target="http://www.readwritethink.org/files/resources/printouts/KWL%20Chart.pdf" TargetMode="External"/><Relationship Id="rId6" Type="http://schemas.openxmlformats.org/officeDocument/2006/relationships/hyperlink" Target="http://www.readwritethink.org/" TargetMode="External"/><Relationship Id="rId7" Type="http://schemas.openxmlformats.org/officeDocument/2006/relationships/hyperlink" Target="http://www.pacerteensagainstbullying.org/advocacy-for-self/are-you-being-bullied/" TargetMode="External"/><Relationship Id="rId8" Type="http://schemas.openxmlformats.org/officeDocument/2006/relationships/hyperlink" Target="http://www.tropis.info/" TargetMode="External"/><Relationship Id="rId9" Type="http://schemas.openxmlformats.org/officeDocument/2006/relationships/hyperlink" Target="http://www.unicef.org/" TargetMode="External"/><Relationship Id="rId10" Type="http://schemas.openxmlformats.org/officeDocument/2006/relationships/hyperlink" Target="http://www.unicef.org/indonesia/id/child-protection/apa-itu-cyberbullying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24839"/>
              <a:ext cx="9144000" cy="4518660"/>
            </a:xfrm>
            <a:custGeom>
              <a:avLst/>
              <a:gdLst/>
              <a:ahLst/>
              <a:cxnLst/>
              <a:rect l="l" t="t" r="r" b="b"/>
              <a:pathLst>
                <a:path w="9144000" h="4518660">
                  <a:moveTo>
                    <a:pt x="810260" y="707390"/>
                  </a:moveTo>
                  <a:lnTo>
                    <a:pt x="0" y="0"/>
                  </a:lnTo>
                  <a:lnTo>
                    <a:pt x="0" y="1414780"/>
                  </a:lnTo>
                  <a:lnTo>
                    <a:pt x="810260" y="707390"/>
                  </a:lnTo>
                  <a:close/>
                </a:path>
                <a:path w="9144000" h="4518660">
                  <a:moveTo>
                    <a:pt x="9144000" y="4058983"/>
                  </a:moveTo>
                  <a:lnTo>
                    <a:pt x="8686800" y="4518660"/>
                  </a:lnTo>
                  <a:lnTo>
                    <a:pt x="9144000" y="4518660"/>
                  </a:lnTo>
                  <a:lnTo>
                    <a:pt x="9144000" y="4058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4607" y="878204"/>
            <a:ext cx="499745" cy="1337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600" spc="-1305" b="1">
                <a:solidFill>
                  <a:srgbClr val="007AB8"/>
                </a:solidFill>
                <a:latin typeface="Trebuchet MS"/>
                <a:cs typeface="Trebuchet MS"/>
              </a:rPr>
              <a:t>“</a:t>
            </a:r>
            <a:endParaRPr sz="8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0107" y="530859"/>
            <a:ext cx="574294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75">
                <a:solidFill>
                  <a:srgbClr val="FFFFFF"/>
                </a:solidFill>
                <a:latin typeface="Verdana"/>
                <a:cs typeface="Verdana"/>
              </a:rPr>
              <a:t>Cegah</a:t>
            </a:r>
            <a:r>
              <a:rPr dirty="0" sz="3200" spc="-5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4">
                <a:solidFill>
                  <a:srgbClr val="FFFFFF"/>
                </a:solidFill>
                <a:latin typeface="Verdana"/>
                <a:cs typeface="Verdana"/>
              </a:rPr>
              <a:t>Perundungan</a:t>
            </a:r>
            <a:r>
              <a:rPr dirty="0" sz="3200" spc="-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90">
                <a:solidFill>
                  <a:srgbClr val="FFFFFF"/>
                </a:solidFill>
                <a:latin typeface="Verdana"/>
                <a:cs typeface="Verdana"/>
              </a:rPr>
              <a:t>Dunia</a:t>
            </a:r>
            <a:r>
              <a:rPr dirty="0" sz="3200" spc="-5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330">
                <a:solidFill>
                  <a:srgbClr val="FFFFFF"/>
                </a:solidFill>
                <a:latin typeface="Verdana"/>
                <a:cs typeface="Verdana"/>
              </a:rPr>
              <a:t>Maya!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0114" y="4911725"/>
            <a:ext cx="793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45">
                <a:solidFill>
                  <a:srgbClr val="007AB8"/>
                </a:solidFill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96759" y="2164145"/>
            <a:ext cx="1780539" cy="2979420"/>
            <a:chOff x="7096759" y="2164145"/>
            <a:chExt cx="1780539" cy="2979420"/>
          </a:xfrm>
        </p:grpSpPr>
        <p:sp>
          <p:nvSpPr>
            <p:cNvPr id="9" name="object 9"/>
            <p:cNvSpPr/>
            <p:nvPr/>
          </p:nvSpPr>
          <p:spPr>
            <a:xfrm>
              <a:off x="8260079" y="4338319"/>
              <a:ext cx="518159" cy="320040"/>
            </a:xfrm>
            <a:custGeom>
              <a:avLst/>
              <a:gdLst/>
              <a:ahLst/>
              <a:cxnLst/>
              <a:rect l="l" t="t" r="r" b="b"/>
              <a:pathLst>
                <a:path w="518159" h="320039">
                  <a:moveTo>
                    <a:pt x="259079" y="0"/>
                  </a:moveTo>
                  <a:lnTo>
                    <a:pt x="199661" y="4226"/>
                  </a:lnTo>
                  <a:lnTo>
                    <a:pt x="145124" y="16264"/>
                  </a:lnTo>
                  <a:lnTo>
                    <a:pt x="97020" y="35153"/>
                  </a:lnTo>
                  <a:lnTo>
                    <a:pt x="56903" y="59934"/>
                  </a:lnTo>
                  <a:lnTo>
                    <a:pt x="26325" y="89646"/>
                  </a:lnTo>
                  <a:lnTo>
                    <a:pt x="6840" y="123328"/>
                  </a:lnTo>
                  <a:lnTo>
                    <a:pt x="0" y="160019"/>
                  </a:lnTo>
                  <a:lnTo>
                    <a:pt x="6840" y="196711"/>
                  </a:lnTo>
                  <a:lnTo>
                    <a:pt x="26325" y="230393"/>
                  </a:lnTo>
                  <a:lnTo>
                    <a:pt x="56903" y="260105"/>
                  </a:lnTo>
                  <a:lnTo>
                    <a:pt x="97020" y="284886"/>
                  </a:lnTo>
                  <a:lnTo>
                    <a:pt x="145124" y="303775"/>
                  </a:lnTo>
                  <a:lnTo>
                    <a:pt x="199661" y="315813"/>
                  </a:lnTo>
                  <a:lnTo>
                    <a:pt x="259079" y="320039"/>
                  </a:lnTo>
                  <a:lnTo>
                    <a:pt x="318498" y="315813"/>
                  </a:lnTo>
                  <a:lnTo>
                    <a:pt x="373035" y="303775"/>
                  </a:lnTo>
                  <a:lnTo>
                    <a:pt x="421139" y="284886"/>
                  </a:lnTo>
                  <a:lnTo>
                    <a:pt x="461256" y="260105"/>
                  </a:lnTo>
                  <a:lnTo>
                    <a:pt x="491834" y="230393"/>
                  </a:lnTo>
                  <a:lnTo>
                    <a:pt x="511319" y="196711"/>
                  </a:lnTo>
                  <a:lnTo>
                    <a:pt x="518160" y="160019"/>
                  </a:lnTo>
                  <a:lnTo>
                    <a:pt x="511319" y="123328"/>
                  </a:lnTo>
                  <a:lnTo>
                    <a:pt x="491834" y="89646"/>
                  </a:lnTo>
                  <a:lnTo>
                    <a:pt x="461256" y="59934"/>
                  </a:lnTo>
                  <a:lnTo>
                    <a:pt x="421139" y="35153"/>
                  </a:lnTo>
                  <a:lnTo>
                    <a:pt x="373035" y="16264"/>
                  </a:lnTo>
                  <a:lnTo>
                    <a:pt x="318498" y="4226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69299" y="4394288"/>
              <a:ext cx="302259" cy="1878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407399" y="3675379"/>
              <a:ext cx="256540" cy="795020"/>
            </a:xfrm>
            <a:custGeom>
              <a:avLst/>
              <a:gdLst/>
              <a:ahLst/>
              <a:cxnLst/>
              <a:rect l="l" t="t" r="r" b="b"/>
              <a:pathLst>
                <a:path w="256540" h="795020">
                  <a:moveTo>
                    <a:pt x="4445" y="0"/>
                  </a:moveTo>
                  <a:lnTo>
                    <a:pt x="0" y="401281"/>
                  </a:lnTo>
                  <a:lnTo>
                    <a:pt x="748" y="430311"/>
                  </a:lnTo>
                  <a:lnTo>
                    <a:pt x="5984" y="473687"/>
                  </a:lnTo>
                  <a:lnTo>
                    <a:pt x="20198" y="561741"/>
                  </a:lnTo>
                  <a:lnTo>
                    <a:pt x="47878" y="724801"/>
                  </a:lnTo>
                  <a:lnTo>
                    <a:pt x="59636" y="730994"/>
                  </a:lnTo>
                  <a:lnTo>
                    <a:pt x="72310" y="733455"/>
                  </a:lnTo>
                  <a:lnTo>
                    <a:pt x="85151" y="732150"/>
                  </a:lnTo>
                  <a:lnTo>
                    <a:pt x="97408" y="727049"/>
                  </a:lnTo>
                  <a:lnTo>
                    <a:pt x="98994" y="693260"/>
                  </a:lnTo>
                  <a:lnTo>
                    <a:pt x="102092" y="615762"/>
                  </a:lnTo>
                  <a:lnTo>
                    <a:pt x="104213" y="530364"/>
                  </a:lnTo>
                  <a:lnTo>
                    <a:pt x="102870" y="472871"/>
                  </a:lnTo>
                  <a:lnTo>
                    <a:pt x="100895" y="457948"/>
                  </a:lnTo>
                  <a:lnTo>
                    <a:pt x="98218" y="443163"/>
                  </a:lnTo>
                  <a:lnTo>
                    <a:pt x="94851" y="428544"/>
                  </a:lnTo>
                  <a:lnTo>
                    <a:pt x="90804" y="414121"/>
                  </a:lnTo>
                  <a:lnTo>
                    <a:pt x="109727" y="155194"/>
                  </a:lnTo>
                  <a:lnTo>
                    <a:pt x="117221" y="154686"/>
                  </a:lnTo>
                  <a:lnTo>
                    <a:pt x="127222" y="275456"/>
                  </a:lnTo>
                  <a:lnTo>
                    <a:pt x="135866" y="368848"/>
                  </a:lnTo>
                  <a:lnTo>
                    <a:pt x="143509" y="433070"/>
                  </a:lnTo>
                  <a:lnTo>
                    <a:pt x="147964" y="463467"/>
                  </a:lnTo>
                  <a:lnTo>
                    <a:pt x="152193" y="495652"/>
                  </a:lnTo>
                  <a:lnTo>
                    <a:pt x="157636" y="532500"/>
                  </a:lnTo>
                  <a:lnTo>
                    <a:pt x="165734" y="576884"/>
                  </a:lnTo>
                  <a:lnTo>
                    <a:pt x="173890" y="617019"/>
                  </a:lnTo>
                  <a:lnTo>
                    <a:pt x="207645" y="787730"/>
                  </a:lnTo>
                  <a:lnTo>
                    <a:pt x="218737" y="793202"/>
                  </a:lnTo>
                  <a:lnTo>
                    <a:pt x="230568" y="795026"/>
                  </a:lnTo>
                  <a:lnTo>
                    <a:pt x="242399" y="793202"/>
                  </a:lnTo>
                  <a:lnTo>
                    <a:pt x="253492" y="787730"/>
                  </a:lnTo>
                  <a:lnTo>
                    <a:pt x="254456" y="758452"/>
                  </a:lnTo>
                  <a:lnTo>
                    <a:pt x="256063" y="689725"/>
                  </a:lnTo>
                  <a:lnTo>
                    <a:pt x="256385" y="610209"/>
                  </a:lnTo>
                  <a:lnTo>
                    <a:pt x="253492" y="548563"/>
                  </a:lnTo>
                  <a:lnTo>
                    <a:pt x="249287" y="514531"/>
                  </a:lnTo>
                  <a:lnTo>
                    <a:pt x="246046" y="492093"/>
                  </a:lnTo>
                  <a:lnTo>
                    <a:pt x="242115" y="471264"/>
                  </a:lnTo>
                  <a:lnTo>
                    <a:pt x="235839" y="442061"/>
                  </a:lnTo>
                  <a:lnTo>
                    <a:pt x="236743" y="392452"/>
                  </a:lnTo>
                  <a:lnTo>
                    <a:pt x="238142" y="344174"/>
                  </a:lnTo>
                  <a:lnTo>
                    <a:pt x="240410" y="292455"/>
                  </a:lnTo>
                  <a:lnTo>
                    <a:pt x="251608" y="106812"/>
                  </a:lnTo>
                  <a:lnTo>
                    <a:pt x="253492" y="68961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465946" y="3180079"/>
              <a:ext cx="164210" cy="1715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04199" y="3222281"/>
              <a:ext cx="248920" cy="394970"/>
            </a:xfrm>
            <a:custGeom>
              <a:avLst/>
              <a:gdLst/>
              <a:ahLst/>
              <a:cxnLst/>
              <a:rect l="l" t="t" r="r" b="b"/>
              <a:pathLst>
                <a:path w="248920" h="394970">
                  <a:moveTo>
                    <a:pt x="238754" y="0"/>
                  </a:moveTo>
                  <a:lnTo>
                    <a:pt x="227599" y="8233"/>
                  </a:lnTo>
                  <a:lnTo>
                    <a:pt x="208468" y="49065"/>
                  </a:lnTo>
                  <a:lnTo>
                    <a:pt x="174371" y="133820"/>
                  </a:lnTo>
                  <a:lnTo>
                    <a:pt x="141826" y="210095"/>
                  </a:lnTo>
                  <a:lnTo>
                    <a:pt x="114055" y="265394"/>
                  </a:lnTo>
                  <a:lnTo>
                    <a:pt x="90465" y="304831"/>
                  </a:lnTo>
                  <a:lnTo>
                    <a:pt x="53467" y="356578"/>
                  </a:lnTo>
                  <a:lnTo>
                    <a:pt x="37911" y="367613"/>
                  </a:lnTo>
                  <a:lnTo>
                    <a:pt x="26844" y="359324"/>
                  </a:lnTo>
                  <a:lnTo>
                    <a:pt x="20230" y="344773"/>
                  </a:lnTo>
                  <a:lnTo>
                    <a:pt x="18033" y="337020"/>
                  </a:lnTo>
                  <a:lnTo>
                    <a:pt x="28654" y="322115"/>
                  </a:lnTo>
                  <a:lnTo>
                    <a:pt x="32512" y="314461"/>
                  </a:lnTo>
                  <a:lnTo>
                    <a:pt x="0" y="331432"/>
                  </a:lnTo>
                  <a:lnTo>
                    <a:pt x="20066" y="366103"/>
                  </a:lnTo>
                  <a:lnTo>
                    <a:pt x="72263" y="394678"/>
                  </a:lnTo>
                  <a:lnTo>
                    <a:pt x="109589" y="357356"/>
                  </a:lnTo>
                  <a:lnTo>
                    <a:pt x="130841" y="334226"/>
                  </a:lnTo>
                  <a:lnTo>
                    <a:pt x="143950" y="315668"/>
                  </a:lnTo>
                  <a:lnTo>
                    <a:pt x="156845" y="292062"/>
                  </a:lnTo>
                  <a:lnTo>
                    <a:pt x="175005" y="264582"/>
                  </a:lnTo>
                  <a:lnTo>
                    <a:pt x="193166" y="234340"/>
                  </a:lnTo>
                  <a:lnTo>
                    <a:pt x="212725" y="199860"/>
                  </a:lnTo>
                  <a:lnTo>
                    <a:pt x="248920" y="13043"/>
                  </a:lnTo>
                  <a:lnTo>
                    <a:pt x="238754" y="0"/>
                  </a:lnTo>
                  <a:close/>
                </a:path>
              </a:pathLst>
            </a:custGeom>
            <a:solidFill>
              <a:srgbClr val="9C63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178418" y="3553205"/>
              <a:ext cx="126746" cy="876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407526" y="3201425"/>
              <a:ext cx="266065" cy="583565"/>
            </a:xfrm>
            <a:custGeom>
              <a:avLst/>
              <a:gdLst/>
              <a:ahLst/>
              <a:cxnLst/>
              <a:rect l="l" t="t" r="r" b="b"/>
              <a:pathLst>
                <a:path w="266065" h="583564">
                  <a:moveTo>
                    <a:pt x="67631" y="0"/>
                  </a:moveTo>
                  <a:lnTo>
                    <a:pt x="32480" y="24167"/>
                  </a:lnTo>
                  <a:lnTo>
                    <a:pt x="8858" y="83300"/>
                  </a:lnTo>
                  <a:lnTo>
                    <a:pt x="555" y="154559"/>
                  </a:lnTo>
                  <a:lnTo>
                    <a:pt x="0" y="200904"/>
                  </a:lnTo>
                  <a:lnTo>
                    <a:pt x="375" y="272456"/>
                  </a:lnTo>
                  <a:lnTo>
                    <a:pt x="0" y="475732"/>
                  </a:lnTo>
                  <a:lnTo>
                    <a:pt x="14081" y="518150"/>
                  </a:lnTo>
                  <a:lnTo>
                    <a:pt x="62356" y="552186"/>
                  </a:lnTo>
                  <a:lnTo>
                    <a:pt x="100278" y="571386"/>
                  </a:lnTo>
                  <a:lnTo>
                    <a:pt x="164548" y="582975"/>
                  </a:lnTo>
                  <a:lnTo>
                    <a:pt x="193040" y="578602"/>
                  </a:lnTo>
                  <a:lnTo>
                    <a:pt x="214564" y="572039"/>
                  </a:lnTo>
                  <a:lnTo>
                    <a:pt x="233219" y="563250"/>
                  </a:lnTo>
                  <a:lnTo>
                    <a:pt x="248136" y="551437"/>
                  </a:lnTo>
                  <a:lnTo>
                    <a:pt x="258445" y="535803"/>
                  </a:lnTo>
                  <a:lnTo>
                    <a:pt x="255169" y="499193"/>
                  </a:lnTo>
                  <a:lnTo>
                    <a:pt x="249949" y="451013"/>
                  </a:lnTo>
                  <a:lnTo>
                    <a:pt x="244893" y="398012"/>
                  </a:lnTo>
                  <a:lnTo>
                    <a:pt x="242111" y="346936"/>
                  </a:lnTo>
                  <a:lnTo>
                    <a:pt x="243713" y="304536"/>
                  </a:lnTo>
                  <a:lnTo>
                    <a:pt x="249828" y="262195"/>
                  </a:lnTo>
                  <a:lnTo>
                    <a:pt x="256349" y="223748"/>
                  </a:lnTo>
                  <a:lnTo>
                    <a:pt x="262108" y="187467"/>
                  </a:lnTo>
                  <a:lnTo>
                    <a:pt x="265938" y="151628"/>
                  </a:lnTo>
                  <a:lnTo>
                    <a:pt x="266049" y="123602"/>
                  </a:lnTo>
                  <a:lnTo>
                    <a:pt x="261397" y="107733"/>
                  </a:lnTo>
                  <a:lnTo>
                    <a:pt x="251936" y="97746"/>
                  </a:lnTo>
                  <a:lnTo>
                    <a:pt x="237617" y="87366"/>
                  </a:lnTo>
                  <a:lnTo>
                    <a:pt x="227359" y="79369"/>
                  </a:lnTo>
                  <a:lnTo>
                    <a:pt x="216804" y="71776"/>
                  </a:lnTo>
                  <a:lnTo>
                    <a:pt x="205988" y="64613"/>
                  </a:lnTo>
                  <a:lnTo>
                    <a:pt x="194945" y="57902"/>
                  </a:lnTo>
                  <a:lnTo>
                    <a:pt x="169271" y="97873"/>
                  </a:lnTo>
                  <a:lnTo>
                    <a:pt x="150050" y="119068"/>
                  </a:lnTo>
                  <a:lnTo>
                    <a:pt x="127686" y="128571"/>
                  </a:lnTo>
                  <a:lnTo>
                    <a:pt x="92582" y="133467"/>
                  </a:lnTo>
                  <a:lnTo>
                    <a:pt x="81865" y="110263"/>
                  </a:lnTo>
                  <a:lnTo>
                    <a:pt x="78565" y="77190"/>
                  </a:lnTo>
                  <a:lnTo>
                    <a:pt x="83671" y="43616"/>
                  </a:lnTo>
                  <a:lnTo>
                    <a:pt x="98171" y="18913"/>
                  </a:lnTo>
                  <a:lnTo>
                    <a:pt x="84038" y="6861"/>
                  </a:lnTo>
                  <a:lnTo>
                    <a:pt x="75120" y="1085"/>
                  </a:lnTo>
                  <a:lnTo>
                    <a:pt x="67631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458225" y="2999866"/>
              <a:ext cx="271780" cy="833119"/>
            </a:xfrm>
            <a:custGeom>
              <a:avLst/>
              <a:gdLst/>
              <a:ahLst/>
              <a:cxnLst/>
              <a:rect l="l" t="t" r="r" b="b"/>
              <a:pathLst>
                <a:path w="271779" h="833120">
                  <a:moveTo>
                    <a:pt x="177647" y="103378"/>
                  </a:moveTo>
                  <a:lnTo>
                    <a:pt x="172364" y="64770"/>
                  </a:lnTo>
                  <a:lnTo>
                    <a:pt x="154381" y="32461"/>
                  </a:lnTo>
                  <a:lnTo>
                    <a:pt x="126479" y="9766"/>
                  </a:lnTo>
                  <a:lnTo>
                    <a:pt x="91414" y="0"/>
                  </a:lnTo>
                  <a:lnTo>
                    <a:pt x="58750" y="5041"/>
                  </a:lnTo>
                  <a:lnTo>
                    <a:pt x="13919" y="49872"/>
                  </a:lnTo>
                  <a:lnTo>
                    <a:pt x="1117" y="107251"/>
                  </a:lnTo>
                  <a:lnTo>
                    <a:pt x="0" y="136702"/>
                  </a:lnTo>
                  <a:lnTo>
                    <a:pt x="2552" y="168897"/>
                  </a:lnTo>
                  <a:lnTo>
                    <a:pt x="17767" y="214083"/>
                  </a:lnTo>
                  <a:lnTo>
                    <a:pt x="48488" y="233299"/>
                  </a:lnTo>
                  <a:lnTo>
                    <a:pt x="65036" y="232181"/>
                  </a:lnTo>
                  <a:lnTo>
                    <a:pt x="112560" y="215442"/>
                  </a:lnTo>
                  <a:lnTo>
                    <a:pt x="137896" y="179578"/>
                  </a:lnTo>
                  <a:lnTo>
                    <a:pt x="153797" y="164719"/>
                  </a:lnTo>
                  <a:lnTo>
                    <a:pt x="166001" y="146532"/>
                  </a:lnTo>
                  <a:lnTo>
                    <a:pt x="174091" y="125831"/>
                  </a:lnTo>
                  <a:lnTo>
                    <a:pt x="177647" y="103378"/>
                  </a:lnTo>
                  <a:close/>
                </a:path>
                <a:path w="271779" h="833120">
                  <a:moveTo>
                    <a:pt x="271729" y="568960"/>
                  </a:moveTo>
                  <a:lnTo>
                    <a:pt x="264985" y="491223"/>
                  </a:lnTo>
                  <a:lnTo>
                    <a:pt x="257111" y="447205"/>
                  </a:lnTo>
                  <a:lnTo>
                    <a:pt x="246989" y="403707"/>
                  </a:lnTo>
                  <a:lnTo>
                    <a:pt x="234670" y="360807"/>
                  </a:lnTo>
                  <a:lnTo>
                    <a:pt x="210223" y="324675"/>
                  </a:lnTo>
                  <a:lnTo>
                    <a:pt x="197154" y="322910"/>
                  </a:lnTo>
                  <a:lnTo>
                    <a:pt x="185394" y="329692"/>
                  </a:lnTo>
                  <a:lnTo>
                    <a:pt x="177152" y="339001"/>
                  </a:lnTo>
                  <a:lnTo>
                    <a:pt x="171373" y="350050"/>
                  </a:lnTo>
                  <a:lnTo>
                    <a:pt x="169049" y="364375"/>
                  </a:lnTo>
                  <a:lnTo>
                    <a:pt x="171170" y="383540"/>
                  </a:lnTo>
                  <a:lnTo>
                    <a:pt x="178320" y="412521"/>
                  </a:lnTo>
                  <a:lnTo>
                    <a:pt x="188582" y="451383"/>
                  </a:lnTo>
                  <a:lnTo>
                    <a:pt x="199148" y="494360"/>
                  </a:lnTo>
                  <a:lnTo>
                    <a:pt x="207238" y="535686"/>
                  </a:lnTo>
                  <a:lnTo>
                    <a:pt x="209829" y="567956"/>
                  </a:lnTo>
                  <a:lnTo>
                    <a:pt x="209842" y="600252"/>
                  </a:lnTo>
                  <a:lnTo>
                    <a:pt x="207264" y="632434"/>
                  </a:lnTo>
                  <a:lnTo>
                    <a:pt x="194538" y="695642"/>
                  </a:lnTo>
                  <a:lnTo>
                    <a:pt x="176758" y="756386"/>
                  </a:lnTo>
                  <a:lnTo>
                    <a:pt x="169011" y="772541"/>
                  </a:lnTo>
                  <a:lnTo>
                    <a:pt x="169075" y="788797"/>
                  </a:lnTo>
                  <a:lnTo>
                    <a:pt x="177673" y="813485"/>
                  </a:lnTo>
                  <a:lnTo>
                    <a:pt x="189077" y="832535"/>
                  </a:lnTo>
                  <a:lnTo>
                    <a:pt x="197586" y="831850"/>
                  </a:lnTo>
                  <a:lnTo>
                    <a:pt x="203377" y="815644"/>
                  </a:lnTo>
                  <a:lnTo>
                    <a:pt x="209677" y="798918"/>
                  </a:lnTo>
                  <a:lnTo>
                    <a:pt x="215544" y="784123"/>
                  </a:lnTo>
                  <a:lnTo>
                    <a:pt x="220065" y="773684"/>
                  </a:lnTo>
                  <a:lnTo>
                    <a:pt x="232346" y="747229"/>
                  </a:lnTo>
                  <a:lnTo>
                    <a:pt x="243090" y="721906"/>
                  </a:lnTo>
                  <a:lnTo>
                    <a:pt x="252298" y="695960"/>
                  </a:lnTo>
                  <a:lnTo>
                    <a:pt x="259943" y="667639"/>
                  </a:lnTo>
                  <a:lnTo>
                    <a:pt x="266395" y="635101"/>
                  </a:lnTo>
                  <a:lnTo>
                    <a:pt x="270319" y="602145"/>
                  </a:lnTo>
                  <a:lnTo>
                    <a:pt x="271729" y="568960"/>
                  </a:lnTo>
                  <a:close/>
                </a:path>
              </a:pathLst>
            </a:custGeom>
            <a:solidFill>
              <a:srgbClr val="9C63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468486" y="2980943"/>
              <a:ext cx="185420" cy="199390"/>
            </a:xfrm>
            <a:custGeom>
              <a:avLst/>
              <a:gdLst/>
              <a:ahLst/>
              <a:cxnLst/>
              <a:rect l="l" t="t" r="r" b="b"/>
              <a:pathLst>
                <a:path w="185420" h="199389">
                  <a:moveTo>
                    <a:pt x="104267" y="0"/>
                  </a:moveTo>
                  <a:lnTo>
                    <a:pt x="58364" y="438"/>
                  </a:lnTo>
                  <a:lnTo>
                    <a:pt x="21939" y="13223"/>
                  </a:lnTo>
                  <a:lnTo>
                    <a:pt x="611" y="34700"/>
                  </a:lnTo>
                  <a:lnTo>
                    <a:pt x="0" y="61213"/>
                  </a:lnTo>
                  <a:lnTo>
                    <a:pt x="11759" y="81676"/>
                  </a:lnTo>
                  <a:lnTo>
                    <a:pt x="26352" y="89662"/>
                  </a:lnTo>
                  <a:lnTo>
                    <a:pt x="47613" y="88503"/>
                  </a:lnTo>
                  <a:lnTo>
                    <a:pt x="79375" y="81533"/>
                  </a:lnTo>
                  <a:lnTo>
                    <a:pt x="123650" y="72834"/>
                  </a:lnTo>
                  <a:lnTo>
                    <a:pt x="143065" y="77660"/>
                  </a:lnTo>
                  <a:lnTo>
                    <a:pt x="141811" y="102965"/>
                  </a:lnTo>
                  <a:lnTo>
                    <a:pt x="124079" y="155701"/>
                  </a:lnTo>
                  <a:lnTo>
                    <a:pt x="128397" y="199136"/>
                  </a:lnTo>
                  <a:lnTo>
                    <a:pt x="157289" y="179798"/>
                  </a:lnTo>
                  <a:lnTo>
                    <a:pt x="174085" y="152542"/>
                  </a:lnTo>
                  <a:lnTo>
                    <a:pt x="182260" y="123501"/>
                  </a:lnTo>
                  <a:lnTo>
                    <a:pt x="185293" y="98806"/>
                  </a:lnTo>
                  <a:lnTo>
                    <a:pt x="179562" y="62650"/>
                  </a:lnTo>
                  <a:lnTo>
                    <a:pt x="162591" y="32257"/>
                  </a:lnTo>
                  <a:lnTo>
                    <a:pt x="136715" y="10437"/>
                  </a:lnTo>
                  <a:lnTo>
                    <a:pt x="104267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613139" y="3291839"/>
              <a:ext cx="116839" cy="1746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371839" y="3205479"/>
              <a:ext cx="93980" cy="164465"/>
            </a:xfrm>
            <a:custGeom>
              <a:avLst/>
              <a:gdLst/>
              <a:ahLst/>
              <a:cxnLst/>
              <a:rect l="l" t="t" r="r" b="b"/>
              <a:pathLst>
                <a:path w="93979" h="164464">
                  <a:moveTo>
                    <a:pt x="93979" y="0"/>
                  </a:moveTo>
                  <a:lnTo>
                    <a:pt x="55846" y="23201"/>
                  </a:lnTo>
                  <a:lnTo>
                    <a:pt x="26558" y="69595"/>
                  </a:lnTo>
                  <a:lnTo>
                    <a:pt x="7487" y="119229"/>
                  </a:lnTo>
                  <a:lnTo>
                    <a:pt x="0" y="152145"/>
                  </a:lnTo>
                  <a:lnTo>
                    <a:pt x="5637" y="159946"/>
                  </a:lnTo>
                  <a:lnTo>
                    <a:pt x="11287" y="163591"/>
                  </a:lnTo>
                  <a:lnTo>
                    <a:pt x="20341" y="164022"/>
                  </a:lnTo>
                  <a:lnTo>
                    <a:pt x="36194" y="162178"/>
                  </a:lnTo>
                  <a:lnTo>
                    <a:pt x="36925" y="148980"/>
                  </a:lnTo>
                  <a:lnTo>
                    <a:pt x="40036" y="117268"/>
                  </a:lnTo>
                  <a:lnTo>
                    <a:pt x="46910" y="78865"/>
                  </a:lnTo>
                  <a:lnTo>
                    <a:pt x="66494" y="33164"/>
                  </a:lnTo>
                  <a:lnTo>
                    <a:pt x="84056" y="10356"/>
                  </a:lnTo>
                  <a:lnTo>
                    <a:pt x="9397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096759" y="3268979"/>
              <a:ext cx="967867" cy="18745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155179" y="2628963"/>
              <a:ext cx="558800" cy="662940"/>
            </a:xfrm>
            <a:custGeom>
              <a:avLst/>
              <a:gdLst/>
              <a:ahLst/>
              <a:cxnLst/>
              <a:rect l="l" t="t" r="r" b="b"/>
              <a:pathLst>
                <a:path w="558800" h="662939">
                  <a:moveTo>
                    <a:pt x="558673" y="512381"/>
                  </a:moveTo>
                  <a:lnTo>
                    <a:pt x="319024" y="512381"/>
                  </a:lnTo>
                  <a:lnTo>
                    <a:pt x="481329" y="606742"/>
                  </a:lnTo>
                  <a:lnTo>
                    <a:pt x="490093" y="662876"/>
                  </a:lnTo>
                  <a:lnTo>
                    <a:pt x="544702" y="629348"/>
                  </a:lnTo>
                  <a:lnTo>
                    <a:pt x="546226" y="628332"/>
                  </a:lnTo>
                  <a:lnTo>
                    <a:pt x="546735" y="628332"/>
                  </a:lnTo>
                  <a:lnTo>
                    <a:pt x="552332" y="622178"/>
                  </a:lnTo>
                  <a:lnTo>
                    <a:pt x="556275" y="614822"/>
                  </a:lnTo>
                  <a:lnTo>
                    <a:pt x="558432" y="606633"/>
                  </a:lnTo>
                  <a:lnTo>
                    <a:pt x="558673" y="597979"/>
                  </a:lnTo>
                  <a:lnTo>
                    <a:pt x="558673" y="512381"/>
                  </a:lnTo>
                  <a:close/>
                </a:path>
                <a:path w="558800" h="662939">
                  <a:moveTo>
                    <a:pt x="60771" y="0"/>
                  </a:moveTo>
                  <a:lnTo>
                    <a:pt x="53340" y="1460"/>
                  </a:lnTo>
                  <a:lnTo>
                    <a:pt x="51435" y="2349"/>
                  </a:lnTo>
                  <a:lnTo>
                    <a:pt x="49784" y="3365"/>
                  </a:lnTo>
                  <a:lnTo>
                    <a:pt x="48133" y="4635"/>
                  </a:lnTo>
                  <a:lnTo>
                    <a:pt x="0" y="34226"/>
                  </a:lnTo>
                  <a:lnTo>
                    <a:pt x="37338" y="81343"/>
                  </a:lnTo>
                  <a:lnTo>
                    <a:pt x="37338" y="274637"/>
                  </a:lnTo>
                  <a:lnTo>
                    <a:pt x="41306" y="299372"/>
                  </a:lnTo>
                  <a:lnTo>
                    <a:pt x="50419" y="322119"/>
                  </a:lnTo>
                  <a:lnTo>
                    <a:pt x="64198" y="341985"/>
                  </a:lnTo>
                  <a:lnTo>
                    <a:pt x="82169" y="358076"/>
                  </a:lnTo>
                  <a:lnTo>
                    <a:pt x="216535" y="448754"/>
                  </a:lnTo>
                  <a:lnTo>
                    <a:pt x="253111" y="538670"/>
                  </a:lnTo>
                  <a:lnTo>
                    <a:pt x="214629" y="608647"/>
                  </a:lnTo>
                  <a:lnTo>
                    <a:pt x="268224" y="575754"/>
                  </a:lnTo>
                  <a:lnTo>
                    <a:pt x="319024" y="512381"/>
                  </a:lnTo>
                  <a:lnTo>
                    <a:pt x="558673" y="512381"/>
                  </a:lnTo>
                  <a:lnTo>
                    <a:pt x="558673" y="357441"/>
                  </a:lnTo>
                  <a:lnTo>
                    <a:pt x="554630" y="332706"/>
                  </a:lnTo>
                  <a:lnTo>
                    <a:pt x="531687" y="290093"/>
                  </a:lnTo>
                  <a:lnTo>
                    <a:pt x="82042" y="6286"/>
                  </a:lnTo>
                  <a:lnTo>
                    <a:pt x="68214" y="349"/>
                  </a:lnTo>
                  <a:lnTo>
                    <a:pt x="60771" y="0"/>
                  </a:lnTo>
                  <a:close/>
                </a:path>
              </a:pathLst>
            </a:custGeom>
            <a:solidFill>
              <a:srgbClr val="FF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139939" y="2662062"/>
              <a:ext cx="518159" cy="632460"/>
            </a:xfrm>
            <a:custGeom>
              <a:avLst/>
              <a:gdLst/>
              <a:ahLst/>
              <a:cxnLst/>
              <a:rect l="l" t="t" r="r" b="b"/>
              <a:pathLst>
                <a:path w="518159" h="632460">
                  <a:moveTo>
                    <a:pt x="27217" y="0"/>
                  </a:moveTo>
                  <a:lnTo>
                    <a:pt x="13049" y="3063"/>
                  </a:lnTo>
                  <a:lnTo>
                    <a:pt x="3500" y="14747"/>
                  </a:lnTo>
                  <a:lnTo>
                    <a:pt x="0" y="34147"/>
                  </a:lnTo>
                  <a:lnTo>
                    <a:pt x="0" y="274685"/>
                  </a:lnTo>
                  <a:lnTo>
                    <a:pt x="13049" y="322167"/>
                  </a:lnTo>
                  <a:lnTo>
                    <a:pt x="44576" y="358124"/>
                  </a:lnTo>
                  <a:lnTo>
                    <a:pt x="178180" y="448929"/>
                  </a:lnTo>
                  <a:lnTo>
                    <a:pt x="229488" y="575802"/>
                  </a:lnTo>
                  <a:lnTo>
                    <a:pt x="280034" y="512429"/>
                  </a:lnTo>
                  <a:lnTo>
                    <a:pt x="473582" y="625713"/>
                  </a:lnTo>
                  <a:lnTo>
                    <a:pt x="490942" y="632172"/>
                  </a:lnTo>
                  <a:lnTo>
                    <a:pt x="505110" y="629094"/>
                  </a:lnTo>
                  <a:lnTo>
                    <a:pt x="514659" y="617372"/>
                  </a:lnTo>
                  <a:lnTo>
                    <a:pt x="518159" y="597900"/>
                  </a:lnTo>
                  <a:lnTo>
                    <a:pt x="518159" y="357489"/>
                  </a:lnTo>
                  <a:lnTo>
                    <a:pt x="505174" y="309991"/>
                  </a:lnTo>
                  <a:lnTo>
                    <a:pt x="473709" y="273923"/>
                  </a:lnTo>
                  <a:lnTo>
                    <a:pt x="44576" y="6461"/>
                  </a:lnTo>
                  <a:lnTo>
                    <a:pt x="27217" y="0"/>
                  </a:lnTo>
                  <a:close/>
                </a:path>
              </a:pathLst>
            </a:custGeom>
            <a:solidFill>
              <a:srgbClr val="E16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318499" y="2164145"/>
              <a:ext cx="558800" cy="665480"/>
            </a:xfrm>
            <a:custGeom>
              <a:avLst/>
              <a:gdLst/>
              <a:ahLst/>
              <a:cxnLst/>
              <a:rect l="l" t="t" r="r" b="b"/>
              <a:pathLst>
                <a:path w="558800" h="665480">
                  <a:moveTo>
                    <a:pt x="558673" y="514411"/>
                  </a:moveTo>
                  <a:lnTo>
                    <a:pt x="319024" y="514411"/>
                  </a:lnTo>
                  <a:lnTo>
                    <a:pt x="481202" y="609153"/>
                  </a:lnTo>
                  <a:lnTo>
                    <a:pt x="489966" y="665414"/>
                  </a:lnTo>
                  <a:lnTo>
                    <a:pt x="544702" y="631632"/>
                  </a:lnTo>
                  <a:lnTo>
                    <a:pt x="546100" y="630743"/>
                  </a:lnTo>
                  <a:lnTo>
                    <a:pt x="546607" y="630743"/>
                  </a:lnTo>
                  <a:lnTo>
                    <a:pt x="552225" y="624589"/>
                  </a:lnTo>
                  <a:lnTo>
                    <a:pt x="556212" y="617233"/>
                  </a:lnTo>
                  <a:lnTo>
                    <a:pt x="558413" y="609044"/>
                  </a:lnTo>
                  <a:lnTo>
                    <a:pt x="558673" y="600390"/>
                  </a:lnTo>
                  <a:lnTo>
                    <a:pt x="558673" y="514411"/>
                  </a:lnTo>
                  <a:close/>
                </a:path>
                <a:path w="558800" h="665480">
                  <a:moveTo>
                    <a:pt x="60771" y="0"/>
                  </a:moveTo>
                  <a:lnTo>
                    <a:pt x="53340" y="1458"/>
                  </a:lnTo>
                  <a:lnTo>
                    <a:pt x="51434" y="2220"/>
                  </a:lnTo>
                  <a:lnTo>
                    <a:pt x="49656" y="3363"/>
                  </a:lnTo>
                  <a:lnTo>
                    <a:pt x="48132" y="4633"/>
                  </a:lnTo>
                  <a:lnTo>
                    <a:pt x="0" y="34351"/>
                  </a:lnTo>
                  <a:lnTo>
                    <a:pt x="37210" y="81595"/>
                  </a:lnTo>
                  <a:lnTo>
                    <a:pt x="37210" y="275651"/>
                  </a:lnTo>
                  <a:lnTo>
                    <a:pt x="41233" y="300408"/>
                  </a:lnTo>
                  <a:lnTo>
                    <a:pt x="50339" y="323213"/>
                  </a:lnTo>
                  <a:lnTo>
                    <a:pt x="64089" y="343159"/>
                  </a:lnTo>
                  <a:lnTo>
                    <a:pt x="82042" y="359344"/>
                  </a:lnTo>
                  <a:lnTo>
                    <a:pt x="216534" y="450530"/>
                  </a:lnTo>
                  <a:lnTo>
                    <a:pt x="252983" y="540700"/>
                  </a:lnTo>
                  <a:lnTo>
                    <a:pt x="214629" y="610931"/>
                  </a:lnTo>
                  <a:lnTo>
                    <a:pt x="268224" y="578165"/>
                  </a:lnTo>
                  <a:lnTo>
                    <a:pt x="319024" y="514411"/>
                  </a:lnTo>
                  <a:lnTo>
                    <a:pt x="558673" y="514411"/>
                  </a:lnTo>
                  <a:lnTo>
                    <a:pt x="558673" y="359344"/>
                  </a:lnTo>
                  <a:lnTo>
                    <a:pt x="554757" y="334381"/>
                  </a:lnTo>
                  <a:lnTo>
                    <a:pt x="531830" y="291264"/>
                  </a:lnTo>
                  <a:lnTo>
                    <a:pt x="82042" y="6411"/>
                  </a:lnTo>
                  <a:lnTo>
                    <a:pt x="68214" y="363"/>
                  </a:lnTo>
                  <a:lnTo>
                    <a:pt x="60771" y="0"/>
                  </a:lnTo>
                  <a:close/>
                </a:path>
              </a:pathLst>
            </a:custGeom>
            <a:solidFill>
              <a:srgbClr val="D5D7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303259" y="2197246"/>
              <a:ext cx="520700" cy="635000"/>
            </a:xfrm>
            <a:custGeom>
              <a:avLst/>
              <a:gdLst/>
              <a:ahLst/>
              <a:cxnLst/>
              <a:rect l="l" t="t" r="r" b="b"/>
              <a:pathLst>
                <a:path w="520700" h="635000">
                  <a:moveTo>
                    <a:pt x="27271" y="0"/>
                  </a:moveTo>
                  <a:lnTo>
                    <a:pt x="13065" y="3091"/>
                  </a:lnTo>
                  <a:lnTo>
                    <a:pt x="3502" y="14851"/>
                  </a:lnTo>
                  <a:lnTo>
                    <a:pt x="0" y="34397"/>
                  </a:lnTo>
                  <a:lnTo>
                    <a:pt x="0" y="275443"/>
                  </a:lnTo>
                  <a:lnTo>
                    <a:pt x="13065" y="323115"/>
                  </a:lnTo>
                  <a:lnTo>
                    <a:pt x="44704" y="359263"/>
                  </a:lnTo>
                  <a:lnTo>
                    <a:pt x="179197" y="450703"/>
                  </a:lnTo>
                  <a:lnTo>
                    <a:pt x="230759" y="578211"/>
                  </a:lnTo>
                  <a:lnTo>
                    <a:pt x="281559" y="514457"/>
                  </a:lnTo>
                  <a:lnTo>
                    <a:pt x="475996" y="628249"/>
                  </a:lnTo>
                  <a:lnTo>
                    <a:pt x="493428" y="634706"/>
                  </a:lnTo>
                  <a:lnTo>
                    <a:pt x="507634" y="631614"/>
                  </a:lnTo>
                  <a:lnTo>
                    <a:pt x="517197" y="619855"/>
                  </a:lnTo>
                  <a:lnTo>
                    <a:pt x="520700" y="600309"/>
                  </a:lnTo>
                  <a:lnTo>
                    <a:pt x="520700" y="359263"/>
                  </a:lnTo>
                  <a:lnTo>
                    <a:pt x="507730" y="311400"/>
                  </a:lnTo>
                  <a:lnTo>
                    <a:pt x="475996" y="275062"/>
                  </a:lnTo>
                  <a:lnTo>
                    <a:pt x="44704" y="6457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9F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390334" y="2378513"/>
              <a:ext cx="64341" cy="851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522938" y="2459378"/>
              <a:ext cx="64150" cy="852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646398" y="2537517"/>
              <a:ext cx="64373" cy="851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892811" y="2776283"/>
              <a:ext cx="197088" cy="2457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985519" y="3105600"/>
            <a:ext cx="6184265" cy="167195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2000" b="1">
                <a:latin typeface="Arial"/>
                <a:cs typeface="Arial"/>
              </a:rPr>
              <a:t>Panduan </a:t>
            </a:r>
            <a:r>
              <a:rPr dirty="0" sz="2000" spc="-5" b="1">
                <a:latin typeface="Arial"/>
                <a:cs typeface="Arial"/>
              </a:rPr>
              <a:t>Projek </a:t>
            </a:r>
            <a:r>
              <a:rPr dirty="0" sz="2000" b="1">
                <a:latin typeface="Arial"/>
                <a:cs typeface="Arial"/>
              </a:rPr>
              <a:t>Penguatan </a:t>
            </a:r>
            <a:r>
              <a:rPr dirty="0" sz="2000" spc="-5" b="1">
                <a:latin typeface="Arial"/>
                <a:cs typeface="Arial"/>
              </a:rPr>
              <a:t>Profil </a:t>
            </a:r>
            <a:r>
              <a:rPr dirty="0" sz="2000" b="1">
                <a:latin typeface="Arial"/>
                <a:cs typeface="Arial"/>
              </a:rPr>
              <a:t>Pelajar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Pancasila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2000" b="1">
                <a:latin typeface="Arial"/>
                <a:cs typeface="Arial"/>
              </a:rPr>
              <a:t>Bagi Guru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SMA</a:t>
            </a:r>
            <a:endParaRPr sz="2000">
              <a:latin typeface="Arial"/>
              <a:cs typeface="Arial"/>
            </a:endParaRPr>
          </a:p>
          <a:p>
            <a:pPr marL="12700" marR="1767205">
              <a:lnSpc>
                <a:spcPct val="135100"/>
              </a:lnSpc>
            </a:pPr>
            <a:r>
              <a:rPr dirty="0" sz="2000" b="1">
                <a:latin typeface="Arial"/>
                <a:cs typeface="Arial"/>
              </a:rPr>
              <a:t>Tema: Bangunlah </a:t>
            </a:r>
            <a:r>
              <a:rPr dirty="0" sz="2000" spc="10" b="1">
                <a:latin typeface="Arial"/>
                <a:cs typeface="Arial"/>
              </a:rPr>
              <a:t>Jiwa </a:t>
            </a:r>
            <a:r>
              <a:rPr dirty="0" sz="2000" b="1">
                <a:latin typeface="Arial"/>
                <a:cs typeface="Arial"/>
              </a:rPr>
              <a:t>dan</a:t>
            </a:r>
            <a:r>
              <a:rPr dirty="0" sz="2000" spc="-17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Raganya  </a:t>
            </a:r>
            <a:r>
              <a:rPr dirty="0" sz="2000" b="1">
                <a:latin typeface="Arial"/>
                <a:cs typeface="Arial"/>
              </a:rPr>
              <a:t>Oleh </a:t>
            </a:r>
            <a:r>
              <a:rPr dirty="0" sz="2000" spc="-25" b="1">
                <a:latin typeface="Arial"/>
                <a:cs typeface="Arial"/>
              </a:rPr>
              <a:t>Ari </a:t>
            </a:r>
            <a:r>
              <a:rPr dirty="0" sz="2000" spc="10" b="1">
                <a:latin typeface="Arial"/>
                <a:cs typeface="Arial"/>
              </a:rPr>
              <a:t>Dwi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Kristiani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540" y="12698"/>
            <a:ext cx="7993062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73120" y="1530286"/>
            <a:ext cx="388747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006FC0"/>
                </a:solidFill>
                <a:latin typeface="Arial"/>
                <a:cs typeface="Arial"/>
              </a:rPr>
              <a:t>Relevansi</a:t>
            </a:r>
            <a:r>
              <a:rPr dirty="0" sz="4800" spc="-4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4800" spc="-15">
                <a:solidFill>
                  <a:srgbClr val="006FC0"/>
                </a:solidFill>
                <a:latin typeface="Arial"/>
                <a:cs typeface="Arial"/>
              </a:rPr>
              <a:t>dan  </a:t>
            </a:r>
            <a:r>
              <a:rPr dirty="0" sz="4800" spc="-5">
                <a:solidFill>
                  <a:srgbClr val="006FC0"/>
                </a:solidFill>
                <a:latin typeface="Arial"/>
                <a:cs typeface="Arial"/>
              </a:rPr>
              <a:t>Cara  Penggunaan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8661" y="885761"/>
            <a:ext cx="49466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350" b="1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93280" y="2887979"/>
            <a:ext cx="1231900" cy="1168400"/>
            <a:chOff x="7193280" y="2887979"/>
            <a:chExt cx="1231900" cy="1168400"/>
          </a:xfrm>
        </p:grpSpPr>
        <p:sp>
          <p:nvSpPr>
            <p:cNvPr id="6" name="object 6"/>
            <p:cNvSpPr/>
            <p:nvPr/>
          </p:nvSpPr>
          <p:spPr>
            <a:xfrm>
              <a:off x="7193280" y="2933826"/>
              <a:ext cx="1231819" cy="11225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02943" y="3276345"/>
              <a:ext cx="245745" cy="432434"/>
            </a:xfrm>
            <a:custGeom>
              <a:avLst/>
              <a:gdLst/>
              <a:ahLst/>
              <a:cxnLst/>
              <a:rect l="l" t="t" r="r" b="b"/>
              <a:pathLst>
                <a:path w="245745" h="432435">
                  <a:moveTo>
                    <a:pt x="44259" y="137413"/>
                  </a:moveTo>
                  <a:lnTo>
                    <a:pt x="47515" y="158748"/>
                  </a:lnTo>
                  <a:lnTo>
                    <a:pt x="47259" y="179879"/>
                  </a:lnTo>
                  <a:lnTo>
                    <a:pt x="43312" y="200511"/>
                  </a:lnTo>
                  <a:lnTo>
                    <a:pt x="35496" y="220344"/>
                  </a:lnTo>
                  <a:lnTo>
                    <a:pt x="27531" y="236438"/>
                  </a:lnTo>
                  <a:lnTo>
                    <a:pt x="19875" y="252698"/>
                  </a:lnTo>
                  <a:lnTo>
                    <a:pt x="12600" y="269101"/>
                  </a:lnTo>
                  <a:lnTo>
                    <a:pt x="5778" y="285622"/>
                  </a:lnTo>
                  <a:lnTo>
                    <a:pt x="1746" y="298313"/>
                  </a:lnTo>
                  <a:lnTo>
                    <a:pt x="0" y="311038"/>
                  </a:lnTo>
                  <a:lnTo>
                    <a:pt x="920" y="323788"/>
                  </a:lnTo>
                  <a:lnTo>
                    <a:pt x="4889" y="336549"/>
                  </a:lnTo>
                  <a:lnTo>
                    <a:pt x="8826" y="348257"/>
                  </a:lnTo>
                  <a:lnTo>
                    <a:pt x="10668" y="360108"/>
                  </a:lnTo>
                  <a:lnTo>
                    <a:pt x="10890" y="372054"/>
                  </a:lnTo>
                  <a:lnTo>
                    <a:pt x="9969" y="384047"/>
                  </a:lnTo>
                  <a:lnTo>
                    <a:pt x="9229" y="392789"/>
                  </a:lnTo>
                  <a:lnTo>
                    <a:pt x="8810" y="401494"/>
                  </a:lnTo>
                  <a:lnTo>
                    <a:pt x="8318" y="418845"/>
                  </a:lnTo>
                  <a:lnTo>
                    <a:pt x="8318" y="423290"/>
                  </a:lnTo>
                  <a:lnTo>
                    <a:pt x="5270" y="428116"/>
                  </a:lnTo>
                  <a:lnTo>
                    <a:pt x="10223" y="432053"/>
                  </a:lnTo>
                  <a:lnTo>
                    <a:pt x="11398" y="410727"/>
                  </a:lnTo>
                  <a:lnTo>
                    <a:pt x="13239" y="389461"/>
                  </a:lnTo>
                  <a:lnTo>
                    <a:pt x="16081" y="368313"/>
                  </a:lnTo>
                  <a:lnTo>
                    <a:pt x="20256" y="347344"/>
                  </a:lnTo>
                  <a:lnTo>
                    <a:pt x="25973" y="326812"/>
                  </a:lnTo>
                  <a:lnTo>
                    <a:pt x="32083" y="306339"/>
                  </a:lnTo>
                  <a:lnTo>
                    <a:pt x="36883" y="285605"/>
                  </a:lnTo>
                  <a:lnTo>
                    <a:pt x="40221" y="245826"/>
                  </a:lnTo>
                  <a:lnTo>
                    <a:pt x="44402" y="227663"/>
                  </a:lnTo>
                  <a:lnTo>
                    <a:pt x="49655" y="209619"/>
                  </a:lnTo>
                  <a:lnTo>
                    <a:pt x="54419" y="191515"/>
                  </a:lnTo>
                  <a:lnTo>
                    <a:pt x="55689" y="184530"/>
                  </a:lnTo>
                  <a:lnTo>
                    <a:pt x="59118" y="178942"/>
                  </a:lnTo>
                  <a:lnTo>
                    <a:pt x="67881" y="177037"/>
                  </a:lnTo>
                  <a:lnTo>
                    <a:pt x="71183" y="176148"/>
                  </a:lnTo>
                  <a:lnTo>
                    <a:pt x="81503" y="176148"/>
                  </a:lnTo>
                  <a:lnTo>
                    <a:pt x="79184" y="173608"/>
                  </a:lnTo>
                  <a:lnTo>
                    <a:pt x="75628" y="169290"/>
                  </a:lnTo>
                  <a:lnTo>
                    <a:pt x="68458" y="161506"/>
                  </a:lnTo>
                  <a:lnTo>
                    <a:pt x="51500" y="145127"/>
                  </a:lnTo>
                  <a:lnTo>
                    <a:pt x="44259" y="137413"/>
                  </a:lnTo>
                  <a:close/>
                </a:path>
                <a:path w="245745" h="432435">
                  <a:moveTo>
                    <a:pt x="158166" y="194944"/>
                  </a:moveTo>
                  <a:lnTo>
                    <a:pt x="86423" y="194944"/>
                  </a:lnTo>
                  <a:lnTo>
                    <a:pt x="88963" y="195452"/>
                  </a:lnTo>
                  <a:lnTo>
                    <a:pt x="91249" y="196214"/>
                  </a:lnTo>
                  <a:lnTo>
                    <a:pt x="103874" y="200735"/>
                  </a:lnTo>
                  <a:lnTo>
                    <a:pt x="116046" y="205993"/>
                  </a:lnTo>
                  <a:lnTo>
                    <a:pt x="128075" y="211538"/>
                  </a:lnTo>
                  <a:lnTo>
                    <a:pt x="140271" y="216915"/>
                  </a:lnTo>
                  <a:lnTo>
                    <a:pt x="145732" y="219201"/>
                  </a:lnTo>
                  <a:lnTo>
                    <a:pt x="141033" y="221233"/>
                  </a:lnTo>
                  <a:lnTo>
                    <a:pt x="138747" y="222630"/>
                  </a:lnTo>
                  <a:lnTo>
                    <a:pt x="124610" y="233570"/>
                  </a:lnTo>
                  <a:lnTo>
                    <a:pt x="114236" y="246618"/>
                  </a:lnTo>
                  <a:lnTo>
                    <a:pt x="106243" y="260975"/>
                  </a:lnTo>
                  <a:lnTo>
                    <a:pt x="99250" y="275843"/>
                  </a:lnTo>
                  <a:lnTo>
                    <a:pt x="102044" y="283463"/>
                  </a:lnTo>
                  <a:lnTo>
                    <a:pt x="101155" y="291337"/>
                  </a:lnTo>
                  <a:lnTo>
                    <a:pt x="93408" y="325373"/>
                  </a:lnTo>
                  <a:lnTo>
                    <a:pt x="92467" y="330711"/>
                  </a:lnTo>
                  <a:lnTo>
                    <a:pt x="92139" y="336549"/>
                  </a:lnTo>
                  <a:lnTo>
                    <a:pt x="92014" y="340142"/>
                  </a:lnTo>
                  <a:lnTo>
                    <a:pt x="91872" y="345912"/>
                  </a:lnTo>
                  <a:lnTo>
                    <a:pt x="91503" y="354964"/>
                  </a:lnTo>
                  <a:lnTo>
                    <a:pt x="97437" y="340142"/>
                  </a:lnTo>
                  <a:lnTo>
                    <a:pt x="113149" y="301916"/>
                  </a:lnTo>
                  <a:lnTo>
                    <a:pt x="135509" y="248316"/>
                  </a:lnTo>
                  <a:lnTo>
                    <a:pt x="158166" y="194944"/>
                  </a:lnTo>
                  <a:close/>
                </a:path>
                <a:path w="245745" h="432435">
                  <a:moveTo>
                    <a:pt x="81503" y="176148"/>
                  </a:moveTo>
                  <a:lnTo>
                    <a:pt x="71183" y="176148"/>
                  </a:lnTo>
                  <a:lnTo>
                    <a:pt x="74231" y="177164"/>
                  </a:lnTo>
                  <a:lnTo>
                    <a:pt x="76517" y="179069"/>
                  </a:lnTo>
                  <a:lnTo>
                    <a:pt x="79057" y="181228"/>
                  </a:lnTo>
                  <a:lnTo>
                    <a:pt x="78803" y="183768"/>
                  </a:lnTo>
                  <a:lnTo>
                    <a:pt x="77152" y="185927"/>
                  </a:lnTo>
                  <a:lnTo>
                    <a:pt x="71056" y="193420"/>
                  </a:lnTo>
                  <a:lnTo>
                    <a:pt x="75247" y="195071"/>
                  </a:lnTo>
                  <a:lnTo>
                    <a:pt x="83756" y="194944"/>
                  </a:lnTo>
                  <a:lnTo>
                    <a:pt x="158166" y="194944"/>
                  </a:lnTo>
                  <a:lnTo>
                    <a:pt x="161381" y="187372"/>
                  </a:lnTo>
                  <a:lnTo>
                    <a:pt x="166105" y="176529"/>
                  </a:lnTo>
                  <a:lnTo>
                    <a:pt x="81851" y="176529"/>
                  </a:lnTo>
                  <a:lnTo>
                    <a:pt x="81503" y="176148"/>
                  </a:lnTo>
                  <a:close/>
                </a:path>
                <a:path w="245745" h="432435">
                  <a:moveTo>
                    <a:pt x="245173" y="0"/>
                  </a:moveTo>
                  <a:lnTo>
                    <a:pt x="235902" y="253"/>
                  </a:lnTo>
                  <a:lnTo>
                    <a:pt x="237045" y="6730"/>
                  </a:lnTo>
                  <a:lnTo>
                    <a:pt x="238950" y="10667"/>
                  </a:lnTo>
                  <a:lnTo>
                    <a:pt x="233489" y="17525"/>
                  </a:lnTo>
                  <a:lnTo>
                    <a:pt x="207581" y="48545"/>
                  </a:lnTo>
                  <a:lnTo>
                    <a:pt x="174249" y="84887"/>
                  </a:lnTo>
                  <a:lnTo>
                    <a:pt x="153479" y="101853"/>
                  </a:lnTo>
                  <a:lnTo>
                    <a:pt x="135895" y="118407"/>
                  </a:lnTo>
                  <a:lnTo>
                    <a:pt x="118443" y="135032"/>
                  </a:lnTo>
                  <a:lnTo>
                    <a:pt x="101776" y="152181"/>
                  </a:lnTo>
                  <a:lnTo>
                    <a:pt x="86550" y="170306"/>
                  </a:lnTo>
                  <a:lnTo>
                    <a:pt x="81851" y="176529"/>
                  </a:lnTo>
                  <a:lnTo>
                    <a:pt x="166105" y="176529"/>
                  </a:lnTo>
                  <a:lnTo>
                    <a:pt x="187635" y="127111"/>
                  </a:lnTo>
                  <a:lnTo>
                    <a:pt x="211137" y="75564"/>
                  </a:lnTo>
                  <a:lnTo>
                    <a:pt x="219057" y="59253"/>
                  </a:lnTo>
                  <a:lnTo>
                    <a:pt x="227250" y="42989"/>
                  </a:lnTo>
                  <a:lnTo>
                    <a:pt x="235229" y="26630"/>
                  </a:lnTo>
                  <a:lnTo>
                    <a:pt x="242506" y="10032"/>
                  </a:lnTo>
                  <a:lnTo>
                    <a:pt x="244538" y="4317"/>
                  </a:lnTo>
                  <a:lnTo>
                    <a:pt x="245173" y="0"/>
                  </a:lnTo>
                  <a:close/>
                </a:path>
              </a:pathLst>
            </a:custGeom>
            <a:solidFill>
              <a:srgbClr val="E4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10500" y="3451913"/>
              <a:ext cx="139700" cy="448945"/>
            </a:xfrm>
            <a:custGeom>
              <a:avLst/>
              <a:gdLst/>
              <a:ahLst/>
              <a:cxnLst/>
              <a:rect l="l" t="t" r="r" b="b"/>
              <a:pathLst>
                <a:path w="139700" h="448945">
                  <a:moveTo>
                    <a:pt x="61098" y="0"/>
                  </a:moveTo>
                  <a:lnTo>
                    <a:pt x="54355" y="2105"/>
                  </a:lnTo>
                  <a:lnTo>
                    <a:pt x="48641" y="4772"/>
                  </a:lnTo>
                  <a:lnTo>
                    <a:pt x="45720" y="9090"/>
                  </a:lnTo>
                  <a:lnTo>
                    <a:pt x="41909" y="20139"/>
                  </a:lnTo>
                  <a:lnTo>
                    <a:pt x="42545" y="26108"/>
                  </a:lnTo>
                  <a:lnTo>
                    <a:pt x="40004" y="31442"/>
                  </a:lnTo>
                  <a:lnTo>
                    <a:pt x="29485" y="69250"/>
                  </a:lnTo>
                  <a:lnTo>
                    <a:pt x="26707" y="97075"/>
                  </a:lnTo>
                  <a:lnTo>
                    <a:pt x="25003" y="111976"/>
                  </a:lnTo>
                  <a:lnTo>
                    <a:pt x="22226" y="126710"/>
                  </a:lnTo>
                  <a:lnTo>
                    <a:pt x="8626" y="169416"/>
                  </a:lnTo>
                  <a:lnTo>
                    <a:pt x="3254" y="198066"/>
                  </a:lnTo>
                  <a:lnTo>
                    <a:pt x="668" y="227002"/>
                  </a:lnTo>
                  <a:lnTo>
                    <a:pt x="0" y="256105"/>
                  </a:lnTo>
                  <a:lnTo>
                    <a:pt x="2545" y="305109"/>
                  </a:lnTo>
                  <a:lnTo>
                    <a:pt x="8556" y="362590"/>
                  </a:lnTo>
                  <a:lnTo>
                    <a:pt x="15591" y="412262"/>
                  </a:lnTo>
                  <a:lnTo>
                    <a:pt x="32257" y="448650"/>
                  </a:lnTo>
                  <a:lnTo>
                    <a:pt x="53213" y="442846"/>
                  </a:lnTo>
                  <a:lnTo>
                    <a:pt x="55499" y="439455"/>
                  </a:lnTo>
                  <a:lnTo>
                    <a:pt x="53594" y="429930"/>
                  </a:lnTo>
                  <a:lnTo>
                    <a:pt x="53794" y="412823"/>
                  </a:lnTo>
                  <a:lnTo>
                    <a:pt x="55292" y="374698"/>
                  </a:lnTo>
                  <a:lnTo>
                    <a:pt x="58005" y="328828"/>
                  </a:lnTo>
                  <a:lnTo>
                    <a:pt x="61849" y="288490"/>
                  </a:lnTo>
                  <a:lnTo>
                    <a:pt x="67341" y="246215"/>
                  </a:lnTo>
                  <a:lnTo>
                    <a:pt x="77597" y="204797"/>
                  </a:lnTo>
                  <a:lnTo>
                    <a:pt x="86562" y="169933"/>
                  </a:lnTo>
                  <a:lnTo>
                    <a:pt x="89026" y="139916"/>
                  </a:lnTo>
                  <a:lnTo>
                    <a:pt x="89777" y="116304"/>
                  </a:lnTo>
                  <a:lnTo>
                    <a:pt x="93599" y="100657"/>
                  </a:lnTo>
                  <a:lnTo>
                    <a:pt x="120816" y="59598"/>
                  </a:lnTo>
                  <a:lnTo>
                    <a:pt x="139319" y="45158"/>
                  </a:lnTo>
                  <a:lnTo>
                    <a:pt x="137032" y="40713"/>
                  </a:lnTo>
                  <a:lnTo>
                    <a:pt x="131952" y="38554"/>
                  </a:lnTo>
                  <a:lnTo>
                    <a:pt x="106251" y="26727"/>
                  </a:lnTo>
                  <a:lnTo>
                    <a:pt x="93037" y="21570"/>
                  </a:lnTo>
                  <a:lnTo>
                    <a:pt x="79121" y="17853"/>
                  </a:lnTo>
                  <a:lnTo>
                    <a:pt x="73659" y="16837"/>
                  </a:lnTo>
                  <a:lnTo>
                    <a:pt x="72008" y="15313"/>
                  </a:lnTo>
                  <a:lnTo>
                    <a:pt x="72135" y="10233"/>
                  </a:lnTo>
                  <a:lnTo>
                    <a:pt x="70822" y="4409"/>
                  </a:lnTo>
                  <a:lnTo>
                    <a:pt x="66865" y="883"/>
                  </a:lnTo>
                  <a:lnTo>
                    <a:pt x="61098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48600" y="3481704"/>
              <a:ext cx="61594" cy="282575"/>
            </a:xfrm>
            <a:custGeom>
              <a:avLst/>
              <a:gdLst/>
              <a:ahLst/>
              <a:cxnLst/>
              <a:rect l="l" t="t" r="r" b="b"/>
              <a:pathLst>
                <a:path w="61595" h="282575">
                  <a:moveTo>
                    <a:pt x="50926" y="0"/>
                  </a:moveTo>
                  <a:lnTo>
                    <a:pt x="45974" y="381"/>
                  </a:lnTo>
                  <a:lnTo>
                    <a:pt x="43306" y="4191"/>
                  </a:lnTo>
                  <a:lnTo>
                    <a:pt x="33365" y="18043"/>
                  </a:lnTo>
                  <a:lnTo>
                    <a:pt x="9398" y="62103"/>
                  </a:lnTo>
                  <a:lnTo>
                    <a:pt x="1698" y="101774"/>
                  </a:lnTo>
                  <a:lnTo>
                    <a:pt x="0" y="142113"/>
                  </a:lnTo>
                  <a:lnTo>
                    <a:pt x="666" y="174668"/>
                  </a:lnTo>
                  <a:lnTo>
                    <a:pt x="2095" y="217678"/>
                  </a:lnTo>
                  <a:lnTo>
                    <a:pt x="4000" y="258020"/>
                  </a:lnTo>
                  <a:lnTo>
                    <a:pt x="6096" y="282575"/>
                  </a:lnTo>
                  <a:lnTo>
                    <a:pt x="7659" y="276858"/>
                  </a:lnTo>
                  <a:lnTo>
                    <a:pt x="10699" y="262080"/>
                  </a:lnTo>
                  <a:lnTo>
                    <a:pt x="15311" y="240659"/>
                  </a:lnTo>
                  <a:lnTo>
                    <a:pt x="32779" y="173349"/>
                  </a:lnTo>
                  <a:lnTo>
                    <a:pt x="43672" y="133651"/>
                  </a:lnTo>
                  <a:lnTo>
                    <a:pt x="58800" y="80391"/>
                  </a:lnTo>
                  <a:lnTo>
                    <a:pt x="60071" y="76200"/>
                  </a:lnTo>
                  <a:lnTo>
                    <a:pt x="59340" y="73279"/>
                  </a:lnTo>
                  <a:lnTo>
                    <a:pt x="25780" y="73279"/>
                  </a:lnTo>
                  <a:lnTo>
                    <a:pt x="25526" y="70612"/>
                  </a:lnTo>
                  <a:lnTo>
                    <a:pt x="27685" y="70612"/>
                  </a:lnTo>
                  <a:lnTo>
                    <a:pt x="28701" y="69723"/>
                  </a:lnTo>
                  <a:lnTo>
                    <a:pt x="33101" y="67534"/>
                  </a:lnTo>
                  <a:lnTo>
                    <a:pt x="37988" y="65643"/>
                  </a:lnTo>
                  <a:lnTo>
                    <a:pt x="40614" y="62489"/>
                  </a:lnTo>
                  <a:lnTo>
                    <a:pt x="38226" y="56515"/>
                  </a:lnTo>
                  <a:lnTo>
                    <a:pt x="37592" y="55753"/>
                  </a:lnTo>
                  <a:lnTo>
                    <a:pt x="39116" y="53467"/>
                  </a:lnTo>
                  <a:lnTo>
                    <a:pt x="40131" y="52070"/>
                  </a:lnTo>
                  <a:lnTo>
                    <a:pt x="43260" y="46607"/>
                  </a:lnTo>
                  <a:lnTo>
                    <a:pt x="46608" y="41275"/>
                  </a:lnTo>
                  <a:lnTo>
                    <a:pt x="49783" y="35941"/>
                  </a:lnTo>
                  <a:lnTo>
                    <a:pt x="53528" y="29765"/>
                  </a:lnTo>
                  <a:lnTo>
                    <a:pt x="56975" y="23495"/>
                  </a:lnTo>
                  <a:lnTo>
                    <a:pt x="59588" y="16938"/>
                  </a:lnTo>
                  <a:lnTo>
                    <a:pt x="60832" y="9906"/>
                  </a:lnTo>
                  <a:lnTo>
                    <a:pt x="61214" y="5969"/>
                  </a:lnTo>
                  <a:lnTo>
                    <a:pt x="60071" y="2667"/>
                  </a:lnTo>
                  <a:lnTo>
                    <a:pt x="55372" y="1270"/>
                  </a:lnTo>
                  <a:lnTo>
                    <a:pt x="50926" y="0"/>
                  </a:lnTo>
                  <a:close/>
                </a:path>
                <a:path w="61595" h="282575">
                  <a:moveTo>
                    <a:pt x="53467" y="69215"/>
                  </a:moveTo>
                  <a:lnTo>
                    <a:pt x="46676" y="71028"/>
                  </a:lnTo>
                  <a:lnTo>
                    <a:pt x="39814" y="72199"/>
                  </a:lnTo>
                  <a:lnTo>
                    <a:pt x="32857" y="72894"/>
                  </a:lnTo>
                  <a:lnTo>
                    <a:pt x="25780" y="73279"/>
                  </a:lnTo>
                  <a:lnTo>
                    <a:pt x="59340" y="73279"/>
                  </a:lnTo>
                  <a:lnTo>
                    <a:pt x="58927" y="71628"/>
                  </a:lnTo>
                  <a:lnTo>
                    <a:pt x="53467" y="6921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49160" y="3713479"/>
              <a:ext cx="30988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28280" y="3192889"/>
              <a:ext cx="218440" cy="263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92028" y="2887979"/>
              <a:ext cx="394335" cy="300990"/>
            </a:xfrm>
            <a:custGeom>
              <a:avLst/>
              <a:gdLst/>
              <a:ahLst/>
              <a:cxnLst/>
              <a:rect l="l" t="t" r="r" b="b"/>
              <a:pathLst>
                <a:path w="394334" h="300989">
                  <a:moveTo>
                    <a:pt x="204501" y="0"/>
                  </a:moveTo>
                  <a:lnTo>
                    <a:pt x="206025" y="4190"/>
                  </a:lnTo>
                  <a:lnTo>
                    <a:pt x="210216" y="5714"/>
                  </a:lnTo>
                  <a:lnTo>
                    <a:pt x="215677" y="11049"/>
                  </a:lnTo>
                  <a:lnTo>
                    <a:pt x="221519" y="13843"/>
                  </a:lnTo>
                  <a:lnTo>
                    <a:pt x="216947" y="21589"/>
                  </a:lnTo>
                  <a:lnTo>
                    <a:pt x="210724" y="19176"/>
                  </a:lnTo>
                  <a:lnTo>
                    <a:pt x="165258" y="10159"/>
                  </a:lnTo>
                  <a:lnTo>
                    <a:pt x="155700" y="9100"/>
                  </a:lnTo>
                  <a:lnTo>
                    <a:pt x="146796" y="9969"/>
                  </a:lnTo>
                  <a:lnTo>
                    <a:pt x="138487" y="12838"/>
                  </a:lnTo>
                  <a:lnTo>
                    <a:pt x="130714" y="17780"/>
                  </a:lnTo>
                  <a:lnTo>
                    <a:pt x="123866" y="23260"/>
                  </a:lnTo>
                  <a:lnTo>
                    <a:pt x="116792" y="28574"/>
                  </a:lnTo>
                  <a:lnTo>
                    <a:pt x="109408" y="33603"/>
                  </a:lnTo>
                  <a:lnTo>
                    <a:pt x="98837" y="39877"/>
                  </a:lnTo>
                  <a:lnTo>
                    <a:pt x="95281" y="42671"/>
                  </a:lnTo>
                  <a:lnTo>
                    <a:pt x="88042" y="38226"/>
                  </a:lnTo>
                  <a:lnTo>
                    <a:pt x="91090" y="34543"/>
                  </a:lnTo>
                  <a:lnTo>
                    <a:pt x="95789" y="25400"/>
                  </a:lnTo>
                  <a:lnTo>
                    <a:pt x="99599" y="19557"/>
                  </a:lnTo>
                  <a:lnTo>
                    <a:pt x="103028" y="13462"/>
                  </a:lnTo>
                  <a:lnTo>
                    <a:pt x="92785" y="19736"/>
                  </a:lnTo>
                  <a:lnTo>
                    <a:pt x="84042" y="27368"/>
                  </a:lnTo>
                  <a:lnTo>
                    <a:pt x="76061" y="35857"/>
                  </a:lnTo>
                  <a:lnTo>
                    <a:pt x="68103" y="44703"/>
                  </a:lnTo>
                  <a:lnTo>
                    <a:pt x="67540" y="37171"/>
                  </a:lnTo>
                  <a:lnTo>
                    <a:pt x="68833" y="30257"/>
                  </a:lnTo>
                  <a:lnTo>
                    <a:pt x="73183" y="16382"/>
                  </a:lnTo>
                  <a:lnTo>
                    <a:pt x="61118" y="28273"/>
                  </a:lnTo>
                  <a:lnTo>
                    <a:pt x="52482" y="41211"/>
                  </a:lnTo>
                  <a:lnTo>
                    <a:pt x="46894" y="55387"/>
                  </a:lnTo>
                  <a:lnTo>
                    <a:pt x="43973" y="70993"/>
                  </a:lnTo>
                  <a:lnTo>
                    <a:pt x="38141" y="61942"/>
                  </a:lnTo>
                  <a:lnTo>
                    <a:pt x="36369" y="52689"/>
                  </a:lnTo>
                  <a:lnTo>
                    <a:pt x="35954" y="43507"/>
                  </a:lnTo>
                  <a:lnTo>
                    <a:pt x="34194" y="34670"/>
                  </a:lnTo>
                  <a:lnTo>
                    <a:pt x="12190" y="68935"/>
                  </a:lnTo>
                  <a:lnTo>
                    <a:pt x="0" y="112490"/>
                  </a:lnTo>
                  <a:lnTo>
                    <a:pt x="2047" y="129647"/>
                  </a:lnTo>
                  <a:lnTo>
                    <a:pt x="8286" y="146684"/>
                  </a:lnTo>
                  <a:lnTo>
                    <a:pt x="13277" y="158460"/>
                  </a:lnTo>
                  <a:lnTo>
                    <a:pt x="16589" y="170402"/>
                  </a:lnTo>
                  <a:lnTo>
                    <a:pt x="18162" y="182582"/>
                  </a:lnTo>
                  <a:lnTo>
                    <a:pt x="17938" y="195071"/>
                  </a:lnTo>
                  <a:lnTo>
                    <a:pt x="18399" y="214963"/>
                  </a:lnTo>
                  <a:lnTo>
                    <a:pt x="22955" y="233902"/>
                  </a:lnTo>
                  <a:lnTo>
                    <a:pt x="31226" y="251936"/>
                  </a:lnTo>
                  <a:lnTo>
                    <a:pt x="42830" y="269113"/>
                  </a:lnTo>
                  <a:lnTo>
                    <a:pt x="46386" y="265430"/>
                  </a:lnTo>
                  <a:lnTo>
                    <a:pt x="44354" y="261238"/>
                  </a:lnTo>
                  <a:lnTo>
                    <a:pt x="41364" y="245274"/>
                  </a:lnTo>
                  <a:lnTo>
                    <a:pt x="39576" y="233187"/>
                  </a:lnTo>
                  <a:lnTo>
                    <a:pt x="38431" y="221029"/>
                  </a:lnTo>
                  <a:lnTo>
                    <a:pt x="38131" y="208787"/>
                  </a:lnTo>
                  <a:lnTo>
                    <a:pt x="40651" y="189624"/>
                  </a:lnTo>
                  <a:lnTo>
                    <a:pt x="48387" y="176355"/>
                  </a:lnTo>
                  <a:lnTo>
                    <a:pt x="62456" y="167872"/>
                  </a:lnTo>
                  <a:lnTo>
                    <a:pt x="83978" y="163068"/>
                  </a:lnTo>
                  <a:lnTo>
                    <a:pt x="102361" y="160924"/>
                  </a:lnTo>
                  <a:lnTo>
                    <a:pt x="111517" y="159621"/>
                  </a:lnTo>
                  <a:lnTo>
                    <a:pt x="156368" y="144399"/>
                  </a:lnTo>
                  <a:lnTo>
                    <a:pt x="183800" y="129031"/>
                  </a:lnTo>
                  <a:lnTo>
                    <a:pt x="194716" y="123765"/>
                  </a:lnTo>
                  <a:lnTo>
                    <a:pt x="206168" y="120141"/>
                  </a:lnTo>
                  <a:lnTo>
                    <a:pt x="218215" y="118137"/>
                  </a:lnTo>
                  <a:lnTo>
                    <a:pt x="230917" y="117728"/>
                  </a:lnTo>
                  <a:lnTo>
                    <a:pt x="243306" y="119022"/>
                  </a:lnTo>
                  <a:lnTo>
                    <a:pt x="252301" y="122459"/>
                  </a:lnTo>
                  <a:lnTo>
                    <a:pt x="258796" y="128801"/>
                  </a:lnTo>
                  <a:lnTo>
                    <a:pt x="263683" y="138811"/>
                  </a:lnTo>
                  <a:lnTo>
                    <a:pt x="268128" y="151383"/>
                  </a:lnTo>
                  <a:lnTo>
                    <a:pt x="271811" y="157225"/>
                  </a:lnTo>
                  <a:lnTo>
                    <a:pt x="282045" y="170541"/>
                  </a:lnTo>
                  <a:lnTo>
                    <a:pt x="293671" y="182880"/>
                  </a:lnTo>
                  <a:lnTo>
                    <a:pt x="305798" y="194837"/>
                  </a:lnTo>
                  <a:lnTo>
                    <a:pt x="317531" y="207009"/>
                  </a:lnTo>
                  <a:lnTo>
                    <a:pt x="337343" y="241426"/>
                  </a:lnTo>
                  <a:lnTo>
                    <a:pt x="342707" y="253839"/>
                  </a:lnTo>
                  <a:lnTo>
                    <a:pt x="347297" y="266430"/>
                  </a:lnTo>
                  <a:lnTo>
                    <a:pt x="359060" y="300608"/>
                  </a:lnTo>
                  <a:lnTo>
                    <a:pt x="370490" y="298831"/>
                  </a:lnTo>
                  <a:lnTo>
                    <a:pt x="369347" y="293496"/>
                  </a:lnTo>
                  <a:lnTo>
                    <a:pt x="367913" y="281922"/>
                  </a:lnTo>
                  <a:lnTo>
                    <a:pt x="366061" y="274208"/>
                  </a:lnTo>
                  <a:lnTo>
                    <a:pt x="363662" y="266614"/>
                  </a:lnTo>
                  <a:lnTo>
                    <a:pt x="360965" y="259080"/>
                  </a:lnTo>
                  <a:lnTo>
                    <a:pt x="358538" y="249830"/>
                  </a:lnTo>
                  <a:lnTo>
                    <a:pt x="357743" y="239950"/>
                  </a:lnTo>
                  <a:lnTo>
                    <a:pt x="358876" y="229951"/>
                  </a:lnTo>
                  <a:lnTo>
                    <a:pt x="362235" y="220344"/>
                  </a:lnTo>
                  <a:lnTo>
                    <a:pt x="380396" y="193547"/>
                  </a:lnTo>
                  <a:lnTo>
                    <a:pt x="383317" y="188340"/>
                  </a:lnTo>
                  <a:lnTo>
                    <a:pt x="389413" y="185927"/>
                  </a:lnTo>
                  <a:lnTo>
                    <a:pt x="393731" y="181737"/>
                  </a:lnTo>
                  <a:lnTo>
                    <a:pt x="392080" y="175768"/>
                  </a:lnTo>
                  <a:lnTo>
                    <a:pt x="389921" y="169799"/>
                  </a:lnTo>
                  <a:lnTo>
                    <a:pt x="388016" y="163575"/>
                  </a:lnTo>
                  <a:lnTo>
                    <a:pt x="371617" y="119427"/>
                  </a:lnTo>
                  <a:lnTo>
                    <a:pt x="342931" y="80518"/>
                  </a:lnTo>
                  <a:lnTo>
                    <a:pt x="288909" y="39830"/>
                  </a:lnTo>
                  <a:lnTo>
                    <a:pt x="228123" y="6857"/>
                  </a:lnTo>
                  <a:lnTo>
                    <a:pt x="213391" y="634"/>
                  </a:lnTo>
                  <a:lnTo>
                    <a:pt x="204501" y="0"/>
                  </a:lnTo>
                  <a:close/>
                </a:path>
              </a:pathLst>
            </a:custGeom>
            <a:solidFill>
              <a:srgbClr val="765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97140" y="3081019"/>
              <a:ext cx="375920" cy="172720"/>
            </a:xfrm>
            <a:custGeom>
              <a:avLst/>
              <a:gdLst/>
              <a:ahLst/>
              <a:cxnLst/>
              <a:rect l="l" t="t" r="r" b="b"/>
              <a:pathLst>
                <a:path w="375920" h="172720">
                  <a:moveTo>
                    <a:pt x="375919" y="0"/>
                  </a:moveTo>
                  <a:lnTo>
                    <a:pt x="325008" y="9159"/>
                  </a:lnTo>
                  <a:lnTo>
                    <a:pt x="288563" y="20591"/>
                  </a:lnTo>
                  <a:lnTo>
                    <a:pt x="277018" y="24272"/>
                  </a:lnTo>
                  <a:lnTo>
                    <a:pt x="265235" y="27310"/>
                  </a:lnTo>
                  <a:lnTo>
                    <a:pt x="229034" y="34254"/>
                  </a:lnTo>
                  <a:lnTo>
                    <a:pt x="205247" y="39909"/>
                  </a:lnTo>
                  <a:lnTo>
                    <a:pt x="182246" y="47327"/>
                  </a:lnTo>
                  <a:lnTo>
                    <a:pt x="160400" y="57150"/>
                  </a:lnTo>
                  <a:lnTo>
                    <a:pt x="142442" y="65537"/>
                  </a:lnTo>
                  <a:lnTo>
                    <a:pt x="123793" y="71866"/>
                  </a:lnTo>
                  <a:lnTo>
                    <a:pt x="104429" y="76170"/>
                  </a:lnTo>
                  <a:lnTo>
                    <a:pt x="75035" y="79712"/>
                  </a:lnTo>
                  <a:lnTo>
                    <a:pt x="66182" y="81248"/>
                  </a:lnTo>
                  <a:lnTo>
                    <a:pt x="26161" y="95123"/>
                  </a:lnTo>
                  <a:lnTo>
                    <a:pt x="0" y="113220"/>
                  </a:lnTo>
                  <a:lnTo>
                    <a:pt x="1321" y="118177"/>
                  </a:lnTo>
                  <a:lnTo>
                    <a:pt x="6095" y="122300"/>
                  </a:lnTo>
                  <a:lnTo>
                    <a:pt x="13039" y="126690"/>
                  </a:lnTo>
                  <a:lnTo>
                    <a:pt x="18589" y="131889"/>
                  </a:lnTo>
                  <a:lnTo>
                    <a:pt x="23258" y="137660"/>
                  </a:lnTo>
                  <a:lnTo>
                    <a:pt x="27558" y="143763"/>
                  </a:lnTo>
                  <a:lnTo>
                    <a:pt x="35629" y="154318"/>
                  </a:lnTo>
                  <a:lnTo>
                    <a:pt x="45069" y="163337"/>
                  </a:lnTo>
                  <a:lnTo>
                    <a:pt x="56866" y="169713"/>
                  </a:lnTo>
                  <a:lnTo>
                    <a:pt x="72008" y="172338"/>
                  </a:lnTo>
                  <a:lnTo>
                    <a:pt x="82049" y="172630"/>
                  </a:lnTo>
                  <a:lnTo>
                    <a:pt x="91471" y="171053"/>
                  </a:lnTo>
                  <a:lnTo>
                    <a:pt x="122267" y="145819"/>
                  </a:lnTo>
                  <a:lnTo>
                    <a:pt x="125856" y="126746"/>
                  </a:lnTo>
                  <a:lnTo>
                    <a:pt x="125856" y="120523"/>
                  </a:lnTo>
                  <a:lnTo>
                    <a:pt x="127380" y="107823"/>
                  </a:lnTo>
                  <a:lnTo>
                    <a:pt x="130131" y="99740"/>
                  </a:lnTo>
                  <a:lnTo>
                    <a:pt x="134905" y="95742"/>
                  </a:lnTo>
                  <a:lnTo>
                    <a:pt x="141632" y="95910"/>
                  </a:lnTo>
                  <a:lnTo>
                    <a:pt x="150240" y="100330"/>
                  </a:lnTo>
                  <a:lnTo>
                    <a:pt x="157073" y="105142"/>
                  </a:lnTo>
                  <a:lnTo>
                    <a:pt x="177164" y="120268"/>
                  </a:lnTo>
                  <a:lnTo>
                    <a:pt x="186166" y="125791"/>
                  </a:lnTo>
                  <a:lnTo>
                    <a:pt x="195833" y="129682"/>
                  </a:lnTo>
                  <a:lnTo>
                    <a:pt x="206168" y="131788"/>
                  </a:lnTo>
                  <a:lnTo>
                    <a:pt x="217169" y="131953"/>
                  </a:lnTo>
                  <a:lnTo>
                    <a:pt x="228979" y="130554"/>
                  </a:lnTo>
                  <a:lnTo>
                    <a:pt x="271414" y="114311"/>
                  </a:lnTo>
                  <a:lnTo>
                    <a:pt x="281558" y="88773"/>
                  </a:lnTo>
                  <a:lnTo>
                    <a:pt x="278891" y="53593"/>
                  </a:lnTo>
                  <a:lnTo>
                    <a:pt x="280669" y="47625"/>
                  </a:lnTo>
                  <a:lnTo>
                    <a:pt x="356742" y="29082"/>
                  </a:lnTo>
                  <a:lnTo>
                    <a:pt x="366379" y="13684"/>
                  </a:lnTo>
                  <a:lnTo>
                    <a:pt x="375919" y="0"/>
                  </a:lnTo>
                  <a:close/>
                </a:path>
              </a:pathLst>
            </a:custGeom>
            <a:solidFill>
              <a:srgbClr val="333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54699" y="3124072"/>
              <a:ext cx="119300" cy="864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618730" y="3169908"/>
              <a:ext cx="100329" cy="758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07732" y="3731259"/>
              <a:ext cx="94501" cy="939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15860" y="3881244"/>
              <a:ext cx="127000" cy="1395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624840"/>
              <a:ext cx="266700" cy="467359"/>
            </a:xfrm>
            <a:custGeom>
              <a:avLst/>
              <a:gdLst/>
              <a:ahLst/>
              <a:cxnLst/>
              <a:rect l="l" t="t" r="r" b="b"/>
              <a:pathLst>
                <a:path w="266700" h="467359">
                  <a:moveTo>
                    <a:pt x="0" y="0"/>
                  </a:moveTo>
                  <a:lnTo>
                    <a:pt x="0" y="467360"/>
                  </a:lnTo>
                  <a:lnTo>
                    <a:pt x="266700" y="233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487159" y="3038490"/>
              <a:ext cx="2656840" cy="21050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4007" y="609346"/>
            <a:ext cx="730250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0"/>
              <a:t>Relevansi</a:t>
            </a:r>
            <a:r>
              <a:rPr dirty="0" sz="2000" spc="-45"/>
              <a:t> </a:t>
            </a:r>
            <a:r>
              <a:rPr dirty="0" sz="2000" spc="60"/>
              <a:t>projek</a:t>
            </a:r>
            <a:r>
              <a:rPr dirty="0" sz="2000" spc="-55"/>
              <a:t> </a:t>
            </a:r>
            <a:r>
              <a:rPr dirty="0" sz="2000" spc="50"/>
              <a:t>bagi</a:t>
            </a:r>
            <a:r>
              <a:rPr dirty="0" sz="2000" spc="-65"/>
              <a:t> </a:t>
            </a:r>
            <a:r>
              <a:rPr dirty="0" sz="2000" spc="40"/>
              <a:t>sekolah</a:t>
            </a:r>
            <a:r>
              <a:rPr dirty="0" sz="2000" spc="-60"/>
              <a:t> </a:t>
            </a:r>
            <a:r>
              <a:rPr dirty="0" sz="2000" spc="50"/>
              <a:t>dan</a:t>
            </a:r>
            <a:r>
              <a:rPr dirty="0" sz="2000" spc="-45"/>
              <a:t> </a:t>
            </a:r>
            <a:r>
              <a:rPr dirty="0" sz="2000" spc="45"/>
              <a:t>semua</a:t>
            </a:r>
            <a:r>
              <a:rPr dirty="0" sz="2000" spc="-40"/>
              <a:t> </a:t>
            </a:r>
            <a:r>
              <a:rPr dirty="0" sz="2000" spc="75"/>
              <a:t>guru</a:t>
            </a:r>
            <a:r>
              <a:rPr dirty="0" sz="2000" spc="-50"/>
              <a:t> </a:t>
            </a:r>
            <a:r>
              <a:rPr dirty="0" sz="2000" spc="60"/>
              <a:t>mata</a:t>
            </a:r>
            <a:r>
              <a:rPr dirty="0" sz="2000" spc="-65"/>
              <a:t> </a:t>
            </a:r>
            <a:r>
              <a:rPr dirty="0" sz="2000" spc="35"/>
              <a:t>pelajaran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8986901" y="4911725"/>
            <a:ext cx="1320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927" y="933386"/>
            <a:ext cx="7941309" cy="3100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845" marR="5715" indent="4572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Pada </a:t>
            </a:r>
            <a:r>
              <a:rPr dirty="0" sz="1400" spc="-10">
                <a:latin typeface="Arial"/>
                <a:cs typeface="Arial"/>
              </a:rPr>
              <a:t>hakekatnya, </a:t>
            </a:r>
            <a:r>
              <a:rPr dirty="0" sz="1400">
                <a:latin typeface="Arial"/>
                <a:cs typeface="Arial"/>
              </a:rPr>
              <a:t>manusia </a:t>
            </a:r>
            <a:r>
              <a:rPr dirty="0" sz="1400" spc="-5">
                <a:latin typeface="Arial"/>
                <a:cs typeface="Arial"/>
              </a:rPr>
              <a:t>adalah makhluk sosial </a:t>
            </a:r>
            <a:r>
              <a:rPr dirty="0" sz="1400" spc="-15">
                <a:latin typeface="Arial"/>
                <a:cs typeface="Arial"/>
              </a:rPr>
              <a:t>yang </a:t>
            </a:r>
            <a:r>
              <a:rPr dirty="0" sz="1400" spc="-5">
                <a:latin typeface="Arial"/>
                <a:cs typeface="Arial"/>
              </a:rPr>
              <a:t>memiliki kebutuhan untuk  membangun relasi antar </a:t>
            </a:r>
            <a:r>
              <a:rPr dirty="0" sz="1400">
                <a:latin typeface="Arial"/>
                <a:cs typeface="Arial"/>
              </a:rPr>
              <a:t>individu. Dengan </a:t>
            </a:r>
            <a:r>
              <a:rPr dirty="0" sz="1400" spc="-5">
                <a:latin typeface="Arial"/>
                <a:cs typeface="Arial"/>
              </a:rPr>
              <a:t>menyandang status kewarganegaraan digital </a:t>
            </a:r>
            <a:r>
              <a:rPr dirty="0" sz="1400" spc="-10">
                <a:latin typeface="Arial"/>
                <a:cs typeface="Arial"/>
              </a:rPr>
              <a:t>yang  </a:t>
            </a:r>
            <a:r>
              <a:rPr dirty="0" sz="1400" spc="-5">
                <a:latin typeface="Arial"/>
                <a:cs typeface="Arial"/>
              </a:rPr>
              <a:t>melekat </a:t>
            </a:r>
            <a:r>
              <a:rPr dirty="0" sz="1400" spc="-10">
                <a:latin typeface="Arial"/>
                <a:cs typeface="Arial"/>
              </a:rPr>
              <a:t>dalam </a:t>
            </a:r>
            <a:r>
              <a:rPr dirty="0" sz="1400" spc="-5">
                <a:latin typeface="Arial"/>
                <a:cs typeface="Arial"/>
              </a:rPr>
              <a:t>diri pelajar </a:t>
            </a:r>
            <a:r>
              <a:rPr dirty="0" sz="1400">
                <a:latin typeface="Arial"/>
                <a:cs typeface="Arial"/>
              </a:rPr>
              <a:t>saat ini, </a:t>
            </a:r>
            <a:r>
              <a:rPr dirty="0" sz="1400" spc="-5">
                <a:latin typeface="Arial"/>
                <a:cs typeface="Arial"/>
              </a:rPr>
              <a:t>maka keterampilan berkomunikasi </a:t>
            </a:r>
            <a:r>
              <a:rPr dirty="0" sz="1400" spc="-15">
                <a:latin typeface="Arial"/>
                <a:cs typeface="Arial"/>
              </a:rPr>
              <a:t>yang </a:t>
            </a:r>
            <a:r>
              <a:rPr dirty="0" sz="1400">
                <a:latin typeface="Arial"/>
                <a:cs typeface="Arial"/>
              </a:rPr>
              <a:t>baik </a:t>
            </a:r>
            <a:r>
              <a:rPr dirty="0" sz="1400" spc="-5">
                <a:latin typeface="Arial"/>
                <a:cs typeface="Arial"/>
              </a:rPr>
              <a:t>dan sopan menjadi  perhatian kita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bersama.</a:t>
            </a:r>
            <a:endParaRPr sz="1400">
              <a:latin typeface="Arial"/>
              <a:cs typeface="Arial"/>
            </a:endParaRPr>
          </a:p>
          <a:p>
            <a:pPr algn="just" marL="29845" marR="5080" indent="4572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Namun, pada perjalanannya, </a:t>
            </a:r>
            <a:r>
              <a:rPr dirty="0" sz="1400">
                <a:latin typeface="Arial"/>
                <a:cs typeface="Arial"/>
              </a:rPr>
              <a:t>membina </a:t>
            </a:r>
            <a:r>
              <a:rPr dirty="0" sz="1400" spc="-5">
                <a:latin typeface="Arial"/>
                <a:cs typeface="Arial"/>
              </a:rPr>
              <a:t>relasi dengan saling menghormati tidaklah mudah.  </a:t>
            </a:r>
            <a:r>
              <a:rPr dirty="0" sz="1400">
                <a:latin typeface="Arial"/>
                <a:cs typeface="Arial"/>
              </a:rPr>
              <a:t>Tidak </a:t>
            </a:r>
            <a:r>
              <a:rPr dirty="0" sz="1400" spc="-5">
                <a:latin typeface="Arial"/>
                <a:cs typeface="Arial"/>
              </a:rPr>
              <a:t>sedikit kita </a:t>
            </a:r>
            <a:r>
              <a:rPr dirty="0" sz="1400">
                <a:latin typeface="Arial"/>
                <a:cs typeface="Arial"/>
              </a:rPr>
              <a:t>menemukan </a:t>
            </a:r>
            <a:r>
              <a:rPr dirty="0" sz="1400" spc="-10">
                <a:latin typeface="Arial"/>
                <a:cs typeface="Arial"/>
              </a:rPr>
              <a:t>adanya </a:t>
            </a:r>
            <a:r>
              <a:rPr dirty="0" sz="1400" spc="-5">
                <a:latin typeface="Arial"/>
                <a:cs typeface="Arial"/>
              </a:rPr>
              <a:t>praktik </a:t>
            </a:r>
            <a:r>
              <a:rPr dirty="0" sz="1400">
                <a:latin typeface="Arial"/>
                <a:cs typeface="Arial"/>
              </a:rPr>
              <a:t>perundungan </a:t>
            </a:r>
            <a:r>
              <a:rPr dirty="0" sz="1400" spc="-10">
                <a:latin typeface="Arial"/>
                <a:cs typeface="Arial"/>
              </a:rPr>
              <a:t>yang </a:t>
            </a:r>
            <a:r>
              <a:rPr dirty="0" sz="1400" spc="-5">
                <a:latin typeface="Arial"/>
                <a:cs typeface="Arial"/>
              </a:rPr>
              <a:t>beredar di </a:t>
            </a:r>
            <a:r>
              <a:rPr dirty="0" sz="1400">
                <a:latin typeface="Arial"/>
                <a:cs typeface="Arial"/>
              </a:rPr>
              <a:t>dunia </a:t>
            </a:r>
            <a:r>
              <a:rPr dirty="0" sz="1400" spc="-10">
                <a:latin typeface="Arial"/>
                <a:cs typeface="Arial"/>
              </a:rPr>
              <a:t>maya </a:t>
            </a:r>
            <a:r>
              <a:rPr dirty="0" sz="1400">
                <a:latin typeface="Arial"/>
                <a:cs typeface="Arial"/>
              </a:rPr>
              <a:t>dengan  dalih </a:t>
            </a:r>
            <a:r>
              <a:rPr dirty="0" sz="1400" spc="-5">
                <a:latin typeface="Arial"/>
                <a:cs typeface="Arial"/>
              </a:rPr>
              <a:t>candaan atau gurauan. Berdasarkan survey </a:t>
            </a:r>
            <a:r>
              <a:rPr dirty="0" sz="1400" spc="-15">
                <a:latin typeface="Arial"/>
                <a:cs typeface="Arial"/>
              </a:rPr>
              <a:t>yang </a:t>
            </a:r>
            <a:r>
              <a:rPr dirty="0" sz="1400">
                <a:latin typeface="Arial"/>
                <a:cs typeface="Arial"/>
              </a:rPr>
              <a:t>dilakukan di </a:t>
            </a:r>
            <a:r>
              <a:rPr dirty="0" sz="1400" spc="-5">
                <a:latin typeface="Arial"/>
                <a:cs typeface="Arial"/>
              </a:rPr>
              <a:t>Indonesia pada </a:t>
            </a:r>
            <a:r>
              <a:rPr dirty="0" sz="1400" spc="-10">
                <a:latin typeface="Arial"/>
                <a:cs typeface="Arial"/>
              </a:rPr>
              <a:t>periode </a:t>
            </a:r>
            <a:r>
              <a:rPr dirty="0" sz="1400">
                <a:latin typeface="Arial"/>
                <a:cs typeface="Arial"/>
              </a:rPr>
              <a:t>9 </a:t>
            </a:r>
            <a:r>
              <a:rPr dirty="0" sz="1400" spc="-10">
                <a:latin typeface="Arial"/>
                <a:cs typeface="Arial"/>
              </a:rPr>
              <a:t>Maret  </a:t>
            </a:r>
            <a:r>
              <a:rPr dirty="0" sz="1400" spc="-5">
                <a:latin typeface="Arial"/>
                <a:cs typeface="Arial"/>
              </a:rPr>
              <a:t>hingga 4 April 2019 dengan 5.900 responden, didapat </a:t>
            </a:r>
            <a:r>
              <a:rPr dirty="0" sz="1400" spc="-10">
                <a:latin typeface="Arial"/>
                <a:cs typeface="Arial"/>
              </a:rPr>
              <a:t>bahwa </a:t>
            </a:r>
            <a:r>
              <a:rPr dirty="0" sz="1400" spc="5">
                <a:latin typeface="Arial"/>
                <a:cs typeface="Arial"/>
              </a:rPr>
              <a:t>49% </a:t>
            </a:r>
            <a:r>
              <a:rPr dirty="0" sz="1400" spc="-5">
                <a:latin typeface="Arial"/>
                <a:cs typeface="Arial"/>
              </a:rPr>
              <a:t>responden menyatakan </a:t>
            </a:r>
            <a:r>
              <a:rPr dirty="0" sz="1400" spc="-10">
                <a:latin typeface="Arial"/>
                <a:cs typeface="Arial"/>
              </a:rPr>
              <a:t>bahwa  </a:t>
            </a:r>
            <a:r>
              <a:rPr dirty="0" sz="1400">
                <a:latin typeface="Arial"/>
                <a:cs typeface="Arial"/>
              </a:rPr>
              <a:t>mereka </a:t>
            </a:r>
            <a:r>
              <a:rPr dirty="0" sz="1400" spc="-5">
                <a:latin typeface="Arial"/>
                <a:cs typeface="Arial"/>
              </a:rPr>
              <a:t>mengalami perundungan </a:t>
            </a:r>
            <a:r>
              <a:rPr dirty="0" sz="1400">
                <a:latin typeface="Arial"/>
                <a:cs typeface="Arial"/>
              </a:rPr>
              <a:t>dunia </a:t>
            </a:r>
            <a:r>
              <a:rPr dirty="0" sz="1400" spc="-10">
                <a:latin typeface="Arial"/>
                <a:cs typeface="Arial"/>
              </a:rPr>
              <a:t>maya </a:t>
            </a:r>
            <a:r>
              <a:rPr dirty="0" sz="1400">
                <a:latin typeface="Arial"/>
                <a:cs typeface="Arial"/>
              </a:rPr>
              <a:t>dalam </a:t>
            </a:r>
            <a:r>
              <a:rPr dirty="0" sz="1400" spc="-5">
                <a:latin typeface="Arial"/>
                <a:cs typeface="Arial"/>
              </a:rPr>
              <a:t>media sosial. Kegiatan digital </a:t>
            </a:r>
            <a:r>
              <a:rPr dirty="0" sz="1400" spc="-15">
                <a:latin typeface="Arial"/>
                <a:cs typeface="Arial"/>
              </a:rPr>
              <a:t>yang </a:t>
            </a:r>
            <a:r>
              <a:rPr dirty="0" sz="1400">
                <a:latin typeface="Arial"/>
                <a:cs typeface="Arial"/>
              </a:rPr>
              <a:t>popular </a:t>
            </a:r>
            <a:r>
              <a:rPr dirty="0" sz="1400" spc="-5">
                <a:latin typeface="Arial"/>
                <a:cs typeface="Arial"/>
              </a:rPr>
              <a:t>di  </a:t>
            </a:r>
            <a:r>
              <a:rPr dirty="0" sz="1400">
                <a:latin typeface="Arial"/>
                <a:cs typeface="Arial"/>
              </a:rPr>
              <a:t>kalangan </a:t>
            </a:r>
            <a:r>
              <a:rPr dirty="0" sz="1400" spc="-5">
                <a:latin typeface="Arial"/>
                <a:cs typeface="Arial"/>
              </a:rPr>
              <a:t>masyarakat </a:t>
            </a:r>
            <a:r>
              <a:rPr dirty="0" sz="1400">
                <a:latin typeface="Arial"/>
                <a:cs typeface="Arial"/>
              </a:rPr>
              <a:t>Indonesia adalah menulis pesan dan mengakses media</a:t>
            </a:r>
            <a:r>
              <a:rPr dirty="0" sz="1400" spc="-25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sosial.</a:t>
            </a:r>
            <a:endParaRPr sz="1400">
              <a:latin typeface="Arial"/>
              <a:cs typeface="Arial"/>
            </a:endParaRPr>
          </a:p>
          <a:p>
            <a:pPr algn="just" marL="12700" marR="2005330" indent="457200">
              <a:lnSpc>
                <a:spcPct val="100000"/>
              </a:lnSpc>
              <a:spcBef>
                <a:spcPts val="680"/>
              </a:spcBef>
            </a:pPr>
            <a:r>
              <a:rPr dirty="0" sz="1400" spc="-5">
                <a:latin typeface="Arial"/>
                <a:cs typeface="Arial"/>
              </a:rPr>
              <a:t>Praktik perundungan </a:t>
            </a:r>
            <a:r>
              <a:rPr dirty="0" sz="1400" spc="-15">
                <a:latin typeface="Arial"/>
                <a:cs typeface="Arial"/>
              </a:rPr>
              <a:t>yang </a:t>
            </a:r>
            <a:r>
              <a:rPr dirty="0" sz="1400" spc="-5">
                <a:latin typeface="Arial"/>
                <a:cs typeface="Arial"/>
              </a:rPr>
              <a:t>dilakukan oleh kalangan pelajar di </a:t>
            </a:r>
            <a:r>
              <a:rPr dirty="0" sz="1400">
                <a:latin typeface="Arial"/>
                <a:cs typeface="Arial"/>
              </a:rPr>
              <a:t>media  sosial </a:t>
            </a:r>
            <a:r>
              <a:rPr dirty="0" sz="1400" spc="-5">
                <a:latin typeface="Arial"/>
                <a:cs typeface="Arial"/>
              </a:rPr>
              <a:t>dapat menghambat perkembangan </a:t>
            </a:r>
            <a:r>
              <a:rPr dirty="0" sz="1400" spc="-15">
                <a:latin typeface="Arial"/>
                <a:cs typeface="Arial"/>
              </a:rPr>
              <a:t>jiwa </a:t>
            </a:r>
            <a:r>
              <a:rPr dirty="0" sz="1400" spc="-5">
                <a:latin typeface="Arial"/>
                <a:cs typeface="Arial"/>
              </a:rPr>
              <a:t>dan raga pelajar;  pengalaman </a:t>
            </a:r>
            <a:r>
              <a:rPr dirty="0" sz="1400">
                <a:latin typeface="Arial"/>
                <a:cs typeface="Arial"/>
              </a:rPr>
              <a:t>akan </a:t>
            </a:r>
            <a:r>
              <a:rPr dirty="0" sz="1400" spc="-10">
                <a:latin typeface="Arial"/>
                <a:cs typeface="Arial"/>
              </a:rPr>
              <a:t>ketidakpercayaan </a:t>
            </a:r>
            <a:r>
              <a:rPr dirty="0" sz="1400">
                <a:latin typeface="Arial"/>
                <a:cs typeface="Arial"/>
              </a:rPr>
              <a:t>diri, </a:t>
            </a:r>
            <a:r>
              <a:rPr dirty="0" sz="1400" spc="-5" i="1">
                <a:latin typeface="Arial"/>
                <a:cs typeface="Arial"/>
              </a:rPr>
              <a:t>feeling insecure</a:t>
            </a:r>
            <a:r>
              <a:rPr dirty="0" sz="1400" spc="-5">
                <a:latin typeface="Arial"/>
                <a:cs typeface="Arial"/>
              </a:rPr>
              <a:t>, </a:t>
            </a:r>
            <a:r>
              <a:rPr dirty="0" sz="1400" spc="-10">
                <a:latin typeface="Arial"/>
                <a:cs typeface="Arial"/>
              </a:rPr>
              <a:t>stres, </a:t>
            </a:r>
            <a:r>
              <a:rPr dirty="0" sz="1400" spc="-5">
                <a:latin typeface="Arial"/>
                <a:cs typeface="Arial"/>
              </a:rPr>
              <a:t>depresi  </a:t>
            </a:r>
            <a:r>
              <a:rPr dirty="0" sz="1400">
                <a:latin typeface="Arial"/>
                <a:cs typeface="Arial"/>
              </a:rPr>
              <a:t>hingga </a:t>
            </a:r>
            <a:r>
              <a:rPr dirty="0" sz="1400" spc="-5">
                <a:latin typeface="Arial"/>
                <a:cs typeface="Arial"/>
              </a:rPr>
              <a:t>gangguan pencernaan dan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kecemasan.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927" y="4221162"/>
            <a:ext cx="52832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4120" algn="l"/>
                <a:tab pos="1681480" algn="l"/>
                <a:tab pos="2921635" algn="l"/>
                <a:tab pos="3627754" algn="l"/>
                <a:tab pos="4234815" algn="l"/>
                <a:tab pos="4940935" algn="l"/>
              </a:tabLst>
            </a:pPr>
            <a:r>
              <a:rPr dirty="0" sz="1400" spc="5">
                <a:latin typeface="Arial"/>
                <a:cs typeface="Arial"/>
              </a:rPr>
              <a:t>m</a:t>
            </a:r>
            <a:r>
              <a:rPr dirty="0" sz="1400" spc="-2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5">
                <a:latin typeface="Arial"/>
                <a:cs typeface="Arial"/>
              </a:rPr>
              <a:t>f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 spc="5">
                <a:latin typeface="Arial"/>
                <a:cs typeface="Arial"/>
              </a:rPr>
              <a:t>li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asi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dan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5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2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5">
                <a:latin typeface="Arial"/>
                <a:cs typeface="Arial"/>
              </a:rPr>
              <a:t>i</a:t>
            </a:r>
            <a:r>
              <a:rPr dirty="0" sz="1400" spc="-2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gi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pe</a:t>
            </a:r>
            <a:r>
              <a:rPr dirty="0" sz="1400" spc="5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j</a:t>
            </a:r>
            <a:r>
              <a:rPr dirty="0" sz="1400">
                <a:latin typeface="Arial"/>
                <a:cs typeface="Arial"/>
              </a:rPr>
              <a:t>ar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un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uk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 spc="5">
                <a:latin typeface="Arial"/>
                <a:cs typeface="Arial"/>
              </a:rPr>
              <a:t>li</a:t>
            </a:r>
            <a:r>
              <a:rPr dirty="0" sz="1400">
                <a:latin typeface="Arial"/>
                <a:cs typeface="Arial"/>
              </a:rPr>
              <a:t>bat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ak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 spc="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127" y="4008120"/>
            <a:ext cx="54825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  <a:tabLst>
                <a:tab pos="532765" algn="l"/>
                <a:tab pos="1234440" algn="l"/>
                <a:tab pos="1628139" algn="l"/>
                <a:tab pos="2398395" algn="l"/>
                <a:tab pos="3444875" algn="l"/>
                <a:tab pos="4144010" algn="l"/>
                <a:tab pos="4972050" algn="l"/>
              </a:tabLst>
            </a:pPr>
            <a:r>
              <a:rPr dirty="0" sz="1400" spc="-10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5">
                <a:latin typeface="Arial"/>
                <a:cs typeface="Arial"/>
              </a:rPr>
              <a:t>eh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5">
                <a:latin typeface="Arial"/>
                <a:cs typeface="Arial"/>
              </a:rPr>
              <a:t>k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5">
                <a:latin typeface="Arial"/>
                <a:cs typeface="Arial"/>
              </a:rPr>
              <a:t>ren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u,	</a:t>
            </a:r>
            <a:r>
              <a:rPr dirty="0" sz="1400" spc="-5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k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5">
                <a:latin typeface="Arial"/>
                <a:cs typeface="Arial"/>
              </a:rPr>
              <a:t>ah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upakan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 spc="-25">
                <a:latin typeface="Arial"/>
                <a:cs typeface="Arial"/>
              </a:rPr>
              <a:t>e</a:t>
            </a:r>
            <a:r>
              <a:rPr dirty="0" sz="1400" spc="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pat	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eg</a:t>
            </a:r>
            <a:r>
              <a:rPr dirty="0" sz="1400" spc="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s	</a:t>
            </a:r>
            <a:r>
              <a:rPr dirty="0" sz="1400" spc="-25">
                <a:latin typeface="Arial"/>
                <a:cs typeface="Arial"/>
              </a:rPr>
              <a:t>d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 spc="5">
                <a:latin typeface="Arial"/>
                <a:cs typeface="Arial"/>
              </a:rPr>
              <a:t>l</a:t>
            </a:r>
            <a:r>
              <a:rPr dirty="0" sz="1400" spc="-2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-10">
                <a:latin typeface="Arial"/>
                <a:cs typeface="Arial"/>
              </a:rPr>
              <a:t>l</a:t>
            </a:r>
            <a:r>
              <a:rPr dirty="0" sz="1400" spc="-2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927" y="4435157"/>
            <a:ext cx="59397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menerapkan nilai-nilai luhur Pancasila serta meningkatkan kemampuan  </a:t>
            </a:r>
            <a:r>
              <a:rPr dirty="0" sz="1400">
                <a:latin typeface="Arial"/>
                <a:cs typeface="Arial"/>
              </a:rPr>
              <a:t>dalam memelihara </a:t>
            </a:r>
            <a:r>
              <a:rPr dirty="0" sz="1400" spc="-5">
                <a:latin typeface="Arial"/>
                <a:cs typeface="Arial"/>
              </a:rPr>
              <a:t>kesehatan </a:t>
            </a:r>
            <a:r>
              <a:rPr dirty="0" sz="1400" spc="-15">
                <a:latin typeface="Arial"/>
                <a:cs typeface="Arial"/>
              </a:rPr>
              <a:t>jiwa </a:t>
            </a:r>
            <a:r>
              <a:rPr dirty="0" sz="1400" spc="-5">
                <a:latin typeface="Arial"/>
                <a:cs typeface="Arial"/>
              </a:rPr>
              <a:t>dan raga diri sendiri dan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lingkungannya.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007" y="609346"/>
            <a:ext cx="503364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/>
              <a:t>Cara</a:t>
            </a:r>
            <a:r>
              <a:rPr dirty="0" sz="2000" spc="-80"/>
              <a:t> </a:t>
            </a:r>
            <a:r>
              <a:rPr dirty="0" sz="2000" spc="40"/>
              <a:t>Penggunaan</a:t>
            </a:r>
            <a:r>
              <a:rPr dirty="0" sz="2000" spc="-70"/>
              <a:t> </a:t>
            </a:r>
            <a:r>
              <a:rPr dirty="0" sz="2000" spc="35"/>
              <a:t>Perangkat</a:t>
            </a:r>
            <a:r>
              <a:rPr dirty="0" sz="2000" spc="-60"/>
              <a:t> </a:t>
            </a:r>
            <a:r>
              <a:rPr dirty="0" sz="2000" spc="10"/>
              <a:t>Ajar</a:t>
            </a:r>
            <a:r>
              <a:rPr dirty="0" sz="2000" spc="-85"/>
              <a:t> </a:t>
            </a:r>
            <a:r>
              <a:rPr dirty="0" sz="2000" spc="25"/>
              <a:t>Projek</a:t>
            </a:r>
            <a:r>
              <a:rPr dirty="0" sz="2000" spc="-70"/>
              <a:t> </a:t>
            </a:r>
            <a:r>
              <a:rPr dirty="0" sz="2000" spc="10"/>
              <a:t>ini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958960" y="4911725"/>
            <a:ext cx="1606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40">
                <a:solidFill>
                  <a:srgbClr val="FFFFFF"/>
                </a:solidFill>
                <a:latin typeface="Verdana"/>
                <a:cs typeface="Verdana"/>
              </a:rPr>
              <a:t>12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40500" y="2791460"/>
            <a:ext cx="2601213" cy="2060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5447" y="981075"/>
            <a:ext cx="7777480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Perangkat ajar </a:t>
            </a:r>
            <a:r>
              <a:rPr dirty="0" sz="1400">
                <a:latin typeface="Arial"/>
                <a:cs typeface="Arial"/>
              </a:rPr>
              <a:t>ini </a:t>
            </a:r>
            <a:r>
              <a:rPr dirty="0" sz="1400" spc="-5">
                <a:latin typeface="Arial"/>
                <a:cs typeface="Arial"/>
              </a:rPr>
              <a:t>dirancang untuk memfasilitasi guru </a:t>
            </a:r>
            <a:r>
              <a:rPr dirty="0" sz="1400" spc="-10">
                <a:latin typeface="Arial"/>
                <a:cs typeface="Arial"/>
              </a:rPr>
              <a:t>SMA </a:t>
            </a:r>
            <a:r>
              <a:rPr dirty="0" sz="1400" spc="-5">
                <a:latin typeface="Arial"/>
                <a:cs typeface="Arial"/>
              </a:rPr>
              <a:t>(Fase </a:t>
            </a:r>
            <a:r>
              <a:rPr dirty="0" sz="1400">
                <a:latin typeface="Arial"/>
                <a:cs typeface="Arial"/>
              </a:rPr>
              <a:t>E) </a:t>
            </a:r>
            <a:r>
              <a:rPr dirty="0" sz="1400" spc="-10">
                <a:latin typeface="Arial"/>
                <a:cs typeface="Arial"/>
              </a:rPr>
              <a:t>yang </a:t>
            </a:r>
            <a:r>
              <a:rPr dirty="0" sz="1400" spc="-5">
                <a:latin typeface="Arial"/>
                <a:cs typeface="Arial"/>
              </a:rPr>
              <a:t>berada di </a:t>
            </a:r>
            <a:r>
              <a:rPr dirty="0" sz="1400">
                <a:latin typeface="Arial"/>
                <a:cs typeface="Arial"/>
              </a:rPr>
              <a:t>sekolah  </a:t>
            </a:r>
            <a:r>
              <a:rPr dirty="0" sz="1400" spc="-5">
                <a:latin typeface="Arial"/>
                <a:cs typeface="Arial"/>
              </a:rPr>
              <a:t>penggerak untuk melaksanakan projek </a:t>
            </a:r>
            <a:r>
              <a:rPr dirty="0" sz="1400" spc="-15">
                <a:latin typeface="Arial"/>
                <a:cs typeface="Arial"/>
              </a:rPr>
              <a:t>yang </a:t>
            </a:r>
            <a:r>
              <a:rPr dirty="0" sz="1400" spc="-5">
                <a:latin typeface="Arial"/>
                <a:cs typeface="Arial"/>
              </a:rPr>
              <a:t>mengusung tema Bangunlah </a:t>
            </a:r>
            <a:r>
              <a:rPr dirty="0" sz="1400" spc="-15">
                <a:latin typeface="Arial"/>
                <a:cs typeface="Arial"/>
              </a:rPr>
              <a:t>Jiwa </a:t>
            </a:r>
            <a:r>
              <a:rPr dirty="0" sz="1400" spc="-5">
                <a:latin typeface="Arial"/>
                <a:cs typeface="Arial"/>
              </a:rPr>
              <a:t>dan Raganya. </a:t>
            </a:r>
            <a:r>
              <a:rPr dirty="0" sz="1400">
                <a:latin typeface="Arial"/>
                <a:cs typeface="Arial"/>
              </a:rPr>
              <a:t>Di  </a:t>
            </a:r>
            <a:r>
              <a:rPr dirty="0" sz="1400" spc="-5">
                <a:latin typeface="Arial"/>
                <a:cs typeface="Arial"/>
              </a:rPr>
              <a:t>dalam perangkat ajar untuk projek “Cegah Perundungan Dunia </a:t>
            </a:r>
            <a:r>
              <a:rPr dirty="0" sz="1400" spc="-10">
                <a:latin typeface="Arial"/>
                <a:cs typeface="Arial"/>
              </a:rPr>
              <a:t>Maya” </a:t>
            </a:r>
            <a:r>
              <a:rPr dirty="0" sz="1400">
                <a:latin typeface="Arial"/>
                <a:cs typeface="Arial"/>
              </a:rPr>
              <a:t>ini, ada 15 </a:t>
            </a:r>
            <a:r>
              <a:rPr dirty="0" sz="1400" spc="-5">
                <a:latin typeface="Arial"/>
                <a:cs typeface="Arial"/>
              </a:rPr>
              <a:t>aktivitas </a:t>
            </a:r>
            <a:r>
              <a:rPr dirty="0" sz="1400" spc="-15">
                <a:latin typeface="Arial"/>
                <a:cs typeface="Arial"/>
              </a:rPr>
              <a:t>yang  </a:t>
            </a:r>
            <a:r>
              <a:rPr dirty="0" sz="1400">
                <a:latin typeface="Arial"/>
                <a:cs typeface="Arial"/>
              </a:rPr>
              <a:t>saling </a:t>
            </a:r>
            <a:r>
              <a:rPr dirty="0" sz="1400" spc="-5">
                <a:latin typeface="Arial"/>
                <a:cs typeface="Arial"/>
              </a:rPr>
              <a:t>berkesinambungan. Penulis menyarankan agar projek </a:t>
            </a:r>
            <a:r>
              <a:rPr dirty="0" sz="1400">
                <a:latin typeface="Arial"/>
                <a:cs typeface="Arial"/>
              </a:rPr>
              <a:t>ini </a:t>
            </a:r>
            <a:r>
              <a:rPr dirty="0" sz="1400" spc="-5">
                <a:latin typeface="Arial"/>
                <a:cs typeface="Arial"/>
              </a:rPr>
              <a:t>dilakukan </a:t>
            </a:r>
            <a:r>
              <a:rPr dirty="0" sz="1400" spc="-10">
                <a:latin typeface="Arial"/>
                <a:cs typeface="Arial"/>
              </a:rPr>
              <a:t>pada </a:t>
            </a:r>
            <a:r>
              <a:rPr dirty="0" sz="1400" spc="-5">
                <a:latin typeface="Arial"/>
                <a:cs typeface="Arial"/>
              </a:rPr>
              <a:t>semester pertama  </a:t>
            </a:r>
            <a:r>
              <a:rPr dirty="0" sz="1400">
                <a:latin typeface="Arial"/>
                <a:cs typeface="Arial"/>
              </a:rPr>
              <a:t>kelas X </a:t>
            </a:r>
            <a:r>
              <a:rPr dirty="0" sz="1400" spc="-5">
                <a:latin typeface="Arial"/>
                <a:cs typeface="Arial"/>
              </a:rPr>
              <a:t>karena pada jenjang tersebut </a:t>
            </a:r>
            <a:r>
              <a:rPr dirty="0" sz="1400">
                <a:latin typeface="Arial"/>
                <a:cs typeface="Arial"/>
              </a:rPr>
              <a:t>merupakan </a:t>
            </a:r>
            <a:r>
              <a:rPr dirty="0" sz="1400" spc="-5">
                <a:latin typeface="Arial"/>
                <a:cs typeface="Arial"/>
              </a:rPr>
              <a:t>kesempatan terbaik bagi </a:t>
            </a:r>
            <a:r>
              <a:rPr dirty="0" sz="1400">
                <a:latin typeface="Arial"/>
                <a:cs typeface="Arial"/>
              </a:rPr>
              <a:t>sekolah </a:t>
            </a:r>
            <a:r>
              <a:rPr dirty="0" sz="1400" spc="-10">
                <a:latin typeface="Arial"/>
                <a:cs typeface="Arial"/>
              </a:rPr>
              <a:t>untuk  </a:t>
            </a:r>
            <a:r>
              <a:rPr dirty="0" sz="1400" spc="-5">
                <a:latin typeface="Arial"/>
                <a:cs typeface="Arial"/>
              </a:rPr>
              <a:t>memperkenalkan </a:t>
            </a:r>
            <a:r>
              <a:rPr dirty="0" sz="1400" spc="-10">
                <a:latin typeface="Arial"/>
                <a:cs typeface="Arial"/>
              </a:rPr>
              <a:t>isu </a:t>
            </a:r>
            <a:r>
              <a:rPr dirty="0" sz="1400" spc="-5">
                <a:latin typeface="Arial"/>
                <a:cs typeface="Arial"/>
              </a:rPr>
              <a:t>tersebut </a:t>
            </a:r>
            <a:r>
              <a:rPr dirty="0" sz="1400">
                <a:latin typeface="Arial"/>
                <a:cs typeface="Arial"/>
              </a:rPr>
              <a:t>kepada </a:t>
            </a:r>
            <a:r>
              <a:rPr dirty="0" sz="1400" spc="-5">
                <a:latin typeface="Arial"/>
                <a:cs typeface="Arial"/>
              </a:rPr>
              <a:t>pelajar </a:t>
            </a:r>
            <a:r>
              <a:rPr dirty="0" sz="1400" spc="-10">
                <a:latin typeface="Arial"/>
                <a:cs typeface="Arial"/>
              </a:rPr>
              <a:t>SMA </a:t>
            </a:r>
            <a:r>
              <a:rPr dirty="0" sz="1400" spc="-5">
                <a:latin typeface="Arial"/>
                <a:cs typeface="Arial"/>
              </a:rPr>
              <a:t>tahap awal, </a:t>
            </a:r>
            <a:r>
              <a:rPr dirty="0" sz="1400">
                <a:latin typeface="Arial"/>
                <a:cs typeface="Arial"/>
              </a:rPr>
              <a:t>sehingga </a:t>
            </a:r>
            <a:r>
              <a:rPr dirty="0" sz="1400" spc="-5">
                <a:latin typeface="Arial"/>
                <a:cs typeface="Arial"/>
              </a:rPr>
              <a:t>pelajar dapat  mencurahkan </a:t>
            </a:r>
            <a:r>
              <a:rPr dirty="0" sz="1400" spc="-10">
                <a:latin typeface="Arial"/>
                <a:cs typeface="Arial"/>
              </a:rPr>
              <a:t>waktunya </a:t>
            </a:r>
            <a:r>
              <a:rPr dirty="0" sz="1400" spc="-5">
                <a:latin typeface="Arial"/>
                <a:cs typeface="Arial"/>
              </a:rPr>
              <a:t>untuk melakukan projek dan </a:t>
            </a:r>
            <a:r>
              <a:rPr dirty="0" sz="1400" spc="-10">
                <a:latin typeface="Arial"/>
                <a:cs typeface="Arial"/>
              </a:rPr>
              <a:t>menerapkannya </a:t>
            </a:r>
            <a:r>
              <a:rPr dirty="0" sz="1400" spc="-5">
                <a:latin typeface="Arial"/>
                <a:cs typeface="Arial"/>
              </a:rPr>
              <a:t>secara </a:t>
            </a:r>
            <a:r>
              <a:rPr dirty="0" sz="1400">
                <a:latin typeface="Arial"/>
                <a:cs typeface="Arial"/>
              </a:rPr>
              <a:t>maksimal </a:t>
            </a:r>
            <a:r>
              <a:rPr dirty="0" sz="1400" spc="-10">
                <a:latin typeface="Arial"/>
                <a:cs typeface="Arial"/>
              </a:rPr>
              <a:t>selama  mengenyam </a:t>
            </a:r>
            <a:r>
              <a:rPr dirty="0" sz="1400" spc="-5">
                <a:latin typeface="Arial"/>
                <a:cs typeface="Arial"/>
              </a:rPr>
              <a:t>pendidikan di </a:t>
            </a:r>
            <a:r>
              <a:rPr dirty="0" sz="1400" spc="-10">
                <a:latin typeface="Arial"/>
                <a:cs typeface="Arial"/>
              </a:rPr>
              <a:t>SMA. </a:t>
            </a:r>
            <a:r>
              <a:rPr dirty="0" sz="1400" spc="5">
                <a:latin typeface="Arial"/>
                <a:cs typeface="Arial"/>
              </a:rPr>
              <a:t>Waktu </a:t>
            </a:r>
            <a:r>
              <a:rPr dirty="0" sz="1400" spc="-15">
                <a:latin typeface="Arial"/>
                <a:cs typeface="Arial"/>
              </a:rPr>
              <a:t>yang </a:t>
            </a:r>
            <a:r>
              <a:rPr dirty="0" sz="1400" spc="-5">
                <a:latin typeface="Arial"/>
                <a:cs typeface="Arial"/>
              </a:rPr>
              <a:t>direkomendasikan untuk pelaksanaan projek </a:t>
            </a:r>
            <a:r>
              <a:rPr dirty="0" sz="1400" spc="-10">
                <a:latin typeface="Arial"/>
                <a:cs typeface="Arial"/>
              </a:rPr>
              <a:t>ini  </a:t>
            </a:r>
            <a:r>
              <a:rPr dirty="0" sz="1400">
                <a:latin typeface="Arial"/>
                <a:cs typeface="Arial"/>
              </a:rPr>
              <a:t>adalah 1 </a:t>
            </a:r>
            <a:r>
              <a:rPr dirty="0" sz="1400" spc="-5">
                <a:latin typeface="Arial"/>
                <a:cs typeface="Arial"/>
              </a:rPr>
              <a:t>(satu) semester, </a:t>
            </a:r>
            <a:r>
              <a:rPr dirty="0" sz="1400">
                <a:latin typeface="Arial"/>
                <a:cs typeface="Arial"/>
              </a:rPr>
              <a:t>dengan </a:t>
            </a:r>
            <a:r>
              <a:rPr dirty="0" sz="1400" spc="-5">
                <a:latin typeface="Arial"/>
                <a:cs typeface="Arial"/>
              </a:rPr>
              <a:t>total kurang </a:t>
            </a:r>
            <a:r>
              <a:rPr dirty="0" sz="1400">
                <a:latin typeface="Arial"/>
                <a:cs typeface="Arial"/>
              </a:rPr>
              <a:t>lebih 72 </a:t>
            </a:r>
            <a:r>
              <a:rPr dirty="0" sz="1400" spc="-5">
                <a:latin typeface="Arial"/>
                <a:cs typeface="Arial"/>
              </a:rPr>
              <a:t>jam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pelajaran.</a:t>
            </a:r>
            <a:endParaRPr sz="1400">
              <a:latin typeface="Arial"/>
              <a:cs typeface="Arial"/>
            </a:endParaRPr>
          </a:p>
          <a:p>
            <a:pPr algn="just" marL="12700" marR="1403350" indent="457200">
              <a:lnSpc>
                <a:spcPct val="100000"/>
              </a:lnSpc>
              <a:spcBef>
                <a:spcPts val="1205"/>
              </a:spcBef>
            </a:pPr>
            <a:r>
              <a:rPr dirty="0" sz="1400" spc="-5">
                <a:latin typeface="Arial"/>
                <a:cs typeface="Arial"/>
              </a:rPr>
              <a:t>Karena kondisi tiap sekolah beragam, tim </a:t>
            </a:r>
            <a:r>
              <a:rPr dirty="0" sz="1400" spc="-10">
                <a:latin typeface="Arial"/>
                <a:cs typeface="Arial"/>
              </a:rPr>
              <a:t>penyusun </a:t>
            </a:r>
            <a:r>
              <a:rPr dirty="0" sz="1400" spc="-5">
                <a:latin typeface="Arial"/>
                <a:cs typeface="Arial"/>
              </a:rPr>
              <a:t>memberikan  kebebasan kepala sekolah </a:t>
            </a:r>
            <a:r>
              <a:rPr dirty="0" sz="1400" spc="-10">
                <a:latin typeface="Arial"/>
                <a:cs typeface="Arial"/>
              </a:rPr>
              <a:t>dan </a:t>
            </a:r>
            <a:r>
              <a:rPr dirty="0" sz="1400" spc="-5">
                <a:latin typeface="Arial"/>
                <a:cs typeface="Arial"/>
              </a:rPr>
              <a:t>guru dalam menyesuaikan </a:t>
            </a:r>
            <a:r>
              <a:rPr dirty="0" sz="1400">
                <a:latin typeface="Arial"/>
                <a:cs typeface="Arial"/>
              </a:rPr>
              <a:t>jumlah aktivitas,  alokasi </a:t>
            </a:r>
            <a:r>
              <a:rPr dirty="0" sz="1400" spc="-10">
                <a:latin typeface="Arial"/>
                <a:cs typeface="Arial"/>
              </a:rPr>
              <a:t>waktu </a:t>
            </a:r>
            <a:r>
              <a:rPr dirty="0" sz="1400" spc="-5">
                <a:latin typeface="Arial"/>
                <a:cs typeface="Arial"/>
              </a:rPr>
              <a:t>per aktivitas, dan melaksanakan tindakan aksi. </a:t>
            </a:r>
            <a:r>
              <a:rPr dirty="0" sz="1400" spc="-10">
                <a:latin typeface="Arial"/>
                <a:cs typeface="Arial"/>
              </a:rPr>
              <a:t>Materi </a:t>
            </a:r>
            <a:r>
              <a:rPr dirty="0" sz="1400" spc="-5">
                <a:latin typeface="Arial"/>
                <a:cs typeface="Arial"/>
              </a:rPr>
              <a:t>ataupun  rancangan aktivitas juga </a:t>
            </a:r>
            <a:r>
              <a:rPr dirty="0" sz="1400">
                <a:latin typeface="Arial"/>
                <a:cs typeface="Arial"/>
              </a:rPr>
              <a:t>bisa </a:t>
            </a:r>
            <a:r>
              <a:rPr dirty="0" sz="1400" spc="-5">
                <a:latin typeface="Arial"/>
                <a:cs typeface="Arial"/>
              </a:rPr>
              <a:t>disesuaikan agar projek </a:t>
            </a:r>
            <a:r>
              <a:rPr dirty="0" sz="1400">
                <a:latin typeface="Arial"/>
                <a:cs typeface="Arial"/>
              </a:rPr>
              <a:t>bisa </a:t>
            </a:r>
            <a:r>
              <a:rPr dirty="0" sz="1400" spc="-5">
                <a:latin typeface="Arial"/>
                <a:cs typeface="Arial"/>
              </a:rPr>
              <a:t>berjalan efektif sesuai  </a:t>
            </a:r>
            <a:r>
              <a:rPr dirty="0" sz="1400">
                <a:latin typeface="Arial"/>
                <a:cs typeface="Arial"/>
              </a:rPr>
              <a:t>dengan </a:t>
            </a:r>
            <a:r>
              <a:rPr dirty="0" sz="1400" spc="-5">
                <a:latin typeface="Arial"/>
                <a:cs typeface="Arial"/>
              </a:rPr>
              <a:t>kebutuhan murid </a:t>
            </a:r>
            <a:r>
              <a:rPr dirty="0" sz="1400">
                <a:latin typeface="Arial"/>
                <a:cs typeface="Arial"/>
              </a:rPr>
              <a:t>dan kondisi </a:t>
            </a:r>
            <a:r>
              <a:rPr dirty="0" sz="1400" spc="-5">
                <a:latin typeface="Arial"/>
                <a:cs typeface="Arial"/>
              </a:rPr>
              <a:t>sekolah. </a:t>
            </a:r>
            <a:r>
              <a:rPr dirty="0" sz="1400">
                <a:latin typeface="Arial"/>
                <a:cs typeface="Arial"/>
              </a:rPr>
              <a:t>Kami </a:t>
            </a:r>
            <a:r>
              <a:rPr dirty="0" sz="1400" spc="-5">
                <a:latin typeface="Arial"/>
                <a:cs typeface="Arial"/>
              </a:rPr>
              <a:t>juga memberikan </a:t>
            </a:r>
            <a:r>
              <a:rPr dirty="0" sz="1400" spc="-10">
                <a:latin typeface="Arial"/>
                <a:cs typeface="Arial"/>
              </a:rPr>
              <a:t>saran  </a:t>
            </a:r>
            <a:r>
              <a:rPr dirty="0" sz="1400" spc="-5">
                <a:latin typeface="Arial"/>
                <a:cs typeface="Arial"/>
              </a:rPr>
              <a:t>praktis berupa tips serta alternatif pelaksanaan beberapa aktivitas, dan  </a:t>
            </a:r>
            <a:r>
              <a:rPr dirty="0" sz="1400">
                <a:latin typeface="Arial"/>
                <a:cs typeface="Arial"/>
              </a:rPr>
              <a:t>rekomendasi </a:t>
            </a:r>
            <a:r>
              <a:rPr dirty="0" sz="1400" spc="-5">
                <a:latin typeface="Arial"/>
                <a:cs typeface="Arial"/>
              </a:rPr>
              <a:t>aktivitas pengayaan, jika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diperlukan.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540" y="12698"/>
            <a:ext cx="7993062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2284" y="2052637"/>
            <a:ext cx="229616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FC0"/>
                </a:solidFill>
              </a:rPr>
              <a:t>Aktivitas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8661" y="885761"/>
            <a:ext cx="4946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350" b="1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93280" y="2887979"/>
            <a:ext cx="1231900" cy="1168400"/>
            <a:chOff x="7193280" y="2887979"/>
            <a:chExt cx="1231900" cy="1168400"/>
          </a:xfrm>
        </p:grpSpPr>
        <p:sp>
          <p:nvSpPr>
            <p:cNvPr id="6" name="object 6"/>
            <p:cNvSpPr/>
            <p:nvPr/>
          </p:nvSpPr>
          <p:spPr>
            <a:xfrm>
              <a:off x="7193280" y="2933826"/>
              <a:ext cx="1231819" cy="11225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02943" y="3276345"/>
              <a:ext cx="245745" cy="432434"/>
            </a:xfrm>
            <a:custGeom>
              <a:avLst/>
              <a:gdLst/>
              <a:ahLst/>
              <a:cxnLst/>
              <a:rect l="l" t="t" r="r" b="b"/>
              <a:pathLst>
                <a:path w="245745" h="432435">
                  <a:moveTo>
                    <a:pt x="44259" y="137413"/>
                  </a:moveTo>
                  <a:lnTo>
                    <a:pt x="47515" y="158748"/>
                  </a:lnTo>
                  <a:lnTo>
                    <a:pt x="47259" y="179879"/>
                  </a:lnTo>
                  <a:lnTo>
                    <a:pt x="43312" y="200511"/>
                  </a:lnTo>
                  <a:lnTo>
                    <a:pt x="35496" y="220344"/>
                  </a:lnTo>
                  <a:lnTo>
                    <a:pt x="27531" y="236438"/>
                  </a:lnTo>
                  <a:lnTo>
                    <a:pt x="19875" y="252698"/>
                  </a:lnTo>
                  <a:lnTo>
                    <a:pt x="12600" y="269101"/>
                  </a:lnTo>
                  <a:lnTo>
                    <a:pt x="5778" y="285622"/>
                  </a:lnTo>
                  <a:lnTo>
                    <a:pt x="1746" y="298313"/>
                  </a:lnTo>
                  <a:lnTo>
                    <a:pt x="0" y="311038"/>
                  </a:lnTo>
                  <a:lnTo>
                    <a:pt x="920" y="323788"/>
                  </a:lnTo>
                  <a:lnTo>
                    <a:pt x="4889" y="336549"/>
                  </a:lnTo>
                  <a:lnTo>
                    <a:pt x="8826" y="348257"/>
                  </a:lnTo>
                  <a:lnTo>
                    <a:pt x="10668" y="360108"/>
                  </a:lnTo>
                  <a:lnTo>
                    <a:pt x="10890" y="372054"/>
                  </a:lnTo>
                  <a:lnTo>
                    <a:pt x="9969" y="384047"/>
                  </a:lnTo>
                  <a:lnTo>
                    <a:pt x="9229" y="392789"/>
                  </a:lnTo>
                  <a:lnTo>
                    <a:pt x="8810" y="401494"/>
                  </a:lnTo>
                  <a:lnTo>
                    <a:pt x="8318" y="418845"/>
                  </a:lnTo>
                  <a:lnTo>
                    <a:pt x="8318" y="423290"/>
                  </a:lnTo>
                  <a:lnTo>
                    <a:pt x="5270" y="428116"/>
                  </a:lnTo>
                  <a:lnTo>
                    <a:pt x="10223" y="432053"/>
                  </a:lnTo>
                  <a:lnTo>
                    <a:pt x="11398" y="410727"/>
                  </a:lnTo>
                  <a:lnTo>
                    <a:pt x="13239" y="389461"/>
                  </a:lnTo>
                  <a:lnTo>
                    <a:pt x="16081" y="368313"/>
                  </a:lnTo>
                  <a:lnTo>
                    <a:pt x="20256" y="347344"/>
                  </a:lnTo>
                  <a:lnTo>
                    <a:pt x="25973" y="326812"/>
                  </a:lnTo>
                  <a:lnTo>
                    <a:pt x="32083" y="306339"/>
                  </a:lnTo>
                  <a:lnTo>
                    <a:pt x="36883" y="285605"/>
                  </a:lnTo>
                  <a:lnTo>
                    <a:pt x="40221" y="245826"/>
                  </a:lnTo>
                  <a:lnTo>
                    <a:pt x="44402" y="227663"/>
                  </a:lnTo>
                  <a:lnTo>
                    <a:pt x="49655" y="209619"/>
                  </a:lnTo>
                  <a:lnTo>
                    <a:pt x="54419" y="191515"/>
                  </a:lnTo>
                  <a:lnTo>
                    <a:pt x="55689" y="184530"/>
                  </a:lnTo>
                  <a:lnTo>
                    <a:pt x="59118" y="178942"/>
                  </a:lnTo>
                  <a:lnTo>
                    <a:pt x="67881" y="177037"/>
                  </a:lnTo>
                  <a:lnTo>
                    <a:pt x="71183" y="176148"/>
                  </a:lnTo>
                  <a:lnTo>
                    <a:pt x="81503" y="176148"/>
                  </a:lnTo>
                  <a:lnTo>
                    <a:pt x="79184" y="173608"/>
                  </a:lnTo>
                  <a:lnTo>
                    <a:pt x="75628" y="169290"/>
                  </a:lnTo>
                  <a:lnTo>
                    <a:pt x="68458" y="161506"/>
                  </a:lnTo>
                  <a:lnTo>
                    <a:pt x="51500" y="145127"/>
                  </a:lnTo>
                  <a:lnTo>
                    <a:pt x="44259" y="137413"/>
                  </a:lnTo>
                  <a:close/>
                </a:path>
                <a:path w="245745" h="432435">
                  <a:moveTo>
                    <a:pt x="158166" y="194944"/>
                  </a:moveTo>
                  <a:lnTo>
                    <a:pt x="86423" y="194944"/>
                  </a:lnTo>
                  <a:lnTo>
                    <a:pt x="88963" y="195452"/>
                  </a:lnTo>
                  <a:lnTo>
                    <a:pt x="91249" y="196214"/>
                  </a:lnTo>
                  <a:lnTo>
                    <a:pt x="103874" y="200735"/>
                  </a:lnTo>
                  <a:lnTo>
                    <a:pt x="116046" y="205993"/>
                  </a:lnTo>
                  <a:lnTo>
                    <a:pt x="128075" y="211538"/>
                  </a:lnTo>
                  <a:lnTo>
                    <a:pt x="140271" y="216915"/>
                  </a:lnTo>
                  <a:lnTo>
                    <a:pt x="145732" y="219201"/>
                  </a:lnTo>
                  <a:lnTo>
                    <a:pt x="141033" y="221233"/>
                  </a:lnTo>
                  <a:lnTo>
                    <a:pt x="138747" y="222630"/>
                  </a:lnTo>
                  <a:lnTo>
                    <a:pt x="124610" y="233570"/>
                  </a:lnTo>
                  <a:lnTo>
                    <a:pt x="114236" y="246618"/>
                  </a:lnTo>
                  <a:lnTo>
                    <a:pt x="106243" y="260975"/>
                  </a:lnTo>
                  <a:lnTo>
                    <a:pt x="99250" y="275843"/>
                  </a:lnTo>
                  <a:lnTo>
                    <a:pt x="102044" y="283463"/>
                  </a:lnTo>
                  <a:lnTo>
                    <a:pt x="101155" y="291337"/>
                  </a:lnTo>
                  <a:lnTo>
                    <a:pt x="93408" y="325373"/>
                  </a:lnTo>
                  <a:lnTo>
                    <a:pt x="92467" y="330711"/>
                  </a:lnTo>
                  <a:lnTo>
                    <a:pt x="92139" y="336549"/>
                  </a:lnTo>
                  <a:lnTo>
                    <a:pt x="92014" y="340142"/>
                  </a:lnTo>
                  <a:lnTo>
                    <a:pt x="91872" y="345912"/>
                  </a:lnTo>
                  <a:lnTo>
                    <a:pt x="91503" y="354964"/>
                  </a:lnTo>
                  <a:lnTo>
                    <a:pt x="97437" y="340142"/>
                  </a:lnTo>
                  <a:lnTo>
                    <a:pt x="113149" y="301916"/>
                  </a:lnTo>
                  <a:lnTo>
                    <a:pt x="135509" y="248316"/>
                  </a:lnTo>
                  <a:lnTo>
                    <a:pt x="158166" y="194944"/>
                  </a:lnTo>
                  <a:close/>
                </a:path>
                <a:path w="245745" h="432435">
                  <a:moveTo>
                    <a:pt x="81503" y="176148"/>
                  </a:moveTo>
                  <a:lnTo>
                    <a:pt x="71183" y="176148"/>
                  </a:lnTo>
                  <a:lnTo>
                    <a:pt x="74231" y="177164"/>
                  </a:lnTo>
                  <a:lnTo>
                    <a:pt x="76517" y="179069"/>
                  </a:lnTo>
                  <a:lnTo>
                    <a:pt x="79057" y="181228"/>
                  </a:lnTo>
                  <a:lnTo>
                    <a:pt x="78803" y="183768"/>
                  </a:lnTo>
                  <a:lnTo>
                    <a:pt x="77152" y="185927"/>
                  </a:lnTo>
                  <a:lnTo>
                    <a:pt x="71056" y="193420"/>
                  </a:lnTo>
                  <a:lnTo>
                    <a:pt x="75247" y="195071"/>
                  </a:lnTo>
                  <a:lnTo>
                    <a:pt x="83756" y="194944"/>
                  </a:lnTo>
                  <a:lnTo>
                    <a:pt x="158166" y="194944"/>
                  </a:lnTo>
                  <a:lnTo>
                    <a:pt x="161381" y="187372"/>
                  </a:lnTo>
                  <a:lnTo>
                    <a:pt x="166105" y="176529"/>
                  </a:lnTo>
                  <a:lnTo>
                    <a:pt x="81851" y="176529"/>
                  </a:lnTo>
                  <a:lnTo>
                    <a:pt x="81503" y="176148"/>
                  </a:lnTo>
                  <a:close/>
                </a:path>
                <a:path w="245745" h="432435">
                  <a:moveTo>
                    <a:pt x="245173" y="0"/>
                  </a:moveTo>
                  <a:lnTo>
                    <a:pt x="235902" y="253"/>
                  </a:lnTo>
                  <a:lnTo>
                    <a:pt x="237045" y="6730"/>
                  </a:lnTo>
                  <a:lnTo>
                    <a:pt x="238950" y="10667"/>
                  </a:lnTo>
                  <a:lnTo>
                    <a:pt x="233489" y="17525"/>
                  </a:lnTo>
                  <a:lnTo>
                    <a:pt x="207581" y="48545"/>
                  </a:lnTo>
                  <a:lnTo>
                    <a:pt x="174249" y="84887"/>
                  </a:lnTo>
                  <a:lnTo>
                    <a:pt x="153479" y="101853"/>
                  </a:lnTo>
                  <a:lnTo>
                    <a:pt x="135895" y="118407"/>
                  </a:lnTo>
                  <a:lnTo>
                    <a:pt x="118443" y="135032"/>
                  </a:lnTo>
                  <a:lnTo>
                    <a:pt x="101776" y="152181"/>
                  </a:lnTo>
                  <a:lnTo>
                    <a:pt x="86550" y="170306"/>
                  </a:lnTo>
                  <a:lnTo>
                    <a:pt x="81851" y="176529"/>
                  </a:lnTo>
                  <a:lnTo>
                    <a:pt x="166105" y="176529"/>
                  </a:lnTo>
                  <a:lnTo>
                    <a:pt x="187635" y="127111"/>
                  </a:lnTo>
                  <a:lnTo>
                    <a:pt x="211137" y="75564"/>
                  </a:lnTo>
                  <a:lnTo>
                    <a:pt x="219057" y="59253"/>
                  </a:lnTo>
                  <a:lnTo>
                    <a:pt x="227250" y="42989"/>
                  </a:lnTo>
                  <a:lnTo>
                    <a:pt x="235229" y="26630"/>
                  </a:lnTo>
                  <a:lnTo>
                    <a:pt x="242506" y="10032"/>
                  </a:lnTo>
                  <a:lnTo>
                    <a:pt x="244538" y="4317"/>
                  </a:lnTo>
                  <a:lnTo>
                    <a:pt x="245173" y="0"/>
                  </a:lnTo>
                  <a:close/>
                </a:path>
              </a:pathLst>
            </a:custGeom>
            <a:solidFill>
              <a:srgbClr val="E4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10500" y="3451913"/>
              <a:ext cx="139700" cy="448945"/>
            </a:xfrm>
            <a:custGeom>
              <a:avLst/>
              <a:gdLst/>
              <a:ahLst/>
              <a:cxnLst/>
              <a:rect l="l" t="t" r="r" b="b"/>
              <a:pathLst>
                <a:path w="139700" h="448945">
                  <a:moveTo>
                    <a:pt x="61098" y="0"/>
                  </a:moveTo>
                  <a:lnTo>
                    <a:pt x="54355" y="2105"/>
                  </a:lnTo>
                  <a:lnTo>
                    <a:pt x="48641" y="4772"/>
                  </a:lnTo>
                  <a:lnTo>
                    <a:pt x="45720" y="9090"/>
                  </a:lnTo>
                  <a:lnTo>
                    <a:pt x="41909" y="20139"/>
                  </a:lnTo>
                  <a:lnTo>
                    <a:pt x="42545" y="26108"/>
                  </a:lnTo>
                  <a:lnTo>
                    <a:pt x="40004" y="31442"/>
                  </a:lnTo>
                  <a:lnTo>
                    <a:pt x="29485" y="69250"/>
                  </a:lnTo>
                  <a:lnTo>
                    <a:pt x="26707" y="97075"/>
                  </a:lnTo>
                  <a:lnTo>
                    <a:pt x="25003" y="111976"/>
                  </a:lnTo>
                  <a:lnTo>
                    <a:pt x="22226" y="126710"/>
                  </a:lnTo>
                  <a:lnTo>
                    <a:pt x="8626" y="169416"/>
                  </a:lnTo>
                  <a:lnTo>
                    <a:pt x="3254" y="198066"/>
                  </a:lnTo>
                  <a:lnTo>
                    <a:pt x="668" y="227002"/>
                  </a:lnTo>
                  <a:lnTo>
                    <a:pt x="0" y="256105"/>
                  </a:lnTo>
                  <a:lnTo>
                    <a:pt x="2545" y="305109"/>
                  </a:lnTo>
                  <a:lnTo>
                    <a:pt x="8556" y="362590"/>
                  </a:lnTo>
                  <a:lnTo>
                    <a:pt x="15591" y="412262"/>
                  </a:lnTo>
                  <a:lnTo>
                    <a:pt x="32257" y="448650"/>
                  </a:lnTo>
                  <a:lnTo>
                    <a:pt x="53213" y="442846"/>
                  </a:lnTo>
                  <a:lnTo>
                    <a:pt x="55499" y="439455"/>
                  </a:lnTo>
                  <a:lnTo>
                    <a:pt x="53594" y="429930"/>
                  </a:lnTo>
                  <a:lnTo>
                    <a:pt x="53794" y="412823"/>
                  </a:lnTo>
                  <a:lnTo>
                    <a:pt x="55292" y="374698"/>
                  </a:lnTo>
                  <a:lnTo>
                    <a:pt x="58005" y="328828"/>
                  </a:lnTo>
                  <a:lnTo>
                    <a:pt x="61849" y="288490"/>
                  </a:lnTo>
                  <a:lnTo>
                    <a:pt x="67341" y="246215"/>
                  </a:lnTo>
                  <a:lnTo>
                    <a:pt x="77597" y="204797"/>
                  </a:lnTo>
                  <a:lnTo>
                    <a:pt x="86562" y="169933"/>
                  </a:lnTo>
                  <a:lnTo>
                    <a:pt x="89026" y="139916"/>
                  </a:lnTo>
                  <a:lnTo>
                    <a:pt x="89777" y="116304"/>
                  </a:lnTo>
                  <a:lnTo>
                    <a:pt x="93599" y="100657"/>
                  </a:lnTo>
                  <a:lnTo>
                    <a:pt x="120816" y="59598"/>
                  </a:lnTo>
                  <a:lnTo>
                    <a:pt x="139319" y="45158"/>
                  </a:lnTo>
                  <a:lnTo>
                    <a:pt x="137032" y="40713"/>
                  </a:lnTo>
                  <a:lnTo>
                    <a:pt x="131952" y="38554"/>
                  </a:lnTo>
                  <a:lnTo>
                    <a:pt x="106251" y="26727"/>
                  </a:lnTo>
                  <a:lnTo>
                    <a:pt x="93037" y="21570"/>
                  </a:lnTo>
                  <a:lnTo>
                    <a:pt x="79121" y="17853"/>
                  </a:lnTo>
                  <a:lnTo>
                    <a:pt x="73659" y="16837"/>
                  </a:lnTo>
                  <a:lnTo>
                    <a:pt x="72008" y="15313"/>
                  </a:lnTo>
                  <a:lnTo>
                    <a:pt x="72135" y="10233"/>
                  </a:lnTo>
                  <a:lnTo>
                    <a:pt x="70822" y="4409"/>
                  </a:lnTo>
                  <a:lnTo>
                    <a:pt x="66865" y="883"/>
                  </a:lnTo>
                  <a:lnTo>
                    <a:pt x="61098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48600" y="3481704"/>
              <a:ext cx="61594" cy="282575"/>
            </a:xfrm>
            <a:custGeom>
              <a:avLst/>
              <a:gdLst/>
              <a:ahLst/>
              <a:cxnLst/>
              <a:rect l="l" t="t" r="r" b="b"/>
              <a:pathLst>
                <a:path w="61595" h="282575">
                  <a:moveTo>
                    <a:pt x="50926" y="0"/>
                  </a:moveTo>
                  <a:lnTo>
                    <a:pt x="45974" y="381"/>
                  </a:lnTo>
                  <a:lnTo>
                    <a:pt x="43306" y="4191"/>
                  </a:lnTo>
                  <a:lnTo>
                    <a:pt x="33365" y="18043"/>
                  </a:lnTo>
                  <a:lnTo>
                    <a:pt x="9398" y="62103"/>
                  </a:lnTo>
                  <a:lnTo>
                    <a:pt x="1698" y="101774"/>
                  </a:lnTo>
                  <a:lnTo>
                    <a:pt x="0" y="142113"/>
                  </a:lnTo>
                  <a:lnTo>
                    <a:pt x="666" y="174668"/>
                  </a:lnTo>
                  <a:lnTo>
                    <a:pt x="2095" y="217678"/>
                  </a:lnTo>
                  <a:lnTo>
                    <a:pt x="4000" y="258020"/>
                  </a:lnTo>
                  <a:lnTo>
                    <a:pt x="6096" y="282575"/>
                  </a:lnTo>
                  <a:lnTo>
                    <a:pt x="7659" y="276858"/>
                  </a:lnTo>
                  <a:lnTo>
                    <a:pt x="10699" y="262080"/>
                  </a:lnTo>
                  <a:lnTo>
                    <a:pt x="15311" y="240659"/>
                  </a:lnTo>
                  <a:lnTo>
                    <a:pt x="32779" y="173349"/>
                  </a:lnTo>
                  <a:lnTo>
                    <a:pt x="43672" y="133651"/>
                  </a:lnTo>
                  <a:lnTo>
                    <a:pt x="58800" y="80391"/>
                  </a:lnTo>
                  <a:lnTo>
                    <a:pt x="60071" y="76200"/>
                  </a:lnTo>
                  <a:lnTo>
                    <a:pt x="59340" y="73279"/>
                  </a:lnTo>
                  <a:lnTo>
                    <a:pt x="25780" y="73279"/>
                  </a:lnTo>
                  <a:lnTo>
                    <a:pt x="25526" y="70612"/>
                  </a:lnTo>
                  <a:lnTo>
                    <a:pt x="27685" y="70612"/>
                  </a:lnTo>
                  <a:lnTo>
                    <a:pt x="28701" y="69723"/>
                  </a:lnTo>
                  <a:lnTo>
                    <a:pt x="33101" y="67534"/>
                  </a:lnTo>
                  <a:lnTo>
                    <a:pt x="37988" y="65643"/>
                  </a:lnTo>
                  <a:lnTo>
                    <a:pt x="40614" y="62489"/>
                  </a:lnTo>
                  <a:lnTo>
                    <a:pt x="38226" y="56515"/>
                  </a:lnTo>
                  <a:lnTo>
                    <a:pt x="37592" y="55753"/>
                  </a:lnTo>
                  <a:lnTo>
                    <a:pt x="39116" y="53467"/>
                  </a:lnTo>
                  <a:lnTo>
                    <a:pt x="40131" y="52070"/>
                  </a:lnTo>
                  <a:lnTo>
                    <a:pt x="43260" y="46607"/>
                  </a:lnTo>
                  <a:lnTo>
                    <a:pt x="46608" y="41275"/>
                  </a:lnTo>
                  <a:lnTo>
                    <a:pt x="49783" y="35941"/>
                  </a:lnTo>
                  <a:lnTo>
                    <a:pt x="53528" y="29765"/>
                  </a:lnTo>
                  <a:lnTo>
                    <a:pt x="56975" y="23495"/>
                  </a:lnTo>
                  <a:lnTo>
                    <a:pt x="59588" y="16938"/>
                  </a:lnTo>
                  <a:lnTo>
                    <a:pt x="60832" y="9906"/>
                  </a:lnTo>
                  <a:lnTo>
                    <a:pt x="61214" y="5969"/>
                  </a:lnTo>
                  <a:lnTo>
                    <a:pt x="60071" y="2667"/>
                  </a:lnTo>
                  <a:lnTo>
                    <a:pt x="55372" y="1270"/>
                  </a:lnTo>
                  <a:lnTo>
                    <a:pt x="50926" y="0"/>
                  </a:lnTo>
                  <a:close/>
                </a:path>
                <a:path w="61595" h="282575">
                  <a:moveTo>
                    <a:pt x="53467" y="69215"/>
                  </a:moveTo>
                  <a:lnTo>
                    <a:pt x="46676" y="71028"/>
                  </a:lnTo>
                  <a:lnTo>
                    <a:pt x="39814" y="72199"/>
                  </a:lnTo>
                  <a:lnTo>
                    <a:pt x="32857" y="72894"/>
                  </a:lnTo>
                  <a:lnTo>
                    <a:pt x="25780" y="73279"/>
                  </a:lnTo>
                  <a:lnTo>
                    <a:pt x="59340" y="73279"/>
                  </a:lnTo>
                  <a:lnTo>
                    <a:pt x="58927" y="71628"/>
                  </a:lnTo>
                  <a:lnTo>
                    <a:pt x="53467" y="6921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49160" y="3713479"/>
              <a:ext cx="30988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28280" y="3192889"/>
              <a:ext cx="218440" cy="263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92028" y="2887979"/>
              <a:ext cx="394335" cy="300990"/>
            </a:xfrm>
            <a:custGeom>
              <a:avLst/>
              <a:gdLst/>
              <a:ahLst/>
              <a:cxnLst/>
              <a:rect l="l" t="t" r="r" b="b"/>
              <a:pathLst>
                <a:path w="394334" h="300989">
                  <a:moveTo>
                    <a:pt x="204501" y="0"/>
                  </a:moveTo>
                  <a:lnTo>
                    <a:pt x="206025" y="4190"/>
                  </a:lnTo>
                  <a:lnTo>
                    <a:pt x="210216" y="5714"/>
                  </a:lnTo>
                  <a:lnTo>
                    <a:pt x="215677" y="11049"/>
                  </a:lnTo>
                  <a:lnTo>
                    <a:pt x="221519" y="13843"/>
                  </a:lnTo>
                  <a:lnTo>
                    <a:pt x="216947" y="21589"/>
                  </a:lnTo>
                  <a:lnTo>
                    <a:pt x="210724" y="19176"/>
                  </a:lnTo>
                  <a:lnTo>
                    <a:pt x="165258" y="10159"/>
                  </a:lnTo>
                  <a:lnTo>
                    <a:pt x="155700" y="9100"/>
                  </a:lnTo>
                  <a:lnTo>
                    <a:pt x="146796" y="9969"/>
                  </a:lnTo>
                  <a:lnTo>
                    <a:pt x="138487" y="12838"/>
                  </a:lnTo>
                  <a:lnTo>
                    <a:pt x="130714" y="17780"/>
                  </a:lnTo>
                  <a:lnTo>
                    <a:pt x="123866" y="23260"/>
                  </a:lnTo>
                  <a:lnTo>
                    <a:pt x="116792" y="28574"/>
                  </a:lnTo>
                  <a:lnTo>
                    <a:pt x="109408" y="33603"/>
                  </a:lnTo>
                  <a:lnTo>
                    <a:pt x="98837" y="39877"/>
                  </a:lnTo>
                  <a:lnTo>
                    <a:pt x="95281" y="42671"/>
                  </a:lnTo>
                  <a:lnTo>
                    <a:pt x="88042" y="38226"/>
                  </a:lnTo>
                  <a:lnTo>
                    <a:pt x="91090" y="34543"/>
                  </a:lnTo>
                  <a:lnTo>
                    <a:pt x="95789" y="25400"/>
                  </a:lnTo>
                  <a:lnTo>
                    <a:pt x="99599" y="19557"/>
                  </a:lnTo>
                  <a:lnTo>
                    <a:pt x="103028" y="13462"/>
                  </a:lnTo>
                  <a:lnTo>
                    <a:pt x="92785" y="19736"/>
                  </a:lnTo>
                  <a:lnTo>
                    <a:pt x="84042" y="27368"/>
                  </a:lnTo>
                  <a:lnTo>
                    <a:pt x="76061" y="35857"/>
                  </a:lnTo>
                  <a:lnTo>
                    <a:pt x="68103" y="44703"/>
                  </a:lnTo>
                  <a:lnTo>
                    <a:pt x="67540" y="37171"/>
                  </a:lnTo>
                  <a:lnTo>
                    <a:pt x="68833" y="30257"/>
                  </a:lnTo>
                  <a:lnTo>
                    <a:pt x="73183" y="16382"/>
                  </a:lnTo>
                  <a:lnTo>
                    <a:pt x="61118" y="28273"/>
                  </a:lnTo>
                  <a:lnTo>
                    <a:pt x="52482" y="41211"/>
                  </a:lnTo>
                  <a:lnTo>
                    <a:pt x="46894" y="55387"/>
                  </a:lnTo>
                  <a:lnTo>
                    <a:pt x="43973" y="70993"/>
                  </a:lnTo>
                  <a:lnTo>
                    <a:pt x="38141" y="61942"/>
                  </a:lnTo>
                  <a:lnTo>
                    <a:pt x="36369" y="52689"/>
                  </a:lnTo>
                  <a:lnTo>
                    <a:pt x="35954" y="43507"/>
                  </a:lnTo>
                  <a:lnTo>
                    <a:pt x="34194" y="34670"/>
                  </a:lnTo>
                  <a:lnTo>
                    <a:pt x="12190" y="68935"/>
                  </a:lnTo>
                  <a:lnTo>
                    <a:pt x="0" y="112490"/>
                  </a:lnTo>
                  <a:lnTo>
                    <a:pt x="2047" y="129647"/>
                  </a:lnTo>
                  <a:lnTo>
                    <a:pt x="8286" y="146684"/>
                  </a:lnTo>
                  <a:lnTo>
                    <a:pt x="13277" y="158460"/>
                  </a:lnTo>
                  <a:lnTo>
                    <a:pt x="16589" y="170402"/>
                  </a:lnTo>
                  <a:lnTo>
                    <a:pt x="18162" y="182582"/>
                  </a:lnTo>
                  <a:lnTo>
                    <a:pt x="17938" y="195071"/>
                  </a:lnTo>
                  <a:lnTo>
                    <a:pt x="18399" y="214963"/>
                  </a:lnTo>
                  <a:lnTo>
                    <a:pt x="22955" y="233902"/>
                  </a:lnTo>
                  <a:lnTo>
                    <a:pt x="31226" y="251936"/>
                  </a:lnTo>
                  <a:lnTo>
                    <a:pt x="42830" y="269113"/>
                  </a:lnTo>
                  <a:lnTo>
                    <a:pt x="46386" y="265430"/>
                  </a:lnTo>
                  <a:lnTo>
                    <a:pt x="44354" y="261238"/>
                  </a:lnTo>
                  <a:lnTo>
                    <a:pt x="41364" y="245274"/>
                  </a:lnTo>
                  <a:lnTo>
                    <a:pt x="39576" y="233187"/>
                  </a:lnTo>
                  <a:lnTo>
                    <a:pt x="38431" y="221029"/>
                  </a:lnTo>
                  <a:lnTo>
                    <a:pt x="38131" y="208787"/>
                  </a:lnTo>
                  <a:lnTo>
                    <a:pt x="40651" y="189624"/>
                  </a:lnTo>
                  <a:lnTo>
                    <a:pt x="48387" y="176355"/>
                  </a:lnTo>
                  <a:lnTo>
                    <a:pt x="62456" y="167872"/>
                  </a:lnTo>
                  <a:lnTo>
                    <a:pt x="83978" y="163068"/>
                  </a:lnTo>
                  <a:lnTo>
                    <a:pt x="102361" y="160924"/>
                  </a:lnTo>
                  <a:lnTo>
                    <a:pt x="111517" y="159621"/>
                  </a:lnTo>
                  <a:lnTo>
                    <a:pt x="156368" y="144399"/>
                  </a:lnTo>
                  <a:lnTo>
                    <a:pt x="183800" y="129031"/>
                  </a:lnTo>
                  <a:lnTo>
                    <a:pt x="194716" y="123765"/>
                  </a:lnTo>
                  <a:lnTo>
                    <a:pt x="206168" y="120141"/>
                  </a:lnTo>
                  <a:lnTo>
                    <a:pt x="218215" y="118137"/>
                  </a:lnTo>
                  <a:lnTo>
                    <a:pt x="230917" y="117728"/>
                  </a:lnTo>
                  <a:lnTo>
                    <a:pt x="243306" y="119022"/>
                  </a:lnTo>
                  <a:lnTo>
                    <a:pt x="252301" y="122459"/>
                  </a:lnTo>
                  <a:lnTo>
                    <a:pt x="258796" y="128801"/>
                  </a:lnTo>
                  <a:lnTo>
                    <a:pt x="263683" y="138811"/>
                  </a:lnTo>
                  <a:lnTo>
                    <a:pt x="268128" y="151383"/>
                  </a:lnTo>
                  <a:lnTo>
                    <a:pt x="271811" y="157225"/>
                  </a:lnTo>
                  <a:lnTo>
                    <a:pt x="282045" y="170541"/>
                  </a:lnTo>
                  <a:lnTo>
                    <a:pt x="293671" y="182880"/>
                  </a:lnTo>
                  <a:lnTo>
                    <a:pt x="305798" y="194837"/>
                  </a:lnTo>
                  <a:lnTo>
                    <a:pt x="317531" y="207009"/>
                  </a:lnTo>
                  <a:lnTo>
                    <a:pt x="337343" y="241426"/>
                  </a:lnTo>
                  <a:lnTo>
                    <a:pt x="342707" y="253839"/>
                  </a:lnTo>
                  <a:lnTo>
                    <a:pt x="347297" y="266430"/>
                  </a:lnTo>
                  <a:lnTo>
                    <a:pt x="359060" y="300608"/>
                  </a:lnTo>
                  <a:lnTo>
                    <a:pt x="370490" y="298831"/>
                  </a:lnTo>
                  <a:lnTo>
                    <a:pt x="369347" y="293496"/>
                  </a:lnTo>
                  <a:lnTo>
                    <a:pt x="367913" y="281922"/>
                  </a:lnTo>
                  <a:lnTo>
                    <a:pt x="366061" y="274208"/>
                  </a:lnTo>
                  <a:lnTo>
                    <a:pt x="363662" y="266614"/>
                  </a:lnTo>
                  <a:lnTo>
                    <a:pt x="360965" y="259080"/>
                  </a:lnTo>
                  <a:lnTo>
                    <a:pt x="358538" y="249830"/>
                  </a:lnTo>
                  <a:lnTo>
                    <a:pt x="357743" y="239950"/>
                  </a:lnTo>
                  <a:lnTo>
                    <a:pt x="358876" y="229951"/>
                  </a:lnTo>
                  <a:lnTo>
                    <a:pt x="362235" y="220344"/>
                  </a:lnTo>
                  <a:lnTo>
                    <a:pt x="380396" y="193547"/>
                  </a:lnTo>
                  <a:lnTo>
                    <a:pt x="383317" y="188340"/>
                  </a:lnTo>
                  <a:lnTo>
                    <a:pt x="389413" y="185927"/>
                  </a:lnTo>
                  <a:lnTo>
                    <a:pt x="393731" y="181737"/>
                  </a:lnTo>
                  <a:lnTo>
                    <a:pt x="392080" y="175768"/>
                  </a:lnTo>
                  <a:lnTo>
                    <a:pt x="389921" y="169799"/>
                  </a:lnTo>
                  <a:lnTo>
                    <a:pt x="388016" y="163575"/>
                  </a:lnTo>
                  <a:lnTo>
                    <a:pt x="371617" y="119427"/>
                  </a:lnTo>
                  <a:lnTo>
                    <a:pt x="342931" y="80518"/>
                  </a:lnTo>
                  <a:lnTo>
                    <a:pt x="288909" y="39830"/>
                  </a:lnTo>
                  <a:lnTo>
                    <a:pt x="228123" y="6857"/>
                  </a:lnTo>
                  <a:lnTo>
                    <a:pt x="213391" y="634"/>
                  </a:lnTo>
                  <a:lnTo>
                    <a:pt x="204501" y="0"/>
                  </a:lnTo>
                  <a:close/>
                </a:path>
              </a:pathLst>
            </a:custGeom>
            <a:solidFill>
              <a:srgbClr val="765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97140" y="3081019"/>
              <a:ext cx="375920" cy="172720"/>
            </a:xfrm>
            <a:custGeom>
              <a:avLst/>
              <a:gdLst/>
              <a:ahLst/>
              <a:cxnLst/>
              <a:rect l="l" t="t" r="r" b="b"/>
              <a:pathLst>
                <a:path w="375920" h="172720">
                  <a:moveTo>
                    <a:pt x="375919" y="0"/>
                  </a:moveTo>
                  <a:lnTo>
                    <a:pt x="325008" y="9159"/>
                  </a:lnTo>
                  <a:lnTo>
                    <a:pt x="288563" y="20591"/>
                  </a:lnTo>
                  <a:lnTo>
                    <a:pt x="277018" y="24272"/>
                  </a:lnTo>
                  <a:lnTo>
                    <a:pt x="265235" y="27310"/>
                  </a:lnTo>
                  <a:lnTo>
                    <a:pt x="229034" y="34254"/>
                  </a:lnTo>
                  <a:lnTo>
                    <a:pt x="205247" y="39909"/>
                  </a:lnTo>
                  <a:lnTo>
                    <a:pt x="182246" y="47327"/>
                  </a:lnTo>
                  <a:lnTo>
                    <a:pt x="160400" y="57150"/>
                  </a:lnTo>
                  <a:lnTo>
                    <a:pt x="142442" y="65537"/>
                  </a:lnTo>
                  <a:lnTo>
                    <a:pt x="123793" y="71866"/>
                  </a:lnTo>
                  <a:lnTo>
                    <a:pt x="104429" y="76170"/>
                  </a:lnTo>
                  <a:lnTo>
                    <a:pt x="75035" y="79712"/>
                  </a:lnTo>
                  <a:lnTo>
                    <a:pt x="66182" y="81248"/>
                  </a:lnTo>
                  <a:lnTo>
                    <a:pt x="26161" y="95123"/>
                  </a:lnTo>
                  <a:lnTo>
                    <a:pt x="0" y="113220"/>
                  </a:lnTo>
                  <a:lnTo>
                    <a:pt x="1321" y="118177"/>
                  </a:lnTo>
                  <a:lnTo>
                    <a:pt x="6095" y="122300"/>
                  </a:lnTo>
                  <a:lnTo>
                    <a:pt x="13039" y="126690"/>
                  </a:lnTo>
                  <a:lnTo>
                    <a:pt x="18589" y="131889"/>
                  </a:lnTo>
                  <a:lnTo>
                    <a:pt x="23258" y="137660"/>
                  </a:lnTo>
                  <a:lnTo>
                    <a:pt x="27558" y="143763"/>
                  </a:lnTo>
                  <a:lnTo>
                    <a:pt x="35629" y="154318"/>
                  </a:lnTo>
                  <a:lnTo>
                    <a:pt x="45069" y="163337"/>
                  </a:lnTo>
                  <a:lnTo>
                    <a:pt x="56866" y="169713"/>
                  </a:lnTo>
                  <a:lnTo>
                    <a:pt x="72008" y="172338"/>
                  </a:lnTo>
                  <a:lnTo>
                    <a:pt x="82049" y="172630"/>
                  </a:lnTo>
                  <a:lnTo>
                    <a:pt x="91471" y="171053"/>
                  </a:lnTo>
                  <a:lnTo>
                    <a:pt x="122267" y="145819"/>
                  </a:lnTo>
                  <a:lnTo>
                    <a:pt x="125856" y="126746"/>
                  </a:lnTo>
                  <a:lnTo>
                    <a:pt x="125856" y="120523"/>
                  </a:lnTo>
                  <a:lnTo>
                    <a:pt x="127380" y="107823"/>
                  </a:lnTo>
                  <a:lnTo>
                    <a:pt x="130131" y="99740"/>
                  </a:lnTo>
                  <a:lnTo>
                    <a:pt x="134905" y="95742"/>
                  </a:lnTo>
                  <a:lnTo>
                    <a:pt x="141632" y="95910"/>
                  </a:lnTo>
                  <a:lnTo>
                    <a:pt x="150240" y="100330"/>
                  </a:lnTo>
                  <a:lnTo>
                    <a:pt x="157073" y="105142"/>
                  </a:lnTo>
                  <a:lnTo>
                    <a:pt x="177164" y="120268"/>
                  </a:lnTo>
                  <a:lnTo>
                    <a:pt x="186166" y="125791"/>
                  </a:lnTo>
                  <a:lnTo>
                    <a:pt x="195833" y="129682"/>
                  </a:lnTo>
                  <a:lnTo>
                    <a:pt x="206168" y="131788"/>
                  </a:lnTo>
                  <a:lnTo>
                    <a:pt x="217169" y="131953"/>
                  </a:lnTo>
                  <a:lnTo>
                    <a:pt x="228979" y="130554"/>
                  </a:lnTo>
                  <a:lnTo>
                    <a:pt x="271414" y="114311"/>
                  </a:lnTo>
                  <a:lnTo>
                    <a:pt x="281558" y="88773"/>
                  </a:lnTo>
                  <a:lnTo>
                    <a:pt x="278891" y="53593"/>
                  </a:lnTo>
                  <a:lnTo>
                    <a:pt x="280669" y="47625"/>
                  </a:lnTo>
                  <a:lnTo>
                    <a:pt x="356742" y="29082"/>
                  </a:lnTo>
                  <a:lnTo>
                    <a:pt x="366379" y="13684"/>
                  </a:lnTo>
                  <a:lnTo>
                    <a:pt x="375919" y="0"/>
                  </a:lnTo>
                  <a:close/>
                </a:path>
              </a:pathLst>
            </a:custGeom>
            <a:solidFill>
              <a:srgbClr val="333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54699" y="3124072"/>
              <a:ext cx="119300" cy="864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618730" y="3169908"/>
              <a:ext cx="100329" cy="758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07732" y="3731259"/>
              <a:ext cx="94501" cy="939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15860" y="3881244"/>
              <a:ext cx="127000" cy="1395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86800" y="4683815"/>
              <a:ext cx="457200" cy="459740"/>
            </a:xfrm>
            <a:custGeom>
              <a:avLst/>
              <a:gdLst/>
              <a:ahLst/>
              <a:cxnLst/>
              <a:rect l="l" t="t" r="r" b="b"/>
              <a:pathLst>
                <a:path w="457200" h="459739">
                  <a:moveTo>
                    <a:pt x="457198" y="0"/>
                  </a:moveTo>
                  <a:lnTo>
                    <a:pt x="0" y="459683"/>
                  </a:lnTo>
                  <a:lnTo>
                    <a:pt x="457198" y="459683"/>
                  </a:lnTo>
                  <a:lnTo>
                    <a:pt x="457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956293" y="4911725"/>
            <a:ext cx="1631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29">
                <a:solidFill>
                  <a:srgbClr val="007AB8"/>
                </a:solidFill>
                <a:latin typeface="Verdana"/>
                <a:cs typeface="Verdana"/>
              </a:rPr>
              <a:t>14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5800" y="180339"/>
              <a:ext cx="541020" cy="1216660"/>
            </a:xfrm>
            <a:custGeom>
              <a:avLst/>
              <a:gdLst/>
              <a:ahLst/>
              <a:cxnLst/>
              <a:rect l="l" t="t" r="r" b="b"/>
              <a:pathLst>
                <a:path w="541019" h="1216660">
                  <a:moveTo>
                    <a:pt x="264147" y="50419"/>
                  </a:moveTo>
                  <a:lnTo>
                    <a:pt x="263004" y="43053"/>
                  </a:lnTo>
                  <a:lnTo>
                    <a:pt x="263004" y="39370"/>
                  </a:lnTo>
                  <a:lnTo>
                    <a:pt x="260731" y="35687"/>
                  </a:lnTo>
                  <a:lnTo>
                    <a:pt x="258457" y="30226"/>
                  </a:lnTo>
                  <a:lnTo>
                    <a:pt x="256171" y="28321"/>
                  </a:lnTo>
                  <a:lnTo>
                    <a:pt x="253911" y="24638"/>
                  </a:lnTo>
                  <a:lnTo>
                    <a:pt x="250494" y="24638"/>
                  </a:lnTo>
                  <a:lnTo>
                    <a:pt x="248221" y="22860"/>
                  </a:lnTo>
                  <a:lnTo>
                    <a:pt x="243662" y="24638"/>
                  </a:lnTo>
                  <a:lnTo>
                    <a:pt x="241388" y="24638"/>
                  </a:lnTo>
                  <a:lnTo>
                    <a:pt x="237972" y="28321"/>
                  </a:lnTo>
                  <a:lnTo>
                    <a:pt x="235699" y="30226"/>
                  </a:lnTo>
                  <a:lnTo>
                    <a:pt x="234556" y="35687"/>
                  </a:lnTo>
                  <a:lnTo>
                    <a:pt x="232295" y="39370"/>
                  </a:lnTo>
                  <a:lnTo>
                    <a:pt x="231152" y="43053"/>
                  </a:lnTo>
                  <a:lnTo>
                    <a:pt x="231152" y="56007"/>
                  </a:lnTo>
                  <a:lnTo>
                    <a:pt x="232295" y="59690"/>
                  </a:lnTo>
                  <a:lnTo>
                    <a:pt x="234556" y="63373"/>
                  </a:lnTo>
                  <a:lnTo>
                    <a:pt x="235699" y="68834"/>
                  </a:lnTo>
                  <a:lnTo>
                    <a:pt x="237972" y="72517"/>
                  </a:lnTo>
                  <a:lnTo>
                    <a:pt x="241388" y="74422"/>
                  </a:lnTo>
                  <a:lnTo>
                    <a:pt x="243662" y="76200"/>
                  </a:lnTo>
                  <a:lnTo>
                    <a:pt x="250494" y="76200"/>
                  </a:lnTo>
                  <a:lnTo>
                    <a:pt x="253911" y="74422"/>
                  </a:lnTo>
                  <a:lnTo>
                    <a:pt x="256171" y="72517"/>
                  </a:lnTo>
                  <a:lnTo>
                    <a:pt x="258457" y="68834"/>
                  </a:lnTo>
                  <a:lnTo>
                    <a:pt x="260731" y="63373"/>
                  </a:lnTo>
                  <a:lnTo>
                    <a:pt x="263004" y="59690"/>
                  </a:lnTo>
                  <a:lnTo>
                    <a:pt x="263004" y="56007"/>
                  </a:lnTo>
                  <a:lnTo>
                    <a:pt x="264147" y="50419"/>
                  </a:lnTo>
                  <a:close/>
                </a:path>
                <a:path w="541019" h="1216660">
                  <a:moveTo>
                    <a:pt x="355600" y="49149"/>
                  </a:moveTo>
                  <a:lnTo>
                    <a:pt x="353390" y="29210"/>
                  </a:lnTo>
                  <a:lnTo>
                    <a:pt x="346773" y="14605"/>
                  </a:lnTo>
                  <a:lnTo>
                    <a:pt x="337959" y="3683"/>
                  </a:lnTo>
                  <a:lnTo>
                    <a:pt x="326936" y="0"/>
                  </a:lnTo>
                  <a:lnTo>
                    <a:pt x="314820" y="3683"/>
                  </a:lnTo>
                  <a:lnTo>
                    <a:pt x="306006" y="14605"/>
                  </a:lnTo>
                  <a:lnTo>
                    <a:pt x="299389" y="29210"/>
                  </a:lnTo>
                  <a:lnTo>
                    <a:pt x="297180" y="49149"/>
                  </a:lnTo>
                  <a:lnTo>
                    <a:pt x="299389" y="67437"/>
                  </a:lnTo>
                  <a:lnTo>
                    <a:pt x="306006" y="81915"/>
                  </a:lnTo>
                  <a:lnTo>
                    <a:pt x="310413" y="89281"/>
                  </a:lnTo>
                  <a:lnTo>
                    <a:pt x="314820" y="92837"/>
                  </a:lnTo>
                  <a:lnTo>
                    <a:pt x="320319" y="96520"/>
                  </a:lnTo>
                  <a:lnTo>
                    <a:pt x="332460" y="96520"/>
                  </a:lnTo>
                  <a:lnTo>
                    <a:pt x="355600" y="49149"/>
                  </a:lnTo>
                  <a:close/>
                </a:path>
                <a:path w="541019" h="1216660">
                  <a:moveTo>
                    <a:pt x="541020" y="1112520"/>
                  </a:moveTo>
                  <a:lnTo>
                    <a:pt x="513524" y="1066723"/>
                  </a:lnTo>
                  <a:lnTo>
                    <a:pt x="439699" y="1031265"/>
                  </a:lnTo>
                  <a:lnTo>
                    <a:pt x="389470" y="1018971"/>
                  </a:lnTo>
                  <a:lnTo>
                    <a:pt x="332536" y="1011135"/>
                  </a:lnTo>
                  <a:lnTo>
                    <a:pt x="270510" y="1008380"/>
                  </a:lnTo>
                  <a:lnTo>
                    <a:pt x="208483" y="1011135"/>
                  </a:lnTo>
                  <a:lnTo>
                    <a:pt x="151536" y="1018971"/>
                  </a:lnTo>
                  <a:lnTo>
                    <a:pt x="101307" y="1031265"/>
                  </a:lnTo>
                  <a:lnTo>
                    <a:pt x="59423" y="1047381"/>
                  </a:lnTo>
                  <a:lnTo>
                    <a:pt x="7137" y="1088644"/>
                  </a:lnTo>
                  <a:lnTo>
                    <a:pt x="0" y="1112520"/>
                  </a:lnTo>
                  <a:lnTo>
                    <a:pt x="7137" y="1136408"/>
                  </a:lnTo>
                  <a:lnTo>
                    <a:pt x="59423" y="1177671"/>
                  </a:lnTo>
                  <a:lnTo>
                    <a:pt x="101307" y="1193787"/>
                  </a:lnTo>
                  <a:lnTo>
                    <a:pt x="151536" y="1206080"/>
                  </a:lnTo>
                  <a:lnTo>
                    <a:pt x="208483" y="1213916"/>
                  </a:lnTo>
                  <a:lnTo>
                    <a:pt x="270510" y="1216660"/>
                  </a:lnTo>
                  <a:lnTo>
                    <a:pt x="332536" y="1213916"/>
                  </a:lnTo>
                  <a:lnTo>
                    <a:pt x="389470" y="1206080"/>
                  </a:lnTo>
                  <a:lnTo>
                    <a:pt x="439699" y="1193787"/>
                  </a:lnTo>
                  <a:lnTo>
                    <a:pt x="481584" y="1177671"/>
                  </a:lnTo>
                  <a:lnTo>
                    <a:pt x="533869" y="1136408"/>
                  </a:lnTo>
                  <a:lnTo>
                    <a:pt x="541020" y="111252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00100" y="1224280"/>
              <a:ext cx="317461" cy="1219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38200" y="756919"/>
              <a:ext cx="271780" cy="515620"/>
            </a:xfrm>
            <a:custGeom>
              <a:avLst/>
              <a:gdLst/>
              <a:ahLst/>
              <a:cxnLst/>
              <a:rect l="l" t="t" r="r" b="b"/>
              <a:pathLst>
                <a:path w="271780" h="515619">
                  <a:moveTo>
                    <a:pt x="4724" y="0"/>
                  </a:moveTo>
                  <a:lnTo>
                    <a:pt x="0" y="260222"/>
                  </a:lnTo>
                  <a:lnTo>
                    <a:pt x="791" y="279074"/>
                  </a:lnTo>
                  <a:lnTo>
                    <a:pt x="6334" y="307212"/>
                  </a:lnTo>
                  <a:lnTo>
                    <a:pt x="21377" y="364307"/>
                  </a:lnTo>
                  <a:lnTo>
                    <a:pt x="50672" y="470026"/>
                  </a:lnTo>
                  <a:lnTo>
                    <a:pt x="63171" y="474069"/>
                  </a:lnTo>
                  <a:lnTo>
                    <a:pt x="76601" y="475694"/>
                  </a:lnTo>
                  <a:lnTo>
                    <a:pt x="90186" y="474866"/>
                  </a:lnTo>
                  <a:lnTo>
                    <a:pt x="103149" y="471550"/>
                  </a:lnTo>
                  <a:lnTo>
                    <a:pt x="104833" y="449633"/>
                  </a:lnTo>
                  <a:lnTo>
                    <a:pt x="108124" y="399367"/>
                  </a:lnTo>
                  <a:lnTo>
                    <a:pt x="110382" y="343981"/>
                  </a:lnTo>
                  <a:lnTo>
                    <a:pt x="108965" y="306704"/>
                  </a:lnTo>
                  <a:lnTo>
                    <a:pt x="106883" y="297019"/>
                  </a:lnTo>
                  <a:lnTo>
                    <a:pt x="104047" y="287416"/>
                  </a:lnTo>
                  <a:lnTo>
                    <a:pt x="100464" y="277933"/>
                  </a:lnTo>
                  <a:lnTo>
                    <a:pt x="96138" y="268604"/>
                  </a:lnTo>
                  <a:lnTo>
                    <a:pt x="116281" y="100710"/>
                  </a:lnTo>
                  <a:lnTo>
                    <a:pt x="124155" y="100329"/>
                  </a:lnTo>
                  <a:lnTo>
                    <a:pt x="134775" y="178673"/>
                  </a:lnTo>
                  <a:lnTo>
                    <a:pt x="143936" y="239258"/>
                  </a:lnTo>
                  <a:lnTo>
                    <a:pt x="152006" y="280924"/>
                  </a:lnTo>
                  <a:lnTo>
                    <a:pt x="156736" y="300614"/>
                  </a:lnTo>
                  <a:lnTo>
                    <a:pt x="161213" y="321484"/>
                  </a:lnTo>
                  <a:lnTo>
                    <a:pt x="166986" y="345378"/>
                  </a:lnTo>
                  <a:lnTo>
                    <a:pt x="175602" y="374141"/>
                  </a:lnTo>
                  <a:lnTo>
                    <a:pt x="184218" y="400139"/>
                  </a:lnTo>
                  <a:lnTo>
                    <a:pt x="219989" y="510920"/>
                  </a:lnTo>
                  <a:lnTo>
                    <a:pt x="231727" y="514421"/>
                  </a:lnTo>
                  <a:lnTo>
                    <a:pt x="244259" y="515588"/>
                  </a:lnTo>
                  <a:lnTo>
                    <a:pt x="256790" y="514421"/>
                  </a:lnTo>
                  <a:lnTo>
                    <a:pt x="268528" y="510920"/>
                  </a:lnTo>
                  <a:lnTo>
                    <a:pt x="269557" y="491922"/>
                  </a:lnTo>
                  <a:lnTo>
                    <a:pt x="271272" y="447325"/>
                  </a:lnTo>
                  <a:lnTo>
                    <a:pt x="271614" y="395728"/>
                  </a:lnTo>
                  <a:lnTo>
                    <a:pt x="268528" y="355726"/>
                  </a:lnTo>
                  <a:lnTo>
                    <a:pt x="264121" y="333716"/>
                  </a:lnTo>
                  <a:lnTo>
                    <a:pt x="260702" y="319182"/>
                  </a:lnTo>
                  <a:lnTo>
                    <a:pt x="256516" y="305649"/>
                  </a:lnTo>
                  <a:lnTo>
                    <a:pt x="249809" y="286638"/>
                  </a:lnTo>
                  <a:lnTo>
                    <a:pt x="250809" y="254523"/>
                  </a:lnTo>
                  <a:lnTo>
                    <a:pt x="252327" y="223256"/>
                  </a:lnTo>
                  <a:lnTo>
                    <a:pt x="254762" y="189737"/>
                  </a:lnTo>
                  <a:lnTo>
                    <a:pt x="266567" y="69258"/>
                  </a:lnTo>
                  <a:lnTo>
                    <a:pt x="268528" y="4470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99248" y="436880"/>
              <a:ext cx="174332" cy="110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27380" y="465224"/>
              <a:ext cx="261620" cy="254000"/>
            </a:xfrm>
            <a:custGeom>
              <a:avLst/>
              <a:gdLst/>
              <a:ahLst/>
              <a:cxnLst/>
              <a:rect l="l" t="t" r="r" b="b"/>
              <a:pathLst>
                <a:path w="261619" h="254000">
                  <a:moveTo>
                    <a:pt x="250915" y="0"/>
                  </a:moveTo>
                  <a:lnTo>
                    <a:pt x="239180" y="5310"/>
                  </a:lnTo>
                  <a:lnTo>
                    <a:pt x="219066" y="31575"/>
                  </a:lnTo>
                  <a:lnTo>
                    <a:pt x="183222" y="86082"/>
                  </a:lnTo>
                  <a:lnTo>
                    <a:pt x="141282" y="145039"/>
                  </a:lnTo>
                  <a:lnTo>
                    <a:pt x="106948" y="184269"/>
                  </a:lnTo>
                  <a:lnTo>
                    <a:pt x="78979" y="210186"/>
                  </a:lnTo>
                  <a:lnTo>
                    <a:pt x="56134" y="229211"/>
                  </a:lnTo>
                  <a:lnTo>
                    <a:pt x="39798" y="236227"/>
                  </a:lnTo>
                  <a:lnTo>
                    <a:pt x="28167" y="230862"/>
                  </a:lnTo>
                  <a:lnTo>
                    <a:pt x="21209" y="221495"/>
                  </a:lnTo>
                  <a:lnTo>
                    <a:pt x="18897" y="216511"/>
                  </a:lnTo>
                  <a:lnTo>
                    <a:pt x="30107" y="206966"/>
                  </a:lnTo>
                  <a:lnTo>
                    <a:pt x="34186" y="202064"/>
                  </a:lnTo>
                  <a:lnTo>
                    <a:pt x="0" y="212955"/>
                  </a:lnTo>
                  <a:lnTo>
                    <a:pt x="21094" y="235180"/>
                  </a:lnTo>
                  <a:lnTo>
                    <a:pt x="75971" y="253595"/>
                  </a:lnTo>
                  <a:lnTo>
                    <a:pt x="115150" y="229633"/>
                  </a:lnTo>
                  <a:lnTo>
                    <a:pt x="137471" y="214780"/>
                  </a:lnTo>
                  <a:lnTo>
                    <a:pt x="151266" y="202856"/>
                  </a:lnTo>
                  <a:lnTo>
                    <a:pt x="164871" y="187682"/>
                  </a:lnTo>
                  <a:lnTo>
                    <a:pt x="183969" y="170076"/>
                  </a:lnTo>
                  <a:lnTo>
                    <a:pt x="203053" y="150661"/>
                  </a:lnTo>
                  <a:lnTo>
                    <a:pt x="223596" y="128500"/>
                  </a:lnTo>
                  <a:lnTo>
                    <a:pt x="261620" y="8358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1383" y="67792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3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8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6"/>
                  </a:lnTo>
                  <a:lnTo>
                    <a:pt x="113741" y="53574"/>
                  </a:lnTo>
                  <a:lnTo>
                    <a:pt x="125044" y="53466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06412" y="68910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20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2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2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5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38301" y="45117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4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3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91552" y="320166"/>
              <a:ext cx="287020" cy="539115"/>
            </a:xfrm>
            <a:custGeom>
              <a:avLst/>
              <a:gdLst/>
              <a:ahLst/>
              <a:cxnLst/>
              <a:rect l="l" t="t" r="r" b="b"/>
              <a:pathLst>
                <a:path w="287019" h="539115">
                  <a:moveTo>
                    <a:pt x="187807" y="67310"/>
                  </a:moveTo>
                  <a:lnTo>
                    <a:pt x="182219" y="42151"/>
                  </a:lnTo>
                  <a:lnTo>
                    <a:pt x="163207" y="21082"/>
                  </a:lnTo>
                  <a:lnTo>
                    <a:pt x="133718" y="6311"/>
                  </a:lnTo>
                  <a:lnTo>
                    <a:pt x="96672" y="0"/>
                  </a:lnTo>
                  <a:lnTo>
                    <a:pt x="62115" y="3238"/>
                  </a:lnTo>
                  <a:lnTo>
                    <a:pt x="14693" y="32473"/>
                  </a:lnTo>
                  <a:lnTo>
                    <a:pt x="1193" y="69951"/>
                  </a:lnTo>
                  <a:lnTo>
                    <a:pt x="0" y="89141"/>
                  </a:lnTo>
                  <a:lnTo>
                    <a:pt x="2679" y="110134"/>
                  </a:lnTo>
                  <a:lnTo>
                    <a:pt x="27419" y="145961"/>
                  </a:lnTo>
                  <a:lnTo>
                    <a:pt x="51219" y="152146"/>
                  </a:lnTo>
                  <a:lnTo>
                    <a:pt x="68745" y="151396"/>
                  </a:lnTo>
                  <a:lnTo>
                    <a:pt x="119011" y="140449"/>
                  </a:lnTo>
                  <a:lnTo>
                    <a:pt x="145745" y="117094"/>
                  </a:lnTo>
                  <a:lnTo>
                    <a:pt x="162598" y="107378"/>
                  </a:lnTo>
                  <a:lnTo>
                    <a:pt x="175526" y="95491"/>
                  </a:lnTo>
                  <a:lnTo>
                    <a:pt x="184073" y="81965"/>
                  </a:lnTo>
                  <a:lnTo>
                    <a:pt x="187807" y="67310"/>
                  </a:lnTo>
                  <a:close/>
                </a:path>
                <a:path w="287019" h="539115">
                  <a:moveTo>
                    <a:pt x="286994" y="368020"/>
                  </a:moveTo>
                  <a:lnTo>
                    <a:pt x="279933" y="317614"/>
                  </a:lnTo>
                  <a:lnTo>
                    <a:pt x="261061" y="260832"/>
                  </a:lnTo>
                  <a:lnTo>
                    <a:pt x="236054" y="217424"/>
                  </a:lnTo>
                  <a:lnTo>
                    <a:pt x="208775" y="208470"/>
                  </a:lnTo>
                  <a:lnTo>
                    <a:pt x="196405" y="212852"/>
                  </a:lnTo>
                  <a:lnTo>
                    <a:pt x="187769" y="218909"/>
                  </a:lnTo>
                  <a:lnTo>
                    <a:pt x="181737" y="226085"/>
                  </a:lnTo>
                  <a:lnTo>
                    <a:pt x="179298" y="235381"/>
                  </a:lnTo>
                  <a:lnTo>
                    <a:pt x="181521" y="247777"/>
                  </a:lnTo>
                  <a:lnTo>
                    <a:pt x="189001" y="266598"/>
                  </a:lnTo>
                  <a:lnTo>
                    <a:pt x="199758" y="291782"/>
                  </a:lnTo>
                  <a:lnTo>
                    <a:pt x="210858" y="319646"/>
                  </a:lnTo>
                  <a:lnTo>
                    <a:pt x="219367" y="346456"/>
                  </a:lnTo>
                  <a:lnTo>
                    <a:pt x="222059" y="367372"/>
                  </a:lnTo>
                  <a:lnTo>
                    <a:pt x="222072" y="388327"/>
                  </a:lnTo>
                  <a:lnTo>
                    <a:pt x="219392" y="409206"/>
                  </a:lnTo>
                  <a:lnTo>
                    <a:pt x="206019" y="450164"/>
                  </a:lnTo>
                  <a:lnTo>
                    <a:pt x="187350" y="489534"/>
                  </a:lnTo>
                  <a:lnTo>
                    <a:pt x="179247" y="499999"/>
                  </a:lnTo>
                  <a:lnTo>
                    <a:pt x="179311" y="510552"/>
                  </a:lnTo>
                  <a:lnTo>
                    <a:pt x="188315" y="526580"/>
                  </a:lnTo>
                  <a:lnTo>
                    <a:pt x="200291" y="538937"/>
                  </a:lnTo>
                  <a:lnTo>
                    <a:pt x="209257" y="538480"/>
                  </a:lnTo>
                  <a:lnTo>
                    <a:pt x="215303" y="527989"/>
                  </a:lnTo>
                  <a:lnTo>
                    <a:pt x="221881" y="517144"/>
                  </a:lnTo>
                  <a:lnTo>
                    <a:pt x="228028" y="507555"/>
                  </a:lnTo>
                  <a:lnTo>
                    <a:pt x="232765" y="500761"/>
                  </a:lnTo>
                  <a:lnTo>
                    <a:pt x="245681" y="483616"/>
                  </a:lnTo>
                  <a:lnTo>
                    <a:pt x="256946" y="467220"/>
                  </a:lnTo>
                  <a:lnTo>
                    <a:pt x="266585" y="450418"/>
                  </a:lnTo>
                  <a:lnTo>
                    <a:pt x="274612" y="432054"/>
                  </a:lnTo>
                  <a:lnTo>
                    <a:pt x="281381" y="410933"/>
                  </a:lnTo>
                  <a:lnTo>
                    <a:pt x="285521" y="389547"/>
                  </a:lnTo>
                  <a:lnTo>
                    <a:pt x="286994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01953" y="308356"/>
              <a:ext cx="195580" cy="128905"/>
            </a:xfrm>
            <a:custGeom>
              <a:avLst/>
              <a:gdLst/>
              <a:ahLst/>
              <a:cxnLst/>
              <a:rect l="l" t="t" r="r" b="b"/>
              <a:pathLst>
                <a:path w="195580" h="128904">
                  <a:moveTo>
                    <a:pt x="109943" y="0"/>
                  </a:moveTo>
                  <a:lnTo>
                    <a:pt x="61546" y="277"/>
                  </a:lnTo>
                  <a:lnTo>
                    <a:pt x="23139" y="8509"/>
                  </a:lnTo>
                  <a:lnTo>
                    <a:pt x="648" y="22359"/>
                  </a:lnTo>
                  <a:lnTo>
                    <a:pt x="0" y="39497"/>
                  </a:lnTo>
                  <a:lnTo>
                    <a:pt x="12395" y="52685"/>
                  </a:lnTo>
                  <a:lnTo>
                    <a:pt x="27781" y="57848"/>
                  </a:lnTo>
                  <a:lnTo>
                    <a:pt x="50206" y="57106"/>
                  </a:lnTo>
                  <a:lnTo>
                    <a:pt x="83718" y="52578"/>
                  </a:lnTo>
                  <a:lnTo>
                    <a:pt x="130353" y="46968"/>
                  </a:lnTo>
                  <a:lnTo>
                    <a:pt x="150806" y="50085"/>
                  </a:lnTo>
                  <a:lnTo>
                    <a:pt x="149494" y="66419"/>
                  </a:lnTo>
                  <a:lnTo>
                    <a:pt x="130835" y="100457"/>
                  </a:lnTo>
                  <a:lnTo>
                    <a:pt x="135394" y="128524"/>
                  </a:lnTo>
                  <a:lnTo>
                    <a:pt x="165814" y="116010"/>
                  </a:lnTo>
                  <a:lnTo>
                    <a:pt x="183522" y="98425"/>
                  </a:lnTo>
                  <a:lnTo>
                    <a:pt x="192146" y="79696"/>
                  </a:lnTo>
                  <a:lnTo>
                    <a:pt x="195313" y="63754"/>
                  </a:lnTo>
                  <a:lnTo>
                    <a:pt x="189282" y="40433"/>
                  </a:lnTo>
                  <a:lnTo>
                    <a:pt x="171411" y="20827"/>
                  </a:lnTo>
                  <a:lnTo>
                    <a:pt x="144149" y="674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54100" y="508000"/>
              <a:ext cx="121919" cy="1147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00100" y="45211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59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1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939544" y="0"/>
            <a:ext cx="6918959" cy="4711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30"/>
              </a:spcBef>
              <a:tabLst>
                <a:tab pos="784860" algn="l"/>
              </a:tabLst>
            </a:pPr>
            <a:r>
              <a:rPr dirty="0" sz="1400" spc="-10" b="1">
                <a:solidFill>
                  <a:srgbClr val="FFC000"/>
                </a:solidFill>
                <a:latin typeface="Arial"/>
                <a:cs typeface="Arial"/>
              </a:rPr>
              <a:t>Tujuan: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mengidentifikasi hal yang menjadi permasalahan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bersama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dengan mengidentifikasi  perundungan dunia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maya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660336"/>
            <a:ext cx="8756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879474"/>
            <a:ext cx="6597015" cy="62801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menyiapkan lembar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kerja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K-W-L</a:t>
            </a:r>
            <a:r>
              <a:rPr dirty="0" sz="1200" spc="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chart.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menyiapkan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booklet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‘Stop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Perundungan’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dikeluarkan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oleh Kemdikbud pada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tahun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2019.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499615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1718282"/>
            <a:ext cx="6921500" cy="143319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Topik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‘Perundungan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Dunia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Maya’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ditulis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oleh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guru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papan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tulis.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bertanya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kepada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murid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apa 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mereka ketahui tentang topik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tersebut.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mengisi 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K-W-L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chart (kolom pertama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kedua).</a:t>
            </a:r>
            <a:endParaRPr sz="1200">
              <a:latin typeface="Arial"/>
              <a:cs typeface="Arial"/>
            </a:endParaRPr>
          </a:p>
          <a:p>
            <a:pPr marL="355600" marR="8890" indent="-342900">
              <a:lnSpc>
                <a:spcPct val="1097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membaca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sebuah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artikel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tentang perundungan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terjadi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Indonesia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(lihat halaman  berikutnya).</a:t>
            </a:r>
            <a:endParaRPr sz="1200">
              <a:latin typeface="Arial"/>
              <a:cs typeface="Arial"/>
            </a:endParaRPr>
          </a:p>
          <a:p>
            <a:pPr marL="355600" marR="5080" indent="-342900">
              <a:lnSpc>
                <a:spcPct val="109800"/>
              </a:lnSpc>
              <a:spcBef>
                <a:spcPts val="2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dibagi menjadi kelompok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terdiri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3-4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orang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membahas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K-W-L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Chart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dan  membahas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pertanyaan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guru: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96744" y="3125951"/>
            <a:ext cx="4140200" cy="62801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  <a:tabLst>
                <a:tab pos="355600" algn="l"/>
              </a:tabLst>
            </a:pPr>
            <a:r>
              <a:rPr dirty="0" sz="1200" spc="400">
                <a:solidFill>
                  <a:srgbClr val="FFFFFF"/>
                </a:solidFill>
                <a:latin typeface="DejaVu Sans"/>
                <a:cs typeface="DejaVu Sans"/>
              </a:rPr>
              <a:t>▹	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Apa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terjadi?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355600" algn="l"/>
              </a:tabLst>
            </a:pPr>
            <a:r>
              <a:rPr dirty="0" sz="1200" spc="400">
                <a:solidFill>
                  <a:srgbClr val="FFFFFF"/>
                </a:solidFill>
                <a:latin typeface="DejaVu Sans"/>
                <a:cs typeface="DejaVu Sans"/>
              </a:rPr>
              <a:t>▹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Mengapa hal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itu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dapat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terjadi?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55600" algn="l"/>
              </a:tabLst>
            </a:pPr>
            <a:r>
              <a:rPr dirty="0" sz="1200" spc="400">
                <a:solidFill>
                  <a:srgbClr val="FFFFFF"/>
                </a:solidFill>
                <a:latin typeface="DejaVu Sans"/>
                <a:cs typeface="DejaVu Sans"/>
              </a:rPr>
              <a:t>▹	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definisi perundungan menurut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kata-katamu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sendiri?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9544" y="3730978"/>
            <a:ext cx="6919595" cy="1028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 marR="5080" indent="-228600">
              <a:lnSpc>
                <a:spcPct val="109800"/>
              </a:lnSpc>
              <a:spcBef>
                <a:spcPts val="95"/>
              </a:spcBef>
              <a:buAutoNum type="arabicPeriod" startAt="5"/>
              <a:tabLst>
                <a:tab pos="2413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dalam kelompok,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bergantian menyampaikan apa yang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mereka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tulis dalam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K-W-L 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char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menjawab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pertanyaan guru.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Kemudian,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setiap kelompok 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membagikan hasil  diskusinya.</a:t>
            </a:r>
            <a:endParaRPr sz="1200">
              <a:latin typeface="Arial"/>
              <a:cs typeface="Arial"/>
            </a:endParaRPr>
          </a:p>
          <a:p>
            <a:pPr algn="just" marL="241300" marR="8255" indent="-228600">
              <a:lnSpc>
                <a:spcPct val="109700"/>
              </a:lnSpc>
              <a:buAutoNum type="arabicPeriod" startAt="5"/>
              <a:tabLst>
                <a:tab pos="2413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menyimpulkan pembelajaran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ini dari presentasi yang dilakukan oleh masing-masing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kelompok.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9544" y="4754879"/>
            <a:ext cx="2367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FFC000"/>
                </a:solidFill>
                <a:latin typeface="Arial"/>
                <a:cs typeface="Arial"/>
              </a:rPr>
              <a:t>Tugas: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tugas kelompok</a:t>
            </a:r>
            <a:r>
              <a:rPr dirty="0" sz="1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(formatif)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272" y="361378"/>
            <a:ext cx="4495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6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2440" y="1156970"/>
            <a:ext cx="9772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kena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Kenali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3379" y="1583372"/>
            <a:ext cx="117475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P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FBEA9A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undung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an</a:t>
            </a:r>
            <a:endParaRPr sz="14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Dunia</a:t>
            </a:r>
            <a:r>
              <a:rPr dirty="0" sz="1400" spc="-55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Maya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4500" y="2437764"/>
            <a:ext cx="103060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2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artikel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narasumber,  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100" y="3535426"/>
            <a:ext cx="159131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Bertakwa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Kepada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Tuhan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Maha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Esa, dan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Berakhlak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Mulia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0"/>
            <a:ext cx="3967479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Contoh</a:t>
            </a:r>
            <a:r>
              <a:rPr dirty="0" spc="-204"/>
              <a:t> </a:t>
            </a:r>
            <a:r>
              <a:rPr dirty="0" spc="114"/>
              <a:t>artikel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825" y="718398"/>
            <a:ext cx="8736330" cy="42710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100" b="1">
                <a:solidFill>
                  <a:srgbClr val="181818"/>
                </a:solidFill>
                <a:latin typeface="Carlito"/>
                <a:cs typeface="Carlito"/>
              </a:rPr>
              <a:t>Peneliti: </a:t>
            </a:r>
            <a:r>
              <a:rPr dirty="0" sz="1100" spc="-5" b="1">
                <a:solidFill>
                  <a:srgbClr val="181818"/>
                </a:solidFill>
                <a:latin typeface="Carlito"/>
                <a:cs typeface="Carlito"/>
              </a:rPr>
              <a:t>Perundungan </a:t>
            </a:r>
            <a:r>
              <a:rPr dirty="0" sz="1100" b="1">
                <a:solidFill>
                  <a:srgbClr val="181818"/>
                </a:solidFill>
                <a:latin typeface="Carlito"/>
                <a:cs typeface="Carlito"/>
              </a:rPr>
              <a:t>di Dunia</a:t>
            </a:r>
            <a:r>
              <a:rPr dirty="0" sz="1100" spc="-190" b="1">
                <a:solidFill>
                  <a:srgbClr val="181818"/>
                </a:solidFill>
                <a:latin typeface="Carlito"/>
                <a:cs typeface="Carlito"/>
              </a:rPr>
              <a:t> </a:t>
            </a:r>
            <a:r>
              <a:rPr dirty="0" sz="1100" spc="-5" b="1">
                <a:solidFill>
                  <a:srgbClr val="181818"/>
                </a:solidFill>
                <a:latin typeface="Carlito"/>
                <a:cs typeface="Carlito"/>
              </a:rPr>
              <a:t>Maya </a:t>
            </a:r>
            <a:r>
              <a:rPr dirty="0" sz="1100" b="1">
                <a:solidFill>
                  <a:srgbClr val="181818"/>
                </a:solidFill>
                <a:latin typeface="Carlito"/>
                <a:cs typeface="Carlito"/>
              </a:rPr>
              <a:t>Lebih Pengaruhi </a:t>
            </a:r>
            <a:r>
              <a:rPr dirty="0" sz="1100" spc="-5" b="1">
                <a:solidFill>
                  <a:srgbClr val="181818"/>
                </a:solidFill>
                <a:latin typeface="Carlito"/>
                <a:cs typeface="Carlito"/>
              </a:rPr>
              <a:t>Remaja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050" spc="-5">
                <a:solidFill>
                  <a:srgbClr val="181818"/>
                </a:solidFill>
                <a:latin typeface="Noto Sans"/>
                <a:cs typeface="Noto Sans"/>
              </a:rPr>
              <a:t>Rabu </a:t>
            </a:r>
            <a:r>
              <a:rPr dirty="0" sz="1050">
                <a:solidFill>
                  <a:srgbClr val="181818"/>
                </a:solidFill>
                <a:latin typeface="Noto Sans"/>
                <a:cs typeface="Noto Sans"/>
              </a:rPr>
              <a:t>15 </a:t>
            </a:r>
            <a:r>
              <a:rPr dirty="0" sz="1050" spc="-5">
                <a:solidFill>
                  <a:srgbClr val="181818"/>
                </a:solidFill>
                <a:latin typeface="Noto Sans"/>
                <a:cs typeface="Noto Sans"/>
              </a:rPr>
              <a:t>May </a:t>
            </a:r>
            <a:r>
              <a:rPr dirty="0" sz="1050">
                <a:solidFill>
                  <a:srgbClr val="181818"/>
                </a:solidFill>
                <a:latin typeface="Noto Sans"/>
                <a:cs typeface="Noto Sans"/>
              </a:rPr>
              <a:t>2019 </a:t>
            </a:r>
            <a:r>
              <a:rPr dirty="0" sz="1050" spc="-5">
                <a:solidFill>
                  <a:srgbClr val="181818"/>
                </a:solidFill>
                <a:latin typeface="Noto Sans"/>
                <a:cs typeface="Noto Sans"/>
              </a:rPr>
              <a:t>16:14</a:t>
            </a:r>
            <a:r>
              <a:rPr dirty="0" sz="1050" spc="-4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50" spc="-25">
                <a:solidFill>
                  <a:srgbClr val="181818"/>
                </a:solidFill>
                <a:latin typeface="Noto Sans"/>
                <a:cs typeface="Noto Sans"/>
              </a:rPr>
              <a:t>WIB,</a:t>
            </a:r>
            <a:endParaRPr sz="105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5">
                <a:solidFill>
                  <a:srgbClr val="181818"/>
                </a:solidFill>
                <a:latin typeface="Noto Sans"/>
                <a:cs typeface="Noto Sans"/>
              </a:rPr>
              <a:t>diakses dari</a:t>
            </a:r>
            <a:r>
              <a:rPr dirty="0" sz="1050" spc="-3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50" spc="-10">
                <a:solidFill>
                  <a:srgbClr val="181818"/>
                </a:solidFill>
                <a:latin typeface="Noto Sans"/>
                <a:cs typeface="Noto Sans"/>
              </a:rPr>
              <a:t>https://</a:t>
            </a:r>
            <a:r>
              <a:rPr dirty="0" sz="1050" spc="-10">
                <a:solidFill>
                  <a:srgbClr val="181818"/>
                </a:solidFill>
                <a:latin typeface="Noto Sans"/>
                <a:cs typeface="Noto Sans"/>
                <a:hlinkClick r:id="rId2"/>
              </a:rPr>
              <a:t>www.republika.co.id/berita/prjgc0414/peneliti-perundungan-di-dunia-maya-lebih-pengaruhi-remaja</a:t>
            </a:r>
            <a:endParaRPr sz="1050">
              <a:latin typeface="Noto Sans"/>
              <a:cs typeface="Noto Sans"/>
            </a:endParaRPr>
          </a:p>
          <a:p>
            <a:pPr marL="355600" marR="175260">
              <a:lnSpc>
                <a:spcPts val="1340"/>
              </a:lnSpc>
              <a:spcBef>
                <a:spcPts val="100"/>
              </a:spcBef>
            </a:pPr>
            <a:r>
              <a:rPr dirty="0" sz="1050" spc="-15">
                <a:solidFill>
                  <a:srgbClr val="181818"/>
                </a:solidFill>
                <a:latin typeface="Noto Sans"/>
                <a:cs typeface="Noto Sans"/>
              </a:rPr>
              <a:t>REPUBLIKA.CO.ID,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JAKARTA -- Peneliti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Pusat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Penelitian Kependudukan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Lembaga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Ilmu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Pengetahuan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Indonesia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(LIPI)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Agustina Situmorang  mengatakan,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perundungan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di dunia maya lebih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memengaruhi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remaja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dibandingkan perundungan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biasa. Hal itu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dikarenakan</a:t>
            </a:r>
            <a:r>
              <a:rPr dirty="0" sz="1000" spc="-130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perundungan</a:t>
            </a:r>
            <a:endParaRPr sz="1000">
              <a:latin typeface="Noto Sans"/>
              <a:cs typeface="Noto Sans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dunia</a:t>
            </a:r>
            <a:r>
              <a:rPr dirty="0" sz="1000" spc="-40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maya</a:t>
            </a:r>
            <a:r>
              <a:rPr dirty="0" sz="1000" spc="-40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(</a:t>
            </a:r>
            <a:r>
              <a:rPr dirty="0" sz="1000" spc="-25" i="1">
                <a:solidFill>
                  <a:srgbClr val="181818"/>
                </a:solidFill>
                <a:latin typeface="Noto Serif"/>
                <a:cs typeface="Noto Serif"/>
              </a:rPr>
              <a:t>cyber</a:t>
            </a:r>
            <a:r>
              <a:rPr dirty="0" sz="1000" spc="-15" i="1">
                <a:solidFill>
                  <a:srgbClr val="181818"/>
                </a:solidFill>
                <a:latin typeface="Noto Serif"/>
                <a:cs typeface="Noto Serif"/>
              </a:rPr>
              <a:t> </a:t>
            </a:r>
            <a:r>
              <a:rPr dirty="0" sz="1000" spc="-35" i="1">
                <a:solidFill>
                  <a:srgbClr val="181818"/>
                </a:solidFill>
                <a:latin typeface="Noto Serif"/>
                <a:cs typeface="Noto Serif"/>
              </a:rPr>
              <a:t>bullying</a:t>
            </a:r>
            <a:r>
              <a:rPr dirty="0" sz="1000" spc="-35">
                <a:solidFill>
                  <a:srgbClr val="181818"/>
                </a:solidFill>
                <a:latin typeface="Noto Sans"/>
                <a:cs typeface="Noto Sans"/>
              </a:rPr>
              <a:t>)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dapat</a:t>
            </a:r>
            <a:r>
              <a:rPr dirty="0" sz="1000" spc="-3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terjadi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 kapan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saja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dan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di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mana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saja</a:t>
            </a:r>
            <a:r>
              <a:rPr dirty="0" sz="1000" spc="-3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sepanjang</a:t>
            </a:r>
            <a:r>
              <a:rPr dirty="0" sz="1000" spc="-4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pelaku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atau</a:t>
            </a:r>
            <a:r>
              <a:rPr dirty="0" sz="1000" spc="-30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korban</a:t>
            </a:r>
            <a:r>
              <a:rPr dirty="0" sz="1000" spc="10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memiliki</a:t>
            </a:r>
            <a:r>
              <a:rPr dirty="0" sz="1000" spc="-40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akses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terhadap internet.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Noto Sans"/>
              <a:cs typeface="Noto Sans"/>
            </a:endParaRPr>
          </a:p>
          <a:p>
            <a:pPr marL="355600" marR="5080">
              <a:lnSpc>
                <a:spcPct val="110000"/>
              </a:lnSpc>
            </a:pP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"Berbeda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dengan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perundungan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biasa,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yang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terjadi hanya di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waktu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dan tempat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tertentu,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misalnya di sekolah. Setelah anak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pulang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dari sekolah  maka perundungan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tidak terjadi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lagi,"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kata</a:t>
            </a:r>
            <a:r>
              <a:rPr dirty="0" sz="1000" spc="-8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Agustina.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Noto Sans"/>
              <a:cs typeface="Noto Sans"/>
            </a:endParaRPr>
          </a:p>
          <a:p>
            <a:pPr marL="355600" marR="247015">
              <a:lnSpc>
                <a:spcPct val="110000"/>
              </a:lnSpc>
            </a:pP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Perundungan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dunia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maya,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menurut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Agustina,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juga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menyebar lebih cepat, luas, dan masif di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kalangan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teman sebaya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korban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atau pelaku. 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Sering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kali,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pelaku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menggunakan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nama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samaran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saat melakukan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perundungan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sehingga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sulit dilacak dan diintervensi oleh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orang</a:t>
            </a:r>
            <a:r>
              <a:rPr dirty="0" sz="1000" spc="-5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dewasa.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Noto Sans"/>
              <a:cs typeface="Noto Sans"/>
            </a:endParaRPr>
          </a:p>
          <a:p>
            <a:pPr marL="355600">
              <a:lnSpc>
                <a:spcPct val="100000"/>
              </a:lnSpc>
            </a:pP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Agustina mengatakan,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usia remaja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merupakan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usia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rentan karena mereka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memasuki masa transisi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dari anak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menuju dewasa. Pada masa</a:t>
            </a:r>
            <a:r>
              <a:rPr dirty="0" sz="1000" spc="-18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ini</a:t>
            </a:r>
            <a:endParaRPr sz="1000">
              <a:latin typeface="Noto Sans"/>
              <a:cs typeface="Noto Sans"/>
            </a:endParaRPr>
          </a:p>
          <a:p>
            <a:pPr marL="355600">
              <a:lnSpc>
                <a:spcPct val="100000"/>
              </a:lnSpc>
              <a:spcBef>
                <a:spcPts val="120"/>
              </a:spcBef>
            </a:pP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terjadi terlalu banyak perubahan di diri</a:t>
            </a:r>
            <a:r>
              <a:rPr dirty="0" sz="1000" spc="-100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remaja.</a:t>
            </a:r>
            <a:endParaRPr sz="1000">
              <a:latin typeface="Noto Sans"/>
              <a:cs typeface="Noto Sans"/>
            </a:endParaRPr>
          </a:p>
          <a:p>
            <a:pPr marL="355600" marR="193040">
              <a:lnSpc>
                <a:spcPct val="109900"/>
              </a:lnSpc>
              <a:spcBef>
                <a:spcPts val="5"/>
              </a:spcBef>
            </a:pP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"Mereka mengalami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pubertas kemudian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secara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psikologis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dan sosial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juga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mengalami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perubahan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sehingga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memberi dampak tidak nyaman  dan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kebingungan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di dalam diri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mereka,"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kata</a:t>
            </a:r>
            <a:r>
              <a:rPr dirty="0" sz="1000" spc="-4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dia.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Noto Sans"/>
              <a:cs typeface="Noto Sans"/>
            </a:endParaRPr>
          </a:p>
          <a:p>
            <a:pPr marL="355600" marR="117475">
              <a:lnSpc>
                <a:spcPct val="110000"/>
              </a:lnSpc>
              <a:spcBef>
                <a:spcPts val="5"/>
              </a:spcBef>
            </a:pP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Karena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ingin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dianggap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dewasa,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menurut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Agustina,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remaja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cenderung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menjauh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dari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pengaruh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orang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tua dan lebih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dekat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dengan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teman  sebaya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yang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lebih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mereka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percayai.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Padahal,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remaja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yang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tidak memiliki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hubungan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emosional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yang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baik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dengan orang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tua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akan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lebih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sering 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menjadi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korban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atau pelaku</a:t>
            </a:r>
            <a:r>
              <a:rPr dirty="0" sz="1000" spc="-8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perundungan.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Noto Sans"/>
              <a:cs typeface="Noto Sans"/>
            </a:endParaRPr>
          </a:p>
          <a:p>
            <a:pPr marL="355600" marR="19685">
              <a:lnSpc>
                <a:spcPct val="109600"/>
              </a:lnSpc>
            </a:pP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Agustina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mencermati,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pengaruh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globalisasi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melalui kemajuan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teknologi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ternyata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membuat komunikasi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orang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tua dan remaja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menghadapi 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tantangan </a:t>
            </a:r>
            <a:r>
              <a:rPr dirty="0" sz="1000" spc="-25">
                <a:solidFill>
                  <a:srgbClr val="181818"/>
                </a:solidFill>
                <a:latin typeface="Noto Sans"/>
                <a:cs typeface="Noto Sans"/>
              </a:rPr>
              <a:t>yang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lebih besar.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Orang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tua diharapkan dapat lebih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aktif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dalam </a:t>
            </a:r>
            <a:r>
              <a:rPr dirty="0" sz="1000" spc="-10">
                <a:solidFill>
                  <a:srgbClr val="181818"/>
                </a:solidFill>
                <a:latin typeface="Noto Sans"/>
                <a:cs typeface="Noto Sans"/>
              </a:rPr>
              <a:t>berinteraksi </a:t>
            </a:r>
            <a:r>
              <a:rPr dirty="0" sz="1000" spc="-20">
                <a:solidFill>
                  <a:srgbClr val="181818"/>
                </a:solidFill>
                <a:latin typeface="Noto Sans"/>
                <a:cs typeface="Noto Sans"/>
              </a:rPr>
              <a:t>dengan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remaja dan berusaha untuk </a:t>
            </a:r>
            <a:r>
              <a:rPr dirty="0" sz="1000" spc="-15">
                <a:solidFill>
                  <a:srgbClr val="181818"/>
                </a:solidFill>
                <a:latin typeface="Noto Sans"/>
                <a:cs typeface="Noto Sans"/>
              </a:rPr>
              <a:t>mendengar </a:t>
            </a:r>
            <a:r>
              <a:rPr dirty="0" sz="1000" spc="-5">
                <a:solidFill>
                  <a:srgbClr val="181818"/>
                </a:solidFill>
                <a:latin typeface="Noto Sans"/>
                <a:cs typeface="Noto Sans"/>
              </a:rPr>
              <a:t>meski  </a:t>
            </a:r>
            <a:r>
              <a:rPr dirty="0" sz="1050">
                <a:solidFill>
                  <a:srgbClr val="181818"/>
                </a:solidFill>
                <a:latin typeface="Noto Sans"/>
                <a:cs typeface="Noto Sans"/>
              </a:rPr>
              <a:t>pun </a:t>
            </a:r>
            <a:r>
              <a:rPr dirty="0" sz="1050" spc="-10">
                <a:solidFill>
                  <a:srgbClr val="181818"/>
                </a:solidFill>
                <a:latin typeface="Noto Sans"/>
                <a:cs typeface="Noto Sans"/>
              </a:rPr>
              <a:t>ada </a:t>
            </a:r>
            <a:r>
              <a:rPr dirty="0" sz="1050" spc="-5">
                <a:solidFill>
                  <a:srgbClr val="181818"/>
                </a:solidFill>
                <a:latin typeface="Noto Sans"/>
                <a:cs typeface="Noto Sans"/>
              </a:rPr>
              <a:t>kalanya </a:t>
            </a:r>
            <a:r>
              <a:rPr dirty="0" sz="1050" spc="-10">
                <a:solidFill>
                  <a:srgbClr val="181818"/>
                </a:solidFill>
                <a:latin typeface="Noto Sans"/>
                <a:cs typeface="Noto Sans"/>
              </a:rPr>
              <a:t>bertentangan </a:t>
            </a:r>
            <a:r>
              <a:rPr dirty="0" sz="1050" spc="-15">
                <a:solidFill>
                  <a:srgbClr val="181818"/>
                </a:solidFill>
                <a:latin typeface="Noto Sans"/>
                <a:cs typeface="Noto Sans"/>
              </a:rPr>
              <a:t>dengan pandangan orang</a:t>
            </a:r>
            <a:r>
              <a:rPr dirty="0" sz="1050" spc="-65">
                <a:solidFill>
                  <a:srgbClr val="181818"/>
                </a:solidFill>
                <a:latin typeface="Noto Sans"/>
                <a:cs typeface="Noto Sans"/>
              </a:rPr>
              <a:t> </a:t>
            </a:r>
            <a:r>
              <a:rPr dirty="0" sz="1050" spc="-5">
                <a:solidFill>
                  <a:srgbClr val="181818"/>
                </a:solidFill>
                <a:latin typeface="Noto Sans"/>
                <a:cs typeface="Noto Sans"/>
              </a:rPr>
              <a:t>tua.</a:t>
            </a:r>
            <a:endParaRPr sz="105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144716"/>
            <a:ext cx="359029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65"/>
              <a:t>K-W-L</a:t>
            </a:r>
            <a:r>
              <a:rPr dirty="0" spc="-155"/>
              <a:t> </a:t>
            </a:r>
            <a:r>
              <a:rPr dirty="0" spc="-45" i="1">
                <a:latin typeface="Trebuchet MS"/>
                <a:cs typeface="Trebuchet MS"/>
              </a:rPr>
              <a:t>Chart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837" y="906992"/>
            <a:ext cx="8314690" cy="499109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400" spc="-85">
                <a:solidFill>
                  <a:srgbClr val="393E50"/>
                </a:solidFill>
                <a:latin typeface="Arial"/>
                <a:cs typeface="Arial"/>
              </a:rPr>
              <a:t>Pada</a:t>
            </a:r>
            <a:r>
              <a:rPr dirty="0" sz="1400" spc="17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kolom</a:t>
            </a:r>
            <a:r>
              <a:rPr dirty="0" sz="1400" spc="17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393E50"/>
                </a:solidFill>
                <a:latin typeface="Arial"/>
                <a:cs typeface="Arial"/>
              </a:rPr>
              <a:t>pertama,</a:t>
            </a:r>
            <a:r>
              <a:rPr dirty="0" sz="1400" spc="15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tuliskan</a:t>
            </a:r>
            <a:r>
              <a:rPr dirty="0" sz="1400" spc="16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393E50"/>
                </a:solidFill>
                <a:latin typeface="Arial"/>
                <a:cs typeface="Arial"/>
              </a:rPr>
              <a:t>apa</a:t>
            </a:r>
            <a:r>
              <a:rPr dirty="0" sz="1400" spc="15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393E50"/>
                </a:solidFill>
                <a:latin typeface="Arial"/>
                <a:cs typeface="Arial"/>
              </a:rPr>
              <a:t>yang</a:t>
            </a:r>
            <a:r>
              <a:rPr dirty="0" sz="1400" spc="17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393E50"/>
                </a:solidFill>
                <a:latin typeface="Arial"/>
                <a:cs typeface="Arial"/>
              </a:rPr>
              <a:t>kamu</a:t>
            </a:r>
            <a:r>
              <a:rPr dirty="0" sz="1400" spc="15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393E50"/>
                </a:solidFill>
                <a:latin typeface="Arial"/>
                <a:cs typeface="Arial"/>
              </a:rPr>
              <a:t>tahu</a:t>
            </a:r>
            <a:r>
              <a:rPr dirty="0" sz="1400" spc="16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tentang</a:t>
            </a:r>
            <a:r>
              <a:rPr dirty="0" sz="1400" spc="15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topik.</a:t>
            </a:r>
            <a:r>
              <a:rPr dirty="0" sz="1400" spc="18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393E50"/>
                </a:solidFill>
                <a:latin typeface="Arial"/>
                <a:cs typeface="Arial"/>
              </a:rPr>
              <a:t>Pada</a:t>
            </a:r>
            <a:r>
              <a:rPr dirty="0" sz="1400" spc="18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kolom</a:t>
            </a:r>
            <a:r>
              <a:rPr dirty="0" sz="1400" spc="16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393E50"/>
                </a:solidFill>
                <a:latin typeface="Arial"/>
                <a:cs typeface="Arial"/>
              </a:rPr>
              <a:t>kedua,</a:t>
            </a:r>
            <a:r>
              <a:rPr dirty="0" sz="1400" spc="15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E50"/>
                </a:solidFill>
                <a:latin typeface="Arial"/>
                <a:cs typeface="Arial"/>
              </a:rPr>
              <a:t>tuliskan</a:t>
            </a:r>
            <a:r>
              <a:rPr dirty="0" sz="1400" spc="16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tentang</a:t>
            </a:r>
            <a:r>
              <a:rPr dirty="0" sz="1400" spc="17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65">
                <a:solidFill>
                  <a:srgbClr val="393E50"/>
                </a:solidFill>
                <a:latin typeface="Arial"/>
                <a:cs typeface="Arial"/>
              </a:rPr>
              <a:t>apa</a:t>
            </a:r>
            <a:endParaRPr sz="1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80"/>
              </a:spcBef>
            </a:pPr>
            <a:r>
              <a:rPr dirty="0" sz="1400" spc="-50">
                <a:solidFill>
                  <a:srgbClr val="393E50"/>
                </a:solidFill>
                <a:latin typeface="Arial"/>
                <a:cs typeface="Arial"/>
              </a:rPr>
              <a:t>yang</a:t>
            </a:r>
            <a:r>
              <a:rPr dirty="0" sz="1400" spc="3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393E50"/>
                </a:solidFill>
                <a:latin typeface="Arial"/>
                <a:cs typeface="Arial"/>
              </a:rPr>
              <a:t>kamu</a:t>
            </a:r>
            <a:r>
              <a:rPr dirty="0" sz="1400" spc="3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ingin</a:t>
            </a:r>
            <a:r>
              <a:rPr dirty="0" sz="1400" spc="3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393E50"/>
                </a:solidFill>
                <a:latin typeface="Arial"/>
                <a:cs typeface="Arial"/>
              </a:rPr>
              <a:t>tahu</a:t>
            </a:r>
            <a:r>
              <a:rPr dirty="0" sz="1400" spc="3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393E50"/>
                </a:solidFill>
                <a:latin typeface="Arial"/>
                <a:cs typeface="Arial"/>
              </a:rPr>
              <a:t>tentang</a:t>
            </a:r>
            <a:r>
              <a:rPr dirty="0" sz="1400" spc="2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topik.</a:t>
            </a:r>
            <a:r>
              <a:rPr dirty="0" sz="1400" spc="3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90">
                <a:solidFill>
                  <a:srgbClr val="393E50"/>
                </a:solidFill>
                <a:latin typeface="Arial"/>
                <a:cs typeface="Arial"/>
              </a:rPr>
              <a:t>Pada</a:t>
            </a:r>
            <a:r>
              <a:rPr dirty="0" sz="1400" spc="6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kolom</a:t>
            </a:r>
            <a:r>
              <a:rPr dirty="0" sz="1400" spc="2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E50"/>
                </a:solidFill>
                <a:latin typeface="Arial"/>
                <a:cs typeface="Arial"/>
              </a:rPr>
              <a:t>ketiga,</a:t>
            </a:r>
            <a:r>
              <a:rPr dirty="0" sz="1400" spc="5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tuliskan</a:t>
            </a:r>
            <a:r>
              <a:rPr dirty="0" sz="1400" spc="3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65">
                <a:solidFill>
                  <a:srgbClr val="393E50"/>
                </a:solidFill>
                <a:latin typeface="Arial"/>
                <a:cs typeface="Arial"/>
              </a:rPr>
              <a:t>apa</a:t>
            </a:r>
            <a:r>
              <a:rPr dirty="0" sz="1400" spc="5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393E50"/>
                </a:solidFill>
                <a:latin typeface="Arial"/>
                <a:cs typeface="Arial"/>
              </a:rPr>
              <a:t>yang</a:t>
            </a:r>
            <a:r>
              <a:rPr dirty="0" sz="1400" spc="3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E50"/>
                </a:solidFill>
                <a:latin typeface="Arial"/>
                <a:cs typeface="Arial"/>
              </a:rPr>
              <a:t>telah</a:t>
            </a:r>
            <a:r>
              <a:rPr dirty="0" sz="1400" spc="3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393E50"/>
                </a:solidFill>
                <a:latin typeface="Arial"/>
                <a:cs typeface="Arial"/>
              </a:rPr>
              <a:t>kamu</a:t>
            </a:r>
            <a:r>
              <a:rPr dirty="0" sz="1400" spc="2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E50"/>
                </a:solidFill>
                <a:latin typeface="Arial"/>
                <a:cs typeface="Arial"/>
              </a:rPr>
              <a:t>pelajari</a:t>
            </a:r>
            <a:r>
              <a:rPr dirty="0" sz="1400" spc="7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dari</a:t>
            </a:r>
            <a:r>
              <a:rPr dirty="0" sz="1400" spc="5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10">
                <a:solidFill>
                  <a:srgbClr val="393E50"/>
                </a:solidFill>
                <a:latin typeface="Arial"/>
                <a:cs typeface="Arial"/>
              </a:rPr>
              <a:t>topik</a:t>
            </a:r>
            <a:r>
              <a:rPr dirty="0" sz="1400" spc="3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ini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55650" y="1860550"/>
          <a:ext cx="7960995" cy="2957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315"/>
                <a:gridCol w="2647315"/>
                <a:gridCol w="2647314"/>
              </a:tblGrid>
              <a:tr h="8152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now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(Apa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saya</a:t>
                      </a:r>
                      <a:r>
                        <a:rPr dirty="0" sz="14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tahu?)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6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ant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Know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(Apa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saya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ingin</a:t>
                      </a:r>
                      <a:r>
                        <a:rPr dirty="0" sz="14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tahu?)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985" marR="377190" indent="-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600" spc="-1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earned 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(Apa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saya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sudah  pelajari?)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</a:tr>
              <a:tr h="2129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8141334" y="73786"/>
            <a:ext cx="949960" cy="442595"/>
            <a:chOff x="8141334" y="73786"/>
            <a:chExt cx="949960" cy="442595"/>
          </a:xfrm>
        </p:grpSpPr>
        <p:sp>
          <p:nvSpPr>
            <p:cNvPr id="7" name="object 7"/>
            <p:cNvSpPr/>
            <p:nvPr/>
          </p:nvSpPr>
          <p:spPr>
            <a:xfrm>
              <a:off x="8141334" y="73786"/>
              <a:ext cx="949960" cy="442595"/>
            </a:xfrm>
            <a:custGeom>
              <a:avLst/>
              <a:gdLst/>
              <a:ahLst/>
              <a:cxnLst/>
              <a:rect l="l" t="t" r="r" b="b"/>
              <a:pathLst>
                <a:path w="949959" h="442595">
                  <a:moveTo>
                    <a:pt x="903097" y="0"/>
                  </a:moveTo>
                  <a:lnTo>
                    <a:pt x="0" y="138302"/>
                  </a:lnTo>
                  <a:lnTo>
                    <a:pt x="46609" y="442595"/>
                  </a:lnTo>
                  <a:lnTo>
                    <a:pt x="949706" y="304164"/>
                  </a:lnTo>
                  <a:lnTo>
                    <a:pt x="903097" y="0"/>
                  </a:lnTo>
                  <a:close/>
                </a:path>
              </a:pathLst>
            </a:custGeom>
            <a:solidFill>
              <a:srgbClr val="FDF7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298179" y="177736"/>
              <a:ext cx="645414" cy="2289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C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69120" y="4911725"/>
            <a:ext cx="1511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75">
                <a:solidFill>
                  <a:srgbClr val="007AB8"/>
                </a:solidFill>
                <a:latin typeface="Verdana"/>
                <a:cs typeface="Verdana"/>
              </a:rPr>
              <a:t>17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800" y="180339"/>
              <a:ext cx="541020" cy="1216660"/>
            </a:xfrm>
            <a:custGeom>
              <a:avLst/>
              <a:gdLst/>
              <a:ahLst/>
              <a:cxnLst/>
              <a:rect l="l" t="t" r="r" b="b"/>
              <a:pathLst>
                <a:path w="541019" h="1216660">
                  <a:moveTo>
                    <a:pt x="264147" y="50419"/>
                  </a:moveTo>
                  <a:lnTo>
                    <a:pt x="263004" y="43053"/>
                  </a:lnTo>
                  <a:lnTo>
                    <a:pt x="263004" y="39370"/>
                  </a:lnTo>
                  <a:lnTo>
                    <a:pt x="260731" y="35687"/>
                  </a:lnTo>
                  <a:lnTo>
                    <a:pt x="258457" y="30226"/>
                  </a:lnTo>
                  <a:lnTo>
                    <a:pt x="256171" y="28321"/>
                  </a:lnTo>
                  <a:lnTo>
                    <a:pt x="253911" y="24638"/>
                  </a:lnTo>
                  <a:lnTo>
                    <a:pt x="250494" y="24638"/>
                  </a:lnTo>
                  <a:lnTo>
                    <a:pt x="248221" y="22860"/>
                  </a:lnTo>
                  <a:lnTo>
                    <a:pt x="243662" y="24638"/>
                  </a:lnTo>
                  <a:lnTo>
                    <a:pt x="241388" y="24638"/>
                  </a:lnTo>
                  <a:lnTo>
                    <a:pt x="237972" y="28321"/>
                  </a:lnTo>
                  <a:lnTo>
                    <a:pt x="235699" y="30226"/>
                  </a:lnTo>
                  <a:lnTo>
                    <a:pt x="234556" y="35687"/>
                  </a:lnTo>
                  <a:lnTo>
                    <a:pt x="232295" y="39370"/>
                  </a:lnTo>
                  <a:lnTo>
                    <a:pt x="231152" y="43053"/>
                  </a:lnTo>
                  <a:lnTo>
                    <a:pt x="231152" y="56007"/>
                  </a:lnTo>
                  <a:lnTo>
                    <a:pt x="232295" y="59690"/>
                  </a:lnTo>
                  <a:lnTo>
                    <a:pt x="234556" y="63373"/>
                  </a:lnTo>
                  <a:lnTo>
                    <a:pt x="235699" y="68834"/>
                  </a:lnTo>
                  <a:lnTo>
                    <a:pt x="237972" y="72517"/>
                  </a:lnTo>
                  <a:lnTo>
                    <a:pt x="241388" y="74422"/>
                  </a:lnTo>
                  <a:lnTo>
                    <a:pt x="243662" y="76200"/>
                  </a:lnTo>
                  <a:lnTo>
                    <a:pt x="250494" y="76200"/>
                  </a:lnTo>
                  <a:lnTo>
                    <a:pt x="253911" y="74422"/>
                  </a:lnTo>
                  <a:lnTo>
                    <a:pt x="256171" y="72517"/>
                  </a:lnTo>
                  <a:lnTo>
                    <a:pt x="258457" y="68834"/>
                  </a:lnTo>
                  <a:lnTo>
                    <a:pt x="260731" y="63373"/>
                  </a:lnTo>
                  <a:lnTo>
                    <a:pt x="263004" y="59690"/>
                  </a:lnTo>
                  <a:lnTo>
                    <a:pt x="263004" y="56007"/>
                  </a:lnTo>
                  <a:lnTo>
                    <a:pt x="264147" y="50419"/>
                  </a:lnTo>
                  <a:close/>
                </a:path>
                <a:path w="541019" h="1216660">
                  <a:moveTo>
                    <a:pt x="355600" y="49149"/>
                  </a:moveTo>
                  <a:lnTo>
                    <a:pt x="353390" y="29210"/>
                  </a:lnTo>
                  <a:lnTo>
                    <a:pt x="346773" y="14605"/>
                  </a:lnTo>
                  <a:lnTo>
                    <a:pt x="337959" y="3683"/>
                  </a:lnTo>
                  <a:lnTo>
                    <a:pt x="326936" y="0"/>
                  </a:lnTo>
                  <a:lnTo>
                    <a:pt x="314820" y="3683"/>
                  </a:lnTo>
                  <a:lnTo>
                    <a:pt x="306006" y="14605"/>
                  </a:lnTo>
                  <a:lnTo>
                    <a:pt x="299389" y="29210"/>
                  </a:lnTo>
                  <a:lnTo>
                    <a:pt x="297180" y="49149"/>
                  </a:lnTo>
                  <a:lnTo>
                    <a:pt x="299389" y="67437"/>
                  </a:lnTo>
                  <a:lnTo>
                    <a:pt x="306006" y="81915"/>
                  </a:lnTo>
                  <a:lnTo>
                    <a:pt x="310413" y="89281"/>
                  </a:lnTo>
                  <a:lnTo>
                    <a:pt x="314820" y="92837"/>
                  </a:lnTo>
                  <a:lnTo>
                    <a:pt x="320319" y="96520"/>
                  </a:lnTo>
                  <a:lnTo>
                    <a:pt x="332460" y="96520"/>
                  </a:lnTo>
                  <a:lnTo>
                    <a:pt x="355600" y="49149"/>
                  </a:lnTo>
                  <a:close/>
                </a:path>
                <a:path w="541019" h="1216660">
                  <a:moveTo>
                    <a:pt x="541020" y="1112520"/>
                  </a:moveTo>
                  <a:lnTo>
                    <a:pt x="513524" y="1066723"/>
                  </a:lnTo>
                  <a:lnTo>
                    <a:pt x="439699" y="1031265"/>
                  </a:lnTo>
                  <a:lnTo>
                    <a:pt x="389470" y="1018971"/>
                  </a:lnTo>
                  <a:lnTo>
                    <a:pt x="332536" y="1011135"/>
                  </a:lnTo>
                  <a:lnTo>
                    <a:pt x="270510" y="1008380"/>
                  </a:lnTo>
                  <a:lnTo>
                    <a:pt x="208483" y="1011135"/>
                  </a:lnTo>
                  <a:lnTo>
                    <a:pt x="151536" y="1018971"/>
                  </a:lnTo>
                  <a:lnTo>
                    <a:pt x="101307" y="1031265"/>
                  </a:lnTo>
                  <a:lnTo>
                    <a:pt x="59423" y="1047381"/>
                  </a:lnTo>
                  <a:lnTo>
                    <a:pt x="7137" y="1088644"/>
                  </a:lnTo>
                  <a:lnTo>
                    <a:pt x="0" y="1112520"/>
                  </a:lnTo>
                  <a:lnTo>
                    <a:pt x="7137" y="1136408"/>
                  </a:lnTo>
                  <a:lnTo>
                    <a:pt x="59423" y="1177671"/>
                  </a:lnTo>
                  <a:lnTo>
                    <a:pt x="101307" y="1193787"/>
                  </a:lnTo>
                  <a:lnTo>
                    <a:pt x="151536" y="1206080"/>
                  </a:lnTo>
                  <a:lnTo>
                    <a:pt x="208483" y="1213916"/>
                  </a:lnTo>
                  <a:lnTo>
                    <a:pt x="270510" y="1216660"/>
                  </a:lnTo>
                  <a:lnTo>
                    <a:pt x="332536" y="1213916"/>
                  </a:lnTo>
                  <a:lnTo>
                    <a:pt x="389470" y="1206080"/>
                  </a:lnTo>
                  <a:lnTo>
                    <a:pt x="439699" y="1193787"/>
                  </a:lnTo>
                  <a:lnTo>
                    <a:pt x="481584" y="1177671"/>
                  </a:lnTo>
                  <a:lnTo>
                    <a:pt x="533869" y="1136408"/>
                  </a:lnTo>
                  <a:lnTo>
                    <a:pt x="541020" y="111252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0100" y="1224280"/>
              <a:ext cx="317461" cy="121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8200" y="756919"/>
              <a:ext cx="271780" cy="515620"/>
            </a:xfrm>
            <a:custGeom>
              <a:avLst/>
              <a:gdLst/>
              <a:ahLst/>
              <a:cxnLst/>
              <a:rect l="l" t="t" r="r" b="b"/>
              <a:pathLst>
                <a:path w="271780" h="515619">
                  <a:moveTo>
                    <a:pt x="4724" y="0"/>
                  </a:moveTo>
                  <a:lnTo>
                    <a:pt x="0" y="260222"/>
                  </a:lnTo>
                  <a:lnTo>
                    <a:pt x="791" y="279074"/>
                  </a:lnTo>
                  <a:lnTo>
                    <a:pt x="6334" y="307212"/>
                  </a:lnTo>
                  <a:lnTo>
                    <a:pt x="21377" y="364307"/>
                  </a:lnTo>
                  <a:lnTo>
                    <a:pt x="50672" y="470026"/>
                  </a:lnTo>
                  <a:lnTo>
                    <a:pt x="63171" y="474069"/>
                  </a:lnTo>
                  <a:lnTo>
                    <a:pt x="76601" y="475694"/>
                  </a:lnTo>
                  <a:lnTo>
                    <a:pt x="90186" y="474866"/>
                  </a:lnTo>
                  <a:lnTo>
                    <a:pt x="103149" y="471550"/>
                  </a:lnTo>
                  <a:lnTo>
                    <a:pt x="104833" y="449633"/>
                  </a:lnTo>
                  <a:lnTo>
                    <a:pt x="108124" y="399367"/>
                  </a:lnTo>
                  <a:lnTo>
                    <a:pt x="110382" y="343981"/>
                  </a:lnTo>
                  <a:lnTo>
                    <a:pt x="108965" y="306704"/>
                  </a:lnTo>
                  <a:lnTo>
                    <a:pt x="106883" y="297019"/>
                  </a:lnTo>
                  <a:lnTo>
                    <a:pt x="104047" y="287416"/>
                  </a:lnTo>
                  <a:lnTo>
                    <a:pt x="100464" y="277933"/>
                  </a:lnTo>
                  <a:lnTo>
                    <a:pt x="96138" y="268604"/>
                  </a:lnTo>
                  <a:lnTo>
                    <a:pt x="116281" y="100710"/>
                  </a:lnTo>
                  <a:lnTo>
                    <a:pt x="124155" y="100329"/>
                  </a:lnTo>
                  <a:lnTo>
                    <a:pt x="134775" y="178673"/>
                  </a:lnTo>
                  <a:lnTo>
                    <a:pt x="143936" y="239258"/>
                  </a:lnTo>
                  <a:lnTo>
                    <a:pt x="152006" y="280924"/>
                  </a:lnTo>
                  <a:lnTo>
                    <a:pt x="156736" y="300614"/>
                  </a:lnTo>
                  <a:lnTo>
                    <a:pt x="161213" y="321484"/>
                  </a:lnTo>
                  <a:lnTo>
                    <a:pt x="166986" y="345378"/>
                  </a:lnTo>
                  <a:lnTo>
                    <a:pt x="175602" y="374141"/>
                  </a:lnTo>
                  <a:lnTo>
                    <a:pt x="184218" y="400139"/>
                  </a:lnTo>
                  <a:lnTo>
                    <a:pt x="219989" y="510920"/>
                  </a:lnTo>
                  <a:lnTo>
                    <a:pt x="231727" y="514421"/>
                  </a:lnTo>
                  <a:lnTo>
                    <a:pt x="244259" y="515588"/>
                  </a:lnTo>
                  <a:lnTo>
                    <a:pt x="256790" y="514421"/>
                  </a:lnTo>
                  <a:lnTo>
                    <a:pt x="268528" y="510920"/>
                  </a:lnTo>
                  <a:lnTo>
                    <a:pt x="269557" y="491922"/>
                  </a:lnTo>
                  <a:lnTo>
                    <a:pt x="271272" y="447325"/>
                  </a:lnTo>
                  <a:lnTo>
                    <a:pt x="271614" y="395728"/>
                  </a:lnTo>
                  <a:lnTo>
                    <a:pt x="268528" y="355726"/>
                  </a:lnTo>
                  <a:lnTo>
                    <a:pt x="264121" y="333716"/>
                  </a:lnTo>
                  <a:lnTo>
                    <a:pt x="260702" y="319182"/>
                  </a:lnTo>
                  <a:lnTo>
                    <a:pt x="256516" y="305649"/>
                  </a:lnTo>
                  <a:lnTo>
                    <a:pt x="249809" y="286638"/>
                  </a:lnTo>
                  <a:lnTo>
                    <a:pt x="250809" y="254523"/>
                  </a:lnTo>
                  <a:lnTo>
                    <a:pt x="252327" y="223256"/>
                  </a:lnTo>
                  <a:lnTo>
                    <a:pt x="254762" y="189737"/>
                  </a:lnTo>
                  <a:lnTo>
                    <a:pt x="266567" y="69258"/>
                  </a:lnTo>
                  <a:lnTo>
                    <a:pt x="268528" y="4470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9248" y="436880"/>
              <a:ext cx="174332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7380" y="465224"/>
              <a:ext cx="261620" cy="254000"/>
            </a:xfrm>
            <a:custGeom>
              <a:avLst/>
              <a:gdLst/>
              <a:ahLst/>
              <a:cxnLst/>
              <a:rect l="l" t="t" r="r" b="b"/>
              <a:pathLst>
                <a:path w="261619" h="254000">
                  <a:moveTo>
                    <a:pt x="250915" y="0"/>
                  </a:moveTo>
                  <a:lnTo>
                    <a:pt x="239180" y="5310"/>
                  </a:lnTo>
                  <a:lnTo>
                    <a:pt x="219066" y="31575"/>
                  </a:lnTo>
                  <a:lnTo>
                    <a:pt x="183222" y="86082"/>
                  </a:lnTo>
                  <a:lnTo>
                    <a:pt x="141282" y="145039"/>
                  </a:lnTo>
                  <a:lnTo>
                    <a:pt x="106948" y="184269"/>
                  </a:lnTo>
                  <a:lnTo>
                    <a:pt x="78979" y="210186"/>
                  </a:lnTo>
                  <a:lnTo>
                    <a:pt x="56134" y="229211"/>
                  </a:lnTo>
                  <a:lnTo>
                    <a:pt x="39798" y="236227"/>
                  </a:lnTo>
                  <a:lnTo>
                    <a:pt x="28167" y="230862"/>
                  </a:lnTo>
                  <a:lnTo>
                    <a:pt x="21209" y="221495"/>
                  </a:lnTo>
                  <a:lnTo>
                    <a:pt x="18897" y="216511"/>
                  </a:lnTo>
                  <a:lnTo>
                    <a:pt x="30107" y="206966"/>
                  </a:lnTo>
                  <a:lnTo>
                    <a:pt x="34186" y="202064"/>
                  </a:lnTo>
                  <a:lnTo>
                    <a:pt x="0" y="212955"/>
                  </a:lnTo>
                  <a:lnTo>
                    <a:pt x="21094" y="235180"/>
                  </a:lnTo>
                  <a:lnTo>
                    <a:pt x="75971" y="253595"/>
                  </a:lnTo>
                  <a:lnTo>
                    <a:pt x="115150" y="229633"/>
                  </a:lnTo>
                  <a:lnTo>
                    <a:pt x="137471" y="214780"/>
                  </a:lnTo>
                  <a:lnTo>
                    <a:pt x="151266" y="202856"/>
                  </a:lnTo>
                  <a:lnTo>
                    <a:pt x="164871" y="187682"/>
                  </a:lnTo>
                  <a:lnTo>
                    <a:pt x="183969" y="170076"/>
                  </a:lnTo>
                  <a:lnTo>
                    <a:pt x="203053" y="150661"/>
                  </a:lnTo>
                  <a:lnTo>
                    <a:pt x="223596" y="128500"/>
                  </a:lnTo>
                  <a:lnTo>
                    <a:pt x="261620" y="8358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1383" y="67792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3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8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6"/>
                  </a:lnTo>
                  <a:lnTo>
                    <a:pt x="113741" y="53574"/>
                  </a:lnTo>
                  <a:lnTo>
                    <a:pt x="125044" y="53466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6412" y="68910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20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2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2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5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38301" y="45117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4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3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1552" y="320166"/>
              <a:ext cx="287020" cy="539115"/>
            </a:xfrm>
            <a:custGeom>
              <a:avLst/>
              <a:gdLst/>
              <a:ahLst/>
              <a:cxnLst/>
              <a:rect l="l" t="t" r="r" b="b"/>
              <a:pathLst>
                <a:path w="287019" h="539115">
                  <a:moveTo>
                    <a:pt x="187807" y="67310"/>
                  </a:moveTo>
                  <a:lnTo>
                    <a:pt x="182219" y="42151"/>
                  </a:lnTo>
                  <a:lnTo>
                    <a:pt x="163207" y="21082"/>
                  </a:lnTo>
                  <a:lnTo>
                    <a:pt x="133718" y="6311"/>
                  </a:lnTo>
                  <a:lnTo>
                    <a:pt x="96672" y="0"/>
                  </a:lnTo>
                  <a:lnTo>
                    <a:pt x="62115" y="3238"/>
                  </a:lnTo>
                  <a:lnTo>
                    <a:pt x="14693" y="32473"/>
                  </a:lnTo>
                  <a:lnTo>
                    <a:pt x="1193" y="69951"/>
                  </a:lnTo>
                  <a:lnTo>
                    <a:pt x="0" y="89141"/>
                  </a:lnTo>
                  <a:lnTo>
                    <a:pt x="2679" y="110134"/>
                  </a:lnTo>
                  <a:lnTo>
                    <a:pt x="27419" y="145961"/>
                  </a:lnTo>
                  <a:lnTo>
                    <a:pt x="51219" y="152146"/>
                  </a:lnTo>
                  <a:lnTo>
                    <a:pt x="68745" y="151396"/>
                  </a:lnTo>
                  <a:lnTo>
                    <a:pt x="119011" y="140449"/>
                  </a:lnTo>
                  <a:lnTo>
                    <a:pt x="145745" y="117094"/>
                  </a:lnTo>
                  <a:lnTo>
                    <a:pt x="162598" y="107378"/>
                  </a:lnTo>
                  <a:lnTo>
                    <a:pt x="175526" y="95491"/>
                  </a:lnTo>
                  <a:lnTo>
                    <a:pt x="184073" y="81965"/>
                  </a:lnTo>
                  <a:lnTo>
                    <a:pt x="187807" y="67310"/>
                  </a:lnTo>
                  <a:close/>
                </a:path>
                <a:path w="287019" h="539115">
                  <a:moveTo>
                    <a:pt x="286994" y="368020"/>
                  </a:moveTo>
                  <a:lnTo>
                    <a:pt x="279933" y="317614"/>
                  </a:lnTo>
                  <a:lnTo>
                    <a:pt x="261061" y="260832"/>
                  </a:lnTo>
                  <a:lnTo>
                    <a:pt x="236054" y="217424"/>
                  </a:lnTo>
                  <a:lnTo>
                    <a:pt x="208775" y="208470"/>
                  </a:lnTo>
                  <a:lnTo>
                    <a:pt x="196405" y="212852"/>
                  </a:lnTo>
                  <a:lnTo>
                    <a:pt x="187769" y="218909"/>
                  </a:lnTo>
                  <a:lnTo>
                    <a:pt x="181737" y="226085"/>
                  </a:lnTo>
                  <a:lnTo>
                    <a:pt x="179298" y="235381"/>
                  </a:lnTo>
                  <a:lnTo>
                    <a:pt x="181521" y="247777"/>
                  </a:lnTo>
                  <a:lnTo>
                    <a:pt x="189001" y="266598"/>
                  </a:lnTo>
                  <a:lnTo>
                    <a:pt x="199758" y="291782"/>
                  </a:lnTo>
                  <a:lnTo>
                    <a:pt x="210858" y="319646"/>
                  </a:lnTo>
                  <a:lnTo>
                    <a:pt x="219367" y="346456"/>
                  </a:lnTo>
                  <a:lnTo>
                    <a:pt x="222059" y="367372"/>
                  </a:lnTo>
                  <a:lnTo>
                    <a:pt x="222072" y="388327"/>
                  </a:lnTo>
                  <a:lnTo>
                    <a:pt x="219392" y="409206"/>
                  </a:lnTo>
                  <a:lnTo>
                    <a:pt x="206019" y="450164"/>
                  </a:lnTo>
                  <a:lnTo>
                    <a:pt x="187350" y="489534"/>
                  </a:lnTo>
                  <a:lnTo>
                    <a:pt x="179247" y="499999"/>
                  </a:lnTo>
                  <a:lnTo>
                    <a:pt x="179311" y="510552"/>
                  </a:lnTo>
                  <a:lnTo>
                    <a:pt x="188315" y="526580"/>
                  </a:lnTo>
                  <a:lnTo>
                    <a:pt x="200291" y="538937"/>
                  </a:lnTo>
                  <a:lnTo>
                    <a:pt x="209257" y="538480"/>
                  </a:lnTo>
                  <a:lnTo>
                    <a:pt x="215303" y="527989"/>
                  </a:lnTo>
                  <a:lnTo>
                    <a:pt x="221881" y="517144"/>
                  </a:lnTo>
                  <a:lnTo>
                    <a:pt x="228028" y="507555"/>
                  </a:lnTo>
                  <a:lnTo>
                    <a:pt x="232765" y="500761"/>
                  </a:lnTo>
                  <a:lnTo>
                    <a:pt x="245681" y="483616"/>
                  </a:lnTo>
                  <a:lnTo>
                    <a:pt x="256946" y="467220"/>
                  </a:lnTo>
                  <a:lnTo>
                    <a:pt x="266585" y="450418"/>
                  </a:lnTo>
                  <a:lnTo>
                    <a:pt x="274612" y="432054"/>
                  </a:lnTo>
                  <a:lnTo>
                    <a:pt x="281381" y="410933"/>
                  </a:lnTo>
                  <a:lnTo>
                    <a:pt x="285521" y="389547"/>
                  </a:lnTo>
                  <a:lnTo>
                    <a:pt x="286994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1953" y="308356"/>
              <a:ext cx="195580" cy="128905"/>
            </a:xfrm>
            <a:custGeom>
              <a:avLst/>
              <a:gdLst/>
              <a:ahLst/>
              <a:cxnLst/>
              <a:rect l="l" t="t" r="r" b="b"/>
              <a:pathLst>
                <a:path w="195580" h="128904">
                  <a:moveTo>
                    <a:pt x="109943" y="0"/>
                  </a:moveTo>
                  <a:lnTo>
                    <a:pt x="61546" y="277"/>
                  </a:lnTo>
                  <a:lnTo>
                    <a:pt x="23139" y="8509"/>
                  </a:lnTo>
                  <a:lnTo>
                    <a:pt x="648" y="22359"/>
                  </a:lnTo>
                  <a:lnTo>
                    <a:pt x="0" y="39497"/>
                  </a:lnTo>
                  <a:lnTo>
                    <a:pt x="12395" y="52685"/>
                  </a:lnTo>
                  <a:lnTo>
                    <a:pt x="27781" y="57848"/>
                  </a:lnTo>
                  <a:lnTo>
                    <a:pt x="50206" y="57106"/>
                  </a:lnTo>
                  <a:lnTo>
                    <a:pt x="83718" y="52578"/>
                  </a:lnTo>
                  <a:lnTo>
                    <a:pt x="130353" y="46968"/>
                  </a:lnTo>
                  <a:lnTo>
                    <a:pt x="150806" y="50085"/>
                  </a:lnTo>
                  <a:lnTo>
                    <a:pt x="149494" y="66419"/>
                  </a:lnTo>
                  <a:lnTo>
                    <a:pt x="130835" y="100457"/>
                  </a:lnTo>
                  <a:lnTo>
                    <a:pt x="135394" y="128524"/>
                  </a:lnTo>
                  <a:lnTo>
                    <a:pt x="165814" y="116010"/>
                  </a:lnTo>
                  <a:lnTo>
                    <a:pt x="183522" y="98425"/>
                  </a:lnTo>
                  <a:lnTo>
                    <a:pt x="192146" y="79696"/>
                  </a:lnTo>
                  <a:lnTo>
                    <a:pt x="195313" y="63754"/>
                  </a:lnTo>
                  <a:lnTo>
                    <a:pt x="189282" y="40433"/>
                  </a:lnTo>
                  <a:lnTo>
                    <a:pt x="171411" y="20827"/>
                  </a:lnTo>
                  <a:lnTo>
                    <a:pt x="144149" y="674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4100" y="508000"/>
              <a:ext cx="12191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100" y="45211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59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1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939544" y="35179"/>
            <a:ext cx="4462780" cy="499109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mengidentifikasi sebab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akibat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dunia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maya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510793"/>
            <a:ext cx="7005320" cy="4267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Guru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mempersiapkan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satu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artikel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dibahas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lebih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melalui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bahan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berikut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ini: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u="sng" sz="1100" spc="-105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Apa   </a:t>
            </a:r>
            <a:r>
              <a:rPr dirty="0" u="sng" sz="1100" spc="-7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itu  </a:t>
            </a:r>
            <a:r>
              <a:rPr dirty="0" u="sng" sz="1100" spc="-1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cyberbullying  </a:t>
            </a:r>
            <a:r>
              <a:rPr dirty="0" u="sng" sz="1100" spc="-105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dan   bagaimana   </a:t>
            </a:r>
            <a:r>
              <a:rPr dirty="0" u="sng" sz="1100" spc="-114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menghentikannya?   </a:t>
            </a:r>
            <a:r>
              <a:rPr dirty="0" u="sng" sz="1100" spc="-85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-</a:t>
            </a:r>
            <a:r>
              <a:rPr dirty="0" u="sng" sz="1100" spc="215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1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UNICEF   </a:t>
            </a:r>
            <a:r>
              <a:rPr dirty="0" u="sng" sz="1100" spc="-105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Indonesia</a:t>
            </a:r>
            <a:r>
              <a:rPr dirty="0" sz="1100" spc="-105" i="1">
                <a:solidFill>
                  <a:srgbClr val="FFFFFF"/>
                </a:solidFill>
                <a:latin typeface="Verdana"/>
                <a:cs typeface="Verdana"/>
              </a:rPr>
              <a:t>   </a:t>
            </a:r>
            <a:r>
              <a:rPr dirty="0" sz="1100" spc="-110" i="1">
                <a:solidFill>
                  <a:srgbClr val="FFFFFF"/>
                </a:solidFill>
                <a:latin typeface="Verdana"/>
                <a:cs typeface="Verdana"/>
              </a:rPr>
              <a:t>dan   </a:t>
            </a:r>
            <a:r>
              <a:rPr dirty="0" sz="1200" spc="-110">
                <a:solidFill>
                  <a:srgbClr val="FFFFFF"/>
                </a:solidFill>
                <a:latin typeface="Verdana"/>
                <a:cs typeface="Verdana"/>
              </a:rPr>
              <a:t>bahan  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materi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56016" y="932116"/>
            <a:ext cx="6921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tautan</a:t>
            </a:r>
            <a:r>
              <a:rPr dirty="0" sz="1200" spc="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2444" y="912332"/>
            <a:ext cx="5844540" cy="597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20"/>
              </a:spcBef>
            </a:pPr>
            <a:r>
              <a:rPr dirty="0" sz="1200" spc="-100">
                <a:solidFill>
                  <a:srgbClr val="FFFFFF"/>
                </a:solidFill>
                <a:latin typeface="Verdana"/>
                <a:cs typeface="Verdana"/>
              </a:rPr>
              <a:t>Kemdikbud,go.id mengenai </a:t>
            </a:r>
            <a:r>
              <a:rPr dirty="0" sz="1200" spc="-114" i="1">
                <a:solidFill>
                  <a:srgbClr val="FFFFFF"/>
                </a:solidFill>
                <a:latin typeface="Verdana"/>
                <a:cs typeface="Verdana"/>
              </a:rPr>
              <a:t>handout </a:t>
            </a:r>
            <a:r>
              <a:rPr dirty="0" sz="1200" spc="-100" i="1">
                <a:solidFill>
                  <a:srgbClr val="FFFFFF"/>
                </a:solidFill>
                <a:latin typeface="Verdana"/>
                <a:cs typeface="Verdana"/>
              </a:rPr>
              <a:t>‘</a:t>
            </a:r>
            <a:r>
              <a:rPr dirty="0" sz="1200" spc="-100">
                <a:solidFill>
                  <a:srgbClr val="FFFFFF"/>
                </a:solidFill>
                <a:latin typeface="Verdana"/>
                <a:cs typeface="Verdana"/>
              </a:rPr>
              <a:t>Stop </a:t>
            </a:r>
            <a:r>
              <a:rPr dirty="0" sz="1200" spc="-105">
                <a:solidFill>
                  <a:srgbClr val="FFFFFF"/>
                </a:solidFill>
                <a:latin typeface="Verdana"/>
                <a:cs typeface="Verdana"/>
              </a:rPr>
              <a:t>Perundungan’, 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dapat </a:t>
            </a:r>
            <a:r>
              <a:rPr dirty="0" sz="1200" spc="-100">
                <a:solidFill>
                  <a:srgbClr val="FFFFFF"/>
                </a:solidFill>
                <a:latin typeface="Verdana"/>
                <a:cs typeface="Verdana"/>
              </a:rPr>
              <a:t>pula 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diakses 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melalui  </a:t>
            </a:r>
            <a:r>
              <a:rPr dirty="0" sz="1100" spc="-114" i="1">
                <a:solidFill>
                  <a:srgbClr val="FFFFFF"/>
                </a:solidFill>
                <a:latin typeface="Verdana"/>
                <a:cs typeface="Verdana"/>
              </a:rPr>
              <a:t>https://sahabatkeluarga.kemdikbud.go.id/laman/uploads/Dokumen/7157_2019-10-  </a:t>
            </a:r>
            <a:r>
              <a:rPr dirty="0" sz="1100" spc="-130" i="1">
                <a:solidFill>
                  <a:srgbClr val="FFFFFF"/>
                </a:solidFill>
                <a:latin typeface="Verdana"/>
                <a:cs typeface="Verdana"/>
              </a:rPr>
              <a:t>30/Stop%20Perundungan%20(1).pdf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501457"/>
            <a:ext cx="6855459" cy="640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2.	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mempersiapkan lembar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kerja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cause effect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graphic </a:t>
            </a:r>
            <a:r>
              <a:rPr dirty="0" sz="1200" spc="-15" i="1">
                <a:solidFill>
                  <a:srgbClr val="FFFFFF"/>
                </a:solidFill>
                <a:latin typeface="Arial"/>
                <a:cs typeface="Arial"/>
              </a:rPr>
              <a:t>organizer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(pengatur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grafis sebab-akibat)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2121661"/>
            <a:ext cx="7001509" cy="62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99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dibagi menjadi beberapa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kelompok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terdiri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3-4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orang, peran guru sebagai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fasilitator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memberikan arahan dan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menjadi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memfasilitasi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 teknis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jalannya</a:t>
            </a:r>
            <a:r>
              <a:rPr dirty="0" sz="12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diskusi.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Setiap kelompok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membagi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deksripsi kerja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sebagai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berikut: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96744" y="2721968"/>
            <a:ext cx="3319145" cy="63309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54"/>
              </a:spcBef>
              <a:buAutoNum type="alphaLcPeriod"/>
              <a:tabLst>
                <a:tab pos="241935" algn="l"/>
              </a:tabLst>
            </a:pP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pemimpin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diskusi: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memimpin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jalannya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diskusi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241935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notulis: mencatat hasil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diskusi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AutoNum type="alphaLcPeriod"/>
              <a:tabLst>
                <a:tab pos="241935" algn="l"/>
              </a:tabLst>
            </a:pP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penyaji: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menyajikan hasil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diskusi secara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lisan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9544" y="3329151"/>
            <a:ext cx="7005955" cy="123253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just" marL="355600" indent="-342900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Setiap kelompok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membahas sebab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akibat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dunia maya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kemudian</a:t>
            </a:r>
            <a:endParaRPr sz="1200">
              <a:latin typeface="Arial"/>
              <a:cs typeface="Arial"/>
            </a:endParaRPr>
          </a:p>
          <a:p>
            <a:pPr algn="just" marL="355600">
              <a:lnSpc>
                <a:spcPct val="100000"/>
              </a:lnSpc>
              <a:spcBef>
                <a:spcPts val="14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menuliskan hasil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diskusinya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lembar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kerja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cause effect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graphic</a:t>
            </a:r>
            <a:r>
              <a:rPr dirty="0" sz="1200" spc="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 i="1">
                <a:solidFill>
                  <a:srgbClr val="FFFFFF"/>
                </a:solidFill>
                <a:latin typeface="Arial"/>
                <a:cs typeface="Arial"/>
              </a:rPr>
              <a:t>organizer.</a:t>
            </a:r>
            <a:endParaRPr sz="1200">
              <a:latin typeface="Arial"/>
              <a:cs typeface="Arial"/>
            </a:endParaRPr>
          </a:p>
          <a:p>
            <a:pPr algn="just" marL="355600" indent="-342900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Penyaji dari setiap kelompok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akan mempresentasikan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hasil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diskusi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dari kelompok</a:t>
            </a:r>
            <a:r>
              <a:rPr dirty="0" sz="12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masing-masing.</a:t>
            </a:r>
            <a:endParaRPr sz="1200">
              <a:latin typeface="Arial"/>
              <a:cs typeface="Arial"/>
            </a:endParaRPr>
          </a:p>
          <a:p>
            <a:pPr algn="just" marL="355600" marR="5080" indent="-342900">
              <a:lnSpc>
                <a:spcPct val="109800"/>
              </a:lnSpc>
              <a:spcBef>
                <a:spcPts val="20"/>
              </a:spcBef>
              <a:buAutoNum type="arabicPeriod" startAt="4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kesimpulan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bahwa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hari ini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murid telah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membangun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elemen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mengenai ‘akhlak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kepada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manusia’ 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cara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mengidentifikasi hal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menjadi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permasalahan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bersama.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9544" y="4527232"/>
            <a:ext cx="5621655" cy="471170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berdiskusi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mengenai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sebab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akibat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dunia</a:t>
            </a:r>
            <a:r>
              <a:rPr dirty="0" sz="12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maya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272" y="22964"/>
            <a:ext cx="1601470" cy="2211705"/>
          </a:xfrm>
          <a:prstGeom prst="rect">
            <a:avLst/>
          </a:prstGeom>
        </p:spPr>
        <p:txBody>
          <a:bodyPr wrap="square" lIns="0" tIns="351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6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6000">
              <a:latin typeface="Arial"/>
              <a:cs typeface="Arial"/>
            </a:endParaRPr>
          </a:p>
          <a:p>
            <a:pPr algn="ctr" marL="36830" marR="5080" indent="-635">
              <a:lnSpc>
                <a:spcPct val="100000"/>
              </a:lnSpc>
              <a:spcBef>
                <a:spcPts val="62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Perkenalan: 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Perluas</a:t>
            </a:r>
            <a:r>
              <a:rPr dirty="0" sz="1400" spc="-45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Wawasan, 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Perdalam 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Pemahamanmu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5740" y="2421826"/>
            <a:ext cx="150939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0825" marR="245110" indent="-190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artikel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fasilitator,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instruktur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100" y="3337179"/>
            <a:ext cx="159131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Bertakwa  Kepada Tuhan Yang 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Maha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Esa, dan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Berakhlak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Mulia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166623"/>
            <a:ext cx="387540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Sebab-Akibat</a:t>
            </a:r>
          </a:p>
        </p:txBody>
      </p:sp>
      <p:sp>
        <p:nvSpPr>
          <p:cNvPr id="4" name="object 4"/>
          <p:cNvSpPr/>
          <p:nvPr/>
        </p:nvSpPr>
        <p:spPr>
          <a:xfrm>
            <a:off x="1203960" y="4140200"/>
            <a:ext cx="7233920" cy="802640"/>
          </a:xfrm>
          <a:custGeom>
            <a:avLst/>
            <a:gdLst/>
            <a:ahLst/>
            <a:cxnLst/>
            <a:rect l="l" t="t" r="r" b="b"/>
            <a:pathLst>
              <a:path w="7233920" h="802639">
                <a:moveTo>
                  <a:pt x="7153656" y="0"/>
                </a:moveTo>
                <a:lnTo>
                  <a:pt x="80264" y="0"/>
                </a:lnTo>
                <a:lnTo>
                  <a:pt x="49023" y="6308"/>
                </a:lnTo>
                <a:lnTo>
                  <a:pt x="23510" y="23510"/>
                </a:lnTo>
                <a:lnTo>
                  <a:pt x="6308" y="49023"/>
                </a:lnTo>
                <a:lnTo>
                  <a:pt x="0" y="80263"/>
                </a:lnTo>
                <a:lnTo>
                  <a:pt x="0" y="722376"/>
                </a:lnTo>
                <a:lnTo>
                  <a:pt x="6308" y="753616"/>
                </a:lnTo>
                <a:lnTo>
                  <a:pt x="23510" y="779129"/>
                </a:lnTo>
                <a:lnTo>
                  <a:pt x="49023" y="796331"/>
                </a:lnTo>
                <a:lnTo>
                  <a:pt x="80264" y="802640"/>
                </a:lnTo>
                <a:lnTo>
                  <a:pt x="7153656" y="802640"/>
                </a:lnTo>
                <a:lnTo>
                  <a:pt x="7184896" y="796331"/>
                </a:lnTo>
                <a:lnTo>
                  <a:pt x="7210409" y="779129"/>
                </a:lnTo>
                <a:lnTo>
                  <a:pt x="7227611" y="753616"/>
                </a:lnTo>
                <a:lnTo>
                  <a:pt x="7233920" y="722376"/>
                </a:lnTo>
                <a:lnTo>
                  <a:pt x="7233920" y="80263"/>
                </a:lnTo>
                <a:lnTo>
                  <a:pt x="7227611" y="49023"/>
                </a:lnTo>
                <a:lnTo>
                  <a:pt x="7210409" y="23510"/>
                </a:lnTo>
                <a:lnTo>
                  <a:pt x="7184896" y="6308"/>
                </a:lnTo>
                <a:lnTo>
                  <a:pt x="7153656" y="0"/>
                </a:lnTo>
                <a:close/>
              </a:path>
            </a:pathLst>
          </a:custGeom>
          <a:solidFill>
            <a:srgbClr val="CAE4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0261" y="4318952"/>
            <a:ext cx="14185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93E50"/>
                </a:solidFill>
                <a:latin typeface="Arial"/>
                <a:cs typeface="Arial"/>
              </a:rPr>
              <a:t>R</a:t>
            </a:r>
            <a:r>
              <a:rPr dirty="0" sz="2400" spc="5">
                <a:solidFill>
                  <a:srgbClr val="393E50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393E5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393E50"/>
                </a:solidFill>
                <a:latin typeface="Arial"/>
                <a:cs typeface="Arial"/>
              </a:rPr>
              <a:t>erens</a:t>
            </a:r>
            <a:r>
              <a:rPr dirty="0" sz="2400" spc="15">
                <a:solidFill>
                  <a:srgbClr val="393E50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393E5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3960" y="3202939"/>
            <a:ext cx="7233920" cy="802640"/>
          </a:xfrm>
          <a:custGeom>
            <a:avLst/>
            <a:gdLst/>
            <a:ahLst/>
            <a:cxnLst/>
            <a:rect l="l" t="t" r="r" b="b"/>
            <a:pathLst>
              <a:path w="7233920" h="802639">
                <a:moveTo>
                  <a:pt x="7153656" y="0"/>
                </a:moveTo>
                <a:lnTo>
                  <a:pt x="80264" y="0"/>
                </a:lnTo>
                <a:lnTo>
                  <a:pt x="49023" y="6308"/>
                </a:lnTo>
                <a:lnTo>
                  <a:pt x="23510" y="23510"/>
                </a:lnTo>
                <a:lnTo>
                  <a:pt x="6308" y="49023"/>
                </a:lnTo>
                <a:lnTo>
                  <a:pt x="0" y="80264"/>
                </a:lnTo>
                <a:lnTo>
                  <a:pt x="0" y="722376"/>
                </a:lnTo>
                <a:lnTo>
                  <a:pt x="6308" y="753616"/>
                </a:lnTo>
                <a:lnTo>
                  <a:pt x="23510" y="779129"/>
                </a:lnTo>
                <a:lnTo>
                  <a:pt x="49023" y="796331"/>
                </a:lnTo>
                <a:lnTo>
                  <a:pt x="80264" y="802640"/>
                </a:lnTo>
                <a:lnTo>
                  <a:pt x="7153656" y="802640"/>
                </a:lnTo>
                <a:lnTo>
                  <a:pt x="7184896" y="796331"/>
                </a:lnTo>
                <a:lnTo>
                  <a:pt x="7210409" y="779129"/>
                </a:lnTo>
                <a:lnTo>
                  <a:pt x="7227611" y="753616"/>
                </a:lnTo>
                <a:lnTo>
                  <a:pt x="7233920" y="722376"/>
                </a:lnTo>
                <a:lnTo>
                  <a:pt x="7233920" y="80264"/>
                </a:lnTo>
                <a:lnTo>
                  <a:pt x="7227611" y="49023"/>
                </a:lnTo>
                <a:lnTo>
                  <a:pt x="7210409" y="23510"/>
                </a:lnTo>
                <a:lnTo>
                  <a:pt x="7184896" y="6308"/>
                </a:lnTo>
                <a:lnTo>
                  <a:pt x="7153656" y="0"/>
                </a:lnTo>
                <a:close/>
              </a:path>
            </a:pathLst>
          </a:custGeom>
          <a:solidFill>
            <a:srgbClr val="CAE4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52041" y="3382073"/>
            <a:ext cx="8750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93E50"/>
                </a:solidFill>
                <a:latin typeface="Arial"/>
                <a:cs typeface="Arial"/>
              </a:rPr>
              <a:t>Akib</a:t>
            </a:r>
            <a:r>
              <a:rPr dirty="0" sz="2400" spc="5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393E50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3960" y="2265679"/>
            <a:ext cx="7233920" cy="802640"/>
          </a:xfrm>
          <a:custGeom>
            <a:avLst/>
            <a:gdLst/>
            <a:ahLst/>
            <a:cxnLst/>
            <a:rect l="l" t="t" r="r" b="b"/>
            <a:pathLst>
              <a:path w="7233920" h="802639">
                <a:moveTo>
                  <a:pt x="7153656" y="0"/>
                </a:moveTo>
                <a:lnTo>
                  <a:pt x="80264" y="0"/>
                </a:lnTo>
                <a:lnTo>
                  <a:pt x="49023" y="6308"/>
                </a:lnTo>
                <a:lnTo>
                  <a:pt x="23510" y="23510"/>
                </a:lnTo>
                <a:lnTo>
                  <a:pt x="6308" y="49023"/>
                </a:lnTo>
                <a:lnTo>
                  <a:pt x="0" y="80263"/>
                </a:lnTo>
                <a:lnTo>
                  <a:pt x="0" y="722376"/>
                </a:lnTo>
                <a:lnTo>
                  <a:pt x="6308" y="753616"/>
                </a:lnTo>
                <a:lnTo>
                  <a:pt x="23510" y="779129"/>
                </a:lnTo>
                <a:lnTo>
                  <a:pt x="49023" y="796331"/>
                </a:lnTo>
                <a:lnTo>
                  <a:pt x="80264" y="802639"/>
                </a:lnTo>
                <a:lnTo>
                  <a:pt x="7153656" y="802639"/>
                </a:lnTo>
                <a:lnTo>
                  <a:pt x="7184896" y="796331"/>
                </a:lnTo>
                <a:lnTo>
                  <a:pt x="7210409" y="779129"/>
                </a:lnTo>
                <a:lnTo>
                  <a:pt x="7227611" y="753616"/>
                </a:lnTo>
                <a:lnTo>
                  <a:pt x="7233920" y="722376"/>
                </a:lnTo>
                <a:lnTo>
                  <a:pt x="7233920" y="80263"/>
                </a:lnTo>
                <a:lnTo>
                  <a:pt x="7227611" y="49023"/>
                </a:lnTo>
                <a:lnTo>
                  <a:pt x="7210409" y="23510"/>
                </a:lnTo>
                <a:lnTo>
                  <a:pt x="7184896" y="6308"/>
                </a:lnTo>
                <a:lnTo>
                  <a:pt x="7153656" y="0"/>
                </a:lnTo>
                <a:close/>
              </a:path>
            </a:pathLst>
          </a:custGeom>
          <a:solidFill>
            <a:srgbClr val="CAE4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34133" y="2445639"/>
            <a:ext cx="9080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393E50"/>
                </a:solidFill>
                <a:latin typeface="Arial"/>
                <a:cs typeface="Arial"/>
              </a:rPr>
              <a:t>Se</a:t>
            </a:r>
            <a:r>
              <a:rPr dirty="0" sz="2400">
                <a:solidFill>
                  <a:srgbClr val="393E50"/>
                </a:solidFill>
                <a:latin typeface="Arial"/>
                <a:cs typeface="Arial"/>
              </a:rPr>
              <a:t>b</a:t>
            </a:r>
            <a:r>
              <a:rPr dirty="0" sz="2400" spc="-5">
                <a:solidFill>
                  <a:srgbClr val="393E50"/>
                </a:solidFill>
                <a:latin typeface="Arial"/>
                <a:cs typeface="Arial"/>
              </a:rPr>
              <a:t>ab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03960" y="1330960"/>
            <a:ext cx="7233920" cy="802640"/>
            <a:chOff x="1203960" y="1330960"/>
            <a:chExt cx="7233920" cy="802640"/>
          </a:xfrm>
        </p:grpSpPr>
        <p:sp>
          <p:nvSpPr>
            <p:cNvPr id="11" name="object 11"/>
            <p:cNvSpPr/>
            <p:nvPr/>
          </p:nvSpPr>
          <p:spPr>
            <a:xfrm>
              <a:off x="1203960" y="1330960"/>
              <a:ext cx="7233920" cy="802640"/>
            </a:xfrm>
            <a:custGeom>
              <a:avLst/>
              <a:gdLst/>
              <a:ahLst/>
              <a:cxnLst/>
              <a:rect l="l" t="t" r="r" b="b"/>
              <a:pathLst>
                <a:path w="7233920" h="802639">
                  <a:moveTo>
                    <a:pt x="7153656" y="0"/>
                  </a:moveTo>
                  <a:lnTo>
                    <a:pt x="80264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722376"/>
                  </a:lnTo>
                  <a:lnTo>
                    <a:pt x="6308" y="753616"/>
                  </a:lnTo>
                  <a:lnTo>
                    <a:pt x="23510" y="779129"/>
                  </a:lnTo>
                  <a:lnTo>
                    <a:pt x="49023" y="796331"/>
                  </a:lnTo>
                  <a:lnTo>
                    <a:pt x="80264" y="802639"/>
                  </a:lnTo>
                  <a:lnTo>
                    <a:pt x="7153656" y="802639"/>
                  </a:lnTo>
                  <a:lnTo>
                    <a:pt x="7184896" y="796331"/>
                  </a:lnTo>
                  <a:lnTo>
                    <a:pt x="7210409" y="779129"/>
                  </a:lnTo>
                  <a:lnTo>
                    <a:pt x="7227611" y="753616"/>
                  </a:lnTo>
                  <a:lnTo>
                    <a:pt x="7233920" y="722376"/>
                  </a:lnTo>
                  <a:lnTo>
                    <a:pt x="7233920" y="80263"/>
                  </a:lnTo>
                  <a:lnTo>
                    <a:pt x="7227611" y="49023"/>
                  </a:lnTo>
                  <a:lnTo>
                    <a:pt x="7210409" y="23510"/>
                  </a:lnTo>
                  <a:lnTo>
                    <a:pt x="7184896" y="6308"/>
                  </a:lnTo>
                  <a:lnTo>
                    <a:pt x="7153656" y="0"/>
                  </a:lnTo>
                  <a:close/>
                </a:path>
              </a:pathLst>
            </a:custGeom>
            <a:solidFill>
              <a:srgbClr val="CAE4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57139" y="1397000"/>
              <a:ext cx="1551940" cy="668020"/>
            </a:xfrm>
            <a:custGeom>
              <a:avLst/>
              <a:gdLst/>
              <a:ahLst/>
              <a:cxnLst/>
              <a:rect l="l" t="t" r="r" b="b"/>
              <a:pathLst>
                <a:path w="1551940" h="668019">
                  <a:moveTo>
                    <a:pt x="1485138" y="0"/>
                  </a:moveTo>
                  <a:lnTo>
                    <a:pt x="66801" y="0"/>
                  </a:lnTo>
                  <a:lnTo>
                    <a:pt x="40772" y="5258"/>
                  </a:lnTo>
                  <a:lnTo>
                    <a:pt x="19542" y="19589"/>
                  </a:lnTo>
                  <a:lnTo>
                    <a:pt x="5240" y="40826"/>
                  </a:lnTo>
                  <a:lnTo>
                    <a:pt x="0" y="66801"/>
                  </a:lnTo>
                  <a:lnTo>
                    <a:pt x="0" y="601218"/>
                  </a:lnTo>
                  <a:lnTo>
                    <a:pt x="5240" y="627193"/>
                  </a:lnTo>
                  <a:lnTo>
                    <a:pt x="19542" y="648430"/>
                  </a:lnTo>
                  <a:lnTo>
                    <a:pt x="40772" y="662761"/>
                  </a:lnTo>
                  <a:lnTo>
                    <a:pt x="66801" y="668019"/>
                  </a:lnTo>
                  <a:lnTo>
                    <a:pt x="1485138" y="668019"/>
                  </a:lnTo>
                  <a:lnTo>
                    <a:pt x="1511113" y="662761"/>
                  </a:lnTo>
                  <a:lnTo>
                    <a:pt x="1532350" y="648430"/>
                  </a:lnTo>
                  <a:lnTo>
                    <a:pt x="1546681" y="627193"/>
                  </a:lnTo>
                  <a:lnTo>
                    <a:pt x="1551939" y="601218"/>
                  </a:lnTo>
                  <a:lnTo>
                    <a:pt x="1551939" y="66801"/>
                  </a:lnTo>
                  <a:lnTo>
                    <a:pt x="1546681" y="40826"/>
                  </a:lnTo>
                  <a:lnTo>
                    <a:pt x="1532350" y="19589"/>
                  </a:lnTo>
                  <a:lnTo>
                    <a:pt x="1511113" y="5258"/>
                  </a:lnTo>
                  <a:lnTo>
                    <a:pt x="1485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057139" y="1397000"/>
              <a:ext cx="1551940" cy="668020"/>
            </a:xfrm>
            <a:custGeom>
              <a:avLst/>
              <a:gdLst/>
              <a:ahLst/>
              <a:cxnLst/>
              <a:rect l="l" t="t" r="r" b="b"/>
              <a:pathLst>
                <a:path w="1551940" h="668019">
                  <a:moveTo>
                    <a:pt x="0" y="66801"/>
                  </a:moveTo>
                  <a:lnTo>
                    <a:pt x="5240" y="40826"/>
                  </a:lnTo>
                  <a:lnTo>
                    <a:pt x="19542" y="19589"/>
                  </a:lnTo>
                  <a:lnTo>
                    <a:pt x="40772" y="5258"/>
                  </a:lnTo>
                  <a:lnTo>
                    <a:pt x="66801" y="0"/>
                  </a:lnTo>
                  <a:lnTo>
                    <a:pt x="1485138" y="0"/>
                  </a:lnTo>
                  <a:lnTo>
                    <a:pt x="1511113" y="5258"/>
                  </a:lnTo>
                  <a:lnTo>
                    <a:pt x="1532350" y="19589"/>
                  </a:lnTo>
                  <a:lnTo>
                    <a:pt x="1546681" y="40826"/>
                  </a:lnTo>
                  <a:lnTo>
                    <a:pt x="1551939" y="66801"/>
                  </a:lnTo>
                  <a:lnTo>
                    <a:pt x="1551939" y="601218"/>
                  </a:lnTo>
                  <a:lnTo>
                    <a:pt x="1546681" y="627193"/>
                  </a:lnTo>
                  <a:lnTo>
                    <a:pt x="1532350" y="648430"/>
                  </a:lnTo>
                  <a:lnTo>
                    <a:pt x="1511113" y="662761"/>
                  </a:lnTo>
                  <a:lnTo>
                    <a:pt x="1485138" y="668019"/>
                  </a:lnTo>
                  <a:lnTo>
                    <a:pt x="66801" y="668019"/>
                  </a:lnTo>
                  <a:lnTo>
                    <a:pt x="40772" y="662761"/>
                  </a:lnTo>
                  <a:lnTo>
                    <a:pt x="19542" y="648430"/>
                  </a:lnTo>
                  <a:lnTo>
                    <a:pt x="5240" y="627193"/>
                  </a:lnTo>
                  <a:lnTo>
                    <a:pt x="0" y="601218"/>
                  </a:lnTo>
                  <a:lnTo>
                    <a:pt x="0" y="66801"/>
                  </a:lnTo>
                  <a:close/>
                </a:path>
              </a:pathLst>
            </a:custGeom>
            <a:ln w="25400">
              <a:solidFill>
                <a:srgbClr val="00A3C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287009" y="1505203"/>
            <a:ext cx="1097280" cy="4216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76200" marR="5080" indent="-64135">
              <a:lnSpc>
                <a:spcPts val="1440"/>
              </a:lnSpc>
              <a:spcBef>
                <a:spcPts val="345"/>
              </a:spcBef>
            </a:pPr>
            <a:r>
              <a:rPr dirty="0" sz="1400" spc="5">
                <a:solidFill>
                  <a:srgbClr val="393E50"/>
                </a:solidFill>
                <a:latin typeface="Arial"/>
                <a:cs typeface="Arial"/>
              </a:rPr>
              <a:t>P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erun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d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u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n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g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n 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Dunia</a:t>
            </a:r>
            <a:r>
              <a:rPr dirty="0" sz="1400" spc="-6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Maya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18759" y="2052320"/>
            <a:ext cx="1028700" cy="962660"/>
            <a:chOff x="5318759" y="2052320"/>
            <a:chExt cx="1028700" cy="962660"/>
          </a:xfrm>
        </p:grpSpPr>
        <p:sp>
          <p:nvSpPr>
            <p:cNvPr id="16" name="object 16"/>
            <p:cNvSpPr/>
            <p:nvPr/>
          </p:nvSpPr>
          <p:spPr>
            <a:xfrm>
              <a:off x="5834379" y="2065020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w="0" h="267969">
                  <a:moveTo>
                    <a:pt x="0" y="0"/>
                  </a:moveTo>
                  <a:lnTo>
                    <a:pt x="0" y="267588"/>
                  </a:lnTo>
                </a:path>
              </a:pathLst>
            </a:custGeom>
            <a:ln w="25400">
              <a:solidFill>
                <a:srgbClr val="0090A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331459" y="2334260"/>
              <a:ext cx="1003300" cy="668020"/>
            </a:xfrm>
            <a:custGeom>
              <a:avLst/>
              <a:gdLst/>
              <a:ahLst/>
              <a:cxnLst/>
              <a:rect l="l" t="t" r="r" b="b"/>
              <a:pathLst>
                <a:path w="1003300" h="668019">
                  <a:moveTo>
                    <a:pt x="936498" y="0"/>
                  </a:moveTo>
                  <a:lnTo>
                    <a:pt x="66801" y="0"/>
                  </a:lnTo>
                  <a:lnTo>
                    <a:pt x="40772" y="5240"/>
                  </a:lnTo>
                  <a:lnTo>
                    <a:pt x="19542" y="19542"/>
                  </a:lnTo>
                  <a:lnTo>
                    <a:pt x="5240" y="40772"/>
                  </a:lnTo>
                  <a:lnTo>
                    <a:pt x="0" y="66801"/>
                  </a:lnTo>
                  <a:lnTo>
                    <a:pt x="0" y="601217"/>
                  </a:lnTo>
                  <a:lnTo>
                    <a:pt x="5240" y="627193"/>
                  </a:lnTo>
                  <a:lnTo>
                    <a:pt x="19542" y="648430"/>
                  </a:lnTo>
                  <a:lnTo>
                    <a:pt x="40772" y="662761"/>
                  </a:lnTo>
                  <a:lnTo>
                    <a:pt x="66801" y="668019"/>
                  </a:lnTo>
                  <a:lnTo>
                    <a:pt x="936498" y="668019"/>
                  </a:lnTo>
                  <a:lnTo>
                    <a:pt x="962527" y="662761"/>
                  </a:lnTo>
                  <a:lnTo>
                    <a:pt x="983757" y="648430"/>
                  </a:lnTo>
                  <a:lnTo>
                    <a:pt x="998059" y="627193"/>
                  </a:lnTo>
                  <a:lnTo>
                    <a:pt x="1003300" y="601217"/>
                  </a:lnTo>
                  <a:lnTo>
                    <a:pt x="1003300" y="66801"/>
                  </a:lnTo>
                  <a:lnTo>
                    <a:pt x="998059" y="40772"/>
                  </a:lnTo>
                  <a:lnTo>
                    <a:pt x="983757" y="19542"/>
                  </a:lnTo>
                  <a:lnTo>
                    <a:pt x="962527" y="5240"/>
                  </a:lnTo>
                  <a:lnTo>
                    <a:pt x="936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331459" y="2334260"/>
              <a:ext cx="1003300" cy="668020"/>
            </a:xfrm>
            <a:custGeom>
              <a:avLst/>
              <a:gdLst/>
              <a:ahLst/>
              <a:cxnLst/>
              <a:rect l="l" t="t" r="r" b="b"/>
              <a:pathLst>
                <a:path w="1003300" h="668019">
                  <a:moveTo>
                    <a:pt x="0" y="66801"/>
                  </a:moveTo>
                  <a:lnTo>
                    <a:pt x="5240" y="40772"/>
                  </a:lnTo>
                  <a:lnTo>
                    <a:pt x="19542" y="19542"/>
                  </a:lnTo>
                  <a:lnTo>
                    <a:pt x="40772" y="5240"/>
                  </a:lnTo>
                  <a:lnTo>
                    <a:pt x="66801" y="0"/>
                  </a:lnTo>
                  <a:lnTo>
                    <a:pt x="936498" y="0"/>
                  </a:lnTo>
                  <a:lnTo>
                    <a:pt x="962527" y="5240"/>
                  </a:lnTo>
                  <a:lnTo>
                    <a:pt x="983757" y="19542"/>
                  </a:lnTo>
                  <a:lnTo>
                    <a:pt x="998059" y="40772"/>
                  </a:lnTo>
                  <a:lnTo>
                    <a:pt x="1003300" y="66801"/>
                  </a:lnTo>
                  <a:lnTo>
                    <a:pt x="1003300" y="601217"/>
                  </a:lnTo>
                  <a:lnTo>
                    <a:pt x="998059" y="627193"/>
                  </a:lnTo>
                  <a:lnTo>
                    <a:pt x="983757" y="648430"/>
                  </a:lnTo>
                  <a:lnTo>
                    <a:pt x="962527" y="662761"/>
                  </a:lnTo>
                  <a:lnTo>
                    <a:pt x="936498" y="668019"/>
                  </a:lnTo>
                  <a:lnTo>
                    <a:pt x="66801" y="668019"/>
                  </a:lnTo>
                  <a:lnTo>
                    <a:pt x="40772" y="662761"/>
                  </a:lnTo>
                  <a:lnTo>
                    <a:pt x="19542" y="648430"/>
                  </a:lnTo>
                  <a:lnTo>
                    <a:pt x="5240" y="627193"/>
                  </a:lnTo>
                  <a:lnTo>
                    <a:pt x="0" y="601217"/>
                  </a:lnTo>
                  <a:lnTo>
                    <a:pt x="0" y="66801"/>
                  </a:lnTo>
                  <a:close/>
                </a:path>
              </a:pathLst>
            </a:custGeom>
            <a:ln w="25400">
              <a:solidFill>
                <a:srgbClr val="00A3C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535929" y="2442210"/>
            <a:ext cx="600710" cy="4216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55880" marR="5080" indent="-43180">
              <a:lnSpc>
                <a:spcPts val="1440"/>
              </a:lnSpc>
              <a:spcBef>
                <a:spcPts val="345"/>
              </a:spcBef>
            </a:pP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S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eba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b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- 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sebab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62959" y="2989579"/>
            <a:ext cx="2482215" cy="962660"/>
            <a:chOff x="3362959" y="2989579"/>
            <a:chExt cx="2482215" cy="962660"/>
          </a:xfrm>
        </p:grpSpPr>
        <p:sp>
          <p:nvSpPr>
            <p:cNvPr id="21" name="object 21"/>
            <p:cNvSpPr/>
            <p:nvPr/>
          </p:nvSpPr>
          <p:spPr>
            <a:xfrm>
              <a:off x="3876039" y="3002279"/>
              <a:ext cx="1956435" cy="267970"/>
            </a:xfrm>
            <a:custGeom>
              <a:avLst/>
              <a:gdLst/>
              <a:ahLst/>
              <a:cxnLst/>
              <a:rect l="l" t="t" r="r" b="b"/>
              <a:pathLst>
                <a:path w="1956435" h="267970">
                  <a:moveTo>
                    <a:pt x="1956435" y="0"/>
                  </a:moveTo>
                  <a:lnTo>
                    <a:pt x="1956435" y="133731"/>
                  </a:lnTo>
                  <a:lnTo>
                    <a:pt x="0" y="133731"/>
                  </a:lnTo>
                  <a:lnTo>
                    <a:pt x="0" y="267588"/>
                  </a:lnTo>
                </a:path>
              </a:pathLst>
            </a:custGeom>
            <a:ln w="25400">
              <a:solidFill>
                <a:srgbClr val="00A3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375659" y="3268979"/>
              <a:ext cx="1003300" cy="670560"/>
            </a:xfrm>
            <a:custGeom>
              <a:avLst/>
              <a:gdLst/>
              <a:ahLst/>
              <a:cxnLst/>
              <a:rect l="l" t="t" r="r" b="b"/>
              <a:pathLst>
                <a:path w="1003300" h="670560">
                  <a:moveTo>
                    <a:pt x="936243" y="0"/>
                  </a:moveTo>
                  <a:lnTo>
                    <a:pt x="67055" y="0"/>
                  </a:lnTo>
                  <a:lnTo>
                    <a:pt x="40933" y="5262"/>
                  </a:lnTo>
                  <a:lnTo>
                    <a:pt x="19621" y="19621"/>
                  </a:lnTo>
                  <a:lnTo>
                    <a:pt x="5262" y="40933"/>
                  </a:lnTo>
                  <a:lnTo>
                    <a:pt x="0" y="67056"/>
                  </a:lnTo>
                  <a:lnTo>
                    <a:pt x="0" y="603504"/>
                  </a:lnTo>
                  <a:lnTo>
                    <a:pt x="5262" y="629604"/>
                  </a:lnTo>
                  <a:lnTo>
                    <a:pt x="19621" y="650919"/>
                  </a:lnTo>
                  <a:lnTo>
                    <a:pt x="40933" y="665290"/>
                  </a:lnTo>
                  <a:lnTo>
                    <a:pt x="67055" y="670560"/>
                  </a:lnTo>
                  <a:lnTo>
                    <a:pt x="936243" y="670560"/>
                  </a:lnTo>
                  <a:lnTo>
                    <a:pt x="962366" y="665290"/>
                  </a:lnTo>
                  <a:lnTo>
                    <a:pt x="983678" y="650919"/>
                  </a:lnTo>
                  <a:lnTo>
                    <a:pt x="998037" y="629604"/>
                  </a:lnTo>
                  <a:lnTo>
                    <a:pt x="1003300" y="603504"/>
                  </a:lnTo>
                  <a:lnTo>
                    <a:pt x="1003300" y="67056"/>
                  </a:lnTo>
                  <a:lnTo>
                    <a:pt x="998037" y="40933"/>
                  </a:lnTo>
                  <a:lnTo>
                    <a:pt x="983678" y="19621"/>
                  </a:lnTo>
                  <a:lnTo>
                    <a:pt x="962366" y="5262"/>
                  </a:lnTo>
                  <a:lnTo>
                    <a:pt x="936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375659" y="3268979"/>
              <a:ext cx="1003300" cy="670560"/>
            </a:xfrm>
            <a:custGeom>
              <a:avLst/>
              <a:gdLst/>
              <a:ahLst/>
              <a:cxnLst/>
              <a:rect l="l" t="t" r="r" b="b"/>
              <a:pathLst>
                <a:path w="1003300" h="670560">
                  <a:moveTo>
                    <a:pt x="0" y="67056"/>
                  </a:moveTo>
                  <a:lnTo>
                    <a:pt x="5262" y="40933"/>
                  </a:lnTo>
                  <a:lnTo>
                    <a:pt x="19621" y="19621"/>
                  </a:lnTo>
                  <a:lnTo>
                    <a:pt x="40933" y="5262"/>
                  </a:lnTo>
                  <a:lnTo>
                    <a:pt x="67055" y="0"/>
                  </a:lnTo>
                  <a:lnTo>
                    <a:pt x="936243" y="0"/>
                  </a:lnTo>
                  <a:lnTo>
                    <a:pt x="962366" y="5262"/>
                  </a:lnTo>
                  <a:lnTo>
                    <a:pt x="983678" y="19621"/>
                  </a:lnTo>
                  <a:lnTo>
                    <a:pt x="998037" y="40933"/>
                  </a:lnTo>
                  <a:lnTo>
                    <a:pt x="1003300" y="67056"/>
                  </a:lnTo>
                  <a:lnTo>
                    <a:pt x="1003300" y="603504"/>
                  </a:lnTo>
                  <a:lnTo>
                    <a:pt x="998037" y="629604"/>
                  </a:lnTo>
                  <a:lnTo>
                    <a:pt x="983678" y="650919"/>
                  </a:lnTo>
                  <a:lnTo>
                    <a:pt x="962366" y="665290"/>
                  </a:lnTo>
                  <a:lnTo>
                    <a:pt x="936243" y="670560"/>
                  </a:lnTo>
                  <a:lnTo>
                    <a:pt x="67055" y="670560"/>
                  </a:lnTo>
                  <a:lnTo>
                    <a:pt x="40933" y="665290"/>
                  </a:lnTo>
                  <a:lnTo>
                    <a:pt x="19621" y="650919"/>
                  </a:lnTo>
                  <a:lnTo>
                    <a:pt x="5262" y="629604"/>
                  </a:lnTo>
                  <a:lnTo>
                    <a:pt x="0" y="603504"/>
                  </a:lnTo>
                  <a:lnTo>
                    <a:pt x="0" y="67056"/>
                  </a:lnTo>
                  <a:close/>
                </a:path>
              </a:pathLst>
            </a:custGeom>
            <a:ln w="25399">
              <a:solidFill>
                <a:srgbClr val="00A3C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472179" y="3470909"/>
            <a:ext cx="8096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kade</a:t>
            </a:r>
            <a:r>
              <a:rPr dirty="0" sz="1400" spc="10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65979" y="2989579"/>
            <a:ext cx="1180465" cy="962660"/>
            <a:chOff x="4665979" y="2989579"/>
            <a:chExt cx="1180465" cy="962660"/>
          </a:xfrm>
        </p:grpSpPr>
        <p:sp>
          <p:nvSpPr>
            <p:cNvPr id="26" name="object 26"/>
            <p:cNvSpPr/>
            <p:nvPr/>
          </p:nvSpPr>
          <p:spPr>
            <a:xfrm>
              <a:off x="5181599" y="3002279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652145" y="0"/>
                  </a:moveTo>
                  <a:lnTo>
                    <a:pt x="652145" y="133731"/>
                  </a:lnTo>
                  <a:lnTo>
                    <a:pt x="0" y="133731"/>
                  </a:lnTo>
                  <a:lnTo>
                    <a:pt x="0" y="267588"/>
                  </a:lnTo>
                </a:path>
              </a:pathLst>
            </a:custGeom>
            <a:ln w="25399">
              <a:solidFill>
                <a:srgbClr val="00A3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678679" y="3268979"/>
              <a:ext cx="1003300" cy="670560"/>
            </a:xfrm>
            <a:custGeom>
              <a:avLst/>
              <a:gdLst/>
              <a:ahLst/>
              <a:cxnLst/>
              <a:rect l="l" t="t" r="r" b="b"/>
              <a:pathLst>
                <a:path w="1003300" h="670560">
                  <a:moveTo>
                    <a:pt x="936244" y="0"/>
                  </a:moveTo>
                  <a:lnTo>
                    <a:pt x="67056" y="0"/>
                  </a:lnTo>
                  <a:lnTo>
                    <a:pt x="40933" y="5262"/>
                  </a:lnTo>
                  <a:lnTo>
                    <a:pt x="19621" y="19621"/>
                  </a:lnTo>
                  <a:lnTo>
                    <a:pt x="5262" y="40933"/>
                  </a:lnTo>
                  <a:lnTo>
                    <a:pt x="0" y="67056"/>
                  </a:lnTo>
                  <a:lnTo>
                    <a:pt x="0" y="603504"/>
                  </a:lnTo>
                  <a:lnTo>
                    <a:pt x="5262" y="629604"/>
                  </a:lnTo>
                  <a:lnTo>
                    <a:pt x="19621" y="650919"/>
                  </a:lnTo>
                  <a:lnTo>
                    <a:pt x="40933" y="665290"/>
                  </a:lnTo>
                  <a:lnTo>
                    <a:pt x="67056" y="670560"/>
                  </a:lnTo>
                  <a:lnTo>
                    <a:pt x="936244" y="670560"/>
                  </a:lnTo>
                  <a:lnTo>
                    <a:pt x="962366" y="665290"/>
                  </a:lnTo>
                  <a:lnTo>
                    <a:pt x="983678" y="650919"/>
                  </a:lnTo>
                  <a:lnTo>
                    <a:pt x="998037" y="629604"/>
                  </a:lnTo>
                  <a:lnTo>
                    <a:pt x="1003300" y="603504"/>
                  </a:lnTo>
                  <a:lnTo>
                    <a:pt x="1003300" y="67056"/>
                  </a:lnTo>
                  <a:lnTo>
                    <a:pt x="998037" y="40933"/>
                  </a:lnTo>
                  <a:lnTo>
                    <a:pt x="983678" y="19621"/>
                  </a:lnTo>
                  <a:lnTo>
                    <a:pt x="962366" y="5262"/>
                  </a:lnTo>
                  <a:lnTo>
                    <a:pt x="936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678679" y="3268979"/>
              <a:ext cx="1003300" cy="670560"/>
            </a:xfrm>
            <a:custGeom>
              <a:avLst/>
              <a:gdLst/>
              <a:ahLst/>
              <a:cxnLst/>
              <a:rect l="l" t="t" r="r" b="b"/>
              <a:pathLst>
                <a:path w="1003300" h="670560">
                  <a:moveTo>
                    <a:pt x="0" y="67056"/>
                  </a:moveTo>
                  <a:lnTo>
                    <a:pt x="5262" y="40933"/>
                  </a:lnTo>
                  <a:lnTo>
                    <a:pt x="19621" y="19621"/>
                  </a:lnTo>
                  <a:lnTo>
                    <a:pt x="40933" y="5262"/>
                  </a:lnTo>
                  <a:lnTo>
                    <a:pt x="67056" y="0"/>
                  </a:lnTo>
                  <a:lnTo>
                    <a:pt x="936244" y="0"/>
                  </a:lnTo>
                  <a:lnTo>
                    <a:pt x="962366" y="5262"/>
                  </a:lnTo>
                  <a:lnTo>
                    <a:pt x="983678" y="19621"/>
                  </a:lnTo>
                  <a:lnTo>
                    <a:pt x="998037" y="40933"/>
                  </a:lnTo>
                  <a:lnTo>
                    <a:pt x="1003300" y="67056"/>
                  </a:lnTo>
                  <a:lnTo>
                    <a:pt x="1003300" y="603504"/>
                  </a:lnTo>
                  <a:lnTo>
                    <a:pt x="998037" y="629604"/>
                  </a:lnTo>
                  <a:lnTo>
                    <a:pt x="983678" y="650919"/>
                  </a:lnTo>
                  <a:lnTo>
                    <a:pt x="962366" y="665290"/>
                  </a:lnTo>
                  <a:lnTo>
                    <a:pt x="936244" y="670560"/>
                  </a:lnTo>
                  <a:lnTo>
                    <a:pt x="67056" y="670560"/>
                  </a:lnTo>
                  <a:lnTo>
                    <a:pt x="40933" y="665290"/>
                  </a:lnTo>
                  <a:lnTo>
                    <a:pt x="19621" y="650919"/>
                  </a:lnTo>
                  <a:lnTo>
                    <a:pt x="5262" y="629604"/>
                  </a:lnTo>
                  <a:lnTo>
                    <a:pt x="0" y="603504"/>
                  </a:lnTo>
                  <a:lnTo>
                    <a:pt x="0" y="67056"/>
                  </a:lnTo>
                  <a:close/>
                </a:path>
              </a:pathLst>
            </a:custGeom>
            <a:ln w="25399">
              <a:solidFill>
                <a:srgbClr val="00A3C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4926965" y="3470909"/>
            <a:ext cx="51180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S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os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21679" y="2989579"/>
            <a:ext cx="1178560" cy="962660"/>
            <a:chOff x="5821679" y="2989579"/>
            <a:chExt cx="1178560" cy="962660"/>
          </a:xfrm>
        </p:grpSpPr>
        <p:sp>
          <p:nvSpPr>
            <p:cNvPr id="31" name="object 31"/>
            <p:cNvSpPr/>
            <p:nvPr/>
          </p:nvSpPr>
          <p:spPr>
            <a:xfrm>
              <a:off x="5834379" y="3002279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0" y="133731"/>
                  </a:lnTo>
                  <a:lnTo>
                    <a:pt x="652145" y="133731"/>
                  </a:lnTo>
                  <a:lnTo>
                    <a:pt x="652145" y="267588"/>
                  </a:lnTo>
                </a:path>
              </a:pathLst>
            </a:custGeom>
            <a:ln w="25399">
              <a:solidFill>
                <a:srgbClr val="00A3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984239" y="3268979"/>
              <a:ext cx="1003300" cy="670560"/>
            </a:xfrm>
            <a:custGeom>
              <a:avLst/>
              <a:gdLst/>
              <a:ahLst/>
              <a:cxnLst/>
              <a:rect l="l" t="t" r="r" b="b"/>
              <a:pathLst>
                <a:path w="1003300" h="670560">
                  <a:moveTo>
                    <a:pt x="936243" y="0"/>
                  </a:moveTo>
                  <a:lnTo>
                    <a:pt x="67056" y="0"/>
                  </a:lnTo>
                  <a:lnTo>
                    <a:pt x="40933" y="5262"/>
                  </a:lnTo>
                  <a:lnTo>
                    <a:pt x="19621" y="19621"/>
                  </a:lnTo>
                  <a:lnTo>
                    <a:pt x="5262" y="40933"/>
                  </a:lnTo>
                  <a:lnTo>
                    <a:pt x="0" y="67056"/>
                  </a:lnTo>
                  <a:lnTo>
                    <a:pt x="0" y="603504"/>
                  </a:lnTo>
                  <a:lnTo>
                    <a:pt x="5262" y="629604"/>
                  </a:lnTo>
                  <a:lnTo>
                    <a:pt x="19621" y="650919"/>
                  </a:lnTo>
                  <a:lnTo>
                    <a:pt x="40933" y="665290"/>
                  </a:lnTo>
                  <a:lnTo>
                    <a:pt x="67056" y="670560"/>
                  </a:lnTo>
                  <a:lnTo>
                    <a:pt x="936243" y="670560"/>
                  </a:lnTo>
                  <a:lnTo>
                    <a:pt x="962366" y="665290"/>
                  </a:lnTo>
                  <a:lnTo>
                    <a:pt x="983678" y="650919"/>
                  </a:lnTo>
                  <a:lnTo>
                    <a:pt x="998037" y="629604"/>
                  </a:lnTo>
                  <a:lnTo>
                    <a:pt x="1003300" y="603504"/>
                  </a:lnTo>
                  <a:lnTo>
                    <a:pt x="1003300" y="67056"/>
                  </a:lnTo>
                  <a:lnTo>
                    <a:pt x="998037" y="40933"/>
                  </a:lnTo>
                  <a:lnTo>
                    <a:pt x="983678" y="19621"/>
                  </a:lnTo>
                  <a:lnTo>
                    <a:pt x="962366" y="5262"/>
                  </a:lnTo>
                  <a:lnTo>
                    <a:pt x="936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984239" y="3268979"/>
              <a:ext cx="1003300" cy="670560"/>
            </a:xfrm>
            <a:custGeom>
              <a:avLst/>
              <a:gdLst/>
              <a:ahLst/>
              <a:cxnLst/>
              <a:rect l="l" t="t" r="r" b="b"/>
              <a:pathLst>
                <a:path w="1003300" h="670560">
                  <a:moveTo>
                    <a:pt x="0" y="67056"/>
                  </a:moveTo>
                  <a:lnTo>
                    <a:pt x="5262" y="40933"/>
                  </a:lnTo>
                  <a:lnTo>
                    <a:pt x="19621" y="19621"/>
                  </a:lnTo>
                  <a:lnTo>
                    <a:pt x="40933" y="5262"/>
                  </a:lnTo>
                  <a:lnTo>
                    <a:pt x="67056" y="0"/>
                  </a:lnTo>
                  <a:lnTo>
                    <a:pt x="936243" y="0"/>
                  </a:lnTo>
                  <a:lnTo>
                    <a:pt x="962366" y="5262"/>
                  </a:lnTo>
                  <a:lnTo>
                    <a:pt x="983678" y="19621"/>
                  </a:lnTo>
                  <a:lnTo>
                    <a:pt x="998037" y="40933"/>
                  </a:lnTo>
                  <a:lnTo>
                    <a:pt x="1003300" y="67056"/>
                  </a:lnTo>
                  <a:lnTo>
                    <a:pt x="1003300" y="603504"/>
                  </a:lnTo>
                  <a:lnTo>
                    <a:pt x="998037" y="629604"/>
                  </a:lnTo>
                  <a:lnTo>
                    <a:pt x="983678" y="650919"/>
                  </a:lnTo>
                  <a:lnTo>
                    <a:pt x="962366" y="665290"/>
                  </a:lnTo>
                  <a:lnTo>
                    <a:pt x="936243" y="670560"/>
                  </a:lnTo>
                  <a:lnTo>
                    <a:pt x="67056" y="670560"/>
                  </a:lnTo>
                  <a:lnTo>
                    <a:pt x="40933" y="665290"/>
                  </a:lnTo>
                  <a:lnTo>
                    <a:pt x="19621" y="650919"/>
                  </a:lnTo>
                  <a:lnTo>
                    <a:pt x="5262" y="629604"/>
                  </a:lnTo>
                  <a:lnTo>
                    <a:pt x="0" y="603504"/>
                  </a:lnTo>
                  <a:lnTo>
                    <a:pt x="0" y="67056"/>
                  </a:lnTo>
                  <a:close/>
                </a:path>
              </a:pathLst>
            </a:custGeom>
            <a:ln w="25400">
              <a:solidFill>
                <a:srgbClr val="00A3C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6289928" y="3470909"/>
            <a:ext cx="3937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F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821679" y="2989579"/>
            <a:ext cx="2481580" cy="962660"/>
            <a:chOff x="5821679" y="2989579"/>
            <a:chExt cx="2481580" cy="962660"/>
          </a:xfrm>
        </p:grpSpPr>
        <p:sp>
          <p:nvSpPr>
            <p:cNvPr id="36" name="object 36"/>
            <p:cNvSpPr/>
            <p:nvPr/>
          </p:nvSpPr>
          <p:spPr>
            <a:xfrm>
              <a:off x="5834379" y="3002279"/>
              <a:ext cx="1956435" cy="267970"/>
            </a:xfrm>
            <a:custGeom>
              <a:avLst/>
              <a:gdLst/>
              <a:ahLst/>
              <a:cxnLst/>
              <a:rect l="l" t="t" r="r" b="b"/>
              <a:pathLst>
                <a:path w="1956434" h="267970">
                  <a:moveTo>
                    <a:pt x="0" y="0"/>
                  </a:moveTo>
                  <a:lnTo>
                    <a:pt x="0" y="133731"/>
                  </a:lnTo>
                  <a:lnTo>
                    <a:pt x="1956435" y="133731"/>
                  </a:lnTo>
                  <a:lnTo>
                    <a:pt x="1956435" y="267588"/>
                  </a:lnTo>
                </a:path>
              </a:pathLst>
            </a:custGeom>
            <a:ln w="25400">
              <a:solidFill>
                <a:srgbClr val="00A3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287259" y="3268979"/>
              <a:ext cx="1003300" cy="670560"/>
            </a:xfrm>
            <a:custGeom>
              <a:avLst/>
              <a:gdLst/>
              <a:ahLst/>
              <a:cxnLst/>
              <a:rect l="l" t="t" r="r" b="b"/>
              <a:pathLst>
                <a:path w="1003300" h="670560">
                  <a:moveTo>
                    <a:pt x="936244" y="0"/>
                  </a:moveTo>
                  <a:lnTo>
                    <a:pt x="67056" y="0"/>
                  </a:lnTo>
                  <a:lnTo>
                    <a:pt x="40933" y="5262"/>
                  </a:lnTo>
                  <a:lnTo>
                    <a:pt x="19621" y="19621"/>
                  </a:lnTo>
                  <a:lnTo>
                    <a:pt x="5262" y="40933"/>
                  </a:lnTo>
                  <a:lnTo>
                    <a:pt x="0" y="67056"/>
                  </a:lnTo>
                  <a:lnTo>
                    <a:pt x="0" y="603504"/>
                  </a:lnTo>
                  <a:lnTo>
                    <a:pt x="5262" y="629604"/>
                  </a:lnTo>
                  <a:lnTo>
                    <a:pt x="19621" y="650919"/>
                  </a:lnTo>
                  <a:lnTo>
                    <a:pt x="40933" y="665290"/>
                  </a:lnTo>
                  <a:lnTo>
                    <a:pt x="67056" y="670560"/>
                  </a:lnTo>
                  <a:lnTo>
                    <a:pt x="936244" y="670560"/>
                  </a:lnTo>
                  <a:lnTo>
                    <a:pt x="962366" y="665290"/>
                  </a:lnTo>
                  <a:lnTo>
                    <a:pt x="983678" y="650919"/>
                  </a:lnTo>
                  <a:lnTo>
                    <a:pt x="998037" y="629604"/>
                  </a:lnTo>
                  <a:lnTo>
                    <a:pt x="1003300" y="603504"/>
                  </a:lnTo>
                  <a:lnTo>
                    <a:pt x="1003300" y="67056"/>
                  </a:lnTo>
                  <a:lnTo>
                    <a:pt x="998037" y="40933"/>
                  </a:lnTo>
                  <a:lnTo>
                    <a:pt x="983678" y="19621"/>
                  </a:lnTo>
                  <a:lnTo>
                    <a:pt x="962366" y="5262"/>
                  </a:lnTo>
                  <a:lnTo>
                    <a:pt x="936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287259" y="3268979"/>
              <a:ext cx="1003300" cy="670560"/>
            </a:xfrm>
            <a:custGeom>
              <a:avLst/>
              <a:gdLst/>
              <a:ahLst/>
              <a:cxnLst/>
              <a:rect l="l" t="t" r="r" b="b"/>
              <a:pathLst>
                <a:path w="1003300" h="670560">
                  <a:moveTo>
                    <a:pt x="0" y="67056"/>
                  </a:moveTo>
                  <a:lnTo>
                    <a:pt x="5262" y="40933"/>
                  </a:lnTo>
                  <a:lnTo>
                    <a:pt x="19621" y="19621"/>
                  </a:lnTo>
                  <a:lnTo>
                    <a:pt x="40933" y="5262"/>
                  </a:lnTo>
                  <a:lnTo>
                    <a:pt x="67056" y="0"/>
                  </a:lnTo>
                  <a:lnTo>
                    <a:pt x="936244" y="0"/>
                  </a:lnTo>
                  <a:lnTo>
                    <a:pt x="962366" y="5262"/>
                  </a:lnTo>
                  <a:lnTo>
                    <a:pt x="983678" y="19621"/>
                  </a:lnTo>
                  <a:lnTo>
                    <a:pt x="998037" y="40933"/>
                  </a:lnTo>
                  <a:lnTo>
                    <a:pt x="1003300" y="67056"/>
                  </a:lnTo>
                  <a:lnTo>
                    <a:pt x="1003300" y="603504"/>
                  </a:lnTo>
                  <a:lnTo>
                    <a:pt x="998037" y="629604"/>
                  </a:lnTo>
                  <a:lnTo>
                    <a:pt x="983678" y="650919"/>
                  </a:lnTo>
                  <a:lnTo>
                    <a:pt x="962366" y="665290"/>
                  </a:lnTo>
                  <a:lnTo>
                    <a:pt x="936244" y="670560"/>
                  </a:lnTo>
                  <a:lnTo>
                    <a:pt x="67056" y="670560"/>
                  </a:lnTo>
                  <a:lnTo>
                    <a:pt x="40933" y="665290"/>
                  </a:lnTo>
                  <a:lnTo>
                    <a:pt x="19621" y="650919"/>
                  </a:lnTo>
                  <a:lnTo>
                    <a:pt x="5262" y="629604"/>
                  </a:lnTo>
                  <a:lnTo>
                    <a:pt x="0" y="603504"/>
                  </a:lnTo>
                  <a:lnTo>
                    <a:pt x="0" y="67056"/>
                  </a:lnTo>
                  <a:close/>
                </a:path>
              </a:pathLst>
            </a:custGeom>
            <a:ln w="25399">
              <a:solidFill>
                <a:srgbClr val="00A3C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7531100" y="3470909"/>
            <a:ext cx="521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E</a:t>
            </a:r>
            <a:r>
              <a:rPr dirty="0" sz="1400" spc="10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osi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100" y="866775"/>
            <a:ext cx="3212465" cy="10331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 i="1">
                <a:solidFill>
                  <a:srgbClr val="007AB8"/>
                </a:solidFill>
                <a:latin typeface="Trebuchet MS"/>
                <a:cs typeface="Trebuchet MS"/>
              </a:rPr>
              <a:t>Format pengatur</a:t>
            </a:r>
            <a:r>
              <a:rPr dirty="0" sz="2400" spc="-265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2400" spc="-10" i="1">
                <a:solidFill>
                  <a:srgbClr val="007AB8"/>
                </a:solidFill>
                <a:latin typeface="Trebuchet MS"/>
                <a:cs typeface="Trebuchet MS"/>
              </a:rPr>
              <a:t>grafis</a:t>
            </a:r>
            <a:endParaRPr sz="2400">
              <a:latin typeface="Trebuchet MS"/>
              <a:cs typeface="Trebuchet MS"/>
            </a:endParaRPr>
          </a:p>
          <a:p>
            <a:pPr marL="1638300">
              <a:lnSpc>
                <a:spcPct val="100000"/>
              </a:lnSpc>
              <a:spcBef>
                <a:spcPts val="2175"/>
              </a:spcBef>
            </a:pPr>
            <a:r>
              <a:rPr dirty="0" sz="2400" spc="-55">
                <a:solidFill>
                  <a:srgbClr val="393E50"/>
                </a:solidFill>
                <a:latin typeface="Arial"/>
                <a:cs typeface="Arial"/>
              </a:rPr>
              <a:t>Topik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C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61501" y="4911725"/>
            <a:ext cx="1587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45">
                <a:solidFill>
                  <a:srgbClr val="007AB8"/>
                </a:solidFill>
                <a:latin typeface="Verdana"/>
                <a:cs typeface="Verdana"/>
              </a:rPr>
              <a:t>19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800" y="180339"/>
              <a:ext cx="541020" cy="1216660"/>
            </a:xfrm>
            <a:custGeom>
              <a:avLst/>
              <a:gdLst/>
              <a:ahLst/>
              <a:cxnLst/>
              <a:rect l="l" t="t" r="r" b="b"/>
              <a:pathLst>
                <a:path w="541019" h="1216660">
                  <a:moveTo>
                    <a:pt x="264147" y="50419"/>
                  </a:moveTo>
                  <a:lnTo>
                    <a:pt x="263004" y="43053"/>
                  </a:lnTo>
                  <a:lnTo>
                    <a:pt x="263004" y="39370"/>
                  </a:lnTo>
                  <a:lnTo>
                    <a:pt x="260731" y="35687"/>
                  </a:lnTo>
                  <a:lnTo>
                    <a:pt x="258457" y="30226"/>
                  </a:lnTo>
                  <a:lnTo>
                    <a:pt x="256171" y="28321"/>
                  </a:lnTo>
                  <a:lnTo>
                    <a:pt x="253911" y="24638"/>
                  </a:lnTo>
                  <a:lnTo>
                    <a:pt x="250494" y="24638"/>
                  </a:lnTo>
                  <a:lnTo>
                    <a:pt x="248221" y="22860"/>
                  </a:lnTo>
                  <a:lnTo>
                    <a:pt x="243662" y="24638"/>
                  </a:lnTo>
                  <a:lnTo>
                    <a:pt x="241388" y="24638"/>
                  </a:lnTo>
                  <a:lnTo>
                    <a:pt x="237972" y="28321"/>
                  </a:lnTo>
                  <a:lnTo>
                    <a:pt x="235699" y="30226"/>
                  </a:lnTo>
                  <a:lnTo>
                    <a:pt x="234556" y="35687"/>
                  </a:lnTo>
                  <a:lnTo>
                    <a:pt x="232295" y="39370"/>
                  </a:lnTo>
                  <a:lnTo>
                    <a:pt x="231152" y="43053"/>
                  </a:lnTo>
                  <a:lnTo>
                    <a:pt x="231152" y="56007"/>
                  </a:lnTo>
                  <a:lnTo>
                    <a:pt x="232295" y="59690"/>
                  </a:lnTo>
                  <a:lnTo>
                    <a:pt x="234556" y="63373"/>
                  </a:lnTo>
                  <a:lnTo>
                    <a:pt x="235699" y="68834"/>
                  </a:lnTo>
                  <a:lnTo>
                    <a:pt x="237972" y="72517"/>
                  </a:lnTo>
                  <a:lnTo>
                    <a:pt x="241388" y="74422"/>
                  </a:lnTo>
                  <a:lnTo>
                    <a:pt x="243662" y="76200"/>
                  </a:lnTo>
                  <a:lnTo>
                    <a:pt x="250494" y="76200"/>
                  </a:lnTo>
                  <a:lnTo>
                    <a:pt x="253911" y="74422"/>
                  </a:lnTo>
                  <a:lnTo>
                    <a:pt x="256171" y="72517"/>
                  </a:lnTo>
                  <a:lnTo>
                    <a:pt x="258457" y="68834"/>
                  </a:lnTo>
                  <a:lnTo>
                    <a:pt x="260731" y="63373"/>
                  </a:lnTo>
                  <a:lnTo>
                    <a:pt x="263004" y="59690"/>
                  </a:lnTo>
                  <a:lnTo>
                    <a:pt x="263004" y="56007"/>
                  </a:lnTo>
                  <a:lnTo>
                    <a:pt x="264147" y="50419"/>
                  </a:lnTo>
                  <a:close/>
                </a:path>
                <a:path w="541019" h="1216660">
                  <a:moveTo>
                    <a:pt x="355600" y="49149"/>
                  </a:moveTo>
                  <a:lnTo>
                    <a:pt x="353390" y="29210"/>
                  </a:lnTo>
                  <a:lnTo>
                    <a:pt x="346773" y="14605"/>
                  </a:lnTo>
                  <a:lnTo>
                    <a:pt x="337959" y="3683"/>
                  </a:lnTo>
                  <a:lnTo>
                    <a:pt x="326936" y="0"/>
                  </a:lnTo>
                  <a:lnTo>
                    <a:pt x="314820" y="3683"/>
                  </a:lnTo>
                  <a:lnTo>
                    <a:pt x="306006" y="14605"/>
                  </a:lnTo>
                  <a:lnTo>
                    <a:pt x="299389" y="29210"/>
                  </a:lnTo>
                  <a:lnTo>
                    <a:pt x="297180" y="49149"/>
                  </a:lnTo>
                  <a:lnTo>
                    <a:pt x="299389" y="67437"/>
                  </a:lnTo>
                  <a:lnTo>
                    <a:pt x="306006" y="81915"/>
                  </a:lnTo>
                  <a:lnTo>
                    <a:pt x="310413" y="89281"/>
                  </a:lnTo>
                  <a:lnTo>
                    <a:pt x="314820" y="92837"/>
                  </a:lnTo>
                  <a:lnTo>
                    <a:pt x="320319" y="96520"/>
                  </a:lnTo>
                  <a:lnTo>
                    <a:pt x="332460" y="96520"/>
                  </a:lnTo>
                  <a:lnTo>
                    <a:pt x="355600" y="49149"/>
                  </a:lnTo>
                  <a:close/>
                </a:path>
                <a:path w="541019" h="1216660">
                  <a:moveTo>
                    <a:pt x="541020" y="1111250"/>
                  </a:moveTo>
                  <a:lnTo>
                    <a:pt x="513524" y="1064920"/>
                  </a:lnTo>
                  <a:lnTo>
                    <a:pt x="439699" y="1029017"/>
                  </a:lnTo>
                  <a:lnTo>
                    <a:pt x="389470" y="1016571"/>
                  </a:lnTo>
                  <a:lnTo>
                    <a:pt x="332536" y="1008634"/>
                  </a:lnTo>
                  <a:lnTo>
                    <a:pt x="270510" y="1005840"/>
                  </a:lnTo>
                  <a:lnTo>
                    <a:pt x="208483" y="1008634"/>
                  </a:lnTo>
                  <a:lnTo>
                    <a:pt x="151536" y="1016571"/>
                  </a:lnTo>
                  <a:lnTo>
                    <a:pt x="101307" y="1029017"/>
                  </a:lnTo>
                  <a:lnTo>
                    <a:pt x="59423" y="1045349"/>
                  </a:lnTo>
                  <a:lnTo>
                    <a:pt x="7137" y="1087107"/>
                  </a:lnTo>
                  <a:lnTo>
                    <a:pt x="0" y="1111250"/>
                  </a:lnTo>
                  <a:lnTo>
                    <a:pt x="7137" y="1135405"/>
                  </a:lnTo>
                  <a:lnTo>
                    <a:pt x="59423" y="1177163"/>
                  </a:lnTo>
                  <a:lnTo>
                    <a:pt x="101307" y="1193495"/>
                  </a:lnTo>
                  <a:lnTo>
                    <a:pt x="151536" y="1205941"/>
                  </a:lnTo>
                  <a:lnTo>
                    <a:pt x="208483" y="1213878"/>
                  </a:lnTo>
                  <a:lnTo>
                    <a:pt x="270510" y="1216660"/>
                  </a:lnTo>
                  <a:lnTo>
                    <a:pt x="332536" y="1213878"/>
                  </a:lnTo>
                  <a:lnTo>
                    <a:pt x="389470" y="1205941"/>
                  </a:lnTo>
                  <a:lnTo>
                    <a:pt x="439699" y="1193495"/>
                  </a:lnTo>
                  <a:lnTo>
                    <a:pt x="481584" y="1177163"/>
                  </a:lnTo>
                  <a:lnTo>
                    <a:pt x="533869" y="1135405"/>
                  </a:lnTo>
                  <a:lnTo>
                    <a:pt x="541020" y="111125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0100" y="1224280"/>
              <a:ext cx="317461" cy="121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8200" y="756919"/>
              <a:ext cx="271780" cy="515620"/>
            </a:xfrm>
            <a:custGeom>
              <a:avLst/>
              <a:gdLst/>
              <a:ahLst/>
              <a:cxnLst/>
              <a:rect l="l" t="t" r="r" b="b"/>
              <a:pathLst>
                <a:path w="271780" h="515619">
                  <a:moveTo>
                    <a:pt x="4724" y="0"/>
                  </a:moveTo>
                  <a:lnTo>
                    <a:pt x="0" y="260222"/>
                  </a:lnTo>
                  <a:lnTo>
                    <a:pt x="791" y="279074"/>
                  </a:lnTo>
                  <a:lnTo>
                    <a:pt x="6334" y="307212"/>
                  </a:lnTo>
                  <a:lnTo>
                    <a:pt x="21377" y="364307"/>
                  </a:lnTo>
                  <a:lnTo>
                    <a:pt x="50672" y="470026"/>
                  </a:lnTo>
                  <a:lnTo>
                    <a:pt x="63171" y="474069"/>
                  </a:lnTo>
                  <a:lnTo>
                    <a:pt x="76601" y="475694"/>
                  </a:lnTo>
                  <a:lnTo>
                    <a:pt x="90186" y="474866"/>
                  </a:lnTo>
                  <a:lnTo>
                    <a:pt x="103149" y="471550"/>
                  </a:lnTo>
                  <a:lnTo>
                    <a:pt x="104833" y="449633"/>
                  </a:lnTo>
                  <a:lnTo>
                    <a:pt x="108124" y="399367"/>
                  </a:lnTo>
                  <a:lnTo>
                    <a:pt x="110382" y="343981"/>
                  </a:lnTo>
                  <a:lnTo>
                    <a:pt x="108965" y="306704"/>
                  </a:lnTo>
                  <a:lnTo>
                    <a:pt x="106883" y="297019"/>
                  </a:lnTo>
                  <a:lnTo>
                    <a:pt x="104047" y="287416"/>
                  </a:lnTo>
                  <a:lnTo>
                    <a:pt x="100464" y="277933"/>
                  </a:lnTo>
                  <a:lnTo>
                    <a:pt x="96138" y="268604"/>
                  </a:lnTo>
                  <a:lnTo>
                    <a:pt x="116281" y="100710"/>
                  </a:lnTo>
                  <a:lnTo>
                    <a:pt x="124155" y="100329"/>
                  </a:lnTo>
                  <a:lnTo>
                    <a:pt x="134775" y="178673"/>
                  </a:lnTo>
                  <a:lnTo>
                    <a:pt x="143936" y="239258"/>
                  </a:lnTo>
                  <a:lnTo>
                    <a:pt x="152006" y="280924"/>
                  </a:lnTo>
                  <a:lnTo>
                    <a:pt x="156736" y="300614"/>
                  </a:lnTo>
                  <a:lnTo>
                    <a:pt x="161213" y="321484"/>
                  </a:lnTo>
                  <a:lnTo>
                    <a:pt x="166986" y="345378"/>
                  </a:lnTo>
                  <a:lnTo>
                    <a:pt x="175602" y="374141"/>
                  </a:lnTo>
                  <a:lnTo>
                    <a:pt x="184218" y="400139"/>
                  </a:lnTo>
                  <a:lnTo>
                    <a:pt x="219989" y="510920"/>
                  </a:lnTo>
                  <a:lnTo>
                    <a:pt x="231727" y="514421"/>
                  </a:lnTo>
                  <a:lnTo>
                    <a:pt x="244259" y="515588"/>
                  </a:lnTo>
                  <a:lnTo>
                    <a:pt x="256790" y="514421"/>
                  </a:lnTo>
                  <a:lnTo>
                    <a:pt x="268528" y="510920"/>
                  </a:lnTo>
                  <a:lnTo>
                    <a:pt x="269557" y="491922"/>
                  </a:lnTo>
                  <a:lnTo>
                    <a:pt x="271272" y="447325"/>
                  </a:lnTo>
                  <a:lnTo>
                    <a:pt x="271614" y="395728"/>
                  </a:lnTo>
                  <a:lnTo>
                    <a:pt x="268528" y="355726"/>
                  </a:lnTo>
                  <a:lnTo>
                    <a:pt x="264121" y="333716"/>
                  </a:lnTo>
                  <a:lnTo>
                    <a:pt x="260702" y="319182"/>
                  </a:lnTo>
                  <a:lnTo>
                    <a:pt x="256516" y="305649"/>
                  </a:lnTo>
                  <a:lnTo>
                    <a:pt x="249809" y="286638"/>
                  </a:lnTo>
                  <a:lnTo>
                    <a:pt x="250809" y="254523"/>
                  </a:lnTo>
                  <a:lnTo>
                    <a:pt x="252327" y="223256"/>
                  </a:lnTo>
                  <a:lnTo>
                    <a:pt x="254762" y="189737"/>
                  </a:lnTo>
                  <a:lnTo>
                    <a:pt x="266567" y="69258"/>
                  </a:lnTo>
                  <a:lnTo>
                    <a:pt x="268528" y="4470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9248" y="436880"/>
              <a:ext cx="174332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7380" y="465224"/>
              <a:ext cx="261620" cy="254000"/>
            </a:xfrm>
            <a:custGeom>
              <a:avLst/>
              <a:gdLst/>
              <a:ahLst/>
              <a:cxnLst/>
              <a:rect l="l" t="t" r="r" b="b"/>
              <a:pathLst>
                <a:path w="261619" h="254000">
                  <a:moveTo>
                    <a:pt x="250915" y="0"/>
                  </a:moveTo>
                  <a:lnTo>
                    <a:pt x="239180" y="5310"/>
                  </a:lnTo>
                  <a:lnTo>
                    <a:pt x="219066" y="31575"/>
                  </a:lnTo>
                  <a:lnTo>
                    <a:pt x="183222" y="86082"/>
                  </a:lnTo>
                  <a:lnTo>
                    <a:pt x="141282" y="145039"/>
                  </a:lnTo>
                  <a:lnTo>
                    <a:pt x="106948" y="184269"/>
                  </a:lnTo>
                  <a:lnTo>
                    <a:pt x="78979" y="210186"/>
                  </a:lnTo>
                  <a:lnTo>
                    <a:pt x="56134" y="229211"/>
                  </a:lnTo>
                  <a:lnTo>
                    <a:pt x="39798" y="236227"/>
                  </a:lnTo>
                  <a:lnTo>
                    <a:pt x="28167" y="230862"/>
                  </a:lnTo>
                  <a:lnTo>
                    <a:pt x="21209" y="221495"/>
                  </a:lnTo>
                  <a:lnTo>
                    <a:pt x="18897" y="216511"/>
                  </a:lnTo>
                  <a:lnTo>
                    <a:pt x="30107" y="206966"/>
                  </a:lnTo>
                  <a:lnTo>
                    <a:pt x="34186" y="202064"/>
                  </a:lnTo>
                  <a:lnTo>
                    <a:pt x="0" y="212955"/>
                  </a:lnTo>
                  <a:lnTo>
                    <a:pt x="21094" y="235180"/>
                  </a:lnTo>
                  <a:lnTo>
                    <a:pt x="75971" y="253595"/>
                  </a:lnTo>
                  <a:lnTo>
                    <a:pt x="115150" y="229633"/>
                  </a:lnTo>
                  <a:lnTo>
                    <a:pt x="137471" y="214780"/>
                  </a:lnTo>
                  <a:lnTo>
                    <a:pt x="151266" y="202856"/>
                  </a:lnTo>
                  <a:lnTo>
                    <a:pt x="164871" y="187682"/>
                  </a:lnTo>
                  <a:lnTo>
                    <a:pt x="183969" y="170076"/>
                  </a:lnTo>
                  <a:lnTo>
                    <a:pt x="203053" y="150661"/>
                  </a:lnTo>
                  <a:lnTo>
                    <a:pt x="223596" y="128500"/>
                  </a:lnTo>
                  <a:lnTo>
                    <a:pt x="261620" y="8358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1383" y="67792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3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8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6"/>
                  </a:lnTo>
                  <a:lnTo>
                    <a:pt x="113741" y="53574"/>
                  </a:lnTo>
                  <a:lnTo>
                    <a:pt x="125044" y="53466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6412" y="68910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20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2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2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5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38301" y="45117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4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3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1552" y="320166"/>
              <a:ext cx="287020" cy="539115"/>
            </a:xfrm>
            <a:custGeom>
              <a:avLst/>
              <a:gdLst/>
              <a:ahLst/>
              <a:cxnLst/>
              <a:rect l="l" t="t" r="r" b="b"/>
              <a:pathLst>
                <a:path w="287019" h="539115">
                  <a:moveTo>
                    <a:pt x="187807" y="67310"/>
                  </a:moveTo>
                  <a:lnTo>
                    <a:pt x="182219" y="42151"/>
                  </a:lnTo>
                  <a:lnTo>
                    <a:pt x="163207" y="21082"/>
                  </a:lnTo>
                  <a:lnTo>
                    <a:pt x="133718" y="6311"/>
                  </a:lnTo>
                  <a:lnTo>
                    <a:pt x="96672" y="0"/>
                  </a:lnTo>
                  <a:lnTo>
                    <a:pt x="62115" y="3238"/>
                  </a:lnTo>
                  <a:lnTo>
                    <a:pt x="14693" y="32473"/>
                  </a:lnTo>
                  <a:lnTo>
                    <a:pt x="1193" y="69951"/>
                  </a:lnTo>
                  <a:lnTo>
                    <a:pt x="0" y="89141"/>
                  </a:lnTo>
                  <a:lnTo>
                    <a:pt x="2679" y="110134"/>
                  </a:lnTo>
                  <a:lnTo>
                    <a:pt x="27419" y="145961"/>
                  </a:lnTo>
                  <a:lnTo>
                    <a:pt x="51219" y="152146"/>
                  </a:lnTo>
                  <a:lnTo>
                    <a:pt x="68745" y="151396"/>
                  </a:lnTo>
                  <a:lnTo>
                    <a:pt x="119011" y="140449"/>
                  </a:lnTo>
                  <a:lnTo>
                    <a:pt x="145745" y="117094"/>
                  </a:lnTo>
                  <a:lnTo>
                    <a:pt x="162598" y="107378"/>
                  </a:lnTo>
                  <a:lnTo>
                    <a:pt x="175526" y="95491"/>
                  </a:lnTo>
                  <a:lnTo>
                    <a:pt x="184073" y="81965"/>
                  </a:lnTo>
                  <a:lnTo>
                    <a:pt x="187807" y="67310"/>
                  </a:lnTo>
                  <a:close/>
                </a:path>
                <a:path w="287019" h="539115">
                  <a:moveTo>
                    <a:pt x="286994" y="368020"/>
                  </a:moveTo>
                  <a:lnTo>
                    <a:pt x="279933" y="317614"/>
                  </a:lnTo>
                  <a:lnTo>
                    <a:pt x="261061" y="260832"/>
                  </a:lnTo>
                  <a:lnTo>
                    <a:pt x="236054" y="217424"/>
                  </a:lnTo>
                  <a:lnTo>
                    <a:pt x="208775" y="208470"/>
                  </a:lnTo>
                  <a:lnTo>
                    <a:pt x="196405" y="212852"/>
                  </a:lnTo>
                  <a:lnTo>
                    <a:pt x="187769" y="218909"/>
                  </a:lnTo>
                  <a:lnTo>
                    <a:pt x="181737" y="226085"/>
                  </a:lnTo>
                  <a:lnTo>
                    <a:pt x="179298" y="235381"/>
                  </a:lnTo>
                  <a:lnTo>
                    <a:pt x="181521" y="247777"/>
                  </a:lnTo>
                  <a:lnTo>
                    <a:pt x="189001" y="266598"/>
                  </a:lnTo>
                  <a:lnTo>
                    <a:pt x="199758" y="291782"/>
                  </a:lnTo>
                  <a:lnTo>
                    <a:pt x="210858" y="319646"/>
                  </a:lnTo>
                  <a:lnTo>
                    <a:pt x="219367" y="346456"/>
                  </a:lnTo>
                  <a:lnTo>
                    <a:pt x="222059" y="367372"/>
                  </a:lnTo>
                  <a:lnTo>
                    <a:pt x="222072" y="388327"/>
                  </a:lnTo>
                  <a:lnTo>
                    <a:pt x="219392" y="409206"/>
                  </a:lnTo>
                  <a:lnTo>
                    <a:pt x="206019" y="450164"/>
                  </a:lnTo>
                  <a:lnTo>
                    <a:pt x="187350" y="489534"/>
                  </a:lnTo>
                  <a:lnTo>
                    <a:pt x="179247" y="499999"/>
                  </a:lnTo>
                  <a:lnTo>
                    <a:pt x="179311" y="510552"/>
                  </a:lnTo>
                  <a:lnTo>
                    <a:pt x="188315" y="526580"/>
                  </a:lnTo>
                  <a:lnTo>
                    <a:pt x="200291" y="538937"/>
                  </a:lnTo>
                  <a:lnTo>
                    <a:pt x="209257" y="538480"/>
                  </a:lnTo>
                  <a:lnTo>
                    <a:pt x="215303" y="527989"/>
                  </a:lnTo>
                  <a:lnTo>
                    <a:pt x="221881" y="517144"/>
                  </a:lnTo>
                  <a:lnTo>
                    <a:pt x="228028" y="507555"/>
                  </a:lnTo>
                  <a:lnTo>
                    <a:pt x="232765" y="500761"/>
                  </a:lnTo>
                  <a:lnTo>
                    <a:pt x="245681" y="483616"/>
                  </a:lnTo>
                  <a:lnTo>
                    <a:pt x="256946" y="467220"/>
                  </a:lnTo>
                  <a:lnTo>
                    <a:pt x="266585" y="450418"/>
                  </a:lnTo>
                  <a:lnTo>
                    <a:pt x="274612" y="432054"/>
                  </a:lnTo>
                  <a:lnTo>
                    <a:pt x="281381" y="410933"/>
                  </a:lnTo>
                  <a:lnTo>
                    <a:pt x="285521" y="389547"/>
                  </a:lnTo>
                  <a:lnTo>
                    <a:pt x="286994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1953" y="308356"/>
              <a:ext cx="195580" cy="128905"/>
            </a:xfrm>
            <a:custGeom>
              <a:avLst/>
              <a:gdLst/>
              <a:ahLst/>
              <a:cxnLst/>
              <a:rect l="l" t="t" r="r" b="b"/>
              <a:pathLst>
                <a:path w="195580" h="128904">
                  <a:moveTo>
                    <a:pt x="109943" y="0"/>
                  </a:moveTo>
                  <a:lnTo>
                    <a:pt x="61546" y="277"/>
                  </a:lnTo>
                  <a:lnTo>
                    <a:pt x="23139" y="8509"/>
                  </a:lnTo>
                  <a:lnTo>
                    <a:pt x="648" y="22359"/>
                  </a:lnTo>
                  <a:lnTo>
                    <a:pt x="0" y="39497"/>
                  </a:lnTo>
                  <a:lnTo>
                    <a:pt x="12395" y="52685"/>
                  </a:lnTo>
                  <a:lnTo>
                    <a:pt x="27781" y="57848"/>
                  </a:lnTo>
                  <a:lnTo>
                    <a:pt x="50206" y="57106"/>
                  </a:lnTo>
                  <a:lnTo>
                    <a:pt x="83718" y="52578"/>
                  </a:lnTo>
                  <a:lnTo>
                    <a:pt x="130353" y="46968"/>
                  </a:lnTo>
                  <a:lnTo>
                    <a:pt x="150806" y="50085"/>
                  </a:lnTo>
                  <a:lnTo>
                    <a:pt x="149494" y="66419"/>
                  </a:lnTo>
                  <a:lnTo>
                    <a:pt x="130835" y="100457"/>
                  </a:lnTo>
                  <a:lnTo>
                    <a:pt x="135394" y="128524"/>
                  </a:lnTo>
                  <a:lnTo>
                    <a:pt x="165814" y="116010"/>
                  </a:lnTo>
                  <a:lnTo>
                    <a:pt x="183522" y="98425"/>
                  </a:lnTo>
                  <a:lnTo>
                    <a:pt x="192146" y="79696"/>
                  </a:lnTo>
                  <a:lnTo>
                    <a:pt x="195313" y="63754"/>
                  </a:lnTo>
                  <a:lnTo>
                    <a:pt x="189282" y="40433"/>
                  </a:lnTo>
                  <a:lnTo>
                    <a:pt x="171411" y="20827"/>
                  </a:lnTo>
                  <a:lnTo>
                    <a:pt x="144149" y="674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4100" y="508000"/>
              <a:ext cx="12191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100" y="45211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59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1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939544" y="5251"/>
            <a:ext cx="7018655" cy="47117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400" spc="-1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menggali olah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rasa: memperkuat kepekaan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atau sensitivitas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emosi,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kesejahteraan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emosi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emotional</a:t>
            </a:r>
            <a:r>
              <a:rPr dirty="0" sz="1200" spc="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wellbeing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702309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920076"/>
            <a:ext cx="4679950" cy="62865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r" marL="342265" marR="996950" indent="-342265">
              <a:lnSpc>
                <a:spcPct val="100000"/>
              </a:lnSpc>
              <a:spcBef>
                <a:spcPts val="24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mempersiapkan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video dari tautan berikut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ini</a:t>
            </a:r>
            <a:endParaRPr sz="1200">
              <a:latin typeface="Arial"/>
              <a:cs typeface="Arial"/>
            </a:endParaRPr>
          </a:p>
          <a:p>
            <a:pPr algn="r" marR="948055">
              <a:lnSpc>
                <a:spcPct val="100000"/>
              </a:lnSpc>
              <a:spcBef>
                <a:spcPts val="140"/>
              </a:spcBef>
            </a:pPr>
            <a:r>
              <a:rPr dirty="0" u="sng" sz="12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https://www.youtube.com/watch?v=zJJGRF0xa7w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mempersiapkan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lembar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kerja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T-P-S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Think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Pair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200" spc="1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744345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960598"/>
            <a:ext cx="7019290" cy="223837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menonton sebuah tayangan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tentang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bagaimana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seseorang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menilai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lewat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sosial.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 bersama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rekan kerja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(1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kelompok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terdiri dari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orang)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mengerjakan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lembar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kerja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T-P-S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Think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Pair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Share)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Berpikir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Berpasangan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Berbagi.</a:t>
            </a:r>
            <a:endParaRPr sz="1200">
              <a:latin typeface="Arial"/>
              <a:cs typeface="Arial"/>
            </a:endParaRPr>
          </a:p>
          <a:p>
            <a:pPr marL="355600" marR="5715" indent="-342900">
              <a:lnSpc>
                <a:spcPct val="109700"/>
              </a:lnSpc>
              <a:spcBef>
                <a:spcPts val="2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tahapan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diminta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berpikir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menjawab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pertanyaan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terbuka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diberikan oleh guru (lihat panduan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pertanyaan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halaman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berikutnya).</a:t>
            </a:r>
            <a:endParaRPr sz="1200">
              <a:latin typeface="Arial"/>
              <a:cs typeface="Arial"/>
            </a:endParaRPr>
          </a:p>
          <a:p>
            <a:pPr marL="355600" marR="5080" indent="-342900">
              <a:lnSpc>
                <a:spcPct val="1097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tahapan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Pair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diminta membuat kesimpulan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dalam bentuk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bermain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peran singkat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berdurasi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menit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mengenai pencegahan ujaran kebencian terhadap teman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digital.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tahapan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berbagi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menampilkan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kesimpulan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mereka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kepada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seluruh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teman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kelas.</a:t>
            </a:r>
            <a:endParaRPr sz="1200">
              <a:latin typeface="Arial"/>
              <a:cs typeface="Arial"/>
            </a:endParaRPr>
          </a:p>
          <a:p>
            <a:pPr marL="355600" marR="5715" indent="-342900">
              <a:lnSpc>
                <a:spcPct val="109700"/>
              </a:lnSpc>
              <a:spcBef>
                <a:spcPts val="5"/>
              </a:spcBef>
              <a:buAutoNum type="arabicPeriod" startAt="6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Akhir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pembelajaran,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menjelaskan bahwa murid telah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berlatih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mengolah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rasa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lebih  peka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sensitif akan isu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4163985"/>
            <a:ext cx="4291965" cy="47244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5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diskusi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kolaboratif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metode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T-P-S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8272" y="361378"/>
            <a:ext cx="4495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2757" y="1278890"/>
            <a:ext cx="976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kena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6059" y="1492250"/>
            <a:ext cx="14693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Jika </a:t>
            </a:r>
            <a:r>
              <a:rPr dirty="0" sz="1400" spc="-15" b="1">
                <a:solidFill>
                  <a:srgbClr val="FBEA9A"/>
                </a:solidFill>
                <a:latin typeface="Arial"/>
                <a:cs typeface="Arial"/>
              </a:rPr>
              <a:t>Aku</a:t>
            </a:r>
            <a:r>
              <a:rPr dirty="0" sz="1400" spc="-45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Menjadi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Kamu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2259" y="2132583"/>
            <a:ext cx="13144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2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Video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dan  LKS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T-P-S</a:t>
            </a:r>
            <a:endParaRPr sz="1200">
              <a:latin typeface="Arial"/>
              <a:cs typeface="Arial"/>
            </a:endParaRPr>
          </a:p>
          <a:p>
            <a:pPr algn="ctr" marL="231140" marR="21971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100" y="3230498"/>
            <a:ext cx="159131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royong, Bertakwa  kepada Tuhan Yang 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Maha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Esa, dan  berakhlak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mulia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540" y="12698"/>
            <a:ext cx="7993062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27401" y="1108011"/>
            <a:ext cx="3995420" cy="2953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006FC0"/>
                </a:solidFill>
                <a:latin typeface="Arial"/>
                <a:cs typeface="Arial"/>
              </a:rPr>
              <a:t>Tujuan,</a:t>
            </a:r>
            <a:r>
              <a:rPr dirty="0" sz="48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4800">
                <a:solidFill>
                  <a:srgbClr val="006FC0"/>
                </a:solidFill>
                <a:latin typeface="Arial"/>
                <a:cs typeface="Arial"/>
              </a:rPr>
              <a:t>Target </a:t>
            </a:r>
            <a:r>
              <a:rPr dirty="0" sz="48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4800" spc="-10">
                <a:solidFill>
                  <a:srgbClr val="006FC0"/>
                </a:solidFill>
                <a:latin typeface="Arial"/>
                <a:cs typeface="Arial"/>
              </a:rPr>
              <a:t>Pencapaian,  dan </a:t>
            </a:r>
            <a:r>
              <a:rPr dirty="0" sz="4800" spc="-5">
                <a:solidFill>
                  <a:srgbClr val="006FC0"/>
                </a:solidFill>
                <a:latin typeface="Arial"/>
                <a:cs typeface="Arial"/>
              </a:rPr>
              <a:t>Tahapan  Projek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2353" y="885761"/>
            <a:ext cx="32956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944" b="1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31380" y="2946400"/>
            <a:ext cx="1231900" cy="1165860"/>
            <a:chOff x="7231380" y="2946400"/>
            <a:chExt cx="1231900" cy="1165860"/>
          </a:xfrm>
        </p:grpSpPr>
        <p:sp>
          <p:nvSpPr>
            <p:cNvPr id="6" name="object 6"/>
            <p:cNvSpPr/>
            <p:nvPr/>
          </p:nvSpPr>
          <p:spPr>
            <a:xfrm>
              <a:off x="7231380" y="2992246"/>
              <a:ext cx="1231819" cy="1120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41043" y="3334765"/>
              <a:ext cx="245745" cy="429895"/>
            </a:xfrm>
            <a:custGeom>
              <a:avLst/>
              <a:gdLst/>
              <a:ahLst/>
              <a:cxnLst/>
              <a:rect l="l" t="t" r="r" b="b"/>
              <a:pathLst>
                <a:path w="245745" h="429895">
                  <a:moveTo>
                    <a:pt x="44259" y="136651"/>
                  </a:moveTo>
                  <a:lnTo>
                    <a:pt x="47515" y="157870"/>
                  </a:lnTo>
                  <a:lnTo>
                    <a:pt x="47259" y="178863"/>
                  </a:lnTo>
                  <a:lnTo>
                    <a:pt x="43312" y="199356"/>
                  </a:lnTo>
                  <a:lnTo>
                    <a:pt x="35496" y="219074"/>
                  </a:lnTo>
                  <a:lnTo>
                    <a:pt x="27531" y="235055"/>
                  </a:lnTo>
                  <a:lnTo>
                    <a:pt x="19875" y="251190"/>
                  </a:lnTo>
                  <a:lnTo>
                    <a:pt x="12600" y="267491"/>
                  </a:lnTo>
                  <a:lnTo>
                    <a:pt x="5774" y="283983"/>
                  </a:lnTo>
                  <a:lnTo>
                    <a:pt x="1746" y="296568"/>
                  </a:lnTo>
                  <a:lnTo>
                    <a:pt x="0" y="309213"/>
                  </a:lnTo>
                  <a:lnTo>
                    <a:pt x="920" y="321905"/>
                  </a:lnTo>
                  <a:lnTo>
                    <a:pt x="4889" y="334644"/>
                  </a:lnTo>
                  <a:lnTo>
                    <a:pt x="8826" y="346257"/>
                  </a:lnTo>
                  <a:lnTo>
                    <a:pt x="10668" y="358012"/>
                  </a:lnTo>
                  <a:lnTo>
                    <a:pt x="10890" y="369863"/>
                  </a:lnTo>
                  <a:lnTo>
                    <a:pt x="9969" y="381761"/>
                  </a:lnTo>
                  <a:lnTo>
                    <a:pt x="9229" y="390483"/>
                  </a:lnTo>
                  <a:lnTo>
                    <a:pt x="8810" y="399145"/>
                  </a:lnTo>
                  <a:lnTo>
                    <a:pt x="8318" y="416432"/>
                  </a:lnTo>
                  <a:lnTo>
                    <a:pt x="8318" y="420750"/>
                  </a:lnTo>
                  <a:lnTo>
                    <a:pt x="5270" y="425576"/>
                  </a:lnTo>
                  <a:lnTo>
                    <a:pt x="10223" y="429513"/>
                  </a:lnTo>
                  <a:lnTo>
                    <a:pt x="11398" y="408303"/>
                  </a:lnTo>
                  <a:lnTo>
                    <a:pt x="13239" y="387175"/>
                  </a:lnTo>
                  <a:lnTo>
                    <a:pt x="16081" y="366166"/>
                  </a:lnTo>
                  <a:lnTo>
                    <a:pt x="20256" y="345312"/>
                  </a:lnTo>
                  <a:lnTo>
                    <a:pt x="25973" y="324949"/>
                  </a:lnTo>
                  <a:lnTo>
                    <a:pt x="32083" y="304609"/>
                  </a:lnTo>
                  <a:lnTo>
                    <a:pt x="36884" y="283971"/>
                  </a:lnTo>
                  <a:lnTo>
                    <a:pt x="40221" y="244397"/>
                  </a:lnTo>
                  <a:lnTo>
                    <a:pt x="44402" y="226329"/>
                  </a:lnTo>
                  <a:lnTo>
                    <a:pt x="49655" y="208381"/>
                  </a:lnTo>
                  <a:lnTo>
                    <a:pt x="54419" y="190372"/>
                  </a:lnTo>
                  <a:lnTo>
                    <a:pt x="55689" y="183387"/>
                  </a:lnTo>
                  <a:lnTo>
                    <a:pt x="59118" y="177926"/>
                  </a:lnTo>
                  <a:lnTo>
                    <a:pt x="71183" y="175132"/>
                  </a:lnTo>
                  <a:lnTo>
                    <a:pt x="81503" y="175132"/>
                  </a:lnTo>
                  <a:lnTo>
                    <a:pt x="79184" y="172592"/>
                  </a:lnTo>
                  <a:lnTo>
                    <a:pt x="75628" y="168401"/>
                  </a:lnTo>
                  <a:lnTo>
                    <a:pt x="68458" y="160619"/>
                  </a:lnTo>
                  <a:lnTo>
                    <a:pt x="51500" y="144291"/>
                  </a:lnTo>
                  <a:lnTo>
                    <a:pt x="44259" y="136651"/>
                  </a:lnTo>
                  <a:close/>
                </a:path>
                <a:path w="245745" h="429895">
                  <a:moveTo>
                    <a:pt x="158165" y="193801"/>
                  </a:moveTo>
                  <a:lnTo>
                    <a:pt x="86423" y="193801"/>
                  </a:lnTo>
                  <a:lnTo>
                    <a:pt x="88963" y="194309"/>
                  </a:lnTo>
                  <a:lnTo>
                    <a:pt x="91249" y="195071"/>
                  </a:lnTo>
                  <a:lnTo>
                    <a:pt x="103874" y="199572"/>
                  </a:lnTo>
                  <a:lnTo>
                    <a:pt x="116046" y="204787"/>
                  </a:lnTo>
                  <a:lnTo>
                    <a:pt x="128075" y="210288"/>
                  </a:lnTo>
                  <a:lnTo>
                    <a:pt x="140271" y="215645"/>
                  </a:lnTo>
                  <a:lnTo>
                    <a:pt x="145732" y="217931"/>
                  </a:lnTo>
                  <a:lnTo>
                    <a:pt x="141033" y="219963"/>
                  </a:lnTo>
                  <a:lnTo>
                    <a:pt x="138747" y="221233"/>
                  </a:lnTo>
                  <a:lnTo>
                    <a:pt x="124610" y="232152"/>
                  </a:lnTo>
                  <a:lnTo>
                    <a:pt x="114236" y="245141"/>
                  </a:lnTo>
                  <a:lnTo>
                    <a:pt x="106243" y="259417"/>
                  </a:lnTo>
                  <a:lnTo>
                    <a:pt x="99250" y="274192"/>
                  </a:lnTo>
                  <a:lnTo>
                    <a:pt x="102044" y="281812"/>
                  </a:lnTo>
                  <a:lnTo>
                    <a:pt x="101155" y="289559"/>
                  </a:lnTo>
                  <a:lnTo>
                    <a:pt x="93408" y="323468"/>
                  </a:lnTo>
                  <a:lnTo>
                    <a:pt x="92467" y="328787"/>
                  </a:lnTo>
                  <a:lnTo>
                    <a:pt x="92136" y="334644"/>
                  </a:lnTo>
                  <a:lnTo>
                    <a:pt x="92014" y="338152"/>
                  </a:lnTo>
                  <a:lnTo>
                    <a:pt x="91872" y="343900"/>
                  </a:lnTo>
                  <a:lnTo>
                    <a:pt x="91503" y="352932"/>
                  </a:lnTo>
                  <a:lnTo>
                    <a:pt x="97437" y="338152"/>
                  </a:lnTo>
                  <a:lnTo>
                    <a:pt x="113149" y="300138"/>
                  </a:lnTo>
                  <a:lnTo>
                    <a:pt x="135509" y="246856"/>
                  </a:lnTo>
                  <a:lnTo>
                    <a:pt x="158165" y="193801"/>
                  </a:lnTo>
                  <a:close/>
                </a:path>
                <a:path w="245745" h="429895">
                  <a:moveTo>
                    <a:pt x="81503" y="175132"/>
                  </a:moveTo>
                  <a:lnTo>
                    <a:pt x="71183" y="175132"/>
                  </a:lnTo>
                  <a:lnTo>
                    <a:pt x="74231" y="176148"/>
                  </a:lnTo>
                  <a:lnTo>
                    <a:pt x="76517" y="178053"/>
                  </a:lnTo>
                  <a:lnTo>
                    <a:pt x="79057" y="180212"/>
                  </a:lnTo>
                  <a:lnTo>
                    <a:pt x="78803" y="182752"/>
                  </a:lnTo>
                  <a:lnTo>
                    <a:pt x="77152" y="184911"/>
                  </a:lnTo>
                  <a:lnTo>
                    <a:pt x="71056" y="192277"/>
                  </a:lnTo>
                  <a:lnTo>
                    <a:pt x="75247" y="193928"/>
                  </a:lnTo>
                  <a:lnTo>
                    <a:pt x="83756" y="193801"/>
                  </a:lnTo>
                  <a:lnTo>
                    <a:pt x="158165" y="193801"/>
                  </a:lnTo>
                  <a:lnTo>
                    <a:pt x="161381" y="186271"/>
                  </a:lnTo>
                  <a:lnTo>
                    <a:pt x="166094" y="175513"/>
                  </a:lnTo>
                  <a:lnTo>
                    <a:pt x="81851" y="175513"/>
                  </a:lnTo>
                  <a:lnTo>
                    <a:pt x="81503" y="175132"/>
                  </a:lnTo>
                  <a:close/>
                </a:path>
                <a:path w="245745" h="429895">
                  <a:moveTo>
                    <a:pt x="245173" y="0"/>
                  </a:moveTo>
                  <a:lnTo>
                    <a:pt x="235902" y="253"/>
                  </a:lnTo>
                  <a:lnTo>
                    <a:pt x="237045" y="6730"/>
                  </a:lnTo>
                  <a:lnTo>
                    <a:pt x="238950" y="10667"/>
                  </a:lnTo>
                  <a:lnTo>
                    <a:pt x="233489" y="17398"/>
                  </a:lnTo>
                  <a:lnTo>
                    <a:pt x="207581" y="48275"/>
                  </a:lnTo>
                  <a:lnTo>
                    <a:pt x="174249" y="84379"/>
                  </a:lnTo>
                  <a:lnTo>
                    <a:pt x="153479" y="101345"/>
                  </a:lnTo>
                  <a:lnTo>
                    <a:pt x="135895" y="117730"/>
                  </a:lnTo>
                  <a:lnTo>
                    <a:pt x="118443" y="134223"/>
                  </a:lnTo>
                  <a:lnTo>
                    <a:pt x="101776" y="151262"/>
                  </a:lnTo>
                  <a:lnTo>
                    <a:pt x="86550" y="169290"/>
                  </a:lnTo>
                  <a:lnTo>
                    <a:pt x="81851" y="175513"/>
                  </a:lnTo>
                  <a:lnTo>
                    <a:pt x="166094" y="175513"/>
                  </a:lnTo>
                  <a:lnTo>
                    <a:pt x="187635" y="126349"/>
                  </a:lnTo>
                  <a:lnTo>
                    <a:pt x="211137" y="75056"/>
                  </a:lnTo>
                  <a:lnTo>
                    <a:pt x="219057" y="58842"/>
                  </a:lnTo>
                  <a:lnTo>
                    <a:pt x="227250" y="42687"/>
                  </a:lnTo>
                  <a:lnTo>
                    <a:pt x="235229" y="26461"/>
                  </a:lnTo>
                  <a:lnTo>
                    <a:pt x="242506" y="10032"/>
                  </a:lnTo>
                  <a:lnTo>
                    <a:pt x="244538" y="4317"/>
                  </a:lnTo>
                  <a:lnTo>
                    <a:pt x="245173" y="0"/>
                  </a:lnTo>
                  <a:close/>
                </a:path>
              </a:pathLst>
            </a:custGeom>
            <a:solidFill>
              <a:srgbClr val="E4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48600" y="3507795"/>
              <a:ext cx="139700" cy="451484"/>
            </a:xfrm>
            <a:custGeom>
              <a:avLst/>
              <a:gdLst/>
              <a:ahLst/>
              <a:cxnLst/>
              <a:rect l="l" t="t" r="r" b="b"/>
              <a:pathLst>
                <a:path w="139700" h="451485">
                  <a:moveTo>
                    <a:pt x="61098" y="0"/>
                  </a:moveTo>
                  <a:lnTo>
                    <a:pt x="54355" y="2103"/>
                  </a:lnTo>
                  <a:lnTo>
                    <a:pt x="48641" y="4770"/>
                  </a:lnTo>
                  <a:lnTo>
                    <a:pt x="45720" y="9215"/>
                  </a:lnTo>
                  <a:lnTo>
                    <a:pt x="41909" y="20264"/>
                  </a:lnTo>
                  <a:lnTo>
                    <a:pt x="42545" y="26233"/>
                  </a:lnTo>
                  <a:lnTo>
                    <a:pt x="40004" y="31567"/>
                  </a:lnTo>
                  <a:lnTo>
                    <a:pt x="29485" y="69607"/>
                  </a:lnTo>
                  <a:lnTo>
                    <a:pt x="26707" y="97603"/>
                  </a:lnTo>
                  <a:lnTo>
                    <a:pt x="25003" y="112593"/>
                  </a:lnTo>
                  <a:lnTo>
                    <a:pt x="22226" y="127392"/>
                  </a:lnTo>
                  <a:lnTo>
                    <a:pt x="8626" y="170366"/>
                  </a:lnTo>
                  <a:lnTo>
                    <a:pt x="3254" y="199207"/>
                  </a:lnTo>
                  <a:lnTo>
                    <a:pt x="668" y="228334"/>
                  </a:lnTo>
                  <a:lnTo>
                    <a:pt x="0" y="257627"/>
                  </a:lnTo>
                  <a:lnTo>
                    <a:pt x="2545" y="306880"/>
                  </a:lnTo>
                  <a:lnTo>
                    <a:pt x="8556" y="364666"/>
                  </a:lnTo>
                  <a:lnTo>
                    <a:pt x="15591" y="414607"/>
                  </a:lnTo>
                  <a:lnTo>
                    <a:pt x="32257" y="451200"/>
                  </a:lnTo>
                  <a:lnTo>
                    <a:pt x="53213" y="445358"/>
                  </a:lnTo>
                  <a:lnTo>
                    <a:pt x="55499" y="441955"/>
                  </a:lnTo>
                  <a:lnTo>
                    <a:pt x="53594" y="432379"/>
                  </a:lnTo>
                  <a:lnTo>
                    <a:pt x="53794" y="415170"/>
                  </a:lnTo>
                  <a:lnTo>
                    <a:pt x="55292" y="376816"/>
                  </a:lnTo>
                  <a:lnTo>
                    <a:pt x="58005" y="330652"/>
                  </a:lnTo>
                  <a:lnTo>
                    <a:pt x="61849" y="290012"/>
                  </a:lnTo>
                  <a:lnTo>
                    <a:pt x="67341" y="247610"/>
                  </a:lnTo>
                  <a:lnTo>
                    <a:pt x="77597" y="206065"/>
                  </a:lnTo>
                  <a:lnTo>
                    <a:pt x="86562" y="170940"/>
                  </a:lnTo>
                  <a:lnTo>
                    <a:pt x="89026" y="140708"/>
                  </a:lnTo>
                  <a:lnTo>
                    <a:pt x="89777" y="116929"/>
                  </a:lnTo>
                  <a:lnTo>
                    <a:pt x="93599" y="101163"/>
                  </a:lnTo>
                  <a:lnTo>
                    <a:pt x="120816" y="59943"/>
                  </a:lnTo>
                  <a:lnTo>
                    <a:pt x="139319" y="45410"/>
                  </a:lnTo>
                  <a:lnTo>
                    <a:pt x="137032" y="40965"/>
                  </a:lnTo>
                  <a:lnTo>
                    <a:pt x="106251" y="26852"/>
                  </a:lnTo>
                  <a:lnTo>
                    <a:pt x="93037" y="21695"/>
                  </a:lnTo>
                  <a:lnTo>
                    <a:pt x="79121" y="17978"/>
                  </a:lnTo>
                  <a:lnTo>
                    <a:pt x="73659" y="16962"/>
                  </a:lnTo>
                  <a:lnTo>
                    <a:pt x="72008" y="15311"/>
                  </a:lnTo>
                  <a:lnTo>
                    <a:pt x="72135" y="10358"/>
                  </a:lnTo>
                  <a:lnTo>
                    <a:pt x="70822" y="4460"/>
                  </a:lnTo>
                  <a:lnTo>
                    <a:pt x="66865" y="896"/>
                  </a:lnTo>
                  <a:lnTo>
                    <a:pt x="61098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86700" y="3540125"/>
              <a:ext cx="61594" cy="282575"/>
            </a:xfrm>
            <a:custGeom>
              <a:avLst/>
              <a:gdLst/>
              <a:ahLst/>
              <a:cxnLst/>
              <a:rect l="l" t="t" r="r" b="b"/>
              <a:pathLst>
                <a:path w="61595" h="282575">
                  <a:moveTo>
                    <a:pt x="50926" y="0"/>
                  </a:moveTo>
                  <a:lnTo>
                    <a:pt x="45974" y="381"/>
                  </a:lnTo>
                  <a:lnTo>
                    <a:pt x="43306" y="4190"/>
                  </a:lnTo>
                  <a:lnTo>
                    <a:pt x="33365" y="18043"/>
                  </a:lnTo>
                  <a:lnTo>
                    <a:pt x="9398" y="62103"/>
                  </a:lnTo>
                  <a:lnTo>
                    <a:pt x="1698" y="101774"/>
                  </a:lnTo>
                  <a:lnTo>
                    <a:pt x="0" y="142112"/>
                  </a:lnTo>
                  <a:lnTo>
                    <a:pt x="666" y="174668"/>
                  </a:lnTo>
                  <a:lnTo>
                    <a:pt x="2095" y="217678"/>
                  </a:lnTo>
                  <a:lnTo>
                    <a:pt x="4000" y="258020"/>
                  </a:lnTo>
                  <a:lnTo>
                    <a:pt x="6096" y="282575"/>
                  </a:lnTo>
                  <a:lnTo>
                    <a:pt x="7659" y="276858"/>
                  </a:lnTo>
                  <a:lnTo>
                    <a:pt x="10699" y="262080"/>
                  </a:lnTo>
                  <a:lnTo>
                    <a:pt x="15311" y="240659"/>
                  </a:lnTo>
                  <a:lnTo>
                    <a:pt x="32779" y="173349"/>
                  </a:lnTo>
                  <a:lnTo>
                    <a:pt x="43672" y="133651"/>
                  </a:lnTo>
                  <a:lnTo>
                    <a:pt x="58800" y="80390"/>
                  </a:lnTo>
                  <a:lnTo>
                    <a:pt x="60071" y="76200"/>
                  </a:lnTo>
                  <a:lnTo>
                    <a:pt x="59340" y="73278"/>
                  </a:lnTo>
                  <a:lnTo>
                    <a:pt x="25780" y="73278"/>
                  </a:lnTo>
                  <a:lnTo>
                    <a:pt x="25526" y="70612"/>
                  </a:lnTo>
                  <a:lnTo>
                    <a:pt x="27685" y="70612"/>
                  </a:lnTo>
                  <a:lnTo>
                    <a:pt x="28701" y="69722"/>
                  </a:lnTo>
                  <a:lnTo>
                    <a:pt x="33101" y="67534"/>
                  </a:lnTo>
                  <a:lnTo>
                    <a:pt x="37988" y="65643"/>
                  </a:lnTo>
                  <a:lnTo>
                    <a:pt x="40614" y="62489"/>
                  </a:lnTo>
                  <a:lnTo>
                    <a:pt x="38226" y="56515"/>
                  </a:lnTo>
                  <a:lnTo>
                    <a:pt x="37592" y="55753"/>
                  </a:lnTo>
                  <a:lnTo>
                    <a:pt x="39116" y="53466"/>
                  </a:lnTo>
                  <a:lnTo>
                    <a:pt x="40131" y="52069"/>
                  </a:lnTo>
                  <a:lnTo>
                    <a:pt x="43260" y="46607"/>
                  </a:lnTo>
                  <a:lnTo>
                    <a:pt x="46608" y="41275"/>
                  </a:lnTo>
                  <a:lnTo>
                    <a:pt x="49783" y="35940"/>
                  </a:lnTo>
                  <a:lnTo>
                    <a:pt x="53528" y="29765"/>
                  </a:lnTo>
                  <a:lnTo>
                    <a:pt x="56975" y="23494"/>
                  </a:lnTo>
                  <a:lnTo>
                    <a:pt x="59588" y="16938"/>
                  </a:lnTo>
                  <a:lnTo>
                    <a:pt x="60832" y="9906"/>
                  </a:lnTo>
                  <a:lnTo>
                    <a:pt x="61214" y="5968"/>
                  </a:lnTo>
                  <a:lnTo>
                    <a:pt x="60071" y="2666"/>
                  </a:lnTo>
                  <a:lnTo>
                    <a:pt x="55372" y="1269"/>
                  </a:lnTo>
                  <a:lnTo>
                    <a:pt x="50926" y="0"/>
                  </a:lnTo>
                  <a:close/>
                </a:path>
                <a:path w="61595" h="282575">
                  <a:moveTo>
                    <a:pt x="53467" y="69215"/>
                  </a:moveTo>
                  <a:lnTo>
                    <a:pt x="46676" y="71028"/>
                  </a:lnTo>
                  <a:lnTo>
                    <a:pt x="39814" y="72199"/>
                  </a:lnTo>
                  <a:lnTo>
                    <a:pt x="32857" y="72894"/>
                  </a:lnTo>
                  <a:lnTo>
                    <a:pt x="25780" y="73278"/>
                  </a:lnTo>
                  <a:lnTo>
                    <a:pt x="59340" y="73278"/>
                  </a:lnTo>
                  <a:lnTo>
                    <a:pt x="58927" y="71628"/>
                  </a:lnTo>
                  <a:lnTo>
                    <a:pt x="53467" y="6921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87260" y="3769360"/>
              <a:ext cx="309880" cy="1168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66380" y="3248737"/>
              <a:ext cx="218440" cy="2659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630128" y="2946400"/>
              <a:ext cx="394335" cy="300990"/>
            </a:xfrm>
            <a:custGeom>
              <a:avLst/>
              <a:gdLst/>
              <a:ahLst/>
              <a:cxnLst/>
              <a:rect l="l" t="t" r="r" b="b"/>
              <a:pathLst>
                <a:path w="394334" h="300989">
                  <a:moveTo>
                    <a:pt x="204501" y="0"/>
                  </a:moveTo>
                  <a:lnTo>
                    <a:pt x="206025" y="4191"/>
                  </a:lnTo>
                  <a:lnTo>
                    <a:pt x="210216" y="5714"/>
                  </a:lnTo>
                  <a:lnTo>
                    <a:pt x="215677" y="11049"/>
                  </a:lnTo>
                  <a:lnTo>
                    <a:pt x="221519" y="13843"/>
                  </a:lnTo>
                  <a:lnTo>
                    <a:pt x="216947" y="21589"/>
                  </a:lnTo>
                  <a:lnTo>
                    <a:pt x="210724" y="19176"/>
                  </a:lnTo>
                  <a:lnTo>
                    <a:pt x="165258" y="10160"/>
                  </a:lnTo>
                  <a:lnTo>
                    <a:pt x="155700" y="9100"/>
                  </a:lnTo>
                  <a:lnTo>
                    <a:pt x="146796" y="9969"/>
                  </a:lnTo>
                  <a:lnTo>
                    <a:pt x="138487" y="12838"/>
                  </a:lnTo>
                  <a:lnTo>
                    <a:pt x="130714" y="17780"/>
                  </a:lnTo>
                  <a:lnTo>
                    <a:pt x="123866" y="23260"/>
                  </a:lnTo>
                  <a:lnTo>
                    <a:pt x="116792" y="28575"/>
                  </a:lnTo>
                  <a:lnTo>
                    <a:pt x="109408" y="33603"/>
                  </a:lnTo>
                  <a:lnTo>
                    <a:pt x="98837" y="39877"/>
                  </a:lnTo>
                  <a:lnTo>
                    <a:pt x="95281" y="42672"/>
                  </a:lnTo>
                  <a:lnTo>
                    <a:pt x="88042" y="38226"/>
                  </a:lnTo>
                  <a:lnTo>
                    <a:pt x="91090" y="34543"/>
                  </a:lnTo>
                  <a:lnTo>
                    <a:pt x="95789" y="25400"/>
                  </a:lnTo>
                  <a:lnTo>
                    <a:pt x="99599" y="19557"/>
                  </a:lnTo>
                  <a:lnTo>
                    <a:pt x="103028" y="13462"/>
                  </a:lnTo>
                  <a:lnTo>
                    <a:pt x="92785" y="19736"/>
                  </a:lnTo>
                  <a:lnTo>
                    <a:pt x="84042" y="27368"/>
                  </a:lnTo>
                  <a:lnTo>
                    <a:pt x="76061" y="35857"/>
                  </a:lnTo>
                  <a:lnTo>
                    <a:pt x="68103" y="44704"/>
                  </a:lnTo>
                  <a:lnTo>
                    <a:pt x="67540" y="37171"/>
                  </a:lnTo>
                  <a:lnTo>
                    <a:pt x="68833" y="30257"/>
                  </a:lnTo>
                  <a:lnTo>
                    <a:pt x="73183" y="16382"/>
                  </a:lnTo>
                  <a:lnTo>
                    <a:pt x="61118" y="28273"/>
                  </a:lnTo>
                  <a:lnTo>
                    <a:pt x="52482" y="41211"/>
                  </a:lnTo>
                  <a:lnTo>
                    <a:pt x="46894" y="55387"/>
                  </a:lnTo>
                  <a:lnTo>
                    <a:pt x="43973" y="70993"/>
                  </a:lnTo>
                  <a:lnTo>
                    <a:pt x="38141" y="61942"/>
                  </a:lnTo>
                  <a:lnTo>
                    <a:pt x="36369" y="52689"/>
                  </a:lnTo>
                  <a:lnTo>
                    <a:pt x="35954" y="43507"/>
                  </a:lnTo>
                  <a:lnTo>
                    <a:pt x="34194" y="34670"/>
                  </a:lnTo>
                  <a:lnTo>
                    <a:pt x="12190" y="68935"/>
                  </a:lnTo>
                  <a:lnTo>
                    <a:pt x="0" y="112490"/>
                  </a:lnTo>
                  <a:lnTo>
                    <a:pt x="2047" y="129647"/>
                  </a:lnTo>
                  <a:lnTo>
                    <a:pt x="8286" y="146685"/>
                  </a:lnTo>
                  <a:lnTo>
                    <a:pt x="13277" y="158460"/>
                  </a:lnTo>
                  <a:lnTo>
                    <a:pt x="16589" y="170402"/>
                  </a:lnTo>
                  <a:lnTo>
                    <a:pt x="18162" y="182582"/>
                  </a:lnTo>
                  <a:lnTo>
                    <a:pt x="17938" y="195072"/>
                  </a:lnTo>
                  <a:lnTo>
                    <a:pt x="18399" y="214963"/>
                  </a:lnTo>
                  <a:lnTo>
                    <a:pt x="22955" y="233902"/>
                  </a:lnTo>
                  <a:lnTo>
                    <a:pt x="31226" y="251936"/>
                  </a:lnTo>
                  <a:lnTo>
                    <a:pt x="42830" y="269113"/>
                  </a:lnTo>
                  <a:lnTo>
                    <a:pt x="46386" y="265430"/>
                  </a:lnTo>
                  <a:lnTo>
                    <a:pt x="44354" y="261238"/>
                  </a:lnTo>
                  <a:lnTo>
                    <a:pt x="41364" y="245274"/>
                  </a:lnTo>
                  <a:lnTo>
                    <a:pt x="39576" y="233187"/>
                  </a:lnTo>
                  <a:lnTo>
                    <a:pt x="38431" y="221029"/>
                  </a:lnTo>
                  <a:lnTo>
                    <a:pt x="38131" y="208787"/>
                  </a:lnTo>
                  <a:lnTo>
                    <a:pt x="40651" y="189624"/>
                  </a:lnTo>
                  <a:lnTo>
                    <a:pt x="48387" y="176355"/>
                  </a:lnTo>
                  <a:lnTo>
                    <a:pt x="62456" y="167872"/>
                  </a:lnTo>
                  <a:lnTo>
                    <a:pt x="83978" y="163068"/>
                  </a:lnTo>
                  <a:lnTo>
                    <a:pt x="102361" y="160924"/>
                  </a:lnTo>
                  <a:lnTo>
                    <a:pt x="111517" y="159621"/>
                  </a:lnTo>
                  <a:lnTo>
                    <a:pt x="156368" y="144399"/>
                  </a:lnTo>
                  <a:lnTo>
                    <a:pt x="183800" y="129031"/>
                  </a:lnTo>
                  <a:lnTo>
                    <a:pt x="194716" y="123765"/>
                  </a:lnTo>
                  <a:lnTo>
                    <a:pt x="206168" y="120142"/>
                  </a:lnTo>
                  <a:lnTo>
                    <a:pt x="218215" y="118137"/>
                  </a:lnTo>
                  <a:lnTo>
                    <a:pt x="230917" y="117729"/>
                  </a:lnTo>
                  <a:lnTo>
                    <a:pt x="243306" y="119022"/>
                  </a:lnTo>
                  <a:lnTo>
                    <a:pt x="252301" y="122459"/>
                  </a:lnTo>
                  <a:lnTo>
                    <a:pt x="258796" y="128801"/>
                  </a:lnTo>
                  <a:lnTo>
                    <a:pt x="263683" y="138811"/>
                  </a:lnTo>
                  <a:lnTo>
                    <a:pt x="268128" y="151383"/>
                  </a:lnTo>
                  <a:lnTo>
                    <a:pt x="271811" y="157225"/>
                  </a:lnTo>
                  <a:lnTo>
                    <a:pt x="282045" y="170541"/>
                  </a:lnTo>
                  <a:lnTo>
                    <a:pt x="293671" y="182880"/>
                  </a:lnTo>
                  <a:lnTo>
                    <a:pt x="305798" y="194837"/>
                  </a:lnTo>
                  <a:lnTo>
                    <a:pt x="317531" y="207010"/>
                  </a:lnTo>
                  <a:lnTo>
                    <a:pt x="337343" y="241426"/>
                  </a:lnTo>
                  <a:lnTo>
                    <a:pt x="342707" y="253839"/>
                  </a:lnTo>
                  <a:lnTo>
                    <a:pt x="347297" y="266430"/>
                  </a:lnTo>
                  <a:lnTo>
                    <a:pt x="359060" y="300608"/>
                  </a:lnTo>
                  <a:lnTo>
                    <a:pt x="370490" y="298831"/>
                  </a:lnTo>
                  <a:lnTo>
                    <a:pt x="369347" y="293497"/>
                  </a:lnTo>
                  <a:lnTo>
                    <a:pt x="367913" y="281922"/>
                  </a:lnTo>
                  <a:lnTo>
                    <a:pt x="366061" y="274208"/>
                  </a:lnTo>
                  <a:lnTo>
                    <a:pt x="363662" y="266614"/>
                  </a:lnTo>
                  <a:lnTo>
                    <a:pt x="360965" y="259080"/>
                  </a:lnTo>
                  <a:lnTo>
                    <a:pt x="358538" y="249830"/>
                  </a:lnTo>
                  <a:lnTo>
                    <a:pt x="357743" y="239950"/>
                  </a:lnTo>
                  <a:lnTo>
                    <a:pt x="358876" y="229951"/>
                  </a:lnTo>
                  <a:lnTo>
                    <a:pt x="362235" y="220344"/>
                  </a:lnTo>
                  <a:lnTo>
                    <a:pt x="380396" y="193548"/>
                  </a:lnTo>
                  <a:lnTo>
                    <a:pt x="383317" y="188341"/>
                  </a:lnTo>
                  <a:lnTo>
                    <a:pt x="389413" y="185927"/>
                  </a:lnTo>
                  <a:lnTo>
                    <a:pt x="393731" y="181737"/>
                  </a:lnTo>
                  <a:lnTo>
                    <a:pt x="392080" y="175768"/>
                  </a:lnTo>
                  <a:lnTo>
                    <a:pt x="389921" y="169799"/>
                  </a:lnTo>
                  <a:lnTo>
                    <a:pt x="388016" y="163575"/>
                  </a:lnTo>
                  <a:lnTo>
                    <a:pt x="371617" y="119427"/>
                  </a:lnTo>
                  <a:lnTo>
                    <a:pt x="342931" y="80518"/>
                  </a:lnTo>
                  <a:lnTo>
                    <a:pt x="288909" y="39830"/>
                  </a:lnTo>
                  <a:lnTo>
                    <a:pt x="228123" y="6857"/>
                  </a:lnTo>
                  <a:lnTo>
                    <a:pt x="213391" y="635"/>
                  </a:lnTo>
                  <a:lnTo>
                    <a:pt x="204501" y="0"/>
                  </a:lnTo>
                  <a:close/>
                </a:path>
              </a:pathLst>
            </a:custGeom>
            <a:solidFill>
              <a:srgbClr val="765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635240" y="3139439"/>
              <a:ext cx="375920" cy="172720"/>
            </a:xfrm>
            <a:custGeom>
              <a:avLst/>
              <a:gdLst/>
              <a:ahLst/>
              <a:cxnLst/>
              <a:rect l="l" t="t" r="r" b="b"/>
              <a:pathLst>
                <a:path w="375920" h="172720">
                  <a:moveTo>
                    <a:pt x="375919" y="0"/>
                  </a:moveTo>
                  <a:lnTo>
                    <a:pt x="325008" y="9159"/>
                  </a:lnTo>
                  <a:lnTo>
                    <a:pt x="288563" y="20591"/>
                  </a:lnTo>
                  <a:lnTo>
                    <a:pt x="277018" y="24272"/>
                  </a:lnTo>
                  <a:lnTo>
                    <a:pt x="265235" y="27310"/>
                  </a:lnTo>
                  <a:lnTo>
                    <a:pt x="229034" y="34254"/>
                  </a:lnTo>
                  <a:lnTo>
                    <a:pt x="205247" y="39909"/>
                  </a:lnTo>
                  <a:lnTo>
                    <a:pt x="182246" y="47327"/>
                  </a:lnTo>
                  <a:lnTo>
                    <a:pt x="160400" y="57150"/>
                  </a:lnTo>
                  <a:lnTo>
                    <a:pt x="142442" y="65537"/>
                  </a:lnTo>
                  <a:lnTo>
                    <a:pt x="123793" y="71866"/>
                  </a:lnTo>
                  <a:lnTo>
                    <a:pt x="104429" y="76170"/>
                  </a:lnTo>
                  <a:lnTo>
                    <a:pt x="75035" y="79712"/>
                  </a:lnTo>
                  <a:lnTo>
                    <a:pt x="66182" y="81248"/>
                  </a:lnTo>
                  <a:lnTo>
                    <a:pt x="26161" y="95123"/>
                  </a:lnTo>
                  <a:lnTo>
                    <a:pt x="0" y="113220"/>
                  </a:lnTo>
                  <a:lnTo>
                    <a:pt x="1321" y="118177"/>
                  </a:lnTo>
                  <a:lnTo>
                    <a:pt x="6095" y="122301"/>
                  </a:lnTo>
                  <a:lnTo>
                    <a:pt x="13039" y="126690"/>
                  </a:lnTo>
                  <a:lnTo>
                    <a:pt x="18589" y="131889"/>
                  </a:lnTo>
                  <a:lnTo>
                    <a:pt x="23258" y="137660"/>
                  </a:lnTo>
                  <a:lnTo>
                    <a:pt x="27558" y="143764"/>
                  </a:lnTo>
                  <a:lnTo>
                    <a:pt x="35629" y="154318"/>
                  </a:lnTo>
                  <a:lnTo>
                    <a:pt x="45069" y="163337"/>
                  </a:lnTo>
                  <a:lnTo>
                    <a:pt x="56866" y="169713"/>
                  </a:lnTo>
                  <a:lnTo>
                    <a:pt x="72008" y="172339"/>
                  </a:lnTo>
                  <a:lnTo>
                    <a:pt x="82049" y="172630"/>
                  </a:lnTo>
                  <a:lnTo>
                    <a:pt x="91471" y="171053"/>
                  </a:lnTo>
                  <a:lnTo>
                    <a:pt x="122267" y="145819"/>
                  </a:lnTo>
                  <a:lnTo>
                    <a:pt x="125856" y="126746"/>
                  </a:lnTo>
                  <a:lnTo>
                    <a:pt x="125856" y="120523"/>
                  </a:lnTo>
                  <a:lnTo>
                    <a:pt x="127380" y="107823"/>
                  </a:lnTo>
                  <a:lnTo>
                    <a:pt x="130131" y="99740"/>
                  </a:lnTo>
                  <a:lnTo>
                    <a:pt x="134905" y="95742"/>
                  </a:lnTo>
                  <a:lnTo>
                    <a:pt x="141632" y="95910"/>
                  </a:lnTo>
                  <a:lnTo>
                    <a:pt x="150240" y="100330"/>
                  </a:lnTo>
                  <a:lnTo>
                    <a:pt x="157073" y="105142"/>
                  </a:lnTo>
                  <a:lnTo>
                    <a:pt x="177164" y="120268"/>
                  </a:lnTo>
                  <a:lnTo>
                    <a:pt x="186166" y="125791"/>
                  </a:lnTo>
                  <a:lnTo>
                    <a:pt x="195833" y="129682"/>
                  </a:lnTo>
                  <a:lnTo>
                    <a:pt x="206168" y="131788"/>
                  </a:lnTo>
                  <a:lnTo>
                    <a:pt x="217169" y="131953"/>
                  </a:lnTo>
                  <a:lnTo>
                    <a:pt x="228979" y="130554"/>
                  </a:lnTo>
                  <a:lnTo>
                    <a:pt x="271414" y="114311"/>
                  </a:lnTo>
                  <a:lnTo>
                    <a:pt x="281558" y="88773"/>
                  </a:lnTo>
                  <a:lnTo>
                    <a:pt x="278891" y="53593"/>
                  </a:lnTo>
                  <a:lnTo>
                    <a:pt x="280669" y="47625"/>
                  </a:lnTo>
                  <a:lnTo>
                    <a:pt x="356742" y="29083"/>
                  </a:lnTo>
                  <a:lnTo>
                    <a:pt x="366379" y="13684"/>
                  </a:lnTo>
                  <a:lnTo>
                    <a:pt x="375919" y="0"/>
                  </a:lnTo>
                  <a:close/>
                </a:path>
              </a:pathLst>
            </a:custGeom>
            <a:solidFill>
              <a:srgbClr val="333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92799" y="3182493"/>
              <a:ext cx="119300" cy="839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656830" y="3225847"/>
              <a:ext cx="100329" cy="783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45832" y="3789680"/>
              <a:ext cx="94501" cy="939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53960" y="3937124"/>
              <a:ext cx="127000" cy="1395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225" y="0"/>
            <a:ext cx="5474970" cy="1253490"/>
          </a:xfrm>
          <a:prstGeom prst="rect"/>
        </p:spPr>
        <p:txBody>
          <a:bodyPr wrap="square" lIns="0" tIns="9906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780"/>
              </a:spcBef>
            </a:pPr>
            <a:r>
              <a:rPr dirty="0" spc="-45" i="1">
                <a:latin typeface="Trebuchet MS"/>
                <a:cs typeface="Trebuchet MS"/>
              </a:rPr>
              <a:t>Think</a:t>
            </a:r>
            <a:r>
              <a:rPr dirty="0" spc="-265" i="1">
                <a:latin typeface="Trebuchet MS"/>
                <a:cs typeface="Trebuchet MS"/>
              </a:rPr>
              <a:t> </a:t>
            </a:r>
            <a:r>
              <a:rPr dirty="0" spc="865" i="1">
                <a:latin typeface="Trebuchet MS"/>
                <a:cs typeface="Trebuchet MS"/>
              </a:rPr>
              <a:t>–</a:t>
            </a:r>
            <a:r>
              <a:rPr dirty="0" spc="-275" i="1">
                <a:latin typeface="Trebuchet MS"/>
                <a:cs typeface="Trebuchet MS"/>
              </a:rPr>
              <a:t> </a:t>
            </a:r>
            <a:r>
              <a:rPr dirty="0" spc="-50" i="1">
                <a:latin typeface="Trebuchet MS"/>
                <a:cs typeface="Trebuchet MS"/>
              </a:rPr>
              <a:t>Pair</a:t>
            </a:r>
            <a:r>
              <a:rPr dirty="0" spc="-240" i="1">
                <a:latin typeface="Trebuchet MS"/>
                <a:cs typeface="Trebuchet MS"/>
              </a:rPr>
              <a:t> </a:t>
            </a:r>
            <a:r>
              <a:rPr dirty="0" spc="865" i="1">
                <a:latin typeface="Trebuchet MS"/>
                <a:cs typeface="Trebuchet MS"/>
              </a:rPr>
              <a:t>–</a:t>
            </a:r>
            <a:r>
              <a:rPr dirty="0" spc="-270" i="1">
                <a:latin typeface="Trebuchet MS"/>
                <a:cs typeface="Trebuchet MS"/>
              </a:rPr>
              <a:t> </a:t>
            </a:r>
            <a:r>
              <a:rPr dirty="0" spc="100" i="1">
                <a:latin typeface="Trebuchet MS"/>
                <a:cs typeface="Trebuchet MS"/>
              </a:rPr>
              <a:t>Share</a:t>
            </a: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2400" spc="15" i="1">
                <a:latin typeface="Trebuchet MS"/>
                <a:cs typeface="Trebuchet MS"/>
              </a:rPr>
              <a:t>Prosedur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8200" y="1526539"/>
            <a:ext cx="2694940" cy="3510279"/>
            <a:chOff x="838200" y="1526539"/>
            <a:chExt cx="2694940" cy="3510279"/>
          </a:xfrm>
        </p:grpSpPr>
        <p:sp>
          <p:nvSpPr>
            <p:cNvPr id="5" name="object 5"/>
            <p:cNvSpPr/>
            <p:nvPr/>
          </p:nvSpPr>
          <p:spPr>
            <a:xfrm>
              <a:off x="850900" y="1539239"/>
              <a:ext cx="2669540" cy="3484879"/>
            </a:xfrm>
            <a:custGeom>
              <a:avLst/>
              <a:gdLst/>
              <a:ahLst/>
              <a:cxnLst/>
              <a:rect l="l" t="t" r="r" b="b"/>
              <a:pathLst>
                <a:path w="2669540" h="3484879">
                  <a:moveTo>
                    <a:pt x="2669540" y="0"/>
                  </a:moveTo>
                  <a:lnTo>
                    <a:pt x="444881" y="0"/>
                  </a:lnTo>
                  <a:lnTo>
                    <a:pt x="396409" y="2611"/>
                  </a:lnTo>
                  <a:lnTo>
                    <a:pt x="349449" y="10264"/>
                  </a:lnTo>
                  <a:lnTo>
                    <a:pt x="304271" y="22688"/>
                  </a:lnTo>
                  <a:lnTo>
                    <a:pt x="261147" y="39609"/>
                  </a:lnTo>
                  <a:lnTo>
                    <a:pt x="220349" y="60757"/>
                  </a:lnTo>
                  <a:lnTo>
                    <a:pt x="182148" y="85860"/>
                  </a:lnTo>
                  <a:lnTo>
                    <a:pt x="146815" y="114645"/>
                  </a:lnTo>
                  <a:lnTo>
                    <a:pt x="114623" y="146841"/>
                  </a:lnTo>
                  <a:lnTo>
                    <a:pt x="85841" y="182175"/>
                  </a:lnTo>
                  <a:lnTo>
                    <a:pt x="60743" y="220377"/>
                  </a:lnTo>
                  <a:lnTo>
                    <a:pt x="39599" y="261175"/>
                  </a:lnTo>
                  <a:lnTo>
                    <a:pt x="22682" y="304296"/>
                  </a:lnTo>
                  <a:lnTo>
                    <a:pt x="10261" y="349468"/>
                  </a:lnTo>
                  <a:lnTo>
                    <a:pt x="2610" y="396420"/>
                  </a:lnTo>
                  <a:lnTo>
                    <a:pt x="0" y="444881"/>
                  </a:lnTo>
                  <a:lnTo>
                    <a:pt x="0" y="3484880"/>
                  </a:lnTo>
                  <a:lnTo>
                    <a:pt x="2224659" y="3484880"/>
                  </a:lnTo>
                  <a:lnTo>
                    <a:pt x="2273119" y="3482269"/>
                  </a:lnTo>
                  <a:lnTo>
                    <a:pt x="2320071" y="3474617"/>
                  </a:lnTo>
                  <a:lnTo>
                    <a:pt x="2365243" y="3462197"/>
                  </a:lnTo>
                  <a:lnTo>
                    <a:pt x="2408364" y="3445279"/>
                  </a:lnTo>
                  <a:lnTo>
                    <a:pt x="2449162" y="3424134"/>
                  </a:lnTo>
                  <a:lnTo>
                    <a:pt x="2487364" y="3399034"/>
                  </a:lnTo>
                  <a:lnTo>
                    <a:pt x="2522698" y="3370251"/>
                  </a:lnTo>
                  <a:lnTo>
                    <a:pt x="2554894" y="3338056"/>
                  </a:lnTo>
                  <a:lnTo>
                    <a:pt x="2583679" y="3302720"/>
                  </a:lnTo>
                  <a:lnTo>
                    <a:pt x="2608782" y="3264515"/>
                  </a:lnTo>
                  <a:lnTo>
                    <a:pt x="2629930" y="3223712"/>
                  </a:lnTo>
                  <a:lnTo>
                    <a:pt x="2646851" y="3180582"/>
                  </a:lnTo>
                  <a:lnTo>
                    <a:pt x="2659275" y="3135397"/>
                  </a:lnTo>
                  <a:lnTo>
                    <a:pt x="2666928" y="3088428"/>
                  </a:lnTo>
                  <a:lnTo>
                    <a:pt x="2669540" y="3039948"/>
                  </a:lnTo>
                  <a:lnTo>
                    <a:pt x="266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50900" y="1539239"/>
              <a:ext cx="2669540" cy="3484879"/>
            </a:xfrm>
            <a:custGeom>
              <a:avLst/>
              <a:gdLst/>
              <a:ahLst/>
              <a:cxnLst/>
              <a:rect l="l" t="t" r="r" b="b"/>
              <a:pathLst>
                <a:path w="2669540" h="3484879">
                  <a:moveTo>
                    <a:pt x="444881" y="0"/>
                  </a:moveTo>
                  <a:lnTo>
                    <a:pt x="2669540" y="0"/>
                  </a:lnTo>
                  <a:lnTo>
                    <a:pt x="2669540" y="3039948"/>
                  </a:lnTo>
                  <a:lnTo>
                    <a:pt x="2666928" y="3088428"/>
                  </a:lnTo>
                  <a:lnTo>
                    <a:pt x="2659275" y="3135397"/>
                  </a:lnTo>
                  <a:lnTo>
                    <a:pt x="2646851" y="3180582"/>
                  </a:lnTo>
                  <a:lnTo>
                    <a:pt x="2629930" y="3223712"/>
                  </a:lnTo>
                  <a:lnTo>
                    <a:pt x="2608782" y="3264515"/>
                  </a:lnTo>
                  <a:lnTo>
                    <a:pt x="2583679" y="3302720"/>
                  </a:lnTo>
                  <a:lnTo>
                    <a:pt x="2554894" y="3338056"/>
                  </a:lnTo>
                  <a:lnTo>
                    <a:pt x="2522698" y="3370251"/>
                  </a:lnTo>
                  <a:lnTo>
                    <a:pt x="2487364" y="3399034"/>
                  </a:lnTo>
                  <a:lnTo>
                    <a:pt x="2449162" y="3424134"/>
                  </a:lnTo>
                  <a:lnTo>
                    <a:pt x="2408364" y="3445279"/>
                  </a:lnTo>
                  <a:lnTo>
                    <a:pt x="2365243" y="3462197"/>
                  </a:lnTo>
                  <a:lnTo>
                    <a:pt x="2320071" y="3474617"/>
                  </a:lnTo>
                  <a:lnTo>
                    <a:pt x="2273119" y="3482269"/>
                  </a:lnTo>
                  <a:lnTo>
                    <a:pt x="2224659" y="3484880"/>
                  </a:lnTo>
                  <a:lnTo>
                    <a:pt x="0" y="3484880"/>
                  </a:lnTo>
                  <a:lnTo>
                    <a:pt x="0" y="444881"/>
                  </a:lnTo>
                  <a:lnTo>
                    <a:pt x="2610" y="396420"/>
                  </a:lnTo>
                  <a:lnTo>
                    <a:pt x="10261" y="349468"/>
                  </a:lnTo>
                  <a:lnTo>
                    <a:pt x="22682" y="304296"/>
                  </a:lnTo>
                  <a:lnTo>
                    <a:pt x="39599" y="261175"/>
                  </a:lnTo>
                  <a:lnTo>
                    <a:pt x="60743" y="220377"/>
                  </a:lnTo>
                  <a:lnTo>
                    <a:pt x="85841" y="182175"/>
                  </a:lnTo>
                  <a:lnTo>
                    <a:pt x="114623" y="146841"/>
                  </a:lnTo>
                  <a:lnTo>
                    <a:pt x="146815" y="114645"/>
                  </a:lnTo>
                  <a:lnTo>
                    <a:pt x="182148" y="85860"/>
                  </a:lnTo>
                  <a:lnTo>
                    <a:pt x="220349" y="60757"/>
                  </a:lnTo>
                  <a:lnTo>
                    <a:pt x="261147" y="39609"/>
                  </a:lnTo>
                  <a:lnTo>
                    <a:pt x="304271" y="22688"/>
                  </a:lnTo>
                  <a:lnTo>
                    <a:pt x="349449" y="10264"/>
                  </a:lnTo>
                  <a:lnTo>
                    <a:pt x="396409" y="2611"/>
                  </a:lnTo>
                  <a:lnTo>
                    <a:pt x="444881" y="0"/>
                  </a:lnTo>
                  <a:close/>
                </a:path>
              </a:pathLst>
            </a:custGeom>
            <a:ln w="25400">
              <a:solidFill>
                <a:srgbClr val="007A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8360" y="1544319"/>
              <a:ext cx="2672333" cy="32971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518666" y="1575815"/>
            <a:ext cx="13347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Think</a:t>
            </a:r>
            <a:r>
              <a:rPr dirty="0" sz="1400" spc="-75" b="1" i="1"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(Berpikir)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005" y="1977008"/>
            <a:ext cx="2367915" cy="417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100">
                <a:latin typeface="DejaVu Sans"/>
                <a:cs typeface="DejaVu Sans"/>
              </a:rPr>
              <a:t> </a:t>
            </a:r>
            <a:r>
              <a:rPr dirty="0" sz="1200" spc="-5">
                <a:latin typeface="Arial"/>
                <a:cs typeface="Arial"/>
              </a:rPr>
              <a:t>Guru </a:t>
            </a:r>
            <a:r>
              <a:rPr dirty="0" sz="1200" spc="-10">
                <a:latin typeface="Arial"/>
                <a:cs typeface="Arial"/>
              </a:rPr>
              <a:t>mengajukan pertanyaan-</a:t>
            </a:r>
            <a:endParaRPr sz="1200">
              <a:latin typeface="Arial"/>
              <a:cs typeface="Arial"/>
            </a:endParaRPr>
          </a:p>
          <a:p>
            <a:pPr marL="299085">
              <a:lnSpc>
                <a:spcPts val="1420"/>
              </a:lnSpc>
            </a:pPr>
            <a:r>
              <a:rPr dirty="0" sz="1200" spc="-10">
                <a:latin typeface="Arial"/>
                <a:cs typeface="Arial"/>
              </a:rPr>
              <a:t>pertanyaan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pemantik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5225" y="2368550"/>
            <a:ext cx="2254885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dirty="0" sz="1200" spc="-5">
                <a:latin typeface="Arial"/>
                <a:cs typeface="Arial"/>
              </a:rPr>
              <a:t>Informasi </a:t>
            </a:r>
            <a:r>
              <a:rPr dirty="0" sz="1200" spc="-10">
                <a:latin typeface="Arial"/>
                <a:cs typeface="Arial"/>
              </a:rPr>
              <a:t>apa </a:t>
            </a:r>
            <a:r>
              <a:rPr dirty="0" sz="1200" spc="-15">
                <a:latin typeface="Arial"/>
                <a:cs typeface="Arial"/>
              </a:rPr>
              <a:t>yang </a:t>
            </a:r>
            <a:r>
              <a:rPr dirty="0" sz="1200" spc="-5">
                <a:latin typeface="Arial"/>
                <a:cs typeface="Arial"/>
              </a:rPr>
              <a:t>kamu  dapatkan </a:t>
            </a:r>
            <a:r>
              <a:rPr dirty="0" sz="1200" spc="-10">
                <a:latin typeface="Arial"/>
                <a:cs typeface="Arial"/>
              </a:rPr>
              <a:t>dari </a:t>
            </a:r>
            <a:r>
              <a:rPr dirty="0" sz="1200" spc="-5">
                <a:latin typeface="Arial"/>
                <a:cs typeface="Arial"/>
              </a:rPr>
              <a:t>video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tersebut?</a:t>
            </a:r>
            <a:endParaRPr sz="1200">
              <a:latin typeface="Arial"/>
              <a:cs typeface="Arial"/>
            </a:endParaRPr>
          </a:p>
          <a:p>
            <a:pPr marL="241300" marR="10858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200" spc="-10">
                <a:latin typeface="Arial"/>
                <a:cs typeface="Arial"/>
              </a:rPr>
              <a:t>Apabila </a:t>
            </a:r>
            <a:r>
              <a:rPr dirty="0" sz="1200" spc="-5">
                <a:latin typeface="Arial"/>
                <a:cs typeface="Arial"/>
              </a:rPr>
              <a:t>kamu </a:t>
            </a:r>
            <a:r>
              <a:rPr dirty="0" sz="1200" spc="-10">
                <a:latin typeface="Arial"/>
                <a:cs typeface="Arial"/>
              </a:rPr>
              <a:t>menjadi </a:t>
            </a:r>
            <a:r>
              <a:rPr dirty="0" sz="1200" spc="-5">
                <a:latin typeface="Arial"/>
                <a:cs typeface="Arial"/>
              </a:rPr>
              <a:t>salah  </a:t>
            </a:r>
            <a:r>
              <a:rPr dirty="0" sz="1200">
                <a:latin typeface="Arial"/>
                <a:cs typeface="Arial"/>
              </a:rPr>
              <a:t>satu </a:t>
            </a:r>
            <a:r>
              <a:rPr dirty="0" sz="1200" spc="-10">
                <a:latin typeface="Arial"/>
                <a:cs typeface="Arial"/>
              </a:rPr>
              <a:t>dari </a:t>
            </a:r>
            <a:r>
              <a:rPr dirty="0" sz="1200" spc="-5">
                <a:latin typeface="Arial"/>
                <a:cs typeface="Arial"/>
              </a:rPr>
              <a:t>mereka </a:t>
            </a:r>
            <a:r>
              <a:rPr dirty="0" sz="1200" spc="-15">
                <a:latin typeface="Arial"/>
                <a:cs typeface="Arial"/>
              </a:rPr>
              <a:t>yang  </a:t>
            </a:r>
            <a:r>
              <a:rPr dirty="0" sz="1200" spc="-10">
                <a:latin typeface="Arial"/>
                <a:cs typeface="Arial"/>
              </a:rPr>
              <a:t>diminta </a:t>
            </a:r>
            <a:r>
              <a:rPr dirty="0" sz="1200" spc="-15">
                <a:latin typeface="Arial"/>
                <a:cs typeface="Arial"/>
              </a:rPr>
              <a:t>memberi </a:t>
            </a:r>
            <a:r>
              <a:rPr dirty="0" sz="1200" spc="-5">
                <a:latin typeface="Arial"/>
                <a:cs typeface="Arial"/>
              </a:rPr>
              <a:t>komentar,  apa </a:t>
            </a:r>
            <a:r>
              <a:rPr dirty="0" sz="1200" spc="-15">
                <a:latin typeface="Arial"/>
                <a:cs typeface="Arial"/>
              </a:rPr>
              <a:t>yang </a:t>
            </a:r>
            <a:r>
              <a:rPr dirty="0" sz="1200" spc="-5">
                <a:latin typeface="Arial"/>
                <a:cs typeface="Arial"/>
              </a:rPr>
              <a:t>akan kamu  lakukan?</a:t>
            </a:r>
            <a:endParaRPr sz="1200">
              <a:latin typeface="Arial"/>
              <a:cs typeface="Arial"/>
            </a:endParaRPr>
          </a:p>
          <a:p>
            <a:pPr marL="241300" marR="37592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10">
                <a:latin typeface="Arial"/>
                <a:cs typeface="Arial"/>
              </a:rPr>
              <a:t>Mengapa </a:t>
            </a:r>
            <a:r>
              <a:rPr dirty="0" sz="1200" spc="-5">
                <a:latin typeface="Arial"/>
                <a:cs typeface="Arial"/>
              </a:rPr>
              <a:t>video tersebut  </a:t>
            </a:r>
            <a:r>
              <a:rPr dirty="0" sz="1200" spc="-10">
                <a:latin typeface="Arial"/>
                <a:cs typeface="Arial"/>
              </a:rPr>
              <a:t>dibuat? </a:t>
            </a:r>
            <a:r>
              <a:rPr dirty="0" sz="1200" spc="-5">
                <a:latin typeface="Arial"/>
                <a:cs typeface="Arial"/>
              </a:rPr>
              <a:t>Apa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tujuannya?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200" spc="-5">
                <a:latin typeface="Arial"/>
                <a:cs typeface="Arial"/>
              </a:rPr>
              <a:t>Pesan </a:t>
            </a:r>
            <a:r>
              <a:rPr dirty="0" sz="1200" spc="-10">
                <a:latin typeface="Arial"/>
                <a:cs typeface="Arial"/>
              </a:rPr>
              <a:t>apa </a:t>
            </a:r>
            <a:r>
              <a:rPr dirty="0" sz="1200" spc="-15">
                <a:latin typeface="Arial"/>
                <a:cs typeface="Arial"/>
              </a:rPr>
              <a:t>yang </a:t>
            </a:r>
            <a:r>
              <a:rPr dirty="0" sz="1200" spc="-5">
                <a:latin typeface="Arial"/>
                <a:cs typeface="Arial"/>
              </a:rPr>
              <a:t>kamu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dapat</a:t>
            </a:r>
            <a:endParaRPr sz="1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dari video </a:t>
            </a:r>
            <a:r>
              <a:rPr dirty="0" sz="1200" spc="-10">
                <a:latin typeface="Arial"/>
                <a:cs typeface="Arial"/>
              </a:rPr>
              <a:t>ini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untukmu?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9005" y="4355782"/>
            <a:ext cx="2471420" cy="416559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99085" marR="5080" indent="-287020">
              <a:lnSpc>
                <a:spcPts val="1440"/>
              </a:lnSpc>
              <a:spcBef>
                <a:spcPts val="345"/>
              </a:spcBef>
            </a:pPr>
            <a:r>
              <a:rPr dirty="0" sz="1400" spc="745">
                <a:latin typeface="DejaVu Sans"/>
                <a:cs typeface="DejaVu Sans"/>
              </a:rPr>
              <a:t>✔ </a:t>
            </a:r>
            <a:r>
              <a:rPr dirty="0" sz="1200" spc="-10">
                <a:latin typeface="Arial"/>
                <a:cs typeface="Arial"/>
              </a:rPr>
              <a:t>Murid </a:t>
            </a:r>
            <a:r>
              <a:rPr dirty="0" sz="1200" spc="-5">
                <a:latin typeface="Arial"/>
                <a:cs typeface="Arial"/>
              </a:rPr>
              <a:t>berpikir </a:t>
            </a:r>
            <a:r>
              <a:rPr dirty="0" sz="1200" spc="-10">
                <a:latin typeface="Arial"/>
                <a:cs typeface="Arial"/>
              </a:rPr>
              <a:t>dan menjawab  pertanyaan-pertanyaan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tersebut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37279" y="1518919"/>
            <a:ext cx="2694940" cy="3510279"/>
            <a:chOff x="3637279" y="1518919"/>
            <a:chExt cx="2694940" cy="3510279"/>
          </a:xfrm>
        </p:grpSpPr>
        <p:sp>
          <p:nvSpPr>
            <p:cNvPr id="13" name="object 13"/>
            <p:cNvSpPr/>
            <p:nvPr/>
          </p:nvSpPr>
          <p:spPr>
            <a:xfrm>
              <a:off x="3649979" y="1531619"/>
              <a:ext cx="2669540" cy="3484879"/>
            </a:xfrm>
            <a:custGeom>
              <a:avLst/>
              <a:gdLst/>
              <a:ahLst/>
              <a:cxnLst/>
              <a:rect l="l" t="t" r="r" b="b"/>
              <a:pathLst>
                <a:path w="2669540" h="3484879">
                  <a:moveTo>
                    <a:pt x="2669540" y="0"/>
                  </a:moveTo>
                  <a:lnTo>
                    <a:pt x="444881" y="0"/>
                  </a:lnTo>
                  <a:lnTo>
                    <a:pt x="396420" y="2611"/>
                  </a:lnTo>
                  <a:lnTo>
                    <a:pt x="349468" y="10264"/>
                  </a:lnTo>
                  <a:lnTo>
                    <a:pt x="304296" y="22688"/>
                  </a:lnTo>
                  <a:lnTo>
                    <a:pt x="261175" y="39609"/>
                  </a:lnTo>
                  <a:lnTo>
                    <a:pt x="220377" y="60757"/>
                  </a:lnTo>
                  <a:lnTo>
                    <a:pt x="182175" y="85860"/>
                  </a:lnTo>
                  <a:lnTo>
                    <a:pt x="146841" y="114645"/>
                  </a:lnTo>
                  <a:lnTo>
                    <a:pt x="114645" y="146841"/>
                  </a:lnTo>
                  <a:lnTo>
                    <a:pt x="85860" y="182175"/>
                  </a:lnTo>
                  <a:lnTo>
                    <a:pt x="60757" y="220377"/>
                  </a:lnTo>
                  <a:lnTo>
                    <a:pt x="39609" y="261175"/>
                  </a:lnTo>
                  <a:lnTo>
                    <a:pt x="22688" y="304296"/>
                  </a:lnTo>
                  <a:lnTo>
                    <a:pt x="10264" y="349468"/>
                  </a:lnTo>
                  <a:lnTo>
                    <a:pt x="2611" y="396420"/>
                  </a:lnTo>
                  <a:lnTo>
                    <a:pt x="0" y="444880"/>
                  </a:lnTo>
                  <a:lnTo>
                    <a:pt x="0" y="3484879"/>
                  </a:lnTo>
                  <a:lnTo>
                    <a:pt x="2224659" y="3484879"/>
                  </a:lnTo>
                  <a:lnTo>
                    <a:pt x="2273119" y="3482269"/>
                  </a:lnTo>
                  <a:lnTo>
                    <a:pt x="2320071" y="3474617"/>
                  </a:lnTo>
                  <a:lnTo>
                    <a:pt x="2365243" y="3462197"/>
                  </a:lnTo>
                  <a:lnTo>
                    <a:pt x="2408364" y="3445279"/>
                  </a:lnTo>
                  <a:lnTo>
                    <a:pt x="2449162" y="3424134"/>
                  </a:lnTo>
                  <a:lnTo>
                    <a:pt x="2487364" y="3399034"/>
                  </a:lnTo>
                  <a:lnTo>
                    <a:pt x="2522698" y="3370251"/>
                  </a:lnTo>
                  <a:lnTo>
                    <a:pt x="2554894" y="3338056"/>
                  </a:lnTo>
                  <a:lnTo>
                    <a:pt x="2583679" y="3302720"/>
                  </a:lnTo>
                  <a:lnTo>
                    <a:pt x="2608782" y="3264515"/>
                  </a:lnTo>
                  <a:lnTo>
                    <a:pt x="2629930" y="3223712"/>
                  </a:lnTo>
                  <a:lnTo>
                    <a:pt x="2646851" y="3180582"/>
                  </a:lnTo>
                  <a:lnTo>
                    <a:pt x="2659275" y="3135397"/>
                  </a:lnTo>
                  <a:lnTo>
                    <a:pt x="2666928" y="3088428"/>
                  </a:lnTo>
                  <a:lnTo>
                    <a:pt x="2669540" y="3039948"/>
                  </a:lnTo>
                  <a:lnTo>
                    <a:pt x="266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49979" y="1531619"/>
              <a:ext cx="2669540" cy="3484879"/>
            </a:xfrm>
            <a:custGeom>
              <a:avLst/>
              <a:gdLst/>
              <a:ahLst/>
              <a:cxnLst/>
              <a:rect l="l" t="t" r="r" b="b"/>
              <a:pathLst>
                <a:path w="2669540" h="3484879">
                  <a:moveTo>
                    <a:pt x="444881" y="0"/>
                  </a:moveTo>
                  <a:lnTo>
                    <a:pt x="2669540" y="0"/>
                  </a:lnTo>
                  <a:lnTo>
                    <a:pt x="2669540" y="3039948"/>
                  </a:lnTo>
                  <a:lnTo>
                    <a:pt x="2666928" y="3088428"/>
                  </a:lnTo>
                  <a:lnTo>
                    <a:pt x="2659275" y="3135397"/>
                  </a:lnTo>
                  <a:lnTo>
                    <a:pt x="2646851" y="3180582"/>
                  </a:lnTo>
                  <a:lnTo>
                    <a:pt x="2629930" y="3223712"/>
                  </a:lnTo>
                  <a:lnTo>
                    <a:pt x="2608782" y="3264515"/>
                  </a:lnTo>
                  <a:lnTo>
                    <a:pt x="2583679" y="3302720"/>
                  </a:lnTo>
                  <a:lnTo>
                    <a:pt x="2554894" y="3338056"/>
                  </a:lnTo>
                  <a:lnTo>
                    <a:pt x="2522698" y="3370251"/>
                  </a:lnTo>
                  <a:lnTo>
                    <a:pt x="2487364" y="3399034"/>
                  </a:lnTo>
                  <a:lnTo>
                    <a:pt x="2449162" y="3424134"/>
                  </a:lnTo>
                  <a:lnTo>
                    <a:pt x="2408364" y="3445279"/>
                  </a:lnTo>
                  <a:lnTo>
                    <a:pt x="2365243" y="3462197"/>
                  </a:lnTo>
                  <a:lnTo>
                    <a:pt x="2320071" y="3474617"/>
                  </a:lnTo>
                  <a:lnTo>
                    <a:pt x="2273119" y="3482269"/>
                  </a:lnTo>
                  <a:lnTo>
                    <a:pt x="2224659" y="3484879"/>
                  </a:lnTo>
                  <a:lnTo>
                    <a:pt x="0" y="3484879"/>
                  </a:lnTo>
                  <a:lnTo>
                    <a:pt x="0" y="444880"/>
                  </a:lnTo>
                  <a:lnTo>
                    <a:pt x="2611" y="396420"/>
                  </a:lnTo>
                  <a:lnTo>
                    <a:pt x="10264" y="349468"/>
                  </a:lnTo>
                  <a:lnTo>
                    <a:pt x="22688" y="304296"/>
                  </a:lnTo>
                  <a:lnTo>
                    <a:pt x="39609" y="261175"/>
                  </a:lnTo>
                  <a:lnTo>
                    <a:pt x="60757" y="220377"/>
                  </a:lnTo>
                  <a:lnTo>
                    <a:pt x="85860" y="182175"/>
                  </a:lnTo>
                  <a:lnTo>
                    <a:pt x="114645" y="146841"/>
                  </a:lnTo>
                  <a:lnTo>
                    <a:pt x="146841" y="114645"/>
                  </a:lnTo>
                  <a:lnTo>
                    <a:pt x="182175" y="85860"/>
                  </a:lnTo>
                  <a:lnTo>
                    <a:pt x="220377" y="60757"/>
                  </a:lnTo>
                  <a:lnTo>
                    <a:pt x="261175" y="39609"/>
                  </a:lnTo>
                  <a:lnTo>
                    <a:pt x="304296" y="22688"/>
                  </a:lnTo>
                  <a:lnTo>
                    <a:pt x="349468" y="10264"/>
                  </a:lnTo>
                  <a:lnTo>
                    <a:pt x="396420" y="2611"/>
                  </a:lnTo>
                  <a:lnTo>
                    <a:pt x="444881" y="0"/>
                  </a:lnTo>
                  <a:close/>
                </a:path>
              </a:pathLst>
            </a:custGeom>
            <a:ln w="25400">
              <a:solidFill>
                <a:srgbClr val="007A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47439" y="1536699"/>
              <a:ext cx="2403093" cy="29263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022344" y="1568703"/>
            <a:ext cx="165988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Pair</a:t>
            </a:r>
            <a:r>
              <a:rPr dirty="0" u="heavy" sz="1400" spc="-6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(Berpasangan)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29990" y="1970023"/>
            <a:ext cx="2125345" cy="9658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9720" marR="5080" indent="-287655">
              <a:lnSpc>
                <a:spcPct val="99400"/>
              </a:lnSpc>
              <a:spcBef>
                <a:spcPts val="110"/>
              </a:spcBef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75">
                <a:latin typeface="DejaVu Sans"/>
                <a:cs typeface="DejaVu Sans"/>
              </a:rPr>
              <a:t> </a:t>
            </a:r>
            <a:r>
              <a:rPr dirty="0" sz="1200" spc="-10">
                <a:latin typeface="Arial"/>
                <a:cs typeface="Arial"/>
              </a:rPr>
              <a:t>Murid berpasangan untuk  </a:t>
            </a:r>
            <a:r>
              <a:rPr dirty="0" sz="1200" spc="-5">
                <a:latin typeface="Arial"/>
                <a:cs typeface="Arial"/>
              </a:rPr>
              <a:t>mendiskusikan </a:t>
            </a:r>
            <a:r>
              <a:rPr dirty="0" sz="1200" spc="-10">
                <a:latin typeface="Arial"/>
                <a:cs typeface="Arial"/>
              </a:rPr>
              <a:t>apa yang  telah dipikirkannya </a:t>
            </a:r>
            <a:r>
              <a:rPr dirty="0" sz="1200" spc="-15">
                <a:latin typeface="Arial"/>
                <a:cs typeface="Arial"/>
              </a:rPr>
              <a:t>dalam  </a:t>
            </a:r>
            <a:r>
              <a:rPr dirty="0" sz="1200" spc="-10">
                <a:latin typeface="Arial"/>
                <a:cs typeface="Arial"/>
              </a:rPr>
              <a:t>tahapan </a:t>
            </a:r>
            <a:r>
              <a:rPr dirty="0" sz="1200" spc="-15">
                <a:latin typeface="Arial"/>
                <a:cs typeface="Arial"/>
              </a:rPr>
              <a:t>sebelumnya, </a:t>
            </a:r>
            <a:r>
              <a:rPr dirty="0" sz="1200" spc="-10">
                <a:latin typeface="Arial"/>
                <a:cs typeface="Arial"/>
              </a:rPr>
              <a:t>yaitu  </a:t>
            </a:r>
            <a:r>
              <a:rPr dirty="0" sz="1200" b="1" i="1">
                <a:latin typeface="Arial"/>
                <a:cs typeface="Arial"/>
              </a:rPr>
              <a:t>think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29990" y="3068066"/>
            <a:ext cx="2178685" cy="1331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720" marR="5080" indent="-287655">
              <a:lnSpc>
                <a:spcPct val="99600"/>
              </a:lnSpc>
              <a:spcBef>
                <a:spcPts val="105"/>
              </a:spcBef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25">
                <a:latin typeface="DejaVu Sans"/>
                <a:cs typeface="DejaVu Sans"/>
              </a:rPr>
              <a:t> </a:t>
            </a:r>
            <a:r>
              <a:rPr dirty="0" sz="1200" spc="-10">
                <a:latin typeface="Arial"/>
                <a:cs typeface="Arial"/>
              </a:rPr>
              <a:t>Murid </a:t>
            </a:r>
            <a:r>
              <a:rPr dirty="0" sz="1200" spc="-15">
                <a:latin typeface="Arial"/>
                <a:cs typeface="Arial"/>
              </a:rPr>
              <a:t>membuat </a:t>
            </a:r>
            <a:r>
              <a:rPr dirty="0" sz="1200" spc="-10">
                <a:latin typeface="Arial"/>
                <a:cs typeface="Arial"/>
              </a:rPr>
              <a:t>kesimpulan  dari hasil </a:t>
            </a:r>
            <a:r>
              <a:rPr dirty="0" sz="1200" spc="-5">
                <a:latin typeface="Arial"/>
                <a:cs typeface="Arial"/>
              </a:rPr>
              <a:t>diskusi mereka  </a:t>
            </a:r>
            <a:r>
              <a:rPr dirty="0" sz="1200" spc="-10">
                <a:latin typeface="Arial"/>
                <a:cs typeface="Arial"/>
              </a:rPr>
              <a:t>dengan </a:t>
            </a:r>
            <a:r>
              <a:rPr dirty="0" sz="1200" spc="-15">
                <a:latin typeface="Arial"/>
                <a:cs typeface="Arial"/>
              </a:rPr>
              <a:t>membuat </a:t>
            </a:r>
            <a:r>
              <a:rPr dirty="0" sz="1200" spc="-10">
                <a:latin typeface="Arial"/>
                <a:cs typeface="Arial"/>
              </a:rPr>
              <a:t>sebuah  </a:t>
            </a:r>
            <a:r>
              <a:rPr dirty="0" sz="1200" spc="-5" i="1">
                <a:latin typeface="Arial"/>
                <a:cs typeface="Arial"/>
              </a:rPr>
              <a:t>skit </a:t>
            </a:r>
            <a:r>
              <a:rPr dirty="0" sz="1200" spc="-10">
                <a:latin typeface="Arial"/>
                <a:cs typeface="Arial"/>
              </a:rPr>
              <a:t>atau bermain peran  </a:t>
            </a:r>
            <a:r>
              <a:rPr dirty="0" sz="1200" spc="-5">
                <a:latin typeface="Arial"/>
                <a:cs typeface="Arial"/>
              </a:rPr>
              <a:t>secara singkat </a:t>
            </a:r>
            <a:r>
              <a:rPr dirty="0" sz="1200" spc="-15">
                <a:latin typeface="Arial"/>
                <a:cs typeface="Arial"/>
              </a:rPr>
              <a:t>mengenai  </a:t>
            </a:r>
            <a:r>
              <a:rPr dirty="0" sz="1200" spc="-10">
                <a:latin typeface="Arial"/>
                <a:cs typeface="Arial"/>
              </a:rPr>
              <a:t>pencegahan ujaran  </a:t>
            </a:r>
            <a:r>
              <a:rPr dirty="0" sz="1200" spc="-5">
                <a:latin typeface="Arial"/>
                <a:cs typeface="Arial"/>
              </a:rPr>
              <a:t>kebencian secara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digital.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88100" y="1496060"/>
            <a:ext cx="2694940" cy="3510279"/>
            <a:chOff x="6388100" y="1496060"/>
            <a:chExt cx="2694940" cy="3510279"/>
          </a:xfrm>
        </p:grpSpPr>
        <p:sp>
          <p:nvSpPr>
            <p:cNvPr id="20" name="object 20"/>
            <p:cNvSpPr/>
            <p:nvPr/>
          </p:nvSpPr>
          <p:spPr>
            <a:xfrm>
              <a:off x="6400800" y="1508760"/>
              <a:ext cx="2669540" cy="3484879"/>
            </a:xfrm>
            <a:custGeom>
              <a:avLst/>
              <a:gdLst/>
              <a:ahLst/>
              <a:cxnLst/>
              <a:rect l="l" t="t" r="r" b="b"/>
              <a:pathLst>
                <a:path w="2669540" h="3484879">
                  <a:moveTo>
                    <a:pt x="2669540" y="0"/>
                  </a:moveTo>
                  <a:lnTo>
                    <a:pt x="444880" y="0"/>
                  </a:lnTo>
                  <a:lnTo>
                    <a:pt x="396420" y="2611"/>
                  </a:lnTo>
                  <a:lnTo>
                    <a:pt x="349468" y="10264"/>
                  </a:lnTo>
                  <a:lnTo>
                    <a:pt x="304296" y="22688"/>
                  </a:lnTo>
                  <a:lnTo>
                    <a:pt x="261175" y="39609"/>
                  </a:lnTo>
                  <a:lnTo>
                    <a:pt x="220377" y="60757"/>
                  </a:lnTo>
                  <a:lnTo>
                    <a:pt x="182175" y="85860"/>
                  </a:lnTo>
                  <a:lnTo>
                    <a:pt x="146841" y="114645"/>
                  </a:lnTo>
                  <a:lnTo>
                    <a:pt x="114645" y="146841"/>
                  </a:lnTo>
                  <a:lnTo>
                    <a:pt x="85860" y="182175"/>
                  </a:lnTo>
                  <a:lnTo>
                    <a:pt x="60757" y="220377"/>
                  </a:lnTo>
                  <a:lnTo>
                    <a:pt x="39609" y="261175"/>
                  </a:lnTo>
                  <a:lnTo>
                    <a:pt x="22688" y="304296"/>
                  </a:lnTo>
                  <a:lnTo>
                    <a:pt x="10264" y="349468"/>
                  </a:lnTo>
                  <a:lnTo>
                    <a:pt x="2611" y="396420"/>
                  </a:lnTo>
                  <a:lnTo>
                    <a:pt x="0" y="444881"/>
                  </a:lnTo>
                  <a:lnTo>
                    <a:pt x="0" y="3484879"/>
                  </a:lnTo>
                  <a:lnTo>
                    <a:pt x="2224658" y="3484879"/>
                  </a:lnTo>
                  <a:lnTo>
                    <a:pt x="2273119" y="3482269"/>
                  </a:lnTo>
                  <a:lnTo>
                    <a:pt x="2320071" y="3474617"/>
                  </a:lnTo>
                  <a:lnTo>
                    <a:pt x="2365243" y="3462197"/>
                  </a:lnTo>
                  <a:lnTo>
                    <a:pt x="2408364" y="3445279"/>
                  </a:lnTo>
                  <a:lnTo>
                    <a:pt x="2449162" y="3424134"/>
                  </a:lnTo>
                  <a:lnTo>
                    <a:pt x="2487364" y="3399034"/>
                  </a:lnTo>
                  <a:lnTo>
                    <a:pt x="2522698" y="3370251"/>
                  </a:lnTo>
                  <a:lnTo>
                    <a:pt x="2554894" y="3338056"/>
                  </a:lnTo>
                  <a:lnTo>
                    <a:pt x="2583679" y="3302720"/>
                  </a:lnTo>
                  <a:lnTo>
                    <a:pt x="2608782" y="3264515"/>
                  </a:lnTo>
                  <a:lnTo>
                    <a:pt x="2629930" y="3223712"/>
                  </a:lnTo>
                  <a:lnTo>
                    <a:pt x="2646851" y="3180582"/>
                  </a:lnTo>
                  <a:lnTo>
                    <a:pt x="2659275" y="3135397"/>
                  </a:lnTo>
                  <a:lnTo>
                    <a:pt x="2666928" y="3088428"/>
                  </a:lnTo>
                  <a:lnTo>
                    <a:pt x="2669540" y="3039948"/>
                  </a:lnTo>
                  <a:lnTo>
                    <a:pt x="266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400800" y="1508760"/>
              <a:ext cx="2669540" cy="3484879"/>
            </a:xfrm>
            <a:custGeom>
              <a:avLst/>
              <a:gdLst/>
              <a:ahLst/>
              <a:cxnLst/>
              <a:rect l="l" t="t" r="r" b="b"/>
              <a:pathLst>
                <a:path w="2669540" h="3484879">
                  <a:moveTo>
                    <a:pt x="444880" y="0"/>
                  </a:moveTo>
                  <a:lnTo>
                    <a:pt x="2669540" y="0"/>
                  </a:lnTo>
                  <a:lnTo>
                    <a:pt x="2669540" y="3039948"/>
                  </a:lnTo>
                  <a:lnTo>
                    <a:pt x="2666928" y="3088428"/>
                  </a:lnTo>
                  <a:lnTo>
                    <a:pt x="2659275" y="3135397"/>
                  </a:lnTo>
                  <a:lnTo>
                    <a:pt x="2646851" y="3180582"/>
                  </a:lnTo>
                  <a:lnTo>
                    <a:pt x="2629930" y="3223712"/>
                  </a:lnTo>
                  <a:lnTo>
                    <a:pt x="2608782" y="3264515"/>
                  </a:lnTo>
                  <a:lnTo>
                    <a:pt x="2583679" y="3302720"/>
                  </a:lnTo>
                  <a:lnTo>
                    <a:pt x="2554894" y="3338056"/>
                  </a:lnTo>
                  <a:lnTo>
                    <a:pt x="2522698" y="3370251"/>
                  </a:lnTo>
                  <a:lnTo>
                    <a:pt x="2487364" y="3399034"/>
                  </a:lnTo>
                  <a:lnTo>
                    <a:pt x="2449162" y="3424134"/>
                  </a:lnTo>
                  <a:lnTo>
                    <a:pt x="2408364" y="3445279"/>
                  </a:lnTo>
                  <a:lnTo>
                    <a:pt x="2365243" y="3462197"/>
                  </a:lnTo>
                  <a:lnTo>
                    <a:pt x="2320071" y="3474617"/>
                  </a:lnTo>
                  <a:lnTo>
                    <a:pt x="2273119" y="3482269"/>
                  </a:lnTo>
                  <a:lnTo>
                    <a:pt x="2224658" y="3484879"/>
                  </a:lnTo>
                  <a:lnTo>
                    <a:pt x="0" y="3484879"/>
                  </a:lnTo>
                  <a:lnTo>
                    <a:pt x="0" y="444881"/>
                  </a:lnTo>
                  <a:lnTo>
                    <a:pt x="2611" y="396420"/>
                  </a:lnTo>
                  <a:lnTo>
                    <a:pt x="10264" y="349468"/>
                  </a:lnTo>
                  <a:lnTo>
                    <a:pt x="22688" y="304296"/>
                  </a:lnTo>
                  <a:lnTo>
                    <a:pt x="39609" y="261175"/>
                  </a:lnTo>
                  <a:lnTo>
                    <a:pt x="60757" y="220377"/>
                  </a:lnTo>
                  <a:lnTo>
                    <a:pt x="85860" y="182175"/>
                  </a:lnTo>
                  <a:lnTo>
                    <a:pt x="114645" y="146841"/>
                  </a:lnTo>
                  <a:lnTo>
                    <a:pt x="146841" y="114645"/>
                  </a:lnTo>
                  <a:lnTo>
                    <a:pt x="182175" y="85860"/>
                  </a:lnTo>
                  <a:lnTo>
                    <a:pt x="220377" y="60757"/>
                  </a:lnTo>
                  <a:lnTo>
                    <a:pt x="261175" y="39609"/>
                  </a:lnTo>
                  <a:lnTo>
                    <a:pt x="304296" y="22688"/>
                  </a:lnTo>
                  <a:lnTo>
                    <a:pt x="349468" y="10264"/>
                  </a:lnTo>
                  <a:lnTo>
                    <a:pt x="396420" y="2611"/>
                  </a:lnTo>
                  <a:lnTo>
                    <a:pt x="444880" y="0"/>
                  </a:lnTo>
                  <a:close/>
                </a:path>
              </a:pathLst>
            </a:custGeom>
            <a:ln w="25400">
              <a:solidFill>
                <a:srgbClr val="007A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98260" y="1513840"/>
              <a:ext cx="2403093" cy="21871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927468" y="1544573"/>
            <a:ext cx="13500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Share</a:t>
            </a:r>
            <a:r>
              <a:rPr dirty="0" sz="1400" spc="-45" b="1" i="1"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(Berbagi)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80555" y="1946275"/>
            <a:ext cx="1786255" cy="5994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just" marL="299720" marR="5080" indent="-287020">
              <a:lnSpc>
                <a:spcPts val="1440"/>
              </a:lnSpc>
              <a:spcBef>
                <a:spcPts val="345"/>
              </a:spcBef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95">
                <a:latin typeface="DejaVu Sans"/>
                <a:cs typeface="DejaVu Sans"/>
              </a:rPr>
              <a:t> </a:t>
            </a:r>
            <a:r>
              <a:rPr dirty="0" sz="1200" spc="-10">
                <a:latin typeface="Arial"/>
                <a:cs typeface="Arial"/>
              </a:rPr>
              <a:t>Murid berbagi </a:t>
            </a:r>
            <a:r>
              <a:rPr dirty="0" sz="1200" spc="-15">
                <a:latin typeface="Arial"/>
                <a:cs typeface="Arial"/>
              </a:rPr>
              <a:t>dengan  </a:t>
            </a:r>
            <a:r>
              <a:rPr dirty="0" sz="1200" spc="-10">
                <a:latin typeface="Arial"/>
                <a:cs typeface="Arial"/>
              </a:rPr>
              <a:t>seluruh </a:t>
            </a:r>
            <a:r>
              <a:rPr dirty="0" sz="1200" spc="-5">
                <a:latin typeface="Arial"/>
                <a:cs typeface="Arial"/>
              </a:rPr>
              <a:t>kelas </a:t>
            </a:r>
            <a:r>
              <a:rPr dirty="0" sz="1200" spc="-10">
                <a:latin typeface="Arial"/>
                <a:cs typeface="Arial"/>
              </a:rPr>
              <a:t>tentang  </a:t>
            </a:r>
            <a:r>
              <a:rPr dirty="0" sz="1200" spc="-5">
                <a:latin typeface="Arial"/>
                <a:cs typeface="Arial"/>
              </a:rPr>
              <a:t>diskusi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mereka.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80555" y="2678048"/>
            <a:ext cx="1870075" cy="9658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9720" marR="5080" indent="-287020">
              <a:lnSpc>
                <a:spcPct val="99400"/>
              </a:lnSpc>
              <a:spcBef>
                <a:spcPts val="110"/>
              </a:spcBef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105">
                <a:latin typeface="DejaVu Sans"/>
                <a:cs typeface="DejaVu Sans"/>
              </a:rPr>
              <a:t> </a:t>
            </a:r>
            <a:r>
              <a:rPr dirty="0" sz="1200" spc="-10">
                <a:latin typeface="Arial"/>
                <a:cs typeface="Arial"/>
              </a:rPr>
              <a:t>Murid </a:t>
            </a:r>
            <a:r>
              <a:rPr dirty="0" sz="1200" spc="-5">
                <a:latin typeface="Arial"/>
                <a:cs typeface="Arial"/>
              </a:rPr>
              <a:t>secara sukarela  </a:t>
            </a:r>
            <a:r>
              <a:rPr dirty="0" sz="1200" spc="-15">
                <a:latin typeface="Arial"/>
                <a:cs typeface="Arial"/>
              </a:rPr>
              <a:t>menyampaikan dan  </a:t>
            </a:r>
            <a:r>
              <a:rPr dirty="0" sz="1200" spc="-10">
                <a:latin typeface="Arial"/>
                <a:cs typeface="Arial"/>
              </a:rPr>
              <a:t>menampilkan  kesimpulannya </a:t>
            </a:r>
            <a:r>
              <a:rPr dirty="0" sz="1200" spc="-15">
                <a:latin typeface="Arial"/>
                <a:cs typeface="Arial"/>
              </a:rPr>
              <a:t>dengan  </a:t>
            </a:r>
            <a:r>
              <a:rPr dirty="0" sz="1200" spc="-10">
                <a:latin typeface="Arial"/>
                <a:cs typeface="Arial"/>
              </a:rPr>
              <a:t>bergiliran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225" y="0"/>
            <a:ext cx="5474970" cy="1253490"/>
          </a:xfrm>
          <a:prstGeom prst="rect"/>
        </p:spPr>
        <p:txBody>
          <a:bodyPr wrap="square" lIns="0" tIns="9906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780"/>
              </a:spcBef>
            </a:pPr>
            <a:r>
              <a:rPr dirty="0" spc="-45" i="1">
                <a:latin typeface="Trebuchet MS"/>
                <a:cs typeface="Trebuchet MS"/>
              </a:rPr>
              <a:t>Think</a:t>
            </a:r>
            <a:r>
              <a:rPr dirty="0" spc="-265" i="1">
                <a:latin typeface="Trebuchet MS"/>
                <a:cs typeface="Trebuchet MS"/>
              </a:rPr>
              <a:t> </a:t>
            </a:r>
            <a:r>
              <a:rPr dirty="0" spc="865" i="1">
                <a:latin typeface="Trebuchet MS"/>
                <a:cs typeface="Trebuchet MS"/>
              </a:rPr>
              <a:t>–</a:t>
            </a:r>
            <a:r>
              <a:rPr dirty="0" spc="-275" i="1">
                <a:latin typeface="Trebuchet MS"/>
                <a:cs typeface="Trebuchet MS"/>
              </a:rPr>
              <a:t> </a:t>
            </a:r>
            <a:r>
              <a:rPr dirty="0" spc="-50" i="1">
                <a:latin typeface="Trebuchet MS"/>
                <a:cs typeface="Trebuchet MS"/>
              </a:rPr>
              <a:t>Pair</a:t>
            </a:r>
            <a:r>
              <a:rPr dirty="0" spc="-240" i="1">
                <a:latin typeface="Trebuchet MS"/>
                <a:cs typeface="Trebuchet MS"/>
              </a:rPr>
              <a:t> </a:t>
            </a:r>
            <a:r>
              <a:rPr dirty="0" spc="865" i="1">
                <a:latin typeface="Trebuchet MS"/>
                <a:cs typeface="Trebuchet MS"/>
              </a:rPr>
              <a:t>–</a:t>
            </a:r>
            <a:r>
              <a:rPr dirty="0" spc="-270" i="1">
                <a:latin typeface="Trebuchet MS"/>
                <a:cs typeface="Trebuchet MS"/>
              </a:rPr>
              <a:t> </a:t>
            </a:r>
            <a:r>
              <a:rPr dirty="0" spc="100" i="1">
                <a:latin typeface="Trebuchet MS"/>
                <a:cs typeface="Trebuchet MS"/>
              </a:rPr>
              <a:t>Share</a:t>
            </a: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2400" spc="50" i="1">
                <a:latin typeface="Trebuchet MS"/>
                <a:cs typeface="Trebuchet MS"/>
              </a:rPr>
              <a:t>Lembar </a:t>
            </a:r>
            <a:r>
              <a:rPr dirty="0" sz="2400" spc="-65" i="1">
                <a:latin typeface="Trebuchet MS"/>
                <a:cs typeface="Trebuchet MS"/>
              </a:rPr>
              <a:t>kerja</a:t>
            </a:r>
            <a:r>
              <a:rPr dirty="0" sz="2400" spc="-260" i="1">
                <a:latin typeface="Trebuchet MS"/>
                <a:cs typeface="Trebuchet MS"/>
              </a:rPr>
              <a:t> </a:t>
            </a:r>
            <a:r>
              <a:rPr dirty="0" sz="2400" spc="-35" i="1">
                <a:latin typeface="Trebuchet MS"/>
                <a:cs typeface="Trebuchet MS"/>
              </a:rPr>
              <a:t>murid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526539"/>
            <a:ext cx="2694940" cy="3614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18666" y="1575815"/>
            <a:ext cx="13347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Think</a:t>
            </a:r>
            <a:r>
              <a:rPr dirty="0" sz="1400" spc="-75" b="1" i="1"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(Berpikir)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005" y="1977008"/>
            <a:ext cx="1805939" cy="417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9530">
              <a:lnSpc>
                <a:spcPts val="1660"/>
              </a:lnSpc>
              <a:spcBef>
                <a:spcPts val="100"/>
              </a:spcBef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125">
                <a:latin typeface="DejaVu Sans"/>
                <a:cs typeface="DejaVu Sans"/>
              </a:rPr>
              <a:t> </a:t>
            </a:r>
            <a:r>
              <a:rPr dirty="0" sz="1200" spc="-5">
                <a:latin typeface="Arial"/>
                <a:cs typeface="Arial"/>
              </a:rPr>
              <a:t>Berpikir </a:t>
            </a:r>
            <a:r>
              <a:rPr dirty="0" sz="1200" spc="-10">
                <a:latin typeface="Arial"/>
                <a:cs typeface="Arial"/>
              </a:rPr>
              <a:t>dan </a:t>
            </a:r>
            <a:r>
              <a:rPr dirty="0" sz="1200" spc="-15">
                <a:latin typeface="Arial"/>
                <a:cs typeface="Arial"/>
              </a:rPr>
              <a:t>jawablah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ts val="1420"/>
              </a:lnSpc>
            </a:pPr>
            <a:r>
              <a:rPr dirty="0" sz="1200" spc="-10">
                <a:latin typeface="Arial"/>
                <a:cs typeface="Arial"/>
              </a:rPr>
              <a:t>pertanyaan </a:t>
            </a:r>
            <a:r>
              <a:rPr dirty="0" sz="1200" spc="-5">
                <a:latin typeface="Arial"/>
                <a:cs typeface="Arial"/>
              </a:rPr>
              <a:t>berikut </a:t>
            </a:r>
            <a:r>
              <a:rPr dirty="0" sz="1200" spc="-10">
                <a:latin typeface="Arial"/>
                <a:cs typeface="Arial"/>
              </a:rPr>
              <a:t>ini: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5225" y="2368550"/>
            <a:ext cx="2247900" cy="170243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241300" marR="154940" indent="-228600">
              <a:lnSpc>
                <a:spcPts val="1320"/>
              </a:lnSpc>
              <a:spcBef>
                <a:spcPts val="140"/>
              </a:spcBef>
              <a:buSzPct val="109090"/>
              <a:buAutoNum type="arabicPeriod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Informasi apa </a:t>
            </a:r>
            <a:r>
              <a:rPr dirty="0" sz="1100" spc="-5">
                <a:latin typeface="Arial"/>
                <a:cs typeface="Arial"/>
              </a:rPr>
              <a:t>yang </a:t>
            </a:r>
            <a:r>
              <a:rPr dirty="0" sz="1100" spc="5">
                <a:latin typeface="Arial"/>
                <a:cs typeface="Arial"/>
              </a:rPr>
              <a:t>kamu  </a:t>
            </a:r>
            <a:r>
              <a:rPr dirty="0" sz="1100">
                <a:latin typeface="Arial"/>
                <a:cs typeface="Arial"/>
              </a:rPr>
              <a:t>dapatkan </a:t>
            </a:r>
            <a:r>
              <a:rPr dirty="0" sz="1100" spc="-5">
                <a:latin typeface="Arial"/>
                <a:cs typeface="Arial"/>
              </a:rPr>
              <a:t>dari </a:t>
            </a:r>
            <a:r>
              <a:rPr dirty="0" sz="1100">
                <a:latin typeface="Arial"/>
                <a:cs typeface="Arial"/>
              </a:rPr>
              <a:t>video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tersebut?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85"/>
              </a:lnSpc>
              <a:buSzPct val="109090"/>
              <a:buAutoNum type="arabicPeriod"/>
              <a:tabLst>
                <a:tab pos="241300" algn="l"/>
              </a:tabLst>
            </a:pPr>
            <a:r>
              <a:rPr dirty="0" sz="1100" spc="-5">
                <a:latin typeface="Arial"/>
                <a:cs typeface="Arial"/>
              </a:rPr>
              <a:t>Apabila </a:t>
            </a:r>
            <a:r>
              <a:rPr dirty="0" sz="1100" spc="5">
                <a:latin typeface="Arial"/>
                <a:cs typeface="Arial"/>
              </a:rPr>
              <a:t>kamu </a:t>
            </a:r>
            <a:r>
              <a:rPr dirty="0" sz="1100">
                <a:latin typeface="Arial"/>
                <a:cs typeface="Arial"/>
              </a:rPr>
              <a:t>menjadi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salah</a:t>
            </a:r>
            <a:endParaRPr sz="1100">
              <a:latin typeface="Arial"/>
              <a:cs typeface="Arial"/>
            </a:endParaRPr>
          </a:p>
          <a:p>
            <a:pPr marL="241300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satu dari </a:t>
            </a:r>
            <a:r>
              <a:rPr dirty="0" sz="1100" spc="5">
                <a:latin typeface="Arial"/>
                <a:cs typeface="Arial"/>
              </a:rPr>
              <a:t>mereka </a:t>
            </a:r>
            <a:r>
              <a:rPr dirty="0" sz="1100">
                <a:latin typeface="Arial"/>
                <a:cs typeface="Arial"/>
              </a:rPr>
              <a:t>yang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diminta</a:t>
            </a:r>
            <a:endParaRPr sz="1100">
              <a:latin typeface="Arial"/>
              <a:cs typeface="Arial"/>
            </a:endParaRPr>
          </a:p>
          <a:p>
            <a:pPr marL="241300" marR="185420">
              <a:lnSpc>
                <a:spcPct val="100000"/>
              </a:lnSpc>
              <a:spcBef>
                <a:spcPts val="5"/>
              </a:spcBef>
            </a:pPr>
            <a:r>
              <a:rPr dirty="0" sz="1100" spc="5">
                <a:latin typeface="Arial"/>
                <a:cs typeface="Arial"/>
              </a:rPr>
              <a:t>memberi </a:t>
            </a:r>
            <a:r>
              <a:rPr dirty="0" sz="1100">
                <a:latin typeface="Arial"/>
                <a:cs typeface="Arial"/>
              </a:rPr>
              <a:t>komentar, apa</a:t>
            </a:r>
            <a:r>
              <a:rPr dirty="0" sz="1100" spc="-2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yang  </a:t>
            </a:r>
            <a:r>
              <a:rPr dirty="0" sz="1100">
                <a:latin typeface="Arial"/>
                <a:cs typeface="Arial"/>
              </a:rPr>
              <a:t>akan </a:t>
            </a:r>
            <a:r>
              <a:rPr dirty="0" sz="1100" spc="5">
                <a:latin typeface="Arial"/>
                <a:cs typeface="Arial"/>
              </a:rPr>
              <a:t>kamu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lakukan?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330"/>
              </a:lnSpc>
              <a:buSzPct val="109090"/>
              <a:buAutoNum type="arabicPeriod" startAt="3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Mengapa video tersebut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dibuat?</a:t>
            </a:r>
            <a:endParaRPr sz="1100">
              <a:latin typeface="Arial"/>
              <a:cs typeface="Arial"/>
            </a:endParaRPr>
          </a:p>
          <a:p>
            <a:pPr marL="241300">
              <a:lnSpc>
                <a:spcPts val="1260"/>
              </a:lnSpc>
            </a:pPr>
            <a:r>
              <a:rPr dirty="0" sz="1100">
                <a:latin typeface="Arial"/>
                <a:cs typeface="Arial"/>
              </a:rPr>
              <a:t>Apa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tujuannya?</a:t>
            </a:r>
            <a:endParaRPr sz="1100">
              <a:latin typeface="Arial"/>
              <a:cs typeface="Arial"/>
            </a:endParaRPr>
          </a:p>
          <a:p>
            <a:pPr marL="241300" marR="215265" indent="-228600">
              <a:lnSpc>
                <a:spcPts val="1320"/>
              </a:lnSpc>
              <a:spcBef>
                <a:spcPts val="95"/>
              </a:spcBef>
              <a:buSzPct val="109090"/>
              <a:buAutoNum type="arabicPeriod" startAt="4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Pesan apa </a:t>
            </a:r>
            <a:r>
              <a:rPr dirty="0" sz="1100" spc="-5">
                <a:latin typeface="Arial"/>
                <a:cs typeface="Arial"/>
              </a:rPr>
              <a:t>yang </a:t>
            </a:r>
            <a:r>
              <a:rPr dirty="0" sz="1100" spc="5">
                <a:latin typeface="Arial"/>
                <a:cs typeface="Arial"/>
              </a:rPr>
              <a:t>kamu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dapat  dari video </a:t>
            </a:r>
            <a:r>
              <a:rPr dirty="0" sz="1100" spc="-10">
                <a:latin typeface="Arial"/>
                <a:cs typeface="Arial"/>
              </a:rPr>
              <a:t>ini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untukmu?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72844" y="1518919"/>
            <a:ext cx="5159375" cy="3510279"/>
            <a:chOff x="1172844" y="1518919"/>
            <a:chExt cx="5159375" cy="3510279"/>
          </a:xfrm>
        </p:grpSpPr>
        <p:sp>
          <p:nvSpPr>
            <p:cNvPr id="9" name="object 9"/>
            <p:cNvSpPr/>
            <p:nvPr/>
          </p:nvSpPr>
          <p:spPr>
            <a:xfrm>
              <a:off x="1177924" y="4236212"/>
              <a:ext cx="2179320" cy="549275"/>
            </a:xfrm>
            <a:custGeom>
              <a:avLst/>
              <a:gdLst/>
              <a:ahLst/>
              <a:cxnLst/>
              <a:rect l="l" t="t" r="r" b="b"/>
              <a:pathLst>
                <a:path w="2179320" h="549275">
                  <a:moveTo>
                    <a:pt x="0" y="0"/>
                  </a:moveTo>
                  <a:lnTo>
                    <a:pt x="2179320" y="0"/>
                  </a:lnTo>
                </a:path>
                <a:path w="2179320" h="549275">
                  <a:moveTo>
                    <a:pt x="0" y="183197"/>
                  </a:moveTo>
                  <a:lnTo>
                    <a:pt x="2179320" y="183197"/>
                  </a:lnTo>
                </a:path>
                <a:path w="2179320" h="549275">
                  <a:moveTo>
                    <a:pt x="0" y="366077"/>
                  </a:moveTo>
                  <a:lnTo>
                    <a:pt x="2179320" y="366077"/>
                  </a:lnTo>
                </a:path>
                <a:path w="2179320" h="549275">
                  <a:moveTo>
                    <a:pt x="0" y="548957"/>
                  </a:moveTo>
                  <a:lnTo>
                    <a:pt x="2179320" y="548957"/>
                  </a:lnTo>
                </a:path>
              </a:pathLst>
            </a:custGeom>
            <a:ln w="9601">
              <a:solidFill>
                <a:srgbClr val="383D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77924" y="4968102"/>
              <a:ext cx="1927860" cy="0"/>
            </a:xfrm>
            <a:custGeom>
              <a:avLst/>
              <a:gdLst/>
              <a:ahLst/>
              <a:cxnLst/>
              <a:rect l="l" t="t" r="r" b="b"/>
              <a:pathLst>
                <a:path w="1927860" h="0">
                  <a:moveTo>
                    <a:pt x="0" y="0"/>
                  </a:moveTo>
                  <a:lnTo>
                    <a:pt x="1927860" y="0"/>
                  </a:lnTo>
                </a:path>
              </a:pathLst>
            </a:custGeom>
            <a:ln w="9621">
              <a:solidFill>
                <a:srgbClr val="383D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49980" y="1531619"/>
              <a:ext cx="2669540" cy="3484879"/>
            </a:xfrm>
            <a:custGeom>
              <a:avLst/>
              <a:gdLst/>
              <a:ahLst/>
              <a:cxnLst/>
              <a:rect l="l" t="t" r="r" b="b"/>
              <a:pathLst>
                <a:path w="2669540" h="3484879">
                  <a:moveTo>
                    <a:pt x="2669540" y="0"/>
                  </a:moveTo>
                  <a:lnTo>
                    <a:pt x="444881" y="0"/>
                  </a:lnTo>
                  <a:lnTo>
                    <a:pt x="396420" y="2611"/>
                  </a:lnTo>
                  <a:lnTo>
                    <a:pt x="349468" y="10264"/>
                  </a:lnTo>
                  <a:lnTo>
                    <a:pt x="304296" y="22688"/>
                  </a:lnTo>
                  <a:lnTo>
                    <a:pt x="261175" y="39609"/>
                  </a:lnTo>
                  <a:lnTo>
                    <a:pt x="220377" y="60757"/>
                  </a:lnTo>
                  <a:lnTo>
                    <a:pt x="182175" y="85860"/>
                  </a:lnTo>
                  <a:lnTo>
                    <a:pt x="146841" y="114645"/>
                  </a:lnTo>
                  <a:lnTo>
                    <a:pt x="114645" y="146841"/>
                  </a:lnTo>
                  <a:lnTo>
                    <a:pt x="85860" y="182175"/>
                  </a:lnTo>
                  <a:lnTo>
                    <a:pt x="60757" y="220377"/>
                  </a:lnTo>
                  <a:lnTo>
                    <a:pt x="39609" y="261175"/>
                  </a:lnTo>
                  <a:lnTo>
                    <a:pt x="22688" y="304296"/>
                  </a:lnTo>
                  <a:lnTo>
                    <a:pt x="10264" y="349468"/>
                  </a:lnTo>
                  <a:lnTo>
                    <a:pt x="2611" y="396420"/>
                  </a:lnTo>
                  <a:lnTo>
                    <a:pt x="0" y="444880"/>
                  </a:lnTo>
                  <a:lnTo>
                    <a:pt x="0" y="3484879"/>
                  </a:lnTo>
                  <a:lnTo>
                    <a:pt x="2224659" y="3484879"/>
                  </a:lnTo>
                  <a:lnTo>
                    <a:pt x="2273119" y="3482269"/>
                  </a:lnTo>
                  <a:lnTo>
                    <a:pt x="2320071" y="3474617"/>
                  </a:lnTo>
                  <a:lnTo>
                    <a:pt x="2365243" y="3462197"/>
                  </a:lnTo>
                  <a:lnTo>
                    <a:pt x="2408364" y="3445279"/>
                  </a:lnTo>
                  <a:lnTo>
                    <a:pt x="2449162" y="3424134"/>
                  </a:lnTo>
                  <a:lnTo>
                    <a:pt x="2487364" y="3399034"/>
                  </a:lnTo>
                  <a:lnTo>
                    <a:pt x="2522698" y="3370251"/>
                  </a:lnTo>
                  <a:lnTo>
                    <a:pt x="2554894" y="3338056"/>
                  </a:lnTo>
                  <a:lnTo>
                    <a:pt x="2583679" y="3302720"/>
                  </a:lnTo>
                  <a:lnTo>
                    <a:pt x="2608782" y="3264515"/>
                  </a:lnTo>
                  <a:lnTo>
                    <a:pt x="2629930" y="3223712"/>
                  </a:lnTo>
                  <a:lnTo>
                    <a:pt x="2646851" y="3180582"/>
                  </a:lnTo>
                  <a:lnTo>
                    <a:pt x="2659275" y="3135397"/>
                  </a:lnTo>
                  <a:lnTo>
                    <a:pt x="2666928" y="3088428"/>
                  </a:lnTo>
                  <a:lnTo>
                    <a:pt x="2669540" y="3039948"/>
                  </a:lnTo>
                  <a:lnTo>
                    <a:pt x="266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649980" y="1531619"/>
              <a:ext cx="2669540" cy="3484879"/>
            </a:xfrm>
            <a:custGeom>
              <a:avLst/>
              <a:gdLst/>
              <a:ahLst/>
              <a:cxnLst/>
              <a:rect l="l" t="t" r="r" b="b"/>
              <a:pathLst>
                <a:path w="2669540" h="3484879">
                  <a:moveTo>
                    <a:pt x="444881" y="0"/>
                  </a:moveTo>
                  <a:lnTo>
                    <a:pt x="2669540" y="0"/>
                  </a:lnTo>
                  <a:lnTo>
                    <a:pt x="2669540" y="3039948"/>
                  </a:lnTo>
                  <a:lnTo>
                    <a:pt x="2666928" y="3088428"/>
                  </a:lnTo>
                  <a:lnTo>
                    <a:pt x="2659275" y="3135397"/>
                  </a:lnTo>
                  <a:lnTo>
                    <a:pt x="2646851" y="3180582"/>
                  </a:lnTo>
                  <a:lnTo>
                    <a:pt x="2629930" y="3223712"/>
                  </a:lnTo>
                  <a:lnTo>
                    <a:pt x="2608782" y="3264515"/>
                  </a:lnTo>
                  <a:lnTo>
                    <a:pt x="2583679" y="3302720"/>
                  </a:lnTo>
                  <a:lnTo>
                    <a:pt x="2554894" y="3338056"/>
                  </a:lnTo>
                  <a:lnTo>
                    <a:pt x="2522698" y="3370251"/>
                  </a:lnTo>
                  <a:lnTo>
                    <a:pt x="2487364" y="3399034"/>
                  </a:lnTo>
                  <a:lnTo>
                    <a:pt x="2449162" y="3424134"/>
                  </a:lnTo>
                  <a:lnTo>
                    <a:pt x="2408364" y="3445279"/>
                  </a:lnTo>
                  <a:lnTo>
                    <a:pt x="2365243" y="3462197"/>
                  </a:lnTo>
                  <a:lnTo>
                    <a:pt x="2320071" y="3474617"/>
                  </a:lnTo>
                  <a:lnTo>
                    <a:pt x="2273119" y="3482269"/>
                  </a:lnTo>
                  <a:lnTo>
                    <a:pt x="2224659" y="3484879"/>
                  </a:lnTo>
                  <a:lnTo>
                    <a:pt x="0" y="3484879"/>
                  </a:lnTo>
                  <a:lnTo>
                    <a:pt x="0" y="444880"/>
                  </a:lnTo>
                  <a:lnTo>
                    <a:pt x="2611" y="396420"/>
                  </a:lnTo>
                  <a:lnTo>
                    <a:pt x="10264" y="349468"/>
                  </a:lnTo>
                  <a:lnTo>
                    <a:pt x="22688" y="304296"/>
                  </a:lnTo>
                  <a:lnTo>
                    <a:pt x="39609" y="261175"/>
                  </a:lnTo>
                  <a:lnTo>
                    <a:pt x="60757" y="220377"/>
                  </a:lnTo>
                  <a:lnTo>
                    <a:pt x="85860" y="182175"/>
                  </a:lnTo>
                  <a:lnTo>
                    <a:pt x="114645" y="146841"/>
                  </a:lnTo>
                  <a:lnTo>
                    <a:pt x="146841" y="114645"/>
                  </a:lnTo>
                  <a:lnTo>
                    <a:pt x="182175" y="85860"/>
                  </a:lnTo>
                  <a:lnTo>
                    <a:pt x="220377" y="60757"/>
                  </a:lnTo>
                  <a:lnTo>
                    <a:pt x="261175" y="39609"/>
                  </a:lnTo>
                  <a:lnTo>
                    <a:pt x="304296" y="22688"/>
                  </a:lnTo>
                  <a:lnTo>
                    <a:pt x="349468" y="10264"/>
                  </a:lnTo>
                  <a:lnTo>
                    <a:pt x="396420" y="2611"/>
                  </a:lnTo>
                  <a:lnTo>
                    <a:pt x="444881" y="0"/>
                  </a:lnTo>
                  <a:close/>
                </a:path>
              </a:pathLst>
            </a:custGeom>
            <a:ln w="25400">
              <a:solidFill>
                <a:srgbClr val="007A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647440" y="1536701"/>
              <a:ext cx="2403093" cy="34800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022344" y="1568703"/>
            <a:ext cx="165988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Pair</a:t>
            </a:r>
            <a:r>
              <a:rPr dirty="0" u="heavy" sz="1400" spc="-6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(Berpasangan)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29990" y="1970023"/>
            <a:ext cx="2250440" cy="15982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9720" marR="45085" indent="-287655">
              <a:lnSpc>
                <a:spcPct val="99400"/>
              </a:lnSpc>
              <a:spcBef>
                <a:spcPts val="110"/>
              </a:spcBef>
            </a:pPr>
            <a:r>
              <a:rPr dirty="0" sz="1400" spc="745">
                <a:latin typeface="DejaVu Sans"/>
                <a:cs typeface="DejaVu Sans"/>
              </a:rPr>
              <a:t>✔ </a:t>
            </a:r>
            <a:r>
              <a:rPr dirty="0" sz="1200" spc="-5">
                <a:latin typeface="Arial"/>
                <a:cs typeface="Arial"/>
              </a:rPr>
              <a:t>Bekerjalah </a:t>
            </a:r>
            <a:r>
              <a:rPr dirty="0" sz="1200" spc="-10">
                <a:latin typeface="Arial"/>
                <a:cs typeface="Arial"/>
              </a:rPr>
              <a:t>dengan </a:t>
            </a:r>
            <a:r>
              <a:rPr dirty="0" sz="1200" spc="-5">
                <a:latin typeface="Arial"/>
                <a:cs typeface="Arial"/>
              </a:rPr>
              <a:t>rekan  </a:t>
            </a:r>
            <a:r>
              <a:rPr dirty="0" sz="1200" spc="-10">
                <a:latin typeface="Arial"/>
                <a:cs typeface="Arial"/>
              </a:rPr>
              <a:t>kerjamu, </a:t>
            </a:r>
            <a:r>
              <a:rPr dirty="0" sz="1200" spc="-5">
                <a:latin typeface="Arial"/>
                <a:cs typeface="Arial"/>
              </a:rPr>
              <a:t>diskusikan </a:t>
            </a:r>
            <a:r>
              <a:rPr dirty="0" sz="1200" spc="-10">
                <a:latin typeface="Arial"/>
                <a:cs typeface="Arial"/>
              </a:rPr>
              <a:t>dan  buatlah kesimpulan dari </a:t>
            </a:r>
            <a:r>
              <a:rPr dirty="0" sz="1200" spc="-15">
                <a:latin typeface="Arial"/>
                <a:cs typeface="Arial"/>
              </a:rPr>
              <a:t>apa  yang </a:t>
            </a:r>
            <a:r>
              <a:rPr dirty="0" sz="1200" spc="-5">
                <a:latin typeface="Arial"/>
                <a:cs typeface="Arial"/>
              </a:rPr>
              <a:t>kamu pikirkan  </a:t>
            </a:r>
            <a:r>
              <a:rPr dirty="0" sz="1200" spc="-15">
                <a:latin typeface="Arial"/>
                <a:cs typeface="Arial"/>
              </a:rPr>
              <a:t>sebelumnya </a:t>
            </a:r>
            <a:r>
              <a:rPr dirty="0" sz="1200" spc="-10">
                <a:latin typeface="Arial"/>
                <a:cs typeface="Arial"/>
              </a:rPr>
              <a:t>dalam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tahapan</a:t>
            </a:r>
            <a:endParaRPr sz="1200">
              <a:latin typeface="Arial"/>
              <a:cs typeface="Arial"/>
            </a:endParaRPr>
          </a:p>
          <a:p>
            <a:pPr marL="299720">
              <a:lnSpc>
                <a:spcPts val="1230"/>
              </a:lnSpc>
            </a:pPr>
            <a:r>
              <a:rPr dirty="0" sz="1200" spc="-10">
                <a:latin typeface="Arial"/>
                <a:cs typeface="Arial"/>
              </a:rPr>
              <a:t>sebelumnya</a:t>
            </a:r>
            <a:endParaRPr sz="1200">
              <a:latin typeface="Arial"/>
              <a:cs typeface="Arial"/>
            </a:endParaRPr>
          </a:p>
          <a:p>
            <a:pPr marL="274320">
              <a:lnSpc>
                <a:spcPts val="1110"/>
              </a:lnSpc>
              <a:tabLst>
                <a:tab pos="2237105" algn="l"/>
              </a:tabLst>
            </a:pPr>
            <a:r>
              <a:rPr dirty="0" u="sng" sz="1100">
                <a:uFill>
                  <a:solidFill>
                    <a:srgbClr val="383D4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383D4F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  <a:p>
            <a:pPr marL="274320">
              <a:lnSpc>
                <a:spcPct val="100000"/>
              </a:lnSpc>
              <a:tabLst>
                <a:tab pos="2237105" algn="l"/>
              </a:tabLst>
            </a:pPr>
            <a:r>
              <a:rPr dirty="0" u="sng" sz="1100">
                <a:uFill>
                  <a:solidFill>
                    <a:srgbClr val="383D4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383D4F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  <a:p>
            <a:pPr marL="274320">
              <a:lnSpc>
                <a:spcPct val="100000"/>
              </a:lnSpc>
              <a:tabLst>
                <a:tab pos="2237105" algn="l"/>
              </a:tabLst>
            </a:pPr>
            <a:r>
              <a:rPr dirty="0" u="sng" sz="1100">
                <a:uFill>
                  <a:solidFill>
                    <a:srgbClr val="383D4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383D4F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04564" y="1496060"/>
            <a:ext cx="5078730" cy="3510279"/>
            <a:chOff x="4004564" y="1496060"/>
            <a:chExt cx="5078730" cy="3510279"/>
          </a:xfrm>
        </p:grpSpPr>
        <p:sp>
          <p:nvSpPr>
            <p:cNvPr id="17" name="object 17"/>
            <p:cNvSpPr/>
            <p:nvPr/>
          </p:nvSpPr>
          <p:spPr>
            <a:xfrm>
              <a:off x="4004564" y="3832987"/>
              <a:ext cx="1927860" cy="365760"/>
            </a:xfrm>
            <a:custGeom>
              <a:avLst/>
              <a:gdLst/>
              <a:ahLst/>
              <a:cxnLst/>
              <a:rect l="l" t="t" r="r" b="b"/>
              <a:pathLst>
                <a:path w="1927860" h="365760">
                  <a:moveTo>
                    <a:pt x="0" y="0"/>
                  </a:moveTo>
                  <a:lnTo>
                    <a:pt x="1927860" y="0"/>
                  </a:lnTo>
                </a:path>
                <a:path w="1927860" h="365760">
                  <a:moveTo>
                    <a:pt x="0" y="182879"/>
                  </a:moveTo>
                  <a:lnTo>
                    <a:pt x="1927860" y="182879"/>
                  </a:lnTo>
                </a:path>
                <a:path w="1927860" h="365760">
                  <a:moveTo>
                    <a:pt x="0" y="365759"/>
                  </a:moveTo>
                  <a:lnTo>
                    <a:pt x="1927860" y="365759"/>
                  </a:lnTo>
                </a:path>
              </a:pathLst>
            </a:custGeom>
            <a:ln w="9601">
              <a:solidFill>
                <a:srgbClr val="383D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004564" y="4381680"/>
              <a:ext cx="1927860" cy="0"/>
            </a:xfrm>
            <a:custGeom>
              <a:avLst/>
              <a:gdLst/>
              <a:ahLst/>
              <a:cxnLst/>
              <a:rect l="l" t="t" r="r" b="b"/>
              <a:pathLst>
                <a:path w="1927860" h="0">
                  <a:moveTo>
                    <a:pt x="0" y="0"/>
                  </a:moveTo>
                  <a:lnTo>
                    <a:pt x="1927860" y="0"/>
                  </a:lnTo>
                </a:path>
              </a:pathLst>
            </a:custGeom>
            <a:ln w="9621">
              <a:solidFill>
                <a:srgbClr val="383D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04564" y="4564824"/>
              <a:ext cx="1927860" cy="365760"/>
            </a:xfrm>
            <a:custGeom>
              <a:avLst/>
              <a:gdLst/>
              <a:ahLst/>
              <a:cxnLst/>
              <a:rect l="l" t="t" r="r" b="b"/>
              <a:pathLst>
                <a:path w="1927860" h="365760">
                  <a:moveTo>
                    <a:pt x="0" y="0"/>
                  </a:moveTo>
                  <a:lnTo>
                    <a:pt x="1927860" y="0"/>
                  </a:lnTo>
                </a:path>
                <a:path w="1927860" h="365760">
                  <a:moveTo>
                    <a:pt x="0" y="182880"/>
                  </a:moveTo>
                  <a:lnTo>
                    <a:pt x="1927860" y="182880"/>
                  </a:lnTo>
                </a:path>
                <a:path w="1927860" h="365760">
                  <a:moveTo>
                    <a:pt x="0" y="365760"/>
                  </a:moveTo>
                  <a:lnTo>
                    <a:pt x="1927860" y="365760"/>
                  </a:lnTo>
                </a:path>
              </a:pathLst>
            </a:custGeom>
            <a:ln w="9601">
              <a:solidFill>
                <a:srgbClr val="383D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00800" y="1508760"/>
              <a:ext cx="2669540" cy="3484879"/>
            </a:xfrm>
            <a:custGeom>
              <a:avLst/>
              <a:gdLst/>
              <a:ahLst/>
              <a:cxnLst/>
              <a:rect l="l" t="t" r="r" b="b"/>
              <a:pathLst>
                <a:path w="2669540" h="3484879">
                  <a:moveTo>
                    <a:pt x="2669540" y="0"/>
                  </a:moveTo>
                  <a:lnTo>
                    <a:pt x="444880" y="0"/>
                  </a:lnTo>
                  <a:lnTo>
                    <a:pt x="396420" y="2611"/>
                  </a:lnTo>
                  <a:lnTo>
                    <a:pt x="349468" y="10264"/>
                  </a:lnTo>
                  <a:lnTo>
                    <a:pt x="304296" y="22688"/>
                  </a:lnTo>
                  <a:lnTo>
                    <a:pt x="261175" y="39609"/>
                  </a:lnTo>
                  <a:lnTo>
                    <a:pt x="220377" y="60757"/>
                  </a:lnTo>
                  <a:lnTo>
                    <a:pt x="182175" y="85860"/>
                  </a:lnTo>
                  <a:lnTo>
                    <a:pt x="146841" y="114645"/>
                  </a:lnTo>
                  <a:lnTo>
                    <a:pt x="114645" y="146841"/>
                  </a:lnTo>
                  <a:lnTo>
                    <a:pt x="85860" y="182175"/>
                  </a:lnTo>
                  <a:lnTo>
                    <a:pt x="60757" y="220377"/>
                  </a:lnTo>
                  <a:lnTo>
                    <a:pt x="39609" y="261175"/>
                  </a:lnTo>
                  <a:lnTo>
                    <a:pt x="22688" y="304296"/>
                  </a:lnTo>
                  <a:lnTo>
                    <a:pt x="10264" y="349468"/>
                  </a:lnTo>
                  <a:lnTo>
                    <a:pt x="2611" y="396420"/>
                  </a:lnTo>
                  <a:lnTo>
                    <a:pt x="0" y="444881"/>
                  </a:lnTo>
                  <a:lnTo>
                    <a:pt x="0" y="3484879"/>
                  </a:lnTo>
                  <a:lnTo>
                    <a:pt x="2224658" y="3484879"/>
                  </a:lnTo>
                  <a:lnTo>
                    <a:pt x="2273119" y="3482269"/>
                  </a:lnTo>
                  <a:lnTo>
                    <a:pt x="2320071" y="3474617"/>
                  </a:lnTo>
                  <a:lnTo>
                    <a:pt x="2365243" y="3462197"/>
                  </a:lnTo>
                  <a:lnTo>
                    <a:pt x="2408364" y="3445279"/>
                  </a:lnTo>
                  <a:lnTo>
                    <a:pt x="2449162" y="3424134"/>
                  </a:lnTo>
                  <a:lnTo>
                    <a:pt x="2487364" y="3399034"/>
                  </a:lnTo>
                  <a:lnTo>
                    <a:pt x="2522698" y="3370251"/>
                  </a:lnTo>
                  <a:lnTo>
                    <a:pt x="2554894" y="3338056"/>
                  </a:lnTo>
                  <a:lnTo>
                    <a:pt x="2583679" y="3302720"/>
                  </a:lnTo>
                  <a:lnTo>
                    <a:pt x="2608782" y="3264515"/>
                  </a:lnTo>
                  <a:lnTo>
                    <a:pt x="2629930" y="3223712"/>
                  </a:lnTo>
                  <a:lnTo>
                    <a:pt x="2646851" y="3180582"/>
                  </a:lnTo>
                  <a:lnTo>
                    <a:pt x="2659275" y="3135397"/>
                  </a:lnTo>
                  <a:lnTo>
                    <a:pt x="2666928" y="3088428"/>
                  </a:lnTo>
                  <a:lnTo>
                    <a:pt x="2669540" y="3039948"/>
                  </a:lnTo>
                  <a:lnTo>
                    <a:pt x="2669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400800" y="1508760"/>
              <a:ext cx="2669540" cy="3484879"/>
            </a:xfrm>
            <a:custGeom>
              <a:avLst/>
              <a:gdLst/>
              <a:ahLst/>
              <a:cxnLst/>
              <a:rect l="l" t="t" r="r" b="b"/>
              <a:pathLst>
                <a:path w="2669540" h="3484879">
                  <a:moveTo>
                    <a:pt x="444880" y="0"/>
                  </a:moveTo>
                  <a:lnTo>
                    <a:pt x="2669540" y="0"/>
                  </a:lnTo>
                  <a:lnTo>
                    <a:pt x="2669540" y="3039948"/>
                  </a:lnTo>
                  <a:lnTo>
                    <a:pt x="2666928" y="3088428"/>
                  </a:lnTo>
                  <a:lnTo>
                    <a:pt x="2659275" y="3135397"/>
                  </a:lnTo>
                  <a:lnTo>
                    <a:pt x="2646851" y="3180582"/>
                  </a:lnTo>
                  <a:lnTo>
                    <a:pt x="2629930" y="3223712"/>
                  </a:lnTo>
                  <a:lnTo>
                    <a:pt x="2608782" y="3264515"/>
                  </a:lnTo>
                  <a:lnTo>
                    <a:pt x="2583679" y="3302720"/>
                  </a:lnTo>
                  <a:lnTo>
                    <a:pt x="2554894" y="3338056"/>
                  </a:lnTo>
                  <a:lnTo>
                    <a:pt x="2522698" y="3370251"/>
                  </a:lnTo>
                  <a:lnTo>
                    <a:pt x="2487364" y="3399034"/>
                  </a:lnTo>
                  <a:lnTo>
                    <a:pt x="2449162" y="3424134"/>
                  </a:lnTo>
                  <a:lnTo>
                    <a:pt x="2408364" y="3445279"/>
                  </a:lnTo>
                  <a:lnTo>
                    <a:pt x="2365243" y="3462197"/>
                  </a:lnTo>
                  <a:lnTo>
                    <a:pt x="2320071" y="3474617"/>
                  </a:lnTo>
                  <a:lnTo>
                    <a:pt x="2273119" y="3482269"/>
                  </a:lnTo>
                  <a:lnTo>
                    <a:pt x="2224658" y="3484879"/>
                  </a:lnTo>
                  <a:lnTo>
                    <a:pt x="0" y="3484879"/>
                  </a:lnTo>
                  <a:lnTo>
                    <a:pt x="0" y="444881"/>
                  </a:lnTo>
                  <a:lnTo>
                    <a:pt x="2611" y="396420"/>
                  </a:lnTo>
                  <a:lnTo>
                    <a:pt x="10264" y="349468"/>
                  </a:lnTo>
                  <a:lnTo>
                    <a:pt x="22688" y="304296"/>
                  </a:lnTo>
                  <a:lnTo>
                    <a:pt x="39609" y="261175"/>
                  </a:lnTo>
                  <a:lnTo>
                    <a:pt x="60757" y="220377"/>
                  </a:lnTo>
                  <a:lnTo>
                    <a:pt x="85860" y="182175"/>
                  </a:lnTo>
                  <a:lnTo>
                    <a:pt x="114645" y="146841"/>
                  </a:lnTo>
                  <a:lnTo>
                    <a:pt x="146841" y="114645"/>
                  </a:lnTo>
                  <a:lnTo>
                    <a:pt x="182175" y="85860"/>
                  </a:lnTo>
                  <a:lnTo>
                    <a:pt x="220377" y="60757"/>
                  </a:lnTo>
                  <a:lnTo>
                    <a:pt x="261175" y="39609"/>
                  </a:lnTo>
                  <a:lnTo>
                    <a:pt x="304296" y="22688"/>
                  </a:lnTo>
                  <a:lnTo>
                    <a:pt x="349468" y="10264"/>
                  </a:lnTo>
                  <a:lnTo>
                    <a:pt x="396420" y="2611"/>
                  </a:lnTo>
                  <a:lnTo>
                    <a:pt x="444880" y="0"/>
                  </a:lnTo>
                  <a:close/>
                </a:path>
              </a:pathLst>
            </a:custGeom>
            <a:ln w="25400">
              <a:solidFill>
                <a:srgbClr val="007A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98260" y="1513840"/>
              <a:ext cx="2403093" cy="12651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927468" y="1544573"/>
            <a:ext cx="13500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Share</a:t>
            </a:r>
            <a:r>
              <a:rPr dirty="0" sz="1400" spc="-45" b="1" i="1"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(Berbagi)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80555" y="1946275"/>
            <a:ext cx="2124710" cy="5994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99720" marR="5080" indent="-287020">
              <a:lnSpc>
                <a:spcPts val="1440"/>
              </a:lnSpc>
              <a:spcBef>
                <a:spcPts val="345"/>
              </a:spcBef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110">
                <a:latin typeface="DejaVu Sans"/>
                <a:cs typeface="DejaVu Sans"/>
              </a:rPr>
              <a:t> </a:t>
            </a:r>
            <a:r>
              <a:rPr dirty="0" sz="1200" spc="-10">
                <a:latin typeface="Arial"/>
                <a:cs typeface="Arial"/>
              </a:rPr>
              <a:t>Berbagilah </a:t>
            </a:r>
            <a:r>
              <a:rPr dirty="0" sz="1200" spc="-5">
                <a:latin typeface="Arial"/>
                <a:cs typeface="Arial"/>
              </a:rPr>
              <a:t>dengan </a:t>
            </a:r>
            <a:r>
              <a:rPr dirty="0" sz="1200" spc="-10">
                <a:latin typeface="Arial"/>
                <a:cs typeface="Arial"/>
              </a:rPr>
              <a:t>seluruh  </a:t>
            </a:r>
            <a:r>
              <a:rPr dirty="0" sz="1200" spc="-5">
                <a:latin typeface="Arial"/>
                <a:cs typeface="Arial"/>
              </a:rPr>
              <a:t>kelas </a:t>
            </a:r>
            <a:r>
              <a:rPr dirty="0" sz="1200" spc="-10">
                <a:latin typeface="Arial"/>
                <a:cs typeface="Arial"/>
              </a:rPr>
              <a:t>tentang hasil  diskusimu!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864360"/>
              <a:ext cx="810260" cy="1414780"/>
            </a:xfrm>
            <a:custGeom>
              <a:avLst/>
              <a:gdLst/>
              <a:ahLst/>
              <a:cxnLst/>
              <a:rect l="l" t="t" r="r" b="b"/>
              <a:pathLst>
                <a:path w="810260" h="1414779">
                  <a:moveTo>
                    <a:pt x="0" y="0"/>
                  </a:moveTo>
                  <a:lnTo>
                    <a:pt x="0" y="1414779"/>
                  </a:lnTo>
                  <a:lnTo>
                    <a:pt x="810260" y="707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223759" y="472440"/>
              <a:ext cx="1833880" cy="3733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23759" y="472440"/>
              <a:ext cx="1833880" cy="3733800"/>
            </a:xfrm>
            <a:custGeom>
              <a:avLst/>
              <a:gdLst/>
              <a:ahLst/>
              <a:cxnLst/>
              <a:rect l="l" t="t" r="r" b="b"/>
              <a:pathLst>
                <a:path w="1833879" h="3733800">
                  <a:moveTo>
                    <a:pt x="305689" y="0"/>
                  </a:moveTo>
                  <a:lnTo>
                    <a:pt x="1833880" y="0"/>
                  </a:lnTo>
                  <a:lnTo>
                    <a:pt x="1833880" y="3428149"/>
                  </a:lnTo>
                  <a:lnTo>
                    <a:pt x="1829877" y="3477727"/>
                  </a:lnTo>
                  <a:lnTo>
                    <a:pt x="1818291" y="3524759"/>
                  </a:lnTo>
                  <a:lnTo>
                    <a:pt x="1799751" y="3568614"/>
                  </a:lnTo>
                  <a:lnTo>
                    <a:pt x="1774886" y="3608663"/>
                  </a:lnTo>
                  <a:lnTo>
                    <a:pt x="1744329" y="3644277"/>
                  </a:lnTo>
                  <a:lnTo>
                    <a:pt x="1708707" y="3674827"/>
                  </a:lnTo>
                  <a:lnTo>
                    <a:pt x="1668653" y="3699684"/>
                  </a:lnTo>
                  <a:lnTo>
                    <a:pt x="1624795" y="3718217"/>
                  </a:lnTo>
                  <a:lnTo>
                    <a:pt x="1577764" y="3729799"/>
                  </a:lnTo>
                  <a:lnTo>
                    <a:pt x="1528191" y="3733800"/>
                  </a:lnTo>
                  <a:lnTo>
                    <a:pt x="0" y="3733800"/>
                  </a:lnTo>
                  <a:lnTo>
                    <a:pt x="0" y="305688"/>
                  </a:lnTo>
                  <a:lnTo>
                    <a:pt x="4002" y="256115"/>
                  </a:lnTo>
                  <a:lnTo>
                    <a:pt x="15588" y="209084"/>
                  </a:lnTo>
                  <a:lnTo>
                    <a:pt x="34128" y="165226"/>
                  </a:lnTo>
                  <a:lnTo>
                    <a:pt x="58993" y="125172"/>
                  </a:lnTo>
                  <a:lnTo>
                    <a:pt x="89550" y="89550"/>
                  </a:lnTo>
                  <a:lnTo>
                    <a:pt x="125172" y="58993"/>
                  </a:lnTo>
                  <a:lnTo>
                    <a:pt x="165226" y="34128"/>
                  </a:lnTo>
                  <a:lnTo>
                    <a:pt x="209084" y="15588"/>
                  </a:lnTo>
                  <a:lnTo>
                    <a:pt x="256115" y="4002"/>
                  </a:lnTo>
                  <a:lnTo>
                    <a:pt x="305689" y="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394956" y="930528"/>
            <a:ext cx="1443990" cy="2800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0"/>
              </a:spcBef>
              <a:buClr>
                <a:srgbClr val="393E50"/>
              </a:buClr>
              <a:buFont typeface="Wingdings"/>
              <a:buChar char=""/>
              <a:tabLst>
                <a:tab pos="182880" algn="l"/>
              </a:tabLst>
            </a:pPr>
            <a:r>
              <a:rPr dirty="0" sz="1400" spc="-60">
                <a:latin typeface="Arial"/>
                <a:cs typeface="Arial"/>
              </a:rPr>
              <a:t>Sekolah </a:t>
            </a:r>
            <a:r>
              <a:rPr dirty="0" sz="1400" spc="-50">
                <a:latin typeface="Arial"/>
                <a:cs typeface="Arial"/>
              </a:rPr>
              <a:t>yang  </a:t>
            </a:r>
            <a:r>
              <a:rPr dirty="0" sz="1400" spc="-5">
                <a:latin typeface="Arial"/>
                <a:cs typeface="Arial"/>
              </a:rPr>
              <a:t>tidak </a:t>
            </a:r>
            <a:r>
              <a:rPr dirty="0" sz="1400" spc="-20">
                <a:latin typeface="Arial"/>
                <a:cs typeface="Arial"/>
              </a:rPr>
              <a:t>memiliki  </a:t>
            </a:r>
            <a:r>
              <a:rPr dirty="0" sz="1400" spc="-75">
                <a:latin typeface="Arial"/>
                <a:cs typeface="Arial"/>
              </a:rPr>
              <a:t>akses </a:t>
            </a:r>
            <a:r>
              <a:rPr dirty="0" sz="1400" spc="-10">
                <a:latin typeface="Arial"/>
                <a:cs typeface="Arial"/>
              </a:rPr>
              <a:t>internet  </a:t>
            </a:r>
            <a:r>
              <a:rPr dirty="0" sz="1400" spc="-30">
                <a:latin typeface="Arial"/>
                <a:cs typeface="Arial"/>
              </a:rPr>
              <a:t>dapat  </a:t>
            </a:r>
            <a:r>
              <a:rPr dirty="0" sz="1400" spc="-50">
                <a:latin typeface="Arial"/>
                <a:cs typeface="Arial"/>
              </a:rPr>
              <a:t>menggunakan  </a:t>
            </a:r>
            <a:r>
              <a:rPr dirty="0" sz="1400" spc="-15">
                <a:latin typeface="Arial"/>
                <a:cs typeface="Arial"/>
              </a:rPr>
              <a:t>alternatif  </a:t>
            </a:r>
            <a:r>
              <a:rPr dirty="0" sz="1400" spc="-20">
                <a:latin typeface="Arial"/>
                <a:cs typeface="Arial"/>
              </a:rPr>
              <a:t>aktivitas </a:t>
            </a:r>
            <a:r>
              <a:rPr dirty="0" sz="1400" spc="-25">
                <a:latin typeface="Arial"/>
                <a:cs typeface="Arial"/>
              </a:rPr>
              <a:t>yaitu  </a:t>
            </a:r>
            <a:r>
              <a:rPr dirty="0" sz="1400" spc="-45">
                <a:latin typeface="Arial"/>
                <a:cs typeface="Arial"/>
              </a:rPr>
              <a:t>memberikan  </a:t>
            </a:r>
            <a:r>
              <a:rPr dirty="0" sz="1400" spc="-30">
                <a:latin typeface="Arial"/>
                <a:cs typeface="Arial"/>
              </a:rPr>
              <a:t>komentar </a:t>
            </a:r>
            <a:r>
              <a:rPr dirty="0" sz="1400" spc="-10">
                <a:latin typeface="Arial"/>
                <a:cs typeface="Arial"/>
              </a:rPr>
              <a:t>terkait  </a:t>
            </a:r>
            <a:r>
              <a:rPr dirty="0" sz="1400" spc="-45">
                <a:latin typeface="Arial"/>
                <a:cs typeface="Arial"/>
              </a:rPr>
              <a:t>beberapa </a:t>
            </a:r>
            <a:r>
              <a:rPr dirty="0" sz="1400" spc="-40">
                <a:latin typeface="Arial"/>
                <a:cs typeface="Arial"/>
              </a:rPr>
              <a:t>ujaran  </a:t>
            </a:r>
            <a:r>
              <a:rPr dirty="0" sz="1400" spc="-50">
                <a:latin typeface="Arial"/>
                <a:cs typeface="Arial"/>
              </a:rPr>
              <a:t>kebencian yang  </a:t>
            </a:r>
            <a:r>
              <a:rPr dirty="0" sz="1400" spc="-30">
                <a:latin typeface="Arial"/>
                <a:cs typeface="Arial"/>
              </a:rPr>
              <a:t>ditemukan </a:t>
            </a:r>
            <a:r>
              <a:rPr dirty="0" sz="1400" spc="10">
                <a:latin typeface="Arial"/>
                <a:cs typeface="Arial"/>
              </a:rPr>
              <a:t>di  </a:t>
            </a:r>
            <a:r>
              <a:rPr dirty="0" sz="1400" spc="-45">
                <a:latin typeface="Arial"/>
                <a:cs typeface="Arial"/>
              </a:rPr>
              <a:t>media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sosial.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500" y="3078479"/>
            <a:ext cx="8570595" cy="2063114"/>
            <a:chOff x="571500" y="3078479"/>
            <a:chExt cx="8570595" cy="2063114"/>
          </a:xfrm>
        </p:grpSpPr>
        <p:sp>
          <p:nvSpPr>
            <p:cNvPr id="8" name="object 8"/>
            <p:cNvSpPr/>
            <p:nvPr/>
          </p:nvSpPr>
          <p:spPr>
            <a:xfrm>
              <a:off x="6718300" y="3688077"/>
              <a:ext cx="2423413" cy="14531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1500" y="3078479"/>
              <a:ext cx="2943860" cy="523240"/>
            </a:xfrm>
            <a:custGeom>
              <a:avLst/>
              <a:gdLst/>
              <a:ahLst/>
              <a:cxnLst/>
              <a:rect l="l" t="t" r="r" b="b"/>
              <a:pathLst>
                <a:path w="2943860" h="523239">
                  <a:moveTo>
                    <a:pt x="2943860" y="0"/>
                  </a:moveTo>
                  <a:lnTo>
                    <a:pt x="0" y="0"/>
                  </a:lnTo>
                  <a:lnTo>
                    <a:pt x="0" y="523240"/>
                  </a:lnTo>
                  <a:lnTo>
                    <a:pt x="2943860" y="523240"/>
                  </a:lnTo>
                  <a:lnTo>
                    <a:pt x="29438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5432" y="65341"/>
            <a:ext cx="425640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0" i="1">
                <a:latin typeface="Trebuchet MS"/>
                <a:cs typeface="Trebuchet MS"/>
              </a:rPr>
              <a:t>Alternatif</a:t>
            </a:r>
            <a:r>
              <a:rPr dirty="0" sz="4000" spc="-300" i="1">
                <a:latin typeface="Trebuchet MS"/>
                <a:cs typeface="Trebuchet MS"/>
              </a:rPr>
              <a:t> </a:t>
            </a:r>
            <a:r>
              <a:rPr dirty="0" sz="4000" spc="40" i="1">
                <a:latin typeface="Trebuchet MS"/>
                <a:cs typeface="Trebuchet MS"/>
              </a:rPr>
              <a:t>kegiatan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500" y="3103879"/>
            <a:ext cx="29438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170" marR="361315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Arial"/>
                <a:cs typeface="Arial"/>
              </a:rPr>
              <a:t>Di </a:t>
            </a:r>
            <a:r>
              <a:rPr dirty="0" sz="1400" spc="-35">
                <a:latin typeface="Arial"/>
                <a:cs typeface="Arial"/>
              </a:rPr>
              <a:t>dunia </a:t>
            </a:r>
            <a:r>
              <a:rPr dirty="0" sz="1400">
                <a:latin typeface="Arial"/>
                <a:cs typeface="Arial"/>
              </a:rPr>
              <a:t>ini </a:t>
            </a:r>
            <a:r>
              <a:rPr dirty="0" sz="1400" spc="-15">
                <a:latin typeface="Arial"/>
                <a:cs typeface="Arial"/>
              </a:rPr>
              <a:t>terlalu </a:t>
            </a:r>
            <a:r>
              <a:rPr dirty="0" sz="1400" spc="-55">
                <a:latin typeface="Arial"/>
                <a:cs typeface="Arial"/>
              </a:rPr>
              <a:t>banyak </a:t>
            </a:r>
            <a:r>
              <a:rPr dirty="0" sz="1400" spc="-25">
                <a:latin typeface="Arial"/>
                <a:cs typeface="Arial"/>
              </a:rPr>
              <a:t>orang  </a:t>
            </a:r>
            <a:r>
              <a:rPr dirty="0" sz="1400" spc="-10">
                <a:latin typeface="Arial"/>
                <a:cs typeface="Arial"/>
              </a:rPr>
              <a:t>goblok, </a:t>
            </a:r>
            <a:r>
              <a:rPr dirty="0" sz="1400" spc="-60">
                <a:latin typeface="Arial"/>
                <a:cs typeface="Arial"/>
              </a:rPr>
              <a:t>salah </a:t>
            </a:r>
            <a:r>
              <a:rPr dirty="0" sz="1400" spc="-50">
                <a:latin typeface="Arial"/>
                <a:cs typeface="Arial"/>
              </a:rPr>
              <a:t>satunya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lo…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6320" y="3063239"/>
            <a:ext cx="3141980" cy="52324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6195" rIns="0" bIns="0" rtlCol="0" vert="horz">
            <a:spAutoFit/>
          </a:bodyPr>
          <a:lstStyle/>
          <a:p>
            <a:pPr marL="92710" marR="231775">
              <a:lnSpc>
                <a:spcPct val="100000"/>
              </a:lnSpc>
              <a:spcBef>
                <a:spcPts val="285"/>
              </a:spcBef>
            </a:pPr>
            <a:r>
              <a:rPr dirty="0" sz="1400" spc="-65">
                <a:latin typeface="Arial"/>
                <a:cs typeface="Arial"/>
              </a:rPr>
              <a:t>Dasar </a:t>
            </a:r>
            <a:r>
              <a:rPr dirty="0" sz="1400" spc="-25">
                <a:latin typeface="Arial"/>
                <a:cs typeface="Arial"/>
              </a:rPr>
              <a:t>orang </a:t>
            </a:r>
            <a:r>
              <a:rPr dirty="0" sz="1400" spc="-35">
                <a:latin typeface="Arial"/>
                <a:cs typeface="Arial"/>
              </a:rPr>
              <a:t>‘suku </a:t>
            </a:r>
            <a:r>
              <a:rPr dirty="0" sz="1400" spc="-65">
                <a:latin typeface="Arial"/>
                <a:cs typeface="Arial"/>
              </a:rPr>
              <a:t>X’ </a:t>
            </a:r>
            <a:r>
              <a:rPr dirty="0" sz="1400" spc="-40">
                <a:latin typeface="Arial"/>
                <a:cs typeface="Arial"/>
              </a:rPr>
              <a:t>pantes </a:t>
            </a:r>
            <a:r>
              <a:rPr dirty="0" sz="1400" spc="-60">
                <a:latin typeface="Arial"/>
                <a:cs typeface="Arial"/>
              </a:rPr>
              <a:t>aja suka  marah-marah </a:t>
            </a:r>
            <a:r>
              <a:rPr dirty="0" sz="1400" spc="-40">
                <a:latin typeface="Arial"/>
                <a:cs typeface="Arial"/>
              </a:rPr>
              <a:t>gak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jelas!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500" y="3754120"/>
            <a:ext cx="2943860" cy="574040"/>
          </a:xfrm>
          <a:custGeom>
            <a:avLst/>
            <a:gdLst/>
            <a:ahLst/>
            <a:cxnLst/>
            <a:rect l="l" t="t" r="r" b="b"/>
            <a:pathLst>
              <a:path w="2943860" h="574039">
                <a:moveTo>
                  <a:pt x="2943860" y="0"/>
                </a:moveTo>
                <a:lnTo>
                  <a:pt x="0" y="0"/>
                </a:lnTo>
                <a:lnTo>
                  <a:pt x="0" y="574039"/>
                </a:lnTo>
                <a:lnTo>
                  <a:pt x="2943860" y="574039"/>
                </a:lnTo>
                <a:lnTo>
                  <a:pt x="2943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49605" y="3780154"/>
            <a:ext cx="231648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Orang </a:t>
            </a:r>
            <a:r>
              <a:rPr dirty="0" sz="1400" spc="-70">
                <a:latin typeface="Arial"/>
                <a:cs typeface="Arial"/>
              </a:rPr>
              <a:t>kaya </a:t>
            </a:r>
            <a:r>
              <a:rPr dirty="0" sz="1400" spc="5">
                <a:latin typeface="Arial"/>
                <a:cs typeface="Arial"/>
              </a:rPr>
              <a:t>lo </a:t>
            </a:r>
            <a:r>
              <a:rPr dirty="0" sz="1400" spc="15">
                <a:latin typeface="Arial"/>
                <a:cs typeface="Arial"/>
              </a:rPr>
              <a:t>itu </a:t>
            </a:r>
            <a:r>
              <a:rPr dirty="0" sz="1400" spc="-30">
                <a:latin typeface="Arial"/>
                <a:cs typeface="Arial"/>
              </a:rPr>
              <a:t>parasit </a:t>
            </a:r>
            <a:r>
              <a:rPr dirty="0" sz="1400" spc="-50">
                <a:latin typeface="Arial"/>
                <a:cs typeface="Arial"/>
              </a:rPr>
              <a:t>yang  </a:t>
            </a:r>
            <a:r>
              <a:rPr dirty="0" sz="1400" spc="-60">
                <a:latin typeface="Arial"/>
                <a:cs typeface="Arial"/>
              </a:rPr>
              <a:t>biasanya </a:t>
            </a:r>
            <a:r>
              <a:rPr dirty="0" sz="1400" spc="-70">
                <a:latin typeface="Arial"/>
                <a:cs typeface="Arial"/>
              </a:rPr>
              <a:t>hanya </a:t>
            </a:r>
            <a:r>
              <a:rPr dirty="0" sz="1400" spc="-40">
                <a:latin typeface="Arial"/>
                <a:cs typeface="Arial"/>
              </a:rPr>
              <a:t>cari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untung.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81400" y="3761740"/>
            <a:ext cx="3139440" cy="574040"/>
          </a:xfrm>
          <a:custGeom>
            <a:avLst/>
            <a:gdLst/>
            <a:ahLst/>
            <a:cxnLst/>
            <a:rect l="l" t="t" r="r" b="b"/>
            <a:pathLst>
              <a:path w="3139440" h="574039">
                <a:moveTo>
                  <a:pt x="3139440" y="0"/>
                </a:moveTo>
                <a:lnTo>
                  <a:pt x="0" y="0"/>
                </a:lnTo>
                <a:lnTo>
                  <a:pt x="0" y="574040"/>
                </a:lnTo>
                <a:lnTo>
                  <a:pt x="3139440" y="574040"/>
                </a:lnTo>
                <a:lnTo>
                  <a:pt x="31394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660775" y="3785870"/>
            <a:ext cx="25088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"/>
                <a:cs typeface="Arial"/>
              </a:rPr>
              <a:t>Di </a:t>
            </a:r>
            <a:r>
              <a:rPr dirty="0" sz="1400" spc="-30">
                <a:latin typeface="Arial"/>
                <a:cs typeface="Arial"/>
              </a:rPr>
              <a:t>dunia </a:t>
            </a:r>
            <a:r>
              <a:rPr dirty="0" sz="1400">
                <a:latin typeface="Arial"/>
                <a:cs typeface="Arial"/>
              </a:rPr>
              <a:t>ini </a:t>
            </a:r>
            <a:r>
              <a:rPr dirty="0" sz="1400" spc="-15">
                <a:latin typeface="Arial"/>
                <a:cs typeface="Arial"/>
              </a:rPr>
              <a:t>terlalu </a:t>
            </a:r>
            <a:r>
              <a:rPr dirty="0" sz="1400" spc="-55">
                <a:latin typeface="Arial"/>
                <a:cs typeface="Arial"/>
              </a:rPr>
              <a:t>banyak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orang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Arial"/>
                <a:cs typeface="Arial"/>
              </a:rPr>
              <a:t>goblok, </a:t>
            </a:r>
            <a:r>
              <a:rPr dirty="0" sz="1400" spc="-60">
                <a:latin typeface="Arial"/>
                <a:cs typeface="Arial"/>
              </a:rPr>
              <a:t>salah </a:t>
            </a:r>
            <a:r>
              <a:rPr dirty="0" sz="1400" spc="-50">
                <a:latin typeface="Arial"/>
                <a:cs typeface="Arial"/>
              </a:rPr>
              <a:t>satunya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lo…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1500" y="4465320"/>
            <a:ext cx="2943860" cy="574040"/>
          </a:xfrm>
          <a:custGeom>
            <a:avLst/>
            <a:gdLst/>
            <a:ahLst/>
            <a:cxnLst/>
            <a:rect l="l" t="t" r="r" b="b"/>
            <a:pathLst>
              <a:path w="2943860" h="574039">
                <a:moveTo>
                  <a:pt x="2943860" y="0"/>
                </a:moveTo>
                <a:lnTo>
                  <a:pt x="0" y="0"/>
                </a:lnTo>
                <a:lnTo>
                  <a:pt x="0" y="574039"/>
                </a:lnTo>
                <a:lnTo>
                  <a:pt x="2943860" y="574039"/>
                </a:lnTo>
                <a:lnTo>
                  <a:pt x="2943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49605" y="4490720"/>
            <a:ext cx="243586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0">
                <a:latin typeface="Arial"/>
                <a:cs typeface="Arial"/>
              </a:rPr>
              <a:t>Kamu </a:t>
            </a:r>
            <a:r>
              <a:rPr dirty="0" sz="1400" spc="-20">
                <a:latin typeface="Arial"/>
                <a:cs typeface="Arial"/>
              </a:rPr>
              <a:t>seperti </a:t>
            </a:r>
            <a:r>
              <a:rPr dirty="0" sz="1400" spc="-60">
                <a:latin typeface="Arial"/>
                <a:cs typeface="Arial"/>
              </a:rPr>
              <a:t>kecoa </a:t>
            </a:r>
            <a:r>
              <a:rPr dirty="0" sz="1400" spc="-35">
                <a:latin typeface="Arial"/>
                <a:cs typeface="Arial"/>
              </a:rPr>
              <a:t>busuk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yang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5">
                <a:latin typeface="Arial"/>
                <a:cs typeface="Arial"/>
              </a:rPr>
              <a:t>harus </a:t>
            </a:r>
            <a:r>
              <a:rPr dirty="0" sz="1400" spc="-15">
                <a:latin typeface="Arial"/>
                <a:cs typeface="Arial"/>
              </a:rPr>
              <a:t>diusir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jauh-jauh.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1400" y="4465320"/>
            <a:ext cx="3139440" cy="574040"/>
          </a:xfrm>
          <a:custGeom>
            <a:avLst/>
            <a:gdLst/>
            <a:ahLst/>
            <a:cxnLst/>
            <a:rect l="l" t="t" r="r" b="b"/>
            <a:pathLst>
              <a:path w="3139440" h="574039">
                <a:moveTo>
                  <a:pt x="3139440" y="0"/>
                </a:moveTo>
                <a:lnTo>
                  <a:pt x="0" y="0"/>
                </a:lnTo>
                <a:lnTo>
                  <a:pt x="0" y="574039"/>
                </a:lnTo>
                <a:lnTo>
                  <a:pt x="3139440" y="574039"/>
                </a:lnTo>
                <a:lnTo>
                  <a:pt x="31394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660775" y="4490720"/>
            <a:ext cx="27419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>
                <a:latin typeface="Arial"/>
                <a:cs typeface="Arial"/>
              </a:rPr>
              <a:t>Dasar </a:t>
            </a:r>
            <a:r>
              <a:rPr dirty="0" sz="1400" spc="-30">
                <a:latin typeface="Arial"/>
                <a:cs typeface="Arial"/>
              </a:rPr>
              <a:t>penista </a:t>
            </a:r>
            <a:r>
              <a:rPr dirty="0" sz="1400" spc="-75">
                <a:latin typeface="Arial"/>
                <a:cs typeface="Arial"/>
              </a:rPr>
              <a:t>agama! </a:t>
            </a:r>
            <a:r>
              <a:rPr dirty="0" sz="1400" spc="-55">
                <a:latin typeface="Arial"/>
                <a:cs typeface="Arial"/>
              </a:rPr>
              <a:t>Apakah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kamu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5">
                <a:latin typeface="Arial"/>
                <a:cs typeface="Arial"/>
              </a:rPr>
              <a:t>masih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waras?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237" y="679196"/>
            <a:ext cx="7791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 spc="-5">
                <a:latin typeface="Arial"/>
                <a:cs typeface="Arial"/>
              </a:rPr>
              <a:t>eg</a:t>
            </a:r>
            <a:r>
              <a:rPr dirty="0" sz="1400" spc="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237" y="887031"/>
            <a:ext cx="643572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100"/>
              </a:spcBef>
              <a:buClr>
                <a:srgbClr val="007AB8"/>
              </a:buClr>
              <a:buFont typeface="Wingdings"/>
              <a:buChar char=""/>
              <a:tabLst>
                <a:tab pos="299720" algn="l"/>
                <a:tab pos="300355" algn="l"/>
              </a:tabLst>
            </a:pPr>
            <a:r>
              <a:rPr dirty="0" sz="1400" spc="-15">
                <a:latin typeface="Arial"/>
                <a:cs typeface="Arial"/>
              </a:rPr>
              <a:t>Murid </a:t>
            </a:r>
            <a:r>
              <a:rPr dirty="0" sz="1400" spc="-75">
                <a:latin typeface="Arial"/>
                <a:cs typeface="Arial"/>
              </a:rPr>
              <a:t>membaca </a:t>
            </a:r>
            <a:r>
              <a:rPr dirty="0" sz="1400" spc="-45">
                <a:latin typeface="Arial"/>
                <a:cs typeface="Arial"/>
              </a:rPr>
              <a:t>ujaran </a:t>
            </a:r>
            <a:r>
              <a:rPr dirty="0" sz="1400" spc="-50">
                <a:latin typeface="Arial"/>
                <a:cs typeface="Arial"/>
              </a:rPr>
              <a:t>kebencian </a:t>
            </a:r>
            <a:r>
              <a:rPr dirty="0" sz="1400" spc="-20">
                <a:latin typeface="Arial"/>
                <a:cs typeface="Arial"/>
              </a:rPr>
              <a:t>tersebut </a:t>
            </a:r>
            <a:r>
              <a:rPr dirty="0" sz="1400" spc="-50">
                <a:latin typeface="Arial"/>
                <a:cs typeface="Arial"/>
              </a:rPr>
              <a:t>dalam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hati</a:t>
            </a:r>
            <a:endParaRPr sz="1400">
              <a:latin typeface="Arial"/>
              <a:cs typeface="Arial"/>
            </a:endParaRPr>
          </a:p>
          <a:p>
            <a:pPr marL="299720" marR="5080" indent="-287655">
              <a:lnSpc>
                <a:spcPct val="100000"/>
              </a:lnSpc>
              <a:spcBef>
                <a:spcPts val="5"/>
              </a:spcBef>
              <a:buClr>
                <a:srgbClr val="007AB8"/>
              </a:buClr>
              <a:buFont typeface="Wingdings"/>
              <a:buChar char=""/>
              <a:tabLst>
                <a:tab pos="299720" algn="l"/>
                <a:tab pos="300355" algn="l"/>
              </a:tabLst>
            </a:pPr>
            <a:r>
              <a:rPr dirty="0" sz="1400" spc="-15">
                <a:latin typeface="Arial"/>
                <a:cs typeface="Arial"/>
              </a:rPr>
              <a:t>Murid </a:t>
            </a:r>
            <a:r>
              <a:rPr dirty="0" sz="1400" spc="-45">
                <a:latin typeface="Arial"/>
                <a:cs typeface="Arial"/>
              </a:rPr>
              <a:t>memberikan respons </a:t>
            </a:r>
            <a:r>
              <a:rPr dirty="0" sz="1400" spc="-70">
                <a:latin typeface="Arial"/>
                <a:cs typeface="Arial"/>
              </a:rPr>
              <a:t>akan </a:t>
            </a:r>
            <a:r>
              <a:rPr dirty="0" sz="1400" spc="-40">
                <a:latin typeface="Arial"/>
                <a:cs typeface="Arial"/>
              </a:rPr>
              <a:t>ujaran </a:t>
            </a:r>
            <a:r>
              <a:rPr dirty="0" sz="1400" spc="-50">
                <a:latin typeface="Arial"/>
                <a:cs typeface="Arial"/>
              </a:rPr>
              <a:t>kebencian </a:t>
            </a:r>
            <a:r>
              <a:rPr dirty="0" sz="1400" spc="-20">
                <a:latin typeface="Arial"/>
                <a:cs typeface="Arial"/>
              </a:rPr>
              <a:t>tersebut </a:t>
            </a:r>
            <a:r>
              <a:rPr dirty="0" sz="1400" spc="-50">
                <a:latin typeface="Arial"/>
                <a:cs typeface="Arial"/>
              </a:rPr>
              <a:t>dan membagikan  </a:t>
            </a:r>
            <a:r>
              <a:rPr dirty="0" sz="1400" spc="-55">
                <a:latin typeface="Arial"/>
                <a:cs typeface="Arial"/>
              </a:rPr>
              <a:t>pengalaman </a:t>
            </a:r>
            <a:r>
              <a:rPr dirty="0" sz="1400" spc="-70">
                <a:latin typeface="Arial"/>
                <a:cs typeface="Arial"/>
              </a:rPr>
              <a:t>akan </a:t>
            </a:r>
            <a:r>
              <a:rPr dirty="0" sz="1400" spc="-40">
                <a:latin typeface="Arial"/>
                <a:cs typeface="Arial"/>
              </a:rPr>
              <a:t>ujaran </a:t>
            </a:r>
            <a:r>
              <a:rPr dirty="0" sz="1400" spc="-50">
                <a:latin typeface="Arial"/>
                <a:cs typeface="Arial"/>
              </a:rPr>
              <a:t>kebencian yang </a:t>
            </a:r>
            <a:r>
              <a:rPr dirty="0" sz="1400" spc="-40">
                <a:latin typeface="Arial"/>
                <a:cs typeface="Arial"/>
              </a:rPr>
              <a:t>pernah </a:t>
            </a:r>
            <a:r>
              <a:rPr dirty="0" sz="1400" spc="-55">
                <a:latin typeface="Arial"/>
                <a:cs typeface="Arial"/>
              </a:rPr>
              <a:t>mereka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dengar</a:t>
            </a:r>
            <a:endParaRPr sz="1400">
              <a:latin typeface="Arial"/>
              <a:cs typeface="Arial"/>
            </a:endParaRPr>
          </a:p>
          <a:p>
            <a:pPr marL="299720" indent="-287655">
              <a:lnSpc>
                <a:spcPct val="100000"/>
              </a:lnSpc>
              <a:buClr>
                <a:srgbClr val="007AB8"/>
              </a:buClr>
              <a:buFont typeface="Wingdings"/>
              <a:buChar char=""/>
              <a:tabLst>
                <a:tab pos="299720" algn="l"/>
                <a:tab pos="300355" algn="l"/>
              </a:tabLst>
            </a:pPr>
            <a:r>
              <a:rPr dirty="0" sz="1400" spc="-15">
                <a:latin typeface="Arial"/>
                <a:cs typeface="Arial"/>
              </a:rPr>
              <a:t>Murid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mendiskusikan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secara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berpasangan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akan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pertanyaan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sebagai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berikut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82765" y="1741423"/>
            <a:ext cx="6858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1400" spc="-65">
                <a:solidFill>
                  <a:srgbClr val="393E50"/>
                </a:solidFill>
                <a:latin typeface="Arial"/>
                <a:cs typeface="Arial"/>
              </a:rPr>
              <a:t>e</a:t>
            </a:r>
            <a:r>
              <a:rPr dirty="0" sz="1400" spc="-90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b</a:t>
            </a:r>
            <a:r>
              <a:rPr dirty="0" sz="1400" spc="-15">
                <a:solidFill>
                  <a:srgbClr val="393E50"/>
                </a:solidFill>
                <a:latin typeface="Arial"/>
                <a:cs typeface="Arial"/>
              </a:rPr>
              <a:t>eri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0237" y="1741423"/>
            <a:ext cx="5641340" cy="1259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7520" marR="5080" indent="-228600">
              <a:lnSpc>
                <a:spcPct val="100000"/>
              </a:lnSpc>
              <a:spcBef>
                <a:spcPts val="100"/>
              </a:spcBef>
              <a:buClr>
                <a:srgbClr val="007AB8"/>
              </a:buClr>
              <a:buSzPct val="85714"/>
              <a:buAutoNum type="arabicPeriod"/>
              <a:tabLst>
                <a:tab pos="478155" algn="l"/>
                <a:tab pos="1186180" algn="l"/>
                <a:tab pos="1730375" algn="l"/>
                <a:tab pos="2461895" algn="l"/>
                <a:tab pos="2987675" algn="l"/>
                <a:tab pos="3444875" algn="l"/>
                <a:tab pos="3871595" algn="l"/>
                <a:tab pos="4562475" algn="l"/>
                <a:tab pos="5063490" algn="l"/>
              </a:tabLst>
            </a:pPr>
            <a:r>
              <a:rPr dirty="0" sz="1400" spc="-60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p</a:t>
            </a:r>
            <a:r>
              <a:rPr dirty="0" sz="1400" spc="-105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b</a:t>
            </a:r>
            <a:r>
              <a:rPr dirty="0" sz="1400" spc="20">
                <a:solidFill>
                  <a:srgbClr val="393E50"/>
                </a:solidFill>
                <a:latin typeface="Arial"/>
                <a:cs typeface="Arial"/>
              </a:rPr>
              <a:t>i</a:t>
            </a:r>
            <a:r>
              <a:rPr dirty="0" sz="1400" spc="30">
                <a:solidFill>
                  <a:srgbClr val="393E50"/>
                </a:solidFill>
                <a:latin typeface="Arial"/>
                <a:cs typeface="Arial"/>
              </a:rPr>
              <a:t>l</a:t>
            </a:r>
            <a:r>
              <a:rPr dirty="0" sz="1400" spc="-95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	</a:t>
            </a:r>
            <a:r>
              <a:rPr dirty="0" sz="1400" spc="-60">
                <a:solidFill>
                  <a:srgbClr val="393E50"/>
                </a:solidFill>
                <a:latin typeface="Arial"/>
                <a:cs typeface="Arial"/>
              </a:rPr>
              <a:t>k</a:t>
            </a:r>
            <a:r>
              <a:rPr dirty="0" sz="1400" spc="-70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400" spc="-70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1400" spc="-40">
                <a:solidFill>
                  <a:srgbClr val="393E50"/>
                </a:solidFill>
                <a:latin typeface="Arial"/>
                <a:cs typeface="Arial"/>
              </a:rPr>
              <a:t>u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	</a:t>
            </a:r>
            <a:r>
              <a:rPr dirty="0" sz="1400" spc="-70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1400" spc="-45">
                <a:solidFill>
                  <a:srgbClr val="393E50"/>
                </a:solidFill>
                <a:latin typeface="Arial"/>
                <a:cs typeface="Arial"/>
              </a:rPr>
              <a:t>enj</a:t>
            </a:r>
            <a:r>
              <a:rPr dirty="0" sz="1400" spc="-65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d</a:t>
            </a:r>
            <a:r>
              <a:rPr dirty="0" sz="1400" spc="25">
                <a:solidFill>
                  <a:srgbClr val="393E50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	</a:t>
            </a:r>
            <a:r>
              <a:rPr dirty="0" sz="1400" spc="-85">
                <a:solidFill>
                  <a:srgbClr val="393E50"/>
                </a:solidFill>
                <a:latin typeface="Arial"/>
                <a:cs typeface="Arial"/>
              </a:rPr>
              <a:t>s</a:t>
            </a:r>
            <a:r>
              <a:rPr dirty="0" sz="1400" spc="-105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400" spc="-35">
                <a:solidFill>
                  <a:srgbClr val="393E50"/>
                </a:solidFill>
                <a:latin typeface="Arial"/>
                <a:cs typeface="Arial"/>
              </a:rPr>
              <a:t>la</a:t>
            </a:r>
            <a:r>
              <a:rPr dirty="0" sz="1400" spc="-45">
                <a:solidFill>
                  <a:srgbClr val="393E50"/>
                </a:solidFill>
                <a:latin typeface="Arial"/>
                <a:cs typeface="Arial"/>
              </a:rPr>
              <a:t>h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	</a:t>
            </a:r>
            <a:r>
              <a:rPr dirty="0" sz="1400" spc="-65">
                <a:solidFill>
                  <a:srgbClr val="393E50"/>
                </a:solidFill>
                <a:latin typeface="Arial"/>
                <a:cs typeface="Arial"/>
              </a:rPr>
              <a:t>s</a:t>
            </a:r>
            <a:r>
              <a:rPr dirty="0" sz="1400" spc="-105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400" spc="65">
                <a:solidFill>
                  <a:srgbClr val="393E50"/>
                </a:solidFill>
                <a:latin typeface="Arial"/>
                <a:cs typeface="Arial"/>
              </a:rPr>
              <a:t>t</a:t>
            </a:r>
            <a:r>
              <a:rPr dirty="0" sz="1400" spc="-40">
                <a:solidFill>
                  <a:srgbClr val="393E50"/>
                </a:solidFill>
                <a:latin typeface="Arial"/>
                <a:cs typeface="Arial"/>
              </a:rPr>
              <a:t>u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	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d</a:t>
            </a:r>
            <a:r>
              <a:rPr dirty="0" sz="1400" spc="-30">
                <a:solidFill>
                  <a:srgbClr val="393E50"/>
                </a:solidFill>
                <a:latin typeface="Arial"/>
                <a:cs typeface="Arial"/>
              </a:rPr>
              <a:t>ar</a:t>
            </a:r>
            <a:r>
              <a:rPr dirty="0" sz="1400" spc="-15">
                <a:solidFill>
                  <a:srgbClr val="393E50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	</a:t>
            </a:r>
            <a:r>
              <a:rPr dirty="0" sz="1400" spc="-70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1400" spc="-40">
                <a:solidFill>
                  <a:srgbClr val="393E50"/>
                </a:solidFill>
                <a:latin typeface="Arial"/>
                <a:cs typeface="Arial"/>
              </a:rPr>
              <a:t>ere</a:t>
            </a:r>
            <a:r>
              <a:rPr dirty="0" sz="1400" spc="-30">
                <a:solidFill>
                  <a:srgbClr val="393E50"/>
                </a:solidFill>
                <a:latin typeface="Arial"/>
                <a:cs typeface="Arial"/>
              </a:rPr>
              <a:t>k</a:t>
            </a:r>
            <a:r>
              <a:rPr dirty="0" sz="1400" spc="-95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	</a:t>
            </a:r>
            <a:r>
              <a:rPr dirty="0" sz="1400" spc="-65">
                <a:solidFill>
                  <a:srgbClr val="393E50"/>
                </a:solidFill>
                <a:latin typeface="Arial"/>
                <a:cs typeface="Arial"/>
              </a:rPr>
              <a:t>ya</a:t>
            </a:r>
            <a:r>
              <a:rPr dirty="0" sz="1400" spc="-50">
                <a:solidFill>
                  <a:srgbClr val="393E50"/>
                </a:solidFill>
                <a:latin typeface="Arial"/>
                <a:cs typeface="Arial"/>
              </a:rPr>
              <a:t>n</a:t>
            </a:r>
            <a:r>
              <a:rPr dirty="0" sz="1400" spc="5">
                <a:solidFill>
                  <a:srgbClr val="393E50"/>
                </a:solidFill>
                <a:latin typeface="Arial"/>
                <a:cs typeface="Arial"/>
              </a:rPr>
              <a:t>g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	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d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i</a:t>
            </a:r>
            <a:r>
              <a:rPr dirty="0" sz="1400" spc="-35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1400" spc="10">
                <a:solidFill>
                  <a:srgbClr val="393E50"/>
                </a:solidFill>
                <a:latin typeface="Arial"/>
                <a:cs typeface="Arial"/>
              </a:rPr>
              <a:t>in</a:t>
            </a:r>
            <a:r>
              <a:rPr dirty="0" sz="1400" spc="15">
                <a:solidFill>
                  <a:srgbClr val="393E50"/>
                </a:solidFill>
                <a:latin typeface="Arial"/>
                <a:cs typeface="Arial"/>
              </a:rPr>
              <a:t>t</a:t>
            </a:r>
            <a:r>
              <a:rPr dirty="0" sz="1400" spc="-65">
                <a:solidFill>
                  <a:srgbClr val="393E50"/>
                </a:solidFill>
                <a:latin typeface="Arial"/>
                <a:cs typeface="Arial"/>
              </a:rPr>
              <a:t>a  </a:t>
            </a:r>
            <a:r>
              <a:rPr dirty="0" sz="1400" spc="-35">
                <a:solidFill>
                  <a:srgbClr val="393E50"/>
                </a:solidFill>
                <a:latin typeface="Arial"/>
                <a:cs typeface="Arial"/>
              </a:rPr>
              <a:t>komentar, </a:t>
            </a:r>
            <a:r>
              <a:rPr dirty="0" sz="1400" spc="-65">
                <a:solidFill>
                  <a:srgbClr val="393E50"/>
                </a:solidFill>
                <a:latin typeface="Arial"/>
                <a:cs typeface="Arial"/>
              </a:rPr>
              <a:t>apa </a:t>
            </a:r>
            <a:r>
              <a:rPr dirty="0" sz="1400" spc="-50">
                <a:solidFill>
                  <a:srgbClr val="393E50"/>
                </a:solidFill>
                <a:latin typeface="Arial"/>
                <a:cs typeface="Arial"/>
              </a:rPr>
              <a:t>yang </a:t>
            </a:r>
            <a:r>
              <a:rPr dirty="0" sz="1400" spc="-70">
                <a:solidFill>
                  <a:srgbClr val="393E50"/>
                </a:solidFill>
                <a:latin typeface="Arial"/>
                <a:cs typeface="Arial"/>
              </a:rPr>
              <a:t>akan </a:t>
            </a:r>
            <a:r>
              <a:rPr dirty="0" sz="1400" spc="-60">
                <a:solidFill>
                  <a:srgbClr val="393E50"/>
                </a:solidFill>
                <a:latin typeface="Arial"/>
                <a:cs typeface="Arial"/>
              </a:rPr>
              <a:t>kamu</a:t>
            </a:r>
            <a:r>
              <a:rPr dirty="0" sz="1400" spc="-229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393E50"/>
                </a:solidFill>
                <a:latin typeface="Arial"/>
                <a:cs typeface="Arial"/>
              </a:rPr>
              <a:t>lakukan?</a:t>
            </a:r>
            <a:endParaRPr sz="1400">
              <a:latin typeface="Arial"/>
              <a:cs typeface="Arial"/>
            </a:endParaRPr>
          </a:p>
          <a:p>
            <a:pPr marL="477520" indent="-229235">
              <a:lnSpc>
                <a:spcPct val="100000"/>
              </a:lnSpc>
              <a:buClr>
                <a:srgbClr val="007AB8"/>
              </a:buClr>
              <a:buSzPct val="85714"/>
              <a:buAutoNum type="arabicPeriod"/>
              <a:tabLst>
                <a:tab pos="478155" algn="l"/>
              </a:tabLst>
            </a:pPr>
            <a:r>
              <a:rPr dirty="0" sz="1400" spc="-55">
                <a:solidFill>
                  <a:srgbClr val="393E50"/>
                </a:solidFill>
                <a:latin typeface="Arial"/>
                <a:cs typeface="Arial"/>
              </a:rPr>
              <a:t>Mengapa </a:t>
            </a:r>
            <a:r>
              <a:rPr dirty="0" sz="1400" spc="-45">
                <a:solidFill>
                  <a:srgbClr val="393E50"/>
                </a:solidFill>
                <a:latin typeface="Arial"/>
                <a:cs typeface="Arial"/>
              </a:rPr>
              <a:t>ujaran </a:t>
            </a:r>
            <a:r>
              <a:rPr dirty="0" sz="1400" spc="-50">
                <a:solidFill>
                  <a:srgbClr val="393E50"/>
                </a:solidFill>
                <a:latin typeface="Arial"/>
                <a:cs typeface="Arial"/>
              </a:rPr>
              <a:t>kebencian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tersebut </a:t>
            </a:r>
            <a:r>
              <a:rPr dirty="0" sz="1400" spc="-15">
                <a:solidFill>
                  <a:srgbClr val="393E50"/>
                </a:solidFill>
                <a:latin typeface="Arial"/>
                <a:cs typeface="Arial"/>
              </a:rPr>
              <a:t>dibuat? </a:t>
            </a:r>
            <a:r>
              <a:rPr dirty="0" sz="1400" spc="-50">
                <a:solidFill>
                  <a:srgbClr val="393E50"/>
                </a:solidFill>
                <a:latin typeface="Arial"/>
                <a:cs typeface="Arial"/>
              </a:rPr>
              <a:t>Apa</a:t>
            </a:r>
            <a:r>
              <a:rPr dirty="0" sz="1400" spc="8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393E50"/>
                </a:solidFill>
                <a:latin typeface="Arial"/>
                <a:cs typeface="Arial"/>
              </a:rPr>
              <a:t>tujuannya?</a:t>
            </a:r>
            <a:endParaRPr sz="1400">
              <a:latin typeface="Arial"/>
              <a:cs typeface="Arial"/>
            </a:endParaRPr>
          </a:p>
          <a:p>
            <a:pPr marL="299720" indent="-287655">
              <a:lnSpc>
                <a:spcPct val="100000"/>
              </a:lnSpc>
              <a:buClr>
                <a:srgbClr val="007AB8"/>
              </a:buClr>
              <a:buFont typeface="Wingdings"/>
              <a:buChar char=""/>
              <a:tabLst>
                <a:tab pos="299720" algn="l"/>
                <a:tab pos="300355" algn="l"/>
              </a:tabLst>
            </a:pPr>
            <a:r>
              <a:rPr dirty="0" sz="1400" spc="-15">
                <a:solidFill>
                  <a:srgbClr val="393E50"/>
                </a:solidFill>
                <a:latin typeface="Arial"/>
                <a:cs typeface="Arial"/>
              </a:rPr>
              <a:t>Murid </a:t>
            </a:r>
            <a:r>
              <a:rPr dirty="0" sz="1400" spc="-45">
                <a:solidFill>
                  <a:srgbClr val="393E50"/>
                </a:solidFill>
                <a:latin typeface="Arial"/>
                <a:cs typeface="Arial"/>
              </a:rPr>
              <a:t>memberikan </a:t>
            </a:r>
            <a:r>
              <a:rPr dirty="0" sz="1400" spc="-40">
                <a:solidFill>
                  <a:srgbClr val="393E50"/>
                </a:solidFill>
                <a:latin typeface="Arial"/>
                <a:cs typeface="Arial"/>
              </a:rPr>
              <a:t>kesimpulan </a:t>
            </a:r>
            <a:r>
              <a:rPr dirty="0" sz="1400" spc="-35">
                <a:solidFill>
                  <a:srgbClr val="393E50"/>
                </a:solidFill>
                <a:latin typeface="Arial"/>
                <a:cs typeface="Arial"/>
              </a:rPr>
              <a:t>hasil </a:t>
            </a:r>
            <a:r>
              <a:rPr dirty="0" sz="1400" spc="-30">
                <a:solidFill>
                  <a:srgbClr val="393E50"/>
                </a:solidFill>
                <a:latin typeface="Arial"/>
                <a:cs typeface="Arial"/>
              </a:rPr>
              <a:t>diskusi</a:t>
            </a:r>
            <a:r>
              <a:rPr dirty="0" sz="1400" spc="29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393E50"/>
                </a:solidFill>
                <a:latin typeface="Arial"/>
                <a:cs typeface="Arial"/>
              </a:rPr>
              <a:t>berpasangan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Contoh ujaran</a:t>
            </a:r>
            <a:r>
              <a:rPr dirty="0" sz="14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kebencian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C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3560" y="4911725"/>
            <a:ext cx="1847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0">
                <a:solidFill>
                  <a:srgbClr val="007AB8"/>
                </a:solidFill>
                <a:latin typeface="Verdana"/>
                <a:cs typeface="Verdana"/>
              </a:rPr>
              <a:t>23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800" y="180339"/>
              <a:ext cx="541020" cy="1216660"/>
            </a:xfrm>
            <a:custGeom>
              <a:avLst/>
              <a:gdLst/>
              <a:ahLst/>
              <a:cxnLst/>
              <a:rect l="l" t="t" r="r" b="b"/>
              <a:pathLst>
                <a:path w="541019" h="1216660">
                  <a:moveTo>
                    <a:pt x="264147" y="50419"/>
                  </a:moveTo>
                  <a:lnTo>
                    <a:pt x="263004" y="43053"/>
                  </a:lnTo>
                  <a:lnTo>
                    <a:pt x="263004" y="39370"/>
                  </a:lnTo>
                  <a:lnTo>
                    <a:pt x="260731" y="35687"/>
                  </a:lnTo>
                  <a:lnTo>
                    <a:pt x="258457" y="30226"/>
                  </a:lnTo>
                  <a:lnTo>
                    <a:pt x="256171" y="28321"/>
                  </a:lnTo>
                  <a:lnTo>
                    <a:pt x="253911" y="24638"/>
                  </a:lnTo>
                  <a:lnTo>
                    <a:pt x="250494" y="24638"/>
                  </a:lnTo>
                  <a:lnTo>
                    <a:pt x="248221" y="22860"/>
                  </a:lnTo>
                  <a:lnTo>
                    <a:pt x="243662" y="24638"/>
                  </a:lnTo>
                  <a:lnTo>
                    <a:pt x="241388" y="24638"/>
                  </a:lnTo>
                  <a:lnTo>
                    <a:pt x="237972" y="28321"/>
                  </a:lnTo>
                  <a:lnTo>
                    <a:pt x="235699" y="30226"/>
                  </a:lnTo>
                  <a:lnTo>
                    <a:pt x="234556" y="35687"/>
                  </a:lnTo>
                  <a:lnTo>
                    <a:pt x="232295" y="39370"/>
                  </a:lnTo>
                  <a:lnTo>
                    <a:pt x="231152" y="43053"/>
                  </a:lnTo>
                  <a:lnTo>
                    <a:pt x="231152" y="56007"/>
                  </a:lnTo>
                  <a:lnTo>
                    <a:pt x="232295" y="59690"/>
                  </a:lnTo>
                  <a:lnTo>
                    <a:pt x="234556" y="63373"/>
                  </a:lnTo>
                  <a:lnTo>
                    <a:pt x="235699" y="68834"/>
                  </a:lnTo>
                  <a:lnTo>
                    <a:pt x="237972" y="72517"/>
                  </a:lnTo>
                  <a:lnTo>
                    <a:pt x="241388" y="74422"/>
                  </a:lnTo>
                  <a:lnTo>
                    <a:pt x="243662" y="76200"/>
                  </a:lnTo>
                  <a:lnTo>
                    <a:pt x="250494" y="76200"/>
                  </a:lnTo>
                  <a:lnTo>
                    <a:pt x="253911" y="74422"/>
                  </a:lnTo>
                  <a:lnTo>
                    <a:pt x="256171" y="72517"/>
                  </a:lnTo>
                  <a:lnTo>
                    <a:pt x="258457" y="68834"/>
                  </a:lnTo>
                  <a:lnTo>
                    <a:pt x="260731" y="63373"/>
                  </a:lnTo>
                  <a:lnTo>
                    <a:pt x="263004" y="59690"/>
                  </a:lnTo>
                  <a:lnTo>
                    <a:pt x="263004" y="56007"/>
                  </a:lnTo>
                  <a:lnTo>
                    <a:pt x="264147" y="50419"/>
                  </a:lnTo>
                  <a:close/>
                </a:path>
                <a:path w="541019" h="1216660">
                  <a:moveTo>
                    <a:pt x="355600" y="49149"/>
                  </a:moveTo>
                  <a:lnTo>
                    <a:pt x="353390" y="29210"/>
                  </a:lnTo>
                  <a:lnTo>
                    <a:pt x="346773" y="14605"/>
                  </a:lnTo>
                  <a:lnTo>
                    <a:pt x="337959" y="3683"/>
                  </a:lnTo>
                  <a:lnTo>
                    <a:pt x="326936" y="0"/>
                  </a:lnTo>
                  <a:lnTo>
                    <a:pt x="314820" y="3683"/>
                  </a:lnTo>
                  <a:lnTo>
                    <a:pt x="306006" y="14605"/>
                  </a:lnTo>
                  <a:lnTo>
                    <a:pt x="299389" y="29210"/>
                  </a:lnTo>
                  <a:lnTo>
                    <a:pt x="297180" y="49149"/>
                  </a:lnTo>
                  <a:lnTo>
                    <a:pt x="299389" y="67437"/>
                  </a:lnTo>
                  <a:lnTo>
                    <a:pt x="306006" y="81915"/>
                  </a:lnTo>
                  <a:lnTo>
                    <a:pt x="310413" y="89281"/>
                  </a:lnTo>
                  <a:lnTo>
                    <a:pt x="314820" y="92837"/>
                  </a:lnTo>
                  <a:lnTo>
                    <a:pt x="320319" y="96520"/>
                  </a:lnTo>
                  <a:lnTo>
                    <a:pt x="332460" y="96520"/>
                  </a:lnTo>
                  <a:lnTo>
                    <a:pt x="355600" y="49149"/>
                  </a:lnTo>
                  <a:close/>
                </a:path>
                <a:path w="541019" h="1216660">
                  <a:moveTo>
                    <a:pt x="541020" y="1111250"/>
                  </a:moveTo>
                  <a:lnTo>
                    <a:pt x="513524" y="1064920"/>
                  </a:lnTo>
                  <a:lnTo>
                    <a:pt x="439699" y="1029017"/>
                  </a:lnTo>
                  <a:lnTo>
                    <a:pt x="389470" y="1016571"/>
                  </a:lnTo>
                  <a:lnTo>
                    <a:pt x="332536" y="1008634"/>
                  </a:lnTo>
                  <a:lnTo>
                    <a:pt x="270510" y="1005840"/>
                  </a:lnTo>
                  <a:lnTo>
                    <a:pt x="208483" y="1008634"/>
                  </a:lnTo>
                  <a:lnTo>
                    <a:pt x="151536" y="1016571"/>
                  </a:lnTo>
                  <a:lnTo>
                    <a:pt x="101307" y="1029017"/>
                  </a:lnTo>
                  <a:lnTo>
                    <a:pt x="59423" y="1045349"/>
                  </a:lnTo>
                  <a:lnTo>
                    <a:pt x="7137" y="1087107"/>
                  </a:lnTo>
                  <a:lnTo>
                    <a:pt x="0" y="1111250"/>
                  </a:lnTo>
                  <a:lnTo>
                    <a:pt x="7137" y="1135405"/>
                  </a:lnTo>
                  <a:lnTo>
                    <a:pt x="59423" y="1177163"/>
                  </a:lnTo>
                  <a:lnTo>
                    <a:pt x="101307" y="1193495"/>
                  </a:lnTo>
                  <a:lnTo>
                    <a:pt x="151536" y="1205941"/>
                  </a:lnTo>
                  <a:lnTo>
                    <a:pt x="208483" y="1213878"/>
                  </a:lnTo>
                  <a:lnTo>
                    <a:pt x="270510" y="1216660"/>
                  </a:lnTo>
                  <a:lnTo>
                    <a:pt x="332536" y="1213878"/>
                  </a:lnTo>
                  <a:lnTo>
                    <a:pt x="389470" y="1205941"/>
                  </a:lnTo>
                  <a:lnTo>
                    <a:pt x="439699" y="1193495"/>
                  </a:lnTo>
                  <a:lnTo>
                    <a:pt x="481584" y="1177163"/>
                  </a:lnTo>
                  <a:lnTo>
                    <a:pt x="533869" y="1135405"/>
                  </a:lnTo>
                  <a:lnTo>
                    <a:pt x="541020" y="111125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0100" y="1224280"/>
              <a:ext cx="317461" cy="121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8200" y="756919"/>
              <a:ext cx="271780" cy="515620"/>
            </a:xfrm>
            <a:custGeom>
              <a:avLst/>
              <a:gdLst/>
              <a:ahLst/>
              <a:cxnLst/>
              <a:rect l="l" t="t" r="r" b="b"/>
              <a:pathLst>
                <a:path w="271780" h="515619">
                  <a:moveTo>
                    <a:pt x="4724" y="0"/>
                  </a:moveTo>
                  <a:lnTo>
                    <a:pt x="0" y="260222"/>
                  </a:lnTo>
                  <a:lnTo>
                    <a:pt x="791" y="279074"/>
                  </a:lnTo>
                  <a:lnTo>
                    <a:pt x="6334" y="307212"/>
                  </a:lnTo>
                  <a:lnTo>
                    <a:pt x="21377" y="364307"/>
                  </a:lnTo>
                  <a:lnTo>
                    <a:pt x="50672" y="470026"/>
                  </a:lnTo>
                  <a:lnTo>
                    <a:pt x="63171" y="474069"/>
                  </a:lnTo>
                  <a:lnTo>
                    <a:pt x="76601" y="475694"/>
                  </a:lnTo>
                  <a:lnTo>
                    <a:pt x="90186" y="474866"/>
                  </a:lnTo>
                  <a:lnTo>
                    <a:pt x="103149" y="471550"/>
                  </a:lnTo>
                  <a:lnTo>
                    <a:pt x="104833" y="449633"/>
                  </a:lnTo>
                  <a:lnTo>
                    <a:pt x="108124" y="399367"/>
                  </a:lnTo>
                  <a:lnTo>
                    <a:pt x="110382" y="343981"/>
                  </a:lnTo>
                  <a:lnTo>
                    <a:pt x="108965" y="306704"/>
                  </a:lnTo>
                  <a:lnTo>
                    <a:pt x="106883" y="297019"/>
                  </a:lnTo>
                  <a:lnTo>
                    <a:pt x="104047" y="287416"/>
                  </a:lnTo>
                  <a:lnTo>
                    <a:pt x="100464" y="277933"/>
                  </a:lnTo>
                  <a:lnTo>
                    <a:pt x="96138" y="268604"/>
                  </a:lnTo>
                  <a:lnTo>
                    <a:pt x="116281" y="100710"/>
                  </a:lnTo>
                  <a:lnTo>
                    <a:pt x="124155" y="100329"/>
                  </a:lnTo>
                  <a:lnTo>
                    <a:pt x="134775" y="178673"/>
                  </a:lnTo>
                  <a:lnTo>
                    <a:pt x="143936" y="239258"/>
                  </a:lnTo>
                  <a:lnTo>
                    <a:pt x="152006" y="280924"/>
                  </a:lnTo>
                  <a:lnTo>
                    <a:pt x="156736" y="300614"/>
                  </a:lnTo>
                  <a:lnTo>
                    <a:pt x="161213" y="321484"/>
                  </a:lnTo>
                  <a:lnTo>
                    <a:pt x="166986" y="345378"/>
                  </a:lnTo>
                  <a:lnTo>
                    <a:pt x="175602" y="374141"/>
                  </a:lnTo>
                  <a:lnTo>
                    <a:pt x="184218" y="400139"/>
                  </a:lnTo>
                  <a:lnTo>
                    <a:pt x="219989" y="510920"/>
                  </a:lnTo>
                  <a:lnTo>
                    <a:pt x="231727" y="514421"/>
                  </a:lnTo>
                  <a:lnTo>
                    <a:pt x="244259" y="515588"/>
                  </a:lnTo>
                  <a:lnTo>
                    <a:pt x="256790" y="514421"/>
                  </a:lnTo>
                  <a:lnTo>
                    <a:pt x="268528" y="510920"/>
                  </a:lnTo>
                  <a:lnTo>
                    <a:pt x="269557" y="491922"/>
                  </a:lnTo>
                  <a:lnTo>
                    <a:pt x="271272" y="447325"/>
                  </a:lnTo>
                  <a:lnTo>
                    <a:pt x="271614" y="395728"/>
                  </a:lnTo>
                  <a:lnTo>
                    <a:pt x="268528" y="355726"/>
                  </a:lnTo>
                  <a:lnTo>
                    <a:pt x="264121" y="333716"/>
                  </a:lnTo>
                  <a:lnTo>
                    <a:pt x="260702" y="319182"/>
                  </a:lnTo>
                  <a:lnTo>
                    <a:pt x="256516" y="305649"/>
                  </a:lnTo>
                  <a:lnTo>
                    <a:pt x="249809" y="286638"/>
                  </a:lnTo>
                  <a:lnTo>
                    <a:pt x="250809" y="254523"/>
                  </a:lnTo>
                  <a:lnTo>
                    <a:pt x="252327" y="223256"/>
                  </a:lnTo>
                  <a:lnTo>
                    <a:pt x="254762" y="189737"/>
                  </a:lnTo>
                  <a:lnTo>
                    <a:pt x="266567" y="69258"/>
                  </a:lnTo>
                  <a:lnTo>
                    <a:pt x="268528" y="4470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9248" y="436880"/>
              <a:ext cx="174332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7380" y="465224"/>
              <a:ext cx="261620" cy="254000"/>
            </a:xfrm>
            <a:custGeom>
              <a:avLst/>
              <a:gdLst/>
              <a:ahLst/>
              <a:cxnLst/>
              <a:rect l="l" t="t" r="r" b="b"/>
              <a:pathLst>
                <a:path w="261619" h="254000">
                  <a:moveTo>
                    <a:pt x="250915" y="0"/>
                  </a:moveTo>
                  <a:lnTo>
                    <a:pt x="239180" y="5310"/>
                  </a:lnTo>
                  <a:lnTo>
                    <a:pt x="219066" y="31575"/>
                  </a:lnTo>
                  <a:lnTo>
                    <a:pt x="183222" y="86082"/>
                  </a:lnTo>
                  <a:lnTo>
                    <a:pt x="141282" y="145039"/>
                  </a:lnTo>
                  <a:lnTo>
                    <a:pt x="106948" y="184269"/>
                  </a:lnTo>
                  <a:lnTo>
                    <a:pt x="78979" y="210186"/>
                  </a:lnTo>
                  <a:lnTo>
                    <a:pt x="56134" y="229211"/>
                  </a:lnTo>
                  <a:lnTo>
                    <a:pt x="39798" y="236227"/>
                  </a:lnTo>
                  <a:lnTo>
                    <a:pt x="28167" y="230862"/>
                  </a:lnTo>
                  <a:lnTo>
                    <a:pt x="21209" y="221495"/>
                  </a:lnTo>
                  <a:lnTo>
                    <a:pt x="18897" y="216511"/>
                  </a:lnTo>
                  <a:lnTo>
                    <a:pt x="30107" y="206966"/>
                  </a:lnTo>
                  <a:lnTo>
                    <a:pt x="34186" y="202064"/>
                  </a:lnTo>
                  <a:lnTo>
                    <a:pt x="0" y="212955"/>
                  </a:lnTo>
                  <a:lnTo>
                    <a:pt x="21094" y="235180"/>
                  </a:lnTo>
                  <a:lnTo>
                    <a:pt x="75971" y="253595"/>
                  </a:lnTo>
                  <a:lnTo>
                    <a:pt x="115150" y="229633"/>
                  </a:lnTo>
                  <a:lnTo>
                    <a:pt x="137471" y="214780"/>
                  </a:lnTo>
                  <a:lnTo>
                    <a:pt x="151266" y="202856"/>
                  </a:lnTo>
                  <a:lnTo>
                    <a:pt x="164871" y="187682"/>
                  </a:lnTo>
                  <a:lnTo>
                    <a:pt x="183969" y="170076"/>
                  </a:lnTo>
                  <a:lnTo>
                    <a:pt x="203053" y="150661"/>
                  </a:lnTo>
                  <a:lnTo>
                    <a:pt x="223596" y="128500"/>
                  </a:lnTo>
                  <a:lnTo>
                    <a:pt x="261620" y="8358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1383" y="67792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3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8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6"/>
                  </a:lnTo>
                  <a:lnTo>
                    <a:pt x="113741" y="53574"/>
                  </a:lnTo>
                  <a:lnTo>
                    <a:pt x="125044" y="53466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6412" y="68910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20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2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2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5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38301" y="45117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4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3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1552" y="320166"/>
              <a:ext cx="287020" cy="539115"/>
            </a:xfrm>
            <a:custGeom>
              <a:avLst/>
              <a:gdLst/>
              <a:ahLst/>
              <a:cxnLst/>
              <a:rect l="l" t="t" r="r" b="b"/>
              <a:pathLst>
                <a:path w="287019" h="539115">
                  <a:moveTo>
                    <a:pt x="187807" y="67310"/>
                  </a:moveTo>
                  <a:lnTo>
                    <a:pt x="182219" y="42151"/>
                  </a:lnTo>
                  <a:lnTo>
                    <a:pt x="163207" y="21082"/>
                  </a:lnTo>
                  <a:lnTo>
                    <a:pt x="133718" y="6311"/>
                  </a:lnTo>
                  <a:lnTo>
                    <a:pt x="96672" y="0"/>
                  </a:lnTo>
                  <a:lnTo>
                    <a:pt x="62115" y="3238"/>
                  </a:lnTo>
                  <a:lnTo>
                    <a:pt x="14693" y="32473"/>
                  </a:lnTo>
                  <a:lnTo>
                    <a:pt x="1193" y="69951"/>
                  </a:lnTo>
                  <a:lnTo>
                    <a:pt x="0" y="89141"/>
                  </a:lnTo>
                  <a:lnTo>
                    <a:pt x="2679" y="110134"/>
                  </a:lnTo>
                  <a:lnTo>
                    <a:pt x="27419" y="145961"/>
                  </a:lnTo>
                  <a:lnTo>
                    <a:pt x="51219" y="152146"/>
                  </a:lnTo>
                  <a:lnTo>
                    <a:pt x="68745" y="151396"/>
                  </a:lnTo>
                  <a:lnTo>
                    <a:pt x="119011" y="140449"/>
                  </a:lnTo>
                  <a:lnTo>
                    <a:pt x="145745" y="117094"/>
                  </a:lnTo>
                  <a:lnTo>
                    <a:pt x="162598" y="107378"/>
                  </a:lnTo>
                  <a:lnTo>
                    <a:pt x="175526" y="95491"/>
                  </a:lnTo>
                  <a:lnTo>
                    <a:pt x="184073" y="81965"/>
                  </a:lnTo>
                  <a:lnTo>
                    <a:pt x="187807" y="67310"/>
                  </a:lnTo>
                  <a:close/>
                </a:path>
                <a:path w="287019" h="539115">
                  <a:moveTo>
                    <a:pt x="286994" y="368020"/>
                  </a:moveTo>
                  <a:lnTo>
                    <a:pt x="279933" y="317614"/>
                  </a:lnTo>
                  <a:lnTo>
                    <a:pt x="261061" y="260832"/>
                  </a:lnTo>
                  <a:lnTo>
                    <a:pt x="236054" y="217424"/>
                  </a:lnTo>
                  <a:lnTo>
                    <a:pt x="208775" y="208470"/>
                  </a:lnTo>
                  <a:lnTo>
                    <a:pt x="196405" y="212852"/>
                  </a:lnTo>
                  <a:lnTo>
                    <a:pt x="187769" y="218909"/>
                  </a:lnTo>
                  <a:lnTo>
                    <a:pt x="181737" y="226085"/>
                  </a:lnTo>
                  <a:lnTo>
                    <a:pt x="179298" y="235381"/>
                  </a:lnTo>
                  <a:lnTo>
                    <a:pt x="181521" y="247777"/>
                  </a:lnTo>
                  <a:lnTo>
                    <a:pt x="189001" y="266598"/>
                  </a:lnTo>
                  <a:lnTo>
                    <a:pt x="199758" y="291782"/>
                  </a:lnTo>
                  <a:lnTo>
                    <a:pt x="210858" y="319646"/>
                  </a:lnTo>
                  <a:lnTo>
                    <a:pt x="219367" y="346456"/>
                  </a:lnTo>
                  <a:lnTo>
                    <a:pt x="222059" y="367372"/>
                  </a:lnTo>
                  <a:lnTo>
                    <a:pt x="222072" y="388327"/>
                  </a:lnTo>
                  <a:lnTo>
                    <a:pt x="219392" y="409206"/>
                  </a:lnTo>
                  <a:lnTo>
                    <a:pt x="206019" y="450164"/>
                  </a:lnTo>
                  <a:lnTo>
                    <a:pt x="187350" y="489534"/>
                  </a:lnTo>
                  <a:lnTo>
                    <a:pt x="179247" y="499999"/>
                  </a:lnTo>
                  <a:lnTo>
                    <a:pt x="179311" y="510552"/>
                  </a:lnTo>
                  <a:lnTo>
                    <a:pt x="188315" y="526580"/>
                  </a:lnTo>
                  <a:lnTo>
                    <a:pt x="200291" y="538937"/>
                  </a:lnTo>
                  <a:lnTo>
                    <a:pt x="209257" y="538480"/>
                  </a:lnTo>
                  <a:lnTo>
                    <a:pt x="215303" y="527989"/>
                  </a:lnTo>
                  <a:lnTo>
                    <a:pt x="221881" y="517144"/>
                  </a:lnTo>
                  <a:lnTo>
                    <a:pt x="228028" y="507555"/>
                  </a:lnTo>
                  <a:lnTo>
                    <a:pt x="232765" y="500761"/>
                  </a:lnTo>
                  <a:lnTo>
                    <a:pt x="245681" y="483616"/>
                  </a:lnTo>
                  <a:lnTo>
                    <a:pt x="256946" y="467220"/>
                  </a:lnTo>
                  <a:lnTo>
                    <a:pt x="266585" y="450418"/>
                  </a:lnTo>
                  <a:lnTo>
                    <a:pt x="274612" y="432054"/>
                  </a:lnTo>
                  <a:lnTo>
                    <a:pt x="281381" y="410933"/>
                  </a:lnTo>
                  <a:lnTo>
                    <a:pt x="285521" y="389547"/>
                  </a:lnTo>
                  <a:lnTo>
                    <a:pt x="286994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1953" y="308356"/>
              <a:ext cx="195580" cy="128905"/>
            </a:xfrm>
            <a:custGeom>
              <a:avLst/>
              <a:gdLst/>
              <a:ahLst/>
              <a:cxnLst/>
              <a:rect l="l" t="t" r="r" b="b"/>
              <a:pathLst>
                <a:path w="195580" h="128904">
                  <a:moveTo>
                    <a:pt x="109943" y="0"/>
                  </a:moveTo>
                  <a:lnTo>
                    <a:pt x="61546" y="277"/>
                  </a:lnTo>
                  <a:lnTo>
                    <a:pt x="23139" y="8509"/>
                  </a:lnTo>
                  <a:lnTo>
                    <a:pt x="648" y="22359"/>
                  </a:lnTo>
                  <a:lnTo>
                    <a:pt x="0" y="39497"/>
                  </a:lnTo>
                  <a:lnTo>
                    <a:pt x="12395" y="52685"/>
                  </a:lnTo>
                  <a:lnTo>
                    <a:pt x="27781" y="57848"/>
                  </a:lnTo>
                  <a:lnTo>
                    <a:pt x="50206" y="57106"/>
                  </a:lnTo>
                  <a:lnTo>
                    <a:pt x="83718" y="52578"/>
                  </a:lnTo>
                  <a:lnTo>
                    <a:pt x="130353" y="46968"/>
                  </a:lnTo>
                  <a:lnTo>
                    <a:pt x="150806" y="50085"/>
                  </a:lnTo>
                  <a:lnTo>
                    <a:pt x="149494" y="66419"/>
                  </a:lnTo>
                  <a:lnTo>
                    <a:pt x="130835" y="100457"/>
                  </a:lnTo>
                  <a:lnTo>
                    <a:pt x="135394" y="128524"/>
                  </a:lnTo>
                  <a:lnTo>
                    <a:pt x="165814" y="116010"/>
                  </a:lnTo>
                  <a:lnTo>
                    <a:pt x="183522" y="98425"/>
                  </a:lnTo>
                  <a:lnTo>
                    <a:pt x="192146" y="79696"/>
                  </a:lnTo>
                  <a:lnTo>
                    <a:pt x="195313" y="63754"/>
                  </a:lnTo>
                  <a:lnTo>
                    <a:pt x="189282" y="40433"/>
                  </a:lnTo>
                  <a:lnTo>
                    <a:pt x="171411" y="20827"/>
                  </a:lnTo>
                  <a:lnTo>
                    <a:pt x="144149" y="674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4100" y="508000"/>
              <a:ext cx="12191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100" y="45211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59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1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9544" y="88328"/>
            <a:ext cx="6424930" cy="239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</a:rPr>
              <a:t>menganalisis </a:t>
            </a:r>
            <a:r>
              <a:rPr dirty="0" sz="1200" spc="-5">
                <a:solidFill>
                  <a:srgbClr val="FFFFFF"/>
                </a:solidFill>
              </a:rPr>
              <a:t>akibat </a:t>
            </a:r>
            <a:r>
              <a:rPr dirty="0" sz="1200" spc="-10">
                <a:solidFill>
                  <a:srgbClr val="FFFFFF"/>
                </a:solidFill>
              </a:rPr>
              <a:t>perundungan bagi </a:t>
            </a:r>
            <a:r>
              <a:rPr dirty="0" sz="1200" spc="-5">
                <a:solidFill>
                  <a:srgbClr val="FFFFFF"/>
                </a:solidFill>
              </a:rPr>
              <a:t>kesehatan </a:t>
            </a:r>
            <a:r>
              <a:rPr dirty="0" sz="1200" spc="-10">
                <a:solidFill>
                  <a:srgbClr val="FFFFFF"/>
                </a:solidFill>
              </a:rPr>
              <a:t>jiwa dan </a:t>
            </a:r>
            <a:r>
              <a:rPr dirty="0" sz="1200" spc="-5">
                <a:solidFill>
                  <a:srgbClr val="FFFFFF"/>
                </a:solidFill>
              </a:rPr>
              <a:t>raga dari </a:t>
            </a:r>
            <a:r>
              <a:rPr dirty="0" sz="1200" spc="-10">
                <a:solidFill>
                  <a:srgbClr val="FFFFFF"/>
                </a:solidFill>
              </a:rPr>
              <a:t>pembicara</a:t>
            </a:r>
            <a:r>
              <a:rPr dirty="0" sz="1200" spc="180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tamu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525779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738758"/>
            <a:ext cx="7023100" cy="833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8890" indent="-342900">
              <a:lnSpc>
                <a:spcPct val="1113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Sekolah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mengundang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pembicara tamu 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memaparkan mengenai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akibat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akan  kesehatan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jiwa dan raga bagi pelajar di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sekolah.</a:t>
            </a:r>
            <a:endParaRPr sz="1200">
              <a:latin typeface="Arial"/>
              <a:cs typeface="Arial"/>
            </a:endParaRPr>
          </a:p>
          <a:p>
            <a:pPr marL="355600" marR="5080" indent="-342900">
              <a:lnSpc>
                <a:spcPct val="1097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Sekolah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perlu mempersiapkan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ruangan,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perangkat audio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aktivitas ini.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Aktivitas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ini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dapat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dilakukan secara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komunal atau per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sesuai 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kesiapan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masing-masing</a:t>
            </a:r>
            <a:r>
              <a:rPr dirty="0" sz="12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sekolah.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765935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984728"/>
            <a:ext cx="3460115" cy="42672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diminta untuk mempersiapkan alat</a:t>
            </a:r>
            <a:r>
              <a:rPr dirty="0" sz="12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tulis.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menjelaskan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susunan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96744" y="2386075"/>
            <a:ext cx="2371090" cy="10318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40"/>
              </a:spcBef>
              <a:buAutoNum type="alphaLcPeriod"/>
              <a:tabLst>
                <a:tab pos="241935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Pembukaan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(5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menit)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241935" algn="l"/>
              </a:tabLst>
            </a:pP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Penyampaian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materi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(30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menit)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24193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tanya jawab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(15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menit)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24193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tanya jawab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 (15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menit)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241935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Penutup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(5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menit)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9544" y="3392523"/>
            <a:ext cx="5125720" cy="6299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55600" marR="5080" indent="-342900">
              <a:lnSpc>
                <a:spcPct val="110500"/>
              </a:lnSpc>
              <a:spcBef>
                <a:spcPts val="85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3.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Selama pembicara tamu memaparkan materi, murid menuliskan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catatan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materi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pembicara tamu pada format 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telah disediakan  Guru.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9544" y="4191084"/>
            <a:ext cx="3673475" cy="4667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400" spc="5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mandiri: murid menuliskan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catatan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singkat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272" y="361378"/>
            <a:ext cx="1512570" cy="1949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6000">
              <a:latin typeface="Arial"/>
              <a:cs typeface="Arial"/>
            </a:endParaRPr>
          </a:p>
          <a:p>
            <a:pPr algn="ctr" marL="113030">
              <a:lnSpc>
                <a:spcPct val="100000"/>
              </a:lnSpc>
              <a:spcBef>
                <a:spcPts val="29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Perkenalan:</a:t>
            </a:r>
            <a:endParaRPr sz="1400">
              <a:latin typeface="Arial"/>
              <a:cs typeface="Arial"/>
            </a:endParaRPr>
          </a:p>
          <a:p>
            <a:pPr algn="ctr" marL="125730" marR="5080">
              <a:lnSpc>
                <a:spcPct val="100000"/>
              </a:lnSpc>
            </a:pPr>
            <a:r>
              <a:rPr dirty="0" sz="1400" spc="-15" b="1">
                <a:solidFill>
                  <a:srgbClr val="FBEA9A"/>
                </a:solidFill>
                <a:latin typeface="Arial"/>
                <a:cs typeface="Arial"/>
              </a:rPr>
              <a:t>Aku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Belajar</a:t>
            </a:r>
            <a:r>
              <a:rPr dirty="0" sz="1400" spc="-6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Dari  Kamu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797" y="2498153"/>
            <a:ext cx="109982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Format  laporan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guru: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moderator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100" y="3596258"/>
            <a:ext cx="15913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Mandiri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211059" y="1699260"/>
            <a:ext cx="1859280" cy="2519680"/>
            <a:chOff x="7211059" y="1699260"/>
            <a:chExt cx="1859280" cy="2519680"/>
          </a:xfrm>
        </p:grpSpPr>
        <p:sp>
          <p:nvSpPr>
            <p:cNvPr id="32" name="object 32"/>
            <p:cNvSpPr/>
            <p:nvPr/>
          </p:nvSpPr>
          <p:spPr>
            <a:xfrm>
              <a:off x="7223759" y="1711960"/>
              <a:ext cx="1833880" cy="24942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223759" y="1711960"/>
              <a:ext cx="1833880" cy="2494280"/>
            </a:xfrm>
            <a:custGeom>
              <a:avLst/>
              <a:gdLst/>
              <a:ahLst/>
              <a:cxnLst/>
              <a:rect l="l" t="t" r="r" b="b"/>
              <a:pathLst>
                <a:path w="1833879" h="2494279">
                  <a:moveTo>
                    <a:pt x="305689" y="0"/>
                  </a:moveTo>
                  <a:lnTo>
                    <a:pt x="1833880" y="0"/>
                  </a:lnTo>
                  <a:lnTo>
                    <a:pt x="1833880" y="2188629"/>
                  </a:lnTo>
                  <a:lnTo>
                    <a:pt x="1829877" y="2238207"/>
                  </a:lnTo>
                  <a:lnTo>
                    <a:pt x="1818291" y="2285239"/>
                  </a:lnTo>
                  <a:lnTo>
                    <a:pt x="1799751" y="2329094"/>
                  </a:lnTo>
                  <a:lnTo>
                    <a:pt x="1774886" y="2369143"/>
                  </a:lnTo>
                  <a:lnTo>
                    <a:pt x="1744329" y="2404757"/>
                  </a:lnTo>
                  <a:lnTo>
                    <a:pt x="1708707" y="2435307"/>
                  </a:lnTo>
                  <a:lnTo>
                    <a:pt x="1668653" y="2460164"/>
                  </a:lnTo>
                  <a:lnTo>
                    <a:pt x="1624795" y="2478697"/>
                  </a:lnTo>
                  <a:lnTo>
                    <a:pt x="1577764" y="2490279"/>
                  </a:lnTo>
                  <a:lnTo>
                    <a:pt x="1528191" y="2494279"/>
                  </a:lnTo>
                  <a:lnTo>
                    <a:pt x="0" y="2494279"/>
                  </a:lnTo>
                  <a:lnTo>
                    <a:pt x="0" y="305688"/>
                  </a:lnTo>
                  <a:lnTo>
                    <a:pt x="4002" y="256115"/>
                  </a:lnTo>
                  <a:lnTo>
                    <a:pt x="15588" y="209084"/>
                  </a:lnTo>
                  <a:lnTo>
                    <a:pt x="34128" y="165226"/>
                  </a:lnTo>
                  <a:lnTo>
                    <a:pt x="58993" y="125172"/>
                  </a:lnTo>
                  <a:lnTo>
                    <a:pt x="89550" y="89550"/>
                  </a:lnTo>
                  <a:lnTo>
                    <a:pt x="125172" y="58993"/>
                  </a:lnTo>
                  <a:lnTo>
                    <a:pt x="165226" y="34128"/>
                  </a:lnTo>
                  <a:lnTo>
                    <a:pt x="209084" y="15588"/>
                  </a:lnTo>
                  <a:lnTo>
                    <a:pt x="256115" y="4002"/>
                  </a:lnTo>
                  <a:lnTo>
                    <a:pt x="305689" y="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7394956" y="1747456"/>
            <a:ext cx="1434465" cy="2038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2880" algn="l"/>
              </a:tabLst>
            </a:pP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Apabila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sekolah 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tidak </a:t>
            </a:r>
            <a:r>
              <a:rPr dirty="0" sz="1200" spc="-40">
                <a:solidFill>
                  <a:srgbClr val="393E50"/>
                </a:solidFill>
                <a:latin typeface="Arial"/>
                <a:cs typeface="Arial"/>
              </a:rPr>
              <a:t>mendapatkan  pembicara tamu, 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sekolah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dapat  </a:t>
            </a:r>
            <a:r>
              <a:rPr dirty="0" sz="1200" spc="-35">
                <a:solidFill>
                  <a:srgbClr val="393E50"/>
                </a:solidFill>
                <a:latin typeface="Arial"/>
                <a:cs typeface="Arial"/>
              </a:rPr>
              <a:t>meminta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guru  </a:t>
            </a: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BK/konselor</a:t>
            </a:r>
            <a:endParaRPr sz="1200">
              <a:latin typeface="Arial"/>
              <a:cs typeface="Arial"/>
            </a:endParaRPr>
          </a:p>
          <a:p>
            <a:pPr marL="182245" marR="69850" indent="-170180">
              <a:lnSpc>
                <a:spcPct val="99000"/>
              </a:lnSpc>
              <a:spcBef>
                <a:spcPts val="20"/>
              </a:spcBef>
              <a:buFont typeface="Wingdings"/>
              <a:buChar char=""/>
              <a:tabLst>
                <a:tab pos="182880" algn="l"/>
              </a:tabLst>
            </a:pPr>
            <a:r>
              <a:rPr dirty="0" sz="1200" spc="-40">
                <a:solidFill>
                  <a:srgbClr val="393E50"/>
                </a:solidFill>
                <a:latin typeface="Arial"/>
                <a:cs typeface="Arial"/>
              </a:rPr>
              <a:t>Atau,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sekolah  menyiapkan </a:t>
            </a:r>
            <a:r>
              <a:rPr dirty="0" sz="1200" spc="-20">
                <a:solidFill>
                  <a:srgbClr val="393E50"/>
                </a:solidFill>
                <a:latin typeface="Arial"/>
                <a:cs typeface="Arial"/>
              </a:rPr>
              <a:t>video  </a:t>
            </a:r>
            <a:r>
              <a:rPr dirty="0" sz="1250" spc="-35" i="1">
                <a:solidFill>
                  <a:srgbClr val="393E50"/>
                </a:solidFill>
                <a:latin typeface="Arial"/>
                <a:cs typeface="Arial"/>
              </a:rPr>
              <a:t>talk </a:t>
            </a:r>
            <a:r>
              <a:rPr dirty="0" sz="1250" spc="-70" i="1">
                <a:solidFill>
                  <a:srgbClr val="393E50"/>
                </a:solidFill>
                <a:latin typeface="Arial"/>
                <a:cs typeface="Arial"/>
              </a:rPr>
              <a:t>show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yang  </a:t>
            </a:r>
            <a:r>
              <a:rPr dirty="0" sz="1200" spc="-60">
                <a:solidFill>
                  <a:srgbClr val="393E50"/>
                </a:solidFill>
                <a:latin typeface="Arial"/>
                <a:cs typeface="Arial"/>
              </a:rPr>
              <a:t>bahasan </a:t>
            </a:r>
            <a:r>
              <a:rPr dirty="0" sz="1200" spc="5">
                <a:solidFill>
                  <a:srgbClr val="393E50"/>
                </a:solidFill>
                <a:latin typeface="Arial"/>
                <a:cs typeface="Arial"/>
              </a:rPr>
              <a:t>topik </a:t>
            </a:r>
            <a:r>
              <a:rPr dirty="0" sz="1200">
                <a:solidFill>
                  <a:srgbClr val="393E50"/>
                </a:solidFill>
                <a:latin typeface="Arial"/>
                <a:cs typeface="Arial"/>
              </a:rPr>
              <a:t>ini  </a:t>
            </a:r>
            <a:r>
              <a:rPr dirty="0" sz="1200" spc="-15">
                <a:solidFill>
                  <a:srgbClr val="393E50"/>
                </a:solidFill>
                <a:latin typeface="Arial"/>
                <a:cs typeface="Arial"/>
              </a:rPr>
              <a:t>untuk</a:t>
            </a:r>
            <a:r>
              <a:rPr dirty="0" sz="1200" spc="-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93E50"/>
                </a:solidFill>
                <a:latin typeface="Arial"/>
                <a:cs typeface="Arial"/>
              </a:rPr>
              <a:t>diputarkan.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18300" y="3688077"/>
            <a:ext cx="2423413" cy="14531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28257"/>
            <a:ext cx="75082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55" i="1">
                <a:latin typeface="Trebuchet MS"/>
                <a:cs typeface="Trebuchet MS"/>
              </a:rPr>
              <a:t>Catatan </a:t>
            </a:r>
            <a:r>
              <a:rPr dirty="0" sz="4400" spc="-60" i="1">
                <a:latin typeface="Trebuchet MS"/>
                <a:cs typeface="Trebuchet MS"/>
              </a:rPr>
              <a:t>dari </a:t>
            </a:r>
            <a:r>
              <a:rPr dirty="0" sz="4400" spc="75" i="1">
                <a:latin typeface="Trebuchet MS"/>
                <a:cs typeface="Trebuchet MS"/>
              </a:rPr>
              <a:t>pembicara</a:t>
            </a:r>
            <a:r>
              <a:rPr dirty="0" sz="4400" spc="-785" i="1">
                <a:latin typeface="Trebuchet MS"/>
                <a:cs typeface="Trebuchet MS"/>
              </a:rPr>
              <a:t> </a:t>
            </a:r>
            <a:r>
              <a:rPr dirty="0" sz="4400" spc="40" i="1">
                <a:latin typeface="Trebuchet MS"/>
                <a:cs typeface="Trebuchet MS"/>
              </a:rPr>
              <a:t>tamu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225" y="763587"/>
            <a:ext cx="102679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0" i="1">
                <a:solidFill>
                  <a:srgbClr val="007AB8"/>
                </a:solidFill>
                <a:latin typeface="Trebuchet MS"/>
                <a:cs typeface="Trebuchet MS"/>
              </a:rPr>
              <a:t>F</a:t>
            </a:r>
            <a:r>
              <a:rPr dirty="0" sz="2400" spc="105" i="1">
                <a:solidFill>
                  <a:srgbClr val="007AB8"/>
                </a:solidFill>
                <a:latin typeface="Trebuchet MS"/>
                <a:cs typeface="Trebuchet MS"/>
              </a:rPr>
              <a:t>o</a:t>
            </a:r>
            <a:r>
              <a:rPr dirty="0" sz="2400" spc="-20" i="1">
                <a:solidFill>
                  <a:srgbClr val="007AB8"/>
                </a:solidFill>
                <a:latin typeface="Trebuchet MS"/>
                <a:cs typeface="Trebuchet MS"/>
              </a:rPr>
              <a:t>r</a:t>
            </a:r>
            <a:r>
              <a:rPr dirty="0" sz="2400" spc="-55" i="1">
                <a:solidFill>
                  <a:srgbClr val="007AB8"/>
                </a:solidFill>
                <a:latin typeface="Trebuchet MS"/>
                <a:cs typeface="Trebuchet MS"/>
              </a:rPr>
              <a:t>m</a:t>
            </a:r>
            <a:r>
              <a:rPr dirty="0" sz="2400" spc="-35" i="1">
                <a:solidFill>
                  <a:srgbClr val="007AB8"/>
                </a:solidFill>
                <a:latin typeface="Trebuchet MS"/>
                <a:cs typeface="Trebuchet MS"/>
              </a:rPr>
              <a:t>at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3280" y="1267460"/>
            <a:ext cx="7584694" cy="3759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5830" y="1299590"/>
            <a:ext cx="7279005" cy="3013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4616450">
              <a:lnSpc>
                <a:spcPct val="100000"/>
              </a:lnSpc>
              <a:spcBef>
                <a:spcPts val="100"/>
              </a:spcBef>
              <a:tabLst>
                <a:tab pos="2652395" algn="l"/>
              </a:tabLst>
            </a:pPr>
            <a:r>
              <a:rPr dirty="0" sz="1400">
                <a:latin typeface="Arial"/>
                <a:cs typeface="Arial"/>
              </a:rPr>
              <a:t>Nama       </a:t>
            </a:r>
            <a:r>
              <a:rPr dirty="0" sz="1400" spc="2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: 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                            Kelas        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: 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                        Tanggal    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: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Arial"/>
                <a:cs typeface="Arial"/>
              </a:rPr>
              <a:t>Laporan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400" spc="5">
                <a:latin typeface="Arial"/>
                <a:cs typeface="Arial"/>
              </a:rPr>
              <a:t>Nama </a:t>
            </a:r>
            <a:r>
              <a:rPr dirty="0" sz="1400">
                <a:latin typeface="Arial"/>
                <a:cs typeface="Arial"/>
              </a:rPr>
              <a:t>Pembicara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  <a:tab pos="1841500" algn="l"/>
              </a:tabLst>
            </a:pPr>
            <a:r>
              <a:rPr dirty="0" sz="1400" spc="-5">
                <a:latin typeface="Arial"/>
                <a:cs typeface="Arial"/>
              </a:rPr>
              <a:t>Topik/Materi	</a:t>
            </a:r>
            <a:r>
              <a:rPr dirty="0" sz="140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400" spc="-5">
                <a:latin typeface="Arial"/>
                <a:cs typeface="Arial"/>
              </a:rPr>
              <a:t>Catatan</a:t>
            </a:r>
            <a:endParaRPr sz="1400">
              <a:latin typeface="Arial"/>
              <a:cs typeface="Arial"/>
            </a:endParaRPr>
          </a:p>
          <a:p>
            <a:pPr lvl="1" marL="706120" indent="-343535">
              <a:lnSpc>
                <a:spcPct val="100000"/>
              </a:lnSpc>
              <a:buAutoNum type="alphaLcPeriod"/>
              <a:tabLst>
                <a:tab pos="705485" algn="l"/>
                <a:tab pos="706120" algn="l"/>
              </a:tabLst>
            </a:pPr>
            <a:r>
              <a:rPr dirty="0" sz="1400">
                <a:latin typeface="Arial"/>
                <a:cs typeface="Arial"/>
              </a:rPr>
              <a:t>Hal baru </a:t>
            </a:r>
            <a:r>
              <a:rPr dirty="0" sz="1400" spc="-15">
                <a:latin typeface="Arial"/>
                <a:cs typeface="Arial"/>
              </a:rPr>
              <a:t>yang saya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dapatkan</a:t>
            </a:r>
            <a:endParaRPr sz="1400">
              <a:latin typeface="Arial"/>
              <a:cs typeface="Arial"/>
            </a:endParaRPr>
          </a:p>
          <a:p>
            <a:pPr lvl="1" marL="706120" indent="-34353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705485" algn="l"/>
                <a:tab pos="706120" algn="l"/>
              </a:tabLst>
            </a:pPr>
            <a:r>
              <a:rPr dirty="0" sz="1400">
                <a:latin typeface="Arial"/>
                <a:cs typeface="Arial"/>
              </a:rPr>
              <a:t>Hal </a:t>
            </a:r>
            <a:r>
              <a:rPr dirty="0" sz="1400" spc="-15">
                <a:latin typeface="Arial"/>
                <a:cs typeface="Arial"/>
              </a:rPr>
              <a:t>yang </a:t>
            </a:r>
            <a:r>
              <a:rPr dirty="0" sz="1400">
                <a:latin typeface="Arial"/>
                <a:cs typeface="Arial"/>
              </a:rPr>
              <a:t>membuat </a:t>
            </a:r>
            <a:r>
              <a:rPr dirty="0" sz="1400" spc="-15">
                <a:latin typeface="Arial"/>
                <a:cs typeface="Arial"/>
              </a:rPr>
              <a:t>saya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tercengang</a:t>
            </a:r>
            <a:endParaRPr sz="1400">
              <a:latin typeface="Arial"/>
              <a:cs typeface="Arial"/>
            </a:endParaRPr>
          </a:p>
          <a:p>
            <a:pPr lvl="1" marL="705485" marR="5080" indent="-342900">
              <a:lnSpc>
                <a:spcPct val="100000"/>
              </a:lnSpc>
              <a:buAutoNum type="alphaLcPeriod"/>
              <a:tabLst>
                <a:tab pos="705485" algn="l"/>
                <a:tab pos="706120" algn="l"/>
              </a:tabLst>
            </a:pPr>
            <a:r>
              <a:rPr dirty="0" sz="1400">
                <a:latin typeface="Arial"/>
                <a:cs typeface="Arial"/>
              </a:rPr>
              <a:t>Hal </a:t>
            </a:r>
            <a:r>
              <a:rPr dirty="0" sz="1400" spc="-15">
                <a:latin typeface="Arial"/>
                <a:cs typeface="Arial"/>
              </a:rPr>
              <a:t>yang </a:t>
            </a:r>
            <a:r>
              <a:rPr dirty="0" sz="1400" spc="-5">
                <a:latin typeface="Arial"/>
                <a:cs typeface="Arial"/>
              </a:rPr>
              <a:t>menjadi </a:t>
            </a:r>
            <a:r>
              <a:rPr dirty="0" sz="1400">
                <a:latin typeface="Arial"/>
                <a:cs typeface="Arial"/>
              </a:rPr>
              <a:t>akibat </a:t>
            </a:r>
            <a:r>
              <a:rPr dirty="0" sz="1400" spc="-5">
                <a:latin typeface="Arial"/>
                <a:cs typeface="Arial"/>
              </a:rPr>
              <a:t>dari perundungan </a:t>
            </a:r>
            <a:r>
              <a:rPr dirty="0" sz="1400">
                <a:latin typeface="Arial"/>
                <a:cs typeface="Arial"/>
              </a:rPr>
              <a:t>dunia </a:t>
            </a:r>
            <a:r>
              <a:rPr dirty="0" sz="1400" spc="-10">
                <a:latin typeface="Arial"/>
                <a:cs typeface="Arial"/>
              </a:rPr>
              <a:t>maya </a:t>
            </a:r>
            <a:r>
              <a:rPr dirty="0" sz="1400">
                <a:latin typeface="Arial"/>
                <a:cs typeface="Arial"/>
              </a:rPr>
              <a:t>(akibat </a:t>
            </a:r>
            <a:r>
              <a:rPr dirty="0" sz="1400" spc="-5">
                <a:latin typeface="Arial"/>
                <a:cs typeface="Arial"/>
              </a:rPr>
              <a:t>akan Kesehatan </a:t>
            </a:r>
            <a:r>
              <a:rPr dirty="0" sz="1400" spc="-15">
                <a:latin typeface="Arial"/>
                <a:cs typeface="Arial"/>
              </a:rPr>
              <a:t>jiwa  </a:t>
            </a:r>
            <a:r>
              <a:rPr dirty="0" sz="1400" spc="-5">
                <a:latin typeface="Arial"/>
                <a:cs typeface="Arial"/>
              </a:rPr>
              <a:t>dan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raga)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400">
                <a:latin typeface="Arial"/>
                <a:cs typeface="Arial"/>
              </a:rPr>
              <a:t>Refleksi</a:t>
            </a:r>
            <a:endParaRPr sz="1400">
              <a:latin typeface="Arial"/>
              <a:cs typeface="Arial"/>
            </a:endParaRPr>
          </a:p>
          <a:p>
            <a:pPr lvl="1" marL="706120" indent="-356235">
              <a:lnSpc>
                <a:spcPct val="100000"/>
              </a:lnSpc>
              <a:buAutoNum type="alphaLcPeriod"/>
              <a:tabLst>
                <a:tab pos="705485" algn="l"/>
                <a:tab pos="706120" algn="l"/>
              </a:tabLst>
            </a:pPr>
            <a:r>
              <a:rPr dirty="0" sz="1400">
                <a:latin typeface="Arial"/>
                <a:cs typeface="Arial"/>
              </a:rPr>
              <a:t>Hal </a:t>
            </a:r>
            <a:r>
              <a:rPr dirty="0" sz="1400" spc="-15">
                <a:latin typeface="Arial"/>
                <a:cs typeface="Arial"/>
              </a:rPr>
              <a:t>yang </a:t>
            </a:r>
            <a:r>
              <a:rPr dirty="0" sz="1400">
                <a:latin typeface="Arial"/>
                <a:cs typeface="Arial"/>
              </a:rPr>
              <a:t>mau </a:t>
            </a:r>
            <a:r>
              <a:rPr dirty="0" sz="1400" spc="-15">
                <a:latin typeface="Arial"/>
                <a:cs typeface="Arial"/>
              </a:rPr>
              <a:t>saya </a:t>
            </a:r>
            <a:r>
              <a:rPr dirty="0" sz="1400">
                <a:latin typeface="Arial"/>
                <a:cs typeface="Arial"/>
              </a:rPr>
              <a:t>lakukan </a:t>
            </a:r>
            <a:r>
              <a:rPr dirty="0" sz="1400" spc="-5">
                <a:latin typeface="Arial"/>
                <a:cs typeface="Arial"/>
              </a:rPr>
              <a:t>setelah mengetahui </a:t>
            </a:r>
            <a:r>
              <a:rPr dirty="0" sz="1400">
                <a:latin typeface="Arial"/>
                <a:cs typeface="Arial"/>
              </a:rPr>
              <a:t>isu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perundungan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5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3560" y="4911725"/>
            <a:ext cx="1847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0">
                <a:solidFill>
                  <a:srgbClr val="619DD1"/>
                </a:solidFill>
                <a:latin typeface="Verdana"/>
                <a:cs typeface="Verdana"/>
              </a:rPr>
              <a:t>25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800" y="180339"/>
              <a:ext cx="541020" cy="1216660"/>
            </a:xfrm>
            <a:custGeom>
              <a:avLst/>
              <a:gdLst/>
              <a:ahLst/>
              <a:cxnLst/>
              <a:rect l="l" t="t" r="r" b="b"/>
              <a:pathLst>
                <a:path w="541019" h="1216660">
                  <a:moveTo>
                    <a:pt x="264147" y="50419"/>
                  </a:moveTo>
                  <a:lnTo>
                    <a:pt x="263004" y="43053"/>
                  </a:lnTo>
                  <a:lnTo>
                    <a:pt x="263004" y="39370"/>
                  </a:lnTo>
                  <a:lnTo>
                    <a:pt x="260731" y="35687"/>
                  </a:lnTo>
                  <a:lnTo>
                    <a:pt x="258457" y="30226"/>
                  </a:lnTo>
                  <a:lnTo>
                    <a:pt x="256171" y="28321"/>
                  </a:lnTo>
                  <a:lnTo>
                    <a:pt x="253911" y="24638"/>
                  </a:lnTo>
                  <a:lnTo>
                    <a:pt x="250494" y="24638"/>
                  </a:lnTo>
                  <a:lnTo>
                    <a:pt x="248221" y="22860"/>
                  </a:lnTo>
                  <a:lnTo>
                    <a:pt x="243662" y="24638"/>
                  </a:lnTo>
                  <a:lnTo>
                    <a:pt x="241388" y="24638"/>
                  </a:lnTo>
                  <a:lnTo>
                    <a:pt x="237972" y="28321"/>
                  </a:lnTo>
                  <a:lnTo>
                    <a:pt x="235699" y="30226"/>
                  </a:lnTo>
                  <a:lnTo>
                    <a:pt x="234556" y="35687"/>
                  </a:lnTo>
                  <a:lnTo>
                    <a:pt x="232295" y="39370"/>
                  </a:lnTo>
                  <a:lnTo>
                    <a:pt x="231152" y="43053"/>
                  </a:lnTo>
                  <a:lnTo>
                    <a:pt x="231152" y="56007"/>
                  </a:lnTo>
                  <a:lnTo>
                    <a:pt x="232295" y="59690"/>
                  </a:lnTo>
                  <a:lnTo>
                    <a:pt x="234556" y="63373"/>
                  </a:lnTo>
                  <a:lnTo>
                    <a:pt x="235699" y="68834"/>
                  </a:lnTo>
                  <a:lnTo>
                    <a:pt x="237972" y="72517"/>
                  </a:lnTo>
                  <a:lnTo>
                    <a:pt x="241388" y="74422"/>
                  </a:lnTo>
                  <a:lnTo>
                    <a:pt x="243662" y="76200"/>
                  </a:lnTo>
                  <a:lnTo>
                    <a:pt x="250494" y="76200"/>
                  </a:lnTo>
                  <a:lnTo>
                    <a:pt x="253911" y="74422"/>
                  </a:lnTo>
                  <a:lnTo>
                    <a:pt x="256171" y="72517"/>
                  </a:lnTo>
                  <a:lnTo>
                    <a:pt x="258457" y="68834"/>
                  </a:lnTo>
                  <a:lnTo>
                    <a:pt x="260731" y="63373"/>
                  </a:lnTo>
                  <a:lnTo>
                    <a:pt x="263004" y="59690"/>
                  </a:lnTo>
                  <a:lnTo>
                    <a:pt x="263004" y="56007"/>
                  </a:lnTo>
                  <a:lnTo>
                    <a:pt x="264147" y="50419"/>
                  </a:lnTo>
                  <a:close/>
                </a:path>
                <a:path w="541019" h="1216660">
                  <a:moveTo>
                    <a:pt x="355600" y="49149"/>
                  </a:moveTo>
                  <a:lnTo>
                    <a:pt x="353390" y="29210"/>
                  </a:lnTo>
                  <a:lnTo>
                    <a:pt x="346773" y="14605"/>
                  </a:lnTo>
                  <a:lnTo>
                    <a:pt x="337959" y="3683"/>
                  </a:lnTo>
                  <a:lnTo>
                    <a:pt x="326936" y="0"/>
                  </a:lnTo>
                  <a:lnTo>
                    <a:pt x="314820" y="3683"/>
                  </a:lnTo>
                  <a:lnTo>
                    <a:pt x="306006" y="14605"/>
                  </a:lnTo>
                  <a:lnTo>
                    <a:pt x="299389" y="29210"/>
                  </a:lnTo>
                  <a:lnTo>
                    <a:pt x="297180" y="49149"/>
                  </a:lnTo>
                  <a:lnTo>
                    <a:pt x="299389" y="67437"/>
                  </a:lnTo>
                  <a:lnTo>
                    <a:pt x="306006" y="81915"/>
                  </a:lnTo>
                  <a:lnTo>
                    <a:pt x="310413" y="89281"/>
                  </a:lnTo>
                  <a:lnTo>
                    <a:pt x="314820" y="92837"/>
                  </a:lnTo>
                  <a:lnTo>
                    <a:pt x="320319" y="96520"/>
                  </a:lnTo>
                  <a:lnTo>
                    <a:pt x="332460" y="96520"/>
                  </a:lnTo>
                  <a:lnTo>
                    <a:pt x="355600" y="49149"/>
                  </a:lnTo>
                  <a:close/>
                </a:path>
                <a:path w="541019" h="1216660">
                  <a:moveTo>
                    <a:pt x="541020" y="1111250"/>
                  </a:moveTo>
                  <a:lnTo>
                    <a:pt x="513524" y="1064920"/>
                  </a:lnTo>
                  <a:lnTo>
                    <a:pt x="439699" y="1029017"/>
                  </a:lnTo>
                  <a:lnTo>
                    <a:pt x="389470" y="1016571"/>
                  </a:lnTo>
                  <a:lnTo>
                    <a:pt x="332536" y="1008634"/>
                  </a:lnTo>
                  <a:lnTo>
                    <a:pt x="270510" y="1005840"/>
                  </a:lnTo>
                  <a:lnTo>
                    <a:pt x="208483" y="1008634"/>
                  </a:lnTo>
                  <a:lnTo>
                    <a:pt x="151536" y="1016571"/>
                  </a:lnTo>
                  <a:lnTo>
                    <a:pt x="101307" y="1029017"/>
                  </a:lnTo>
                  <a:lnTo>
                    <a:pt x="59423" y="1045349"/>
                  </a:lnTo>
                  <a:lnTo>
                    <a:pt x="7137" y="1087107"/>
                  </a:lnTo>
                  <a:lnTo>
                    <a:pt x="0" y="1111250"/>
                  </a:lnTo>
                  <a:lnTo>
                    <a:pt x="7137" y="1135405"/>
                  </a:lnTo>
                  <a:lnTo>
                    <a:pt x="59423" y="1177163"/>
                  </a:lnTo>
                  <a:lnTo>
                    <a:pt x="101307" y="1193495"/>
                  </a:lnTo>
                  <a:lnTo>
                    <a:pt x="151536" y="1205941"/>
                  </a:lnTo>
                  <a:lnTo>
                    <a:pt x="208483" y="1213878"/>
                  </a:lnTo>
                  <a:lnTo>
                    <a:pt x="270510" y="1216660"/>
                  </a:lnTo>
                  <a:lnTo>
                    <a:pt x="332536" y="1213878"/>
                  </a:lnTo>
                  <a:lnTo>
                    <a:pt x="389470" y="1205941"/>
                  </a:lnTo>
                  <a:lnTo>
                    <a:pt x="439699" y="1193495"/>
                  </a:lnTo>
                  <a:lnTo>
                    <a:pt x="481584" y="1177163"/>
                  </a:lnTo>
                  <a:lnTo>
                    <a:pt x="533869" y="1135405"/>
                  </a:lnTo>
                  <a:lnTo>
                    <a:pt x="541020" y="111125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0100" y="1224280"/>
              <a:ext cx="317461" cy="121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8200" y="756919"/>
              <a:ext cx="271780" cy="515620"/>
            </a:xfrm>
            <a:custGeom>
              <a:avLst/>
              <a:gdLst/>
              <a:ahLst/>
              <a:cxnLst/>
              <a:rect l="l" t="t" r="r" b="b"/>
              <a:pathLst>
                <a:path w="271780" h="515619">
                  <a:moveTo>
                    <a:pt x="4724" y="0"/>
                  </a:moveTo>
                  <a:lnTo>
                    <a:pt x="0" y="260222"/>
                  </a:lnTo>
                  <a:lnTo>
                    <a:pt x="791" y="279074"/>
                  </a:lnTo>
                  <a:lnTo>
                    <a:pt x="6334" y="307212"/>
                  </a:lnTo>
                  <a:lnTo>
                    <a:pt x="21377" y="364307"/>
                  </a:lnTo>
                  <a:lnTo>
                    <a:pt x="50672" y="470026"/>
                  </a:lnTo>
                  <a:lnTo>
                    <a:pt x="63171" y="474069"/>
                  </a:lnTo>
                  <a:lnTo>
                    <a:pt x="76601" y="475694"/>
                  </a:lnTo>
                  <a:lnTo>
                    <a:pt x="90186" y="474866"/>
                  </a:lnTo>
                  <a:lnTo>
                    <a:pt x="103149" y="471550"/>
                  </a:lnTo>
                  <a:lnTo>
                    <a:pt x="104833" y="449633"/>
                  </a:lnTo>
                  <a:lnTo>
                    <a:pt x="108124" y="399367"/>
                  </a:lnTo>
                  <a:lnTo>
                    <a:pt x="110382" y="343981"/>
                  </a:lnTo>
                  <a:lnTo>
                    <a:pt x="108965" y="306704"/>
                  </a:lnTo>
                  <a:lnTo>
                    <a:pt x="106883" y="297019"/>
                  </a:lnTo>
                  <a:lnTo>
                    <a:pt x="104047" y="287416"/>
                  </a:lnTo>
                  <a:lnTo>
                    <a:pt x="100464" y="277933"/>
                  </a:lnTo>
                  <a:lnTo>
                    <a:pt x="96138" y="268604"/>
                  </a:lnTo>
                  <a:lnTo>
                    <a:pt x="116281" y="100710"/>
                  </a:lnTo>
                  <a:lnTo>
                    <a:pt x="124155" y="100329"/>
                  </a:lnTo>
                  <a:lnTo>
                    <a:pt x="134775" y="178673"/>
                  </a:lnTo>
                  <a:lnTo>
                    <a:pt x="143936" y="239258"/>
                  </a:lnTo>
                  <a:lnTo>
                    <a:pt x="152006" y="280924"/>
                  </a:lnTo>
                  <a:lnTo>
                    <a:pt x="156736" y="300614"/>
                  </a:lnTo>
                  <a:lnTo>
                    <a:pt x="161213" y="321484"/>
                  </a:lnTo>
                  <a:lnTo>
                    <a:pt x="166986" y="345378"/>
                  </a:lnTo>
                  <a:lnTo>
                    <a:pt x="175602" y="374141"/>
                  </a:lnTo>
                  <a:lnTo>
                    <a:pt x="184218" y="400139"/>
                  </a:lnTo>
                  <a:lnTo>
                    <a:pt x="219989" y="510920"/>
                  </a:lnTo>
                  <a:lnTo>
                    <a:pt x="231727" y="514421"/>
                  </a:lnTo>
                  <a:lnTo>
                    <a:pt x="244259" y="515588"/>
                  </a:lnTo>
                  <a:lnTo>
                    <a:pt x="256790" y="514421"/>
                  </a:lnTo>
                  <a:lnTo>
                    <a:pt x="268528" y="510920"/>
                  </a:lnTo>
                  <a:lnTo>
                    <a:pt x="269557" y="491922"/>
                  </a:lnTo>
                  <a:lnTo>
                    <a:pt x="271272" y="447325"/>
                  </a:lnTo>
                  <a:lnTo>
                    <a:pt x="271614" y="395728"/>
                  </a:lnTo>
                  <a:lnTo>
                    <a:pt x="268528" y="355726"/>
                  </a:lnTo>
                  <a:lnTo>
                    <a:pt x="264121" y="333716"/>
                  </a:lnTo>
                  <a:lnTo>
                    <a:pt x="260702" y="319182"/>
                  </a:lnTo>
                  <a:lnTo>
                    <a:pt x="256516" y="305649"/>
                  </a:lnTo>
                  <a:lnTo>
                    <a:pt x="249809" y="286638"/>
                  </a:lnTo>
                  <a:lnTo>
                    <a:pt x="250809" y="254523"/>
                  </a:lnTo>
                  <a:lnTo>
                    <a:pt x="252327" y="223256"/>
                  </a:lnTo>
                  <a:lnTo>
                    <a:pt x="254762" y="189737"/>
                  </a:lnTo>
                  <a:lnTo>
                    <a:pt x="266567" y="69258"/>
                  </a:lnTo>
                  <a:lnTo>
                    <a:pt x="268528" y="4470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9248" y="436880"/>
              <a:ext cx="174332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7380" y="465224"/>
              <a:ext cx="261620" cy="254000"/>
            </a:xfrm>
            <a:custGeom>
              <a:avLst/>
              <a:gdLst/>
              <a:ahLst/>
              <a:cxnLst/>
              <a:rect l="l" t="t" r="r" b="b"/>
              <a:pathLst>
                <a:path w="261619" h="254000">
                  <a:moveTo>
                    <a:pt x="250915" y="0"/>
                  </a:moveTo>
                  <a:lnTo>
                    <a:pt x="239180" y="5310"/>
                  </a:lnTo>
                  <a:lnTo>
                    <a:pt x="219066" y="31575"/>
                  </a:lnTo>
                  <a:lnTo>
                    <a:pt x="183222" y="86082"/>
                  </a:lnTo>
                  <a:lnTo>
                    <a:pt x="141282" y="145039"/>
                  </a:lnTo>
                  <a:lnTo>
                    <a:pt x="106948" y="184269"/>
                  </a:lnTo>
                  <a:lnTo>
                    <a:pt x="78979" y="210186"/>
                  </a:lnTo>
                  <a:lnTo>
                    <a:pt x="56134" y="229211"/>
                  </a:lnTo>
                  <a:lnTo>
                    <a:pt x="39798" y="236227"/>
                  </a:lnTo>
                  <a:lnTo>
                    <a:pt x="28167" y="230862"/>
                  </a:lnTo>
                  <a:lnTo>
                    <a:pt x="21209" y="221495"/>
                  </a:lnTo>
                  <a:lnTo>
                    <a:pt x="18897" y="216511"/>
                  </a:lnTo>
                  <a:lnTo>
                    <a:pt x="30107" y="206966"/>
                  </a:lnTo>
                  <a:lnTo>
                    <a:pt x="34186" y="202064"/>
                  </a:lnTo>
                  <a:lnTo>
                    <a:pt x="0" y="212955"/>
                  </a:lnTo>
                  <a:lnTo>
                    <a:pt x="21094" y="235180"/>
                  </a:lnTo>
                  <a:lnTo>
                    <a:pt x="75971" y="253595"/>
                  </a:lnTo>
                  <a:lnTo>
                    <a:pt x="115150" y="229633"/>
                  </a:lnTo>
                  <a:lnTo>
                    <a:pt x="137471" y="214780"/>
                  </a:lnTo>
                  <a:lnTo>
                    <a:pt x="151266" y="202856"/>
                  </a:lnTo>
                  <a:lnTo>
                    <a:pt x="164871" y="187682"/>
                  </a:lnTo>
                  <a:lnTo>
                    <a:pt x="183969" y="170076"/>
                  </a:lnTo>
                  <a:lnTo>
                    <a:pt x="203053" y="150661"/>
                  </a:lnTo>
                  <a:lnTo>
                    <a:pt x="223596" y="128500"/>
                  </a:lnTo>
                  <a:lnTo>
                    <a:pt x="261620" y="8358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1383" y="67792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3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8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6"/>
                  </a:lnTo>
                  <a:lnTo>
                    <a:pt x="113741" y="53574"/>
                  </a:lnTo>
                  <a:lnTo>
                    <a:pt x="125044" y="53466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6412" y="68910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20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2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2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5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38301" y="45117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4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3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1552" y="320166"/>
              <a:ext cx="287020" cy="539115"/>
            </a:xfrm>
            <a:custGeom>
              <a:avLst/>
              <a:gdLst/>
              <a:ahLst/>
              <a:cxnLst/>
              <a:rect l="l" t="t" r="r" b="b"/>
              <a:pathLst>
                <a:path w="287019" h="539115">
                  <a:moveTo>
                    <a:pt x="187807" y="67310"/>
                  </a:moveTo>
                  <a:lnTo>
                    <a:pt x="182219" y="42151"/>
                  </a:lnTo>
                  <a:lnTo>
                    <a:pt x="163207" y="21082"/>
                  </a:lnTo>
                  <a:lnTo>
                    <a:pt x="133718" y="6311"/>
                  </a:lnTo>
                  <a:lnTo>
                    <a:pt x="96672" y="0"/>
                  </a:lnTo>
                  <a:lnTo>
                    <a:pt x="62115" y="3238"/>
                  </a:lnTo>
                  <a:lnTo>
                    <a:pt x="14693" y="32473"/>
                  </a:lnTo>
                  <a:lnTo>
                    <a:pt x="1193" y="69951"/>
                  </a:lnTo>
                  <a:lnTo>
                    <a:pt x="0" y="89141"/>
                  </a:lnTo>
                  <a:lnTo>
                    <a:pt x="2679" y="110134"/>
                  </a:lnTo>
                  <a:lnTo>
                    <a:pt x="27419" y="145961"/>
                  </a:lnTo>
                  <a:lnTo>
                    <a:pt x="51219" y="152146"/>
                  </a:lnTo>
                  <a:lnTo>
                    <a:pt x="68745" y="151396"/>
                  </a:lnTo>
                  <a:lnTo>
                    <a:pt x="119011" y="140449"/>
                  </a:lnTo>
                  <a:lnTo>
                    <a:pt x="145745" y="117094"/>
                  </a:lnTo>
                  <a:lnTo>
                    <a:pt x="162598" y="107378"/>
                  </a:lnTo>
                  <a:lnTo>
                    <a:pt x="175526" y="95491"/>
                  </a:lnTo>
                  <a:lnTo>
                    <a:pt x="184073" y="81965"/>
                  </a:lnTo>
                  <a:lnTo>
                    <a:pt x="187807" y="67310"/>
                  </a:lnTo>
                  <a:close/>
                </a:path>
                <a:path w="287019" h="539115">
                  <a:moveTo>
                    <a:pt x="286994" y="368020"/>
                  </a:moveTo>
                  <a:lnTo>
                    <a:pt x="279933" y="317614"/>
                  </a:lnTo>
                  <a:lnTo>
                    <a:pt x="261061" y="260832"/>
                  </a:lnTo>
                  <a:lnTo>
                    <a:pt x="236054" y="217424"/>
                  </a:lnTo>
                  <a:lnTo>
                    <a:pt x="208775" y="208470"/>
                  </a:lnTo>
                  <a:lnTo>
                    <a:pt x="196405" y="212852"/>
                  </a:lnTo>
                  <a:lnTo>
                    <a:pt x="187769" y="218909"/>
                  </a:lnTo>
                  <a:lnTo>
                    <a:pt x="181737" y="226085"/>
                  </a:lnTo>
                  <a:lnTo>
                    <a:pt x="179298" y="235381"/>
                  </a:lnTo>
                  <a:lnTo>
                    <a:pt x="181521" y="247777"/>
                  </a:lnTo>
                  <a:lnTo>
                    <a:pt x="189001" y="266598"/>
                  </a:lnTo>
                  <a:lnTo>
                    <a:pt x="199758" y="291782"/>
                  </a:lnTo>
                  <a:lnTo>
                    <a:pt x="210858" y="319646"/>
                  </a:lnTo>
                  <a:lnTo>
                    <a:pt x="219367" y="346456"/>
                  </a:lnTo>
                  <a:lnTo>
                    <a:pt x="222059" y="367372"/>
                  </a:lnTo>
                  <a:lnTo>
                    <a:pt x="222072" y="388327"/>
                  </a:lnTo>
                  <a:lnTo>
                    <a:pt x="219392" y="409206"/>
                  </a:lnTo>
                  <a:lnTo>
                    <a:pt x="206019" y="450164"/>
                  </a:lnTo>
                  <a:lnTo>
                    <a:pt x="187350" y="489534"/>
                  </a:lnTo>
                  <a:lnTo>
                    <a:pt x="179247" y="499999"/>
                  </a:lnTo>
                  <a:lnTo>
                    <a:pt x="179311" y="510552"/>
                  </a:lnTo>
                  <a:lnTo>
                    <a:pt x="188315" y="526580"/>
                  </a:lnTo>
                  <a:lnTo>
                    <a:pt x="200291" y="538937"/>
                  </a:lnTo>
                  <a:lnTo>
                    <a:pt x="209257" y="538480"/>
                  </a:lnTo>
                  <a:lnTo>
                    <a:pt x="215303" y="527989"/>
                  </a:lnTo>
                  <a:lnTo>
                    <a:pt x="221881" y="517144"/>
                  </a:lnTo>
                  <a:lnTo>
                    <a:pt x="228028" y="507555"/>
                  </a:lnTo>
                  <a:lnTo>
                    <a:pt x="232765" y="500761"/>
                  </a:lnTo>
                  <a:lnTo>
                    <a:pt x="245681" y="483616"/>
                  </a:lnTo>
                  <a:lnTo>
                    <a:pt x="256946" y="467220"/>
                  </a:lnTo>
                  <a:lnTo>
                    <a:pt x="266585" y="450418"/>
                  </a:lnTo>
                  <a:lnTo>
                    <a:pt x="274612" y="432054"/>
                  </a:lnTo>
                  <a:lnTo>
                    <a:pt x="281381" y="410933"/>
                  </a:lnTo>
                  <a:lnTo>
                    <a:pt x="285521" y="389547"/>
                  </a:lnTo>
                  <a:lnTo>
                    <a:pt x="286994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1953" y="308356"/>
              <a:ext cx="195580" cy="128905"/>
            </a:xfrm>
            <a:custGeom>
              <a:avLst/>
              <a:gdLst/>
              <a:ahLst/>
              <a:cxnLst/>
              <a:rect l="l" t="t" r="r" b="b"/>
              <a:pathLst>
                <a:path w="195580" h="128904">
                  <a:moveTo>
                    <a:pt x="109943" y="0"/>
                  </a:moveTo>
                  <a:lnTo>
                    <a:pt x="61546" y="277"/>
                  </a:lnTo>
                  <a:lnTo>
                    <a:pt x="23139" y="8509"/>
                  </a:lnTo>
                  <a:lnTo>
                    <a:pt x="648" y="22359"/>
                  </a:lnTo>
                  <a:lnTo>
                    <a:pt x="0" y="39497"/>
                  </a:lnTo>
                  <a:lnTo>
                    <a:pt x="12395" y="52685"/>
                  </a:lnTo>
                  <a:lnTo>
                    <a:pt x="27781" y="57848"/>
                  </a:lnTo>
                  <a:lnTo>
                    <a:pt x="50206" y="57106"/>
                  </a:lnTo>
                  <a:lnTo>
                    <a:pt x="83718" y="52578"/>
                  </a:lnTo>
                  <a:lnTo>
                    <a:pt x="130353" y="46968"/>
                  </a:lnTo>
                  <a:lnTo>
                    <a:pt x="150806" y="50085"/>
                  </a:lnTo>
                  <a:lnTo>
                    <a:pt x="149494" y="66419"/>
                  </a:lnTo>
                  <a:lnTo>
                    <a:pt x="130835" y="100457"/>
                  </a:lnTo>
                  <a:lnTo>
                    <a:pt x="135394" y="128524"/>
                  </a:lnTo>
                  <a:lnTo>
                    <a:pt x="165814" y="116010"/>
                  </a:lnTo>
                  <a:lnTo>
                    <a:pt x="183522" y="98425"/>
                  </a:lnTo>
                  <a:lnTo>
                    <a:pt x="192146" y="79696"/>
                  </a:lnTo>
                  <a:lnTo>
                    <a:pt x="195313" y="63754"/>
                  </a:lnTo>
                  <a:lnTo>
                    <a:pt x="189282" y="40433"/>
                  </a:lnTo>
                  <a:lnTo>
                    <a:pt x="171411" y="20827"/>
                  </a:lnTo>
                  <a:lnTo>
                    <a:pt x="144149" y="674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4100" y="508000"/>
              <a:ext cx="12191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100" y="45211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59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1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939544" y="17145"/>
            <a:ext cx="54127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menganalisis masalah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mengenai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terjadi di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sekolah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63156" y="862964"/>
            <a:ext cx="2095500" cy="7620"/>
          </a:xfrm>
          <a:custGeom>
            <a:avLst/>
            <a:gdLst/>
            <a:ahLst/>
            <a:cxnLst/>
            <a:rect l="l" t="t" r="r" b="b"/>
            <a:pathLst>
              <a:path w="2095500" h="7619">
                <a:moveTo>
                  <a:pt x="2095500" y="0"/>
                </a:moveTo>
                <a:lnTo>
                  <a:pt x="0" y="0"/>
                </a:lnTo>
                <a:lnTo>
                  <a:pt x="0" y="7620"/>
                </a:lnTo>
                <a:lnTo>
                  <a:pt x="2095500" y="7620"/>
                </a:lnTo>
                <a:lnTo>
                  <a:pt x="2095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939544" y="430571"/>
            <a:ext cx="7132320" cy="46609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Guru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mempersiapkan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bahan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ajar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yang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dapat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diakses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melalui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tautan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Verdana"/>
                <a:cs typeface="Verdana"/>
                <a:hlinkClick r:id="rId7"/>
              </a:rPr>
              <a:t>Perundungan-siber</a:t>
            </a:r>
            <a:r>
              <a:rPr dirty="0" sz="1100" spc="-45">
                <a:solidFill>
                  <a:srgbClr val="FFFFFF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100" spc="-110">
                <a:solidFill>
                  <a:srgbClr val="FFFFFF"/>
                </a:solidFill>
                <a:latin typeface="Verdana"/>
                <a:cs typeface="Verdana"/>
                <a:hlinkClick r:id="rId7"/>
              </a:rPr>
              <a:t>(Cyberbullying)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872706"/>
            <a:ext cx="7134859" cy="62865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245"/>
              </a:spcBef>
            </a:pPr>
            <a:r>
              <a:rPr dirty="0" u="sng" sz="11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serta</a:t>
            </a:r>
            <a:r>
              <a:rPr dirty="0" u="sng" sz="1100" spc="-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Masalah</a:t>
            </a:r>
            <a:r>
              <a:rPr dirty="0" u="sng" sz="1100" spc="-9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7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Emosi</a:t>
            </a:r>
            <a:r>
              <a:rPr dirty="0" u="sng" sz="11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dan</a:t>
            </a:r>
            <a:r>
              <a:rPr dirty="0" u="sng" sz="11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Perilaku</a:t>
            </a:r>
            <a:r>
              <a:rPr dirty="0" u="sng" sz="1100" spc="-1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pada</a:t>
            </a:r>
            <a:r>
              <a:rPr dirty="0" u="sng" sz="1100" spc="-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7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Pelajar</a:t>
            </a:r>
            <a:r>
              <a:rPr dirty="0" u="sng" sz="11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Usia</a:t>
            </a:r>
            <a:r>
              <a:rPr dirty="0" u="sng" sz="1100" spc="-1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19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12-15</a:t>
            </a:r>
            <a:r>
              <a:rPr dirty="0" u="sng" sz="1100" spc="-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Tahun</a:t>
            </a:r>
            <a:r>
              <a:rPr dirty="0" u="sng" sz="1100" spc="-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di</a:t>
            </a:r>
            <a:r>
              <a:rPr dirty="0" u="sng" sz="11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Jakarta</a:t>
            </a:r>
            <a:r>
              <a:rPr dirty="0" u="sng" sz="11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Pusat</a:t>
            </a:r>
            <a:r>
              <a:rPr dirty="0" u="sng" sz="1100" spc="-11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3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|</a:t>
            </a:r>
            <a:r>
              <a:rPr dirty="0" u="sng" sz="1100" spc="-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9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Tjongjono</a:t>
            </a:r>
            <a:r>
              <a:rPr dirty="0" u="sng" sz="11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3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|</a:t>
            </a:r>
            <a:r>
              <a:rPr dirty="0" u="sng" sz="1100" spc="-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7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Sari</a:t>
            </a:r>
            <a:r>
              <a:rPr dirty="0" u="sng" sz="1100" spc="-1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dirty="0" u="sng" sz="1100" spc="-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Pediatri</a:t>
            </a:r>
            <a:r>
              <a:rPr dirty="0" sz="1100" spc="-100">
                <a:solidFill>
                  <a:srgbClr val="FFFFFF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Verdana"/>
                <a:cs typeface="Verdana"/>
                <a:hlinkClick r:id="rId7"/>
              </a:rPr>
              <a:t>atau</a:t>
            </a:r>
            <a:endParaRPr sz="1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0" i="1">
                <a:solidFill>
                  <a:srgbClr val="FFFFFF"/>
                </a:solidFill>
                <a:latin typeface="Verdana"/>
                <a:cs typeface="Verdana"/>
              </a:rPr>
              <a:t>booklet</a:t>
            </a:r>
            <a:r>
              <a:rPr dirty="0" sz="1200" spc="-19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dirty="0" sz="120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Verdana"/>
                <a:cs typeface="Verdana"/>
              </a:rPr>
              <a:t>Kemdikbud,go.id</a:t>
            </a:r>
            <a:r>
              <a:rPr dirty="0" sz="120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0">
                <a:solidFill>
                  <a:srgbClr val="FFFFFF"/>
                </a:solidFill>
                <a:latin typeface="Verdana"/>
                <a:cs typeface="Verdana"/>
              </a:rPr>
              <a:t>mengenai</a:t>
            </a:r>
            <a:r>
              <a:rPr dirty="0" sz="12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0" i="1">
                <a:solidFill>
                  <a:srgbClr val="FFFFFF"/>
                </a:solidFill>
                <a:latin typeface="Verdana"/>
                <a:cs typeface="Verdana"/>
              </a:rPr>
              <a:t>‘</a:t>
            </a:r>
            <a:r>
              <a:rPr dirty="0" sz="1200" spc="-100">
                <a:solidFill>
                  <a:srgbClr val="FFFFFF"/>
                </a:solidFill>
                <a:latin typeface="Verdana"/>
                <a:cs typeface="Verdana"/>
              </a:rPr>
              <a:t>Stop</a:t>
            </a:r>
            <a:r>
              <a:rPr dirty="0" sz="12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Verdana"/>
                <a:cs typeface="Verdana"/>
              </a:rPr>
              <a:t>Perundungan’.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2.	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menyediakan format </a:t>
            </a:r>
            <a:r>
              <a:rPr dirty="0" sz="1200" spc="-15" i="1">
                <a:solidFill>
                  <a:srgbClr val="FFFFFF"/>
                </a:solidFill>
                <a:latin typeface="Arial"/>
                <a:cs typeface="Arial"/>
              </a:rPr>
              <a:t>mind map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atau peta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konsep.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730120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1963673"/>
            <a:ext cx="5050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membaca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informasi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terdapat dalam bahan ajar</a:t>
            </a:r>
            <a:r>
              <a:rPr dirty="0" sz="12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mengenai: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96744" y="2145881"/>
            <a:ext cx="3253740" cy="1033144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45"/>
              </a:spcBef>
              <a:buAutoNum type="alphaLcPeriod"/>
              <a:tabLst>
                <a:tab pos="24193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bentuk-bentuk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dunia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maya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24193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kapan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terjadinya perundungan dunia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maya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60"/>
              </a:spcBef>
              <a:buAutoNum type="alphaLcPeriod"/>
              <a:tabLst>
                <a:tab pos="241935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mana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terjadinya perundungan dunia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maya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241935" algn="l"/>
              </a:tabLst>
            </a:pP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dampak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AutoNum type="alphaLcPeriod"/>
              <a:tabLst>
                <a:tab pos="241935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siapa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9544" y="3152901"/>
            <a:ext cx="7138034" cy="1433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355600" marR="5080" indent="-342900">
              <a:lnSpc>
                <a:spcPct val="110300"/>
              </a:lnSpc>
              <a:spcBef>
                <a:spcPts val="90"/>
              </a:spcBef>
              <a:buAutoNum type="arabicPeriod" startAt="2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pemahaman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mendalam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bahwa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bentuk-bentuk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dunia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maya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dapat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berupa memperolok di media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sosial,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pesan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terror, menyebarkan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kabar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bohong, perang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kata-kata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dunia maya,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membuat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akun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palsu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merusak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reputasi seseorang,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mengucilkan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seseorang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dari grup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daring.</a:t>
            </a:r>
            <a:endParaRPr sz="1200">
              <a:latin typeface="Arial"/>
              <a:cs typeface="Arial"/>
            </a:endParaRPr>
          </a:p>
          <a:p>
            <a:pPr algn="just" marL="355600" indent="-342900">
              <a:lnSpc>
                <a:spcPct val="100000"/>
              </a:lnSpc>
              <a:spcBef>
                <a:spcPts val="140"/>
              </a:spcBef>
              <a:buAutoNum type="arabicPeriod" startAt="2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kelompok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terdiri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3-4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orang untuk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membuat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peta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konsep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berdasar</a:t>
            </a:r>
            <a:endParaRPr sz="1200">
              <a:latin typeface="Arial"/>
              <a:cs typeface="Arial"/>
            </a:endParaRPr>
          </a:p>
          <a:p>
            <a:pPr algn="just"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teknik 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5W-1H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Who, What, Where, Why, When, How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1200">
              <a:latin typeface="Arial"/>
              <a:cs typeface="Arial"/>
            </a:endParaRPr>
          </a:p>
          <a:p>
            <a:pPr algn="just" marL="355600" indent="-342900">
              <a:lnSpc>
                <a:spcPct val="100000"/>
              </a:lnSpc>
              <a:spcBef>
                <a:spcPts val="145"/>
              </a:spcBef>
              <a:buAutoNum type="arabicPeriod" startAt="4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memberikan kesimpulan 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cara bertukar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peta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konsep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saling memberikan</a:t>
            </a:r>
            <a:r>
              <a:rPr dirty="0" sz="12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komentar.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9544" y="4557919"/>
            <a:ext cx="5861050" cy="46545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(formatif)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mengerjakan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peta konsep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memberikan</a:t>
            </a:r>
            <a:r>
              <a:rPr dirty="0" sz="12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komentar.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272" y="361378"/>
            <a:ext cx="1504315" cy="19646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5</a:t>
            </a:r>
            <a:endParaRPr sz="6000">
              <a:latin typeface="Arial"/>
              <a:cs typeface="Arial"/>
            </a:endParaRPr>
          </a:p>
          <a:p>
            <a:pPr algn="ctr" marL="135890" marR="5080" indent="-2540">
              <a:lnSpc>
                <a:spcPct val="100000"/>
              </a:lnSpc>
              <a:spcBef>
                <a:spcPts val="1345"/>
              </a:spcBef>
            </a:pP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eks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sas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: 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Temukan  Perundungan</a:t>
            </a:r>
            <a:r>
              <a:rPr dirty="0" sz="1400" spc="-95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di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Sekolah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4817" y="2513266"/>
            <a:ext cx="103060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artikel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narasumber,  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100" y="3611626"/>
            <a:ext cx="159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royong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56719"/>
            <a:ext cx="6744334" cy="1209040"/>
          </a:xfrm>
          <a:prstGeom prst="rect"/>
        </p:spPr>
        <p:txBody>
          <a:bodyPr wrap="square" lIns="0" tIns="2273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dirty="0" spc="45" i="1">
                <a:latin typeface="Trebuchet MS"/>
                <a:cs typeface="Trebuchet MS"/>
              </a:rPr>
              <a:t>Mind </a:t>
            </a:r>
            <a:r>
              <a:rPr dirty="0" spc="300" i="1">
                <a:latin typeface="Trebuchet MS"/>
                <a:cs typeface="Trebuchet MS"/>
              </a:rPr>
              <a:t>Map</a:t>
            </a:r>
            <a:r>
              <a:rPr dirty="0" spc="-765" i="1">
                <a:latin typeface="Trebuchet MS"/>
                <a:cs typeface="Trebuchet MS"/>
              </a:rPr>
              <a:t> </a:t>
            </a:r>
            <a:r>
              <a:rPr dirty="0" spc="70"/>
              <a:t>(peta konsep)</a:t>
            </a:r>
          </a:p>
          <a:p>
            <a:pPr marL="57150">
              <a:lnSpc>
                <a:spcPct val="100000"/>
              </a:lnSpc>
              <a:spcBef>
                <a:spcPts val="425"/>
              </a:spcBef>
            </a:pPr>
            <a:r>
              <a:rPr dirty="0" sz="1200" spc="-95">
                <a:solidFill>
                  <a:srgbClr val="393E50"/>
                </a:solidFill>
                <a:latin typeface="Verdana"/>
                <a:cs typeface="Verdana"/>
              </a:rPr>
              <a:t>Murid</a:t>
            </a:r>
            <a:r>
              <a:rPr dirty="0" sz="1200" spc="-204">
                <a:solidFill>
                  <a:srgbClr val="393E50"/>
                </a:solidFill>
                <a:latin typeface="Verdana"/>
                <a:cs typeface="Verdana"/>
              </a:rPr>
              <a:t> </a:t>
            </a:r>
            <a:r>
              <a:rPr dirty="0" sz="1200" spc="-110">
                <a:solidFill>
                  <a:srgbClr val="393E50"/>
                </a:solidFill>
                <a:latin typeface="Verdana"/>
                <a:cs typeface="Verdana"/>
              </a:rPr>
              <a:t>akan</a:t>
            </a:r>
            <a:r>
              <a:rPr dirty="0" sz="1200" spc="-190">
                <a:solidFill>
                  <a:srgbClr val="393E50"/>
                </a:solidFill>
                <a:latin typeface="Verdana"/>
                <a:cs typeface="Verdana"/>
              </a:rPr>
              <a:t> </a:t>
            </a:r>
            <a:r>
              <a:rPr dirty="0" sz="1200" spc="-95">
                <a:solidFill>
                  <a:srgbClr val="393E50"/>
                </a:solidFill>
                <a:latin typeface="Verdana"/>
                <a:cs typeface="Verdana"/>
              </a:rPr>
              <a:t>melengkapi</a:t>
            </a:r>
            <a:r>
              <a:rPr dirty="0" sz="1200" spc="-204">
                <a:solidFill>
                  <a:srgbClr val="393E50"/>
                </a:solidFill>
                <a:latin typeface="Verdana"/>
                <a:cs typeface="Verdana"/>
              </a:rPr>
              <a:t> </a:t>
            </a:r>
            <a:r>
              <a:rPr dirty="0" sz="1200" spc="-80">
                <a:solidFill>
                  <a:srgbClr val="393E50"/>
                </a:solidFill>
                <a:latin typeface="Verdana"/>
                <a:cs typeface="Verdana"/>
              </a:rPr>
              <a:t>peta</a:t>
            </a:r>
            <a:r>
              <a:rPr dirty="0" sz="1200" spc="-195">
                <a:solidFill>
                  <a:srgbClr val="393E50"/>
                </a:solidFill>
                <a:latin typeface="Verdana"/>
                <a:cs typeface="Verdana"/>
              </a:rPr>
              <a:t> </a:t>
            </a:r>
            <a:r>
              <a:rPr dirty="0" sz="1200" spc="-90">
                <a:solidFill>
                  <a:srgbClr val="393E50"/>
                </a:solidFill>
                <a:latin typeface="Verdana"/>
                <a:cs typeface="Verdana"/>
              </a:rPr>
              <a:t>konsep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12871" y="2255520"/>
            <a:ext cx="2280285" cy="1861820"/>
            <a:chOff x="3412871" y="2255520"/>
            <a:chExt cx="2280285" cy="1861820"/>
          </a:xfrm>
        </p:grpSpPr>
        <p:sp>
          <p:nvSpPr>
            <p:cNvPr id="5" name="object 5"/>
            <p:cNvSpPr/>
            <p:nvPr/>
          </p:nvSpPr>
          <p:spPr>
            <a:xfrm>
              <a:off x="3425571" y="2831592"/>
              <a:ext cx="464820" cy="709930"/>
            </a:xfrm>
            <a:custGeom>
              <a:avLst/>
              <a:gdLst/>
              <a:ahLst/>
              <a:cxnLst/>
              <a:rect l="l" t="t" r="r" b="b"/>
              <a:pathLst>
                <a:path w="464820" h="709929">
                  <a:moveTo>
                    <a:pt x="464438" y="212470"/>
                  </a:moveTo>
                  <a:lnTo>
                    <a:pt x="0" y="0"/>
                  </a:lnTo>
                </a:path>
                <a:path w="464820" h="709929">
                  <a:moveTo>
                    <a:pt x="464438" y="497458"/>
                  </a:moveTo>
                  <a:lnTo>
                    <a:pt x="0" y="709802"/>
                  </a:lnTo>
                </a:path>
              </a:pathLst>
            </a:custGeom>
            <a:ln w="25400">
              <a:solidFill>
                <a:srgbClr val="005F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54220" y="3589020"/>
              <a:ext cx="0" cy="515620"/>
            </a:xfrm>
            <a:custGeom>
              <a:avLst/>
              <a:gdLst/>
              <a:ahLst/>
              <a:cxnLst/>
              <a:rect l="l" t="t" r="r" b="b"/>
              <a:pathLst>
                <a:path w="0" h="515620">
                  <a:moveTo>
                    <a:pt x="0" y="0"/>
                  </a:moveTo>
                  <a:lnTo>
                    <a:pt x="0" y="515619"/>
                  </a:lnTo>
                </a:path>
              </a:pathLst>
            </a:custGeom>
            <a:ln w="25400">
              <a:solidFill>
                <a:srgbClr val="005F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15890" y="2831592"/>
              <a:ext cx="464820" cy="709930"/>
            </a:xfrm>
            <a:custGeom>
              <a:avLst/>
              <a:gdLst/>
              <a:ahLst/>
              <a:cxnLst/>
              <a:rect l="l" t="t" r="r" b="b"/>
              <a:pathLst>
                <a:path w="464820" h="709929">
                  <a:moveTo>
                    <a:pt x="0" y="497458"/>
                  </a:moveTo>
                  <a:lnTo>
                    <a:pt x="464438" y="709802"/>
                  </a:lnTo>
                </a:path>
                <a:path w="464820" h="709929">
                  <a:moveTo>
                    <a:pt x="0" y="212470"/>
                  </a:moveTo>
                  <a:lnTo>
                    <a:pt x="464438" y="0"/>
                  </a:lnTo>
                </a:path>
              </a:pathLst>
            </a:custGeom>
            <a:ln w="25400">
              <a:solidFill>
                <a:srgbClr val="005F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54220" y="2268220"/>
              <a:ext cx="0" cy="515620"/>
            </a:xfrm>
            <a:custGeom>
              <a:avLst/>
              <a:gdLst/>
              <a:ahLst/>
              <a:cxnLst/>
              <a:rect l="l" t="t" r="r" b="b"/>
              <a:pathLst>
                <a:path w="0" h="515619">
                  <a:moveTo>
                    <a:pt x="0" y="51561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5F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27780" y="2743200"/>
              <a:ext cx="1450594" cy="9273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890010" y="2785110"/>
              <a:ext cx="1328420" cy="805180"/>
            </a:xfrm>
            <a:custGeom>
              <a:avLst/>
              <a:gdLst/>
              <a:ahLst/>
              <a:cxnLst/>
              <a:rect l="l" t="t" r="r" b="b"/>
              <a:pathLst>
                <a:path w="1328420" h="805179">
                  <a:moveTo>
                    <a:pt x="1194180" y="0"/>
                  </a:moveTo>
                  <a:lnTo>
                    <a:pt x="134238" y="0"/>
                  </a:lnTo>
                  <a:lnTo>
                    <a:pt x="91797" y="6840"/>
                  </a:lnTo>
                  <a:lnTo>
                    <a:pt x="54946" y="25891"/>
                  </a:lnTo>
                  <a:lnTo>
                    <a:pt x="25891" y="54946"/>
                  </a:lnTo>
                  <a:lnTo>
                    <a:pt x="6840" y="91797"/>
                  </a:lnTo>
                  <a:lnTo>
                    <a:pt x="0" y="134238"/>
                  </a:lnTo>
                  <a:lnTo>
                    <a:pt x="0" y="670940"/>
                  </a:lnTo>
                  <a:lnTo>
                    <a:pt x="6840" y="713382"/>
                  </a:lnTo>
                  <a:lnTo>
                    <a:pt x="25891" y="750233"/>
                  </a:lnTo>
                  <a:lnTo>
                    <a:pt x="54946" y="779288"/>
                  </a:lnTo>
                  <a:lnTo>
                    <a:pt x="91797" y="798339"/>
                  </a:lnTo>
                  <a:lnTo>
                    <a:pt x="134238" y="805179"/>
                  </a:lnTo>
                  <a:lnTo>
                    <a:pt x="1194180" y="805179"/>
                  </a:lnTo>
                  <a:lnTo>
                    <a:pt x="1236622" y="798339"/>
                  </a:lnTo>
                  <a:lnTo>
                    <a:pt x="1273473" y="779288"/>
                  </a:lnTo>
                  <a:lnTo>
                    <a:pt x="1302528" y="750233"/>
                  </a:lnTo>
                  <a:lnTo>
                    <a:pt x="1321579" y="713382"/>
                  </a:lnTo>
                  <a:lnTo>
                    <a:pt x="1328419" y="670940"/>
                  </a:lnTo>
                  <a:lnTo>
                    <a:pt x="1328419" y="134238"/>
                  </a:lnTo>
                  <a:lnTo>
                    <a:pt x="1321579" y="91797"/>
                  </a:lnTo>
                  <a:lnTo>
                    <a:pt x="1302528" y="54946"/>
                  </a:lnTo>
                  <a:lnTo>
                    <a:pt x="1273473" y="25891"/>
                  </a:lnTo>
                  <a:lnTo>
                    <a:pt x="1236622" y="6840"/>
                  </a:lnTo>
                  <a:lnTo>
                    <a:pt x="1194180" y="0"/>
                  </a:lnTo>
                  <a:close/>
                </a:path>
              </a:pathLst>
            </a:custGeom>
            <a:solidFill>
              <a:srgbClr val="FF92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90010" y="2785110"/>
              <a:ext cx="1328420" cy="805180"/>
            </a:xfrm>
            <a:custGeom>
              <a:avLst/>
              <a:gdLst/>
              <a:ahLst/>
              <a:cxnLst/>
              <a:rect l="l" t="t" r="r" b="b"/>
              <a:pathLst>
                <a:path w="1328420" h="805179">
                  <a:moveTo>
                    <a:pt x="0" y="134238"/>
                  </a:moveTo>
                  <a:lnTo>
                    <a:pt x="6840" y="91797"/>
                  </a:lnTo>
                  <a:lnTo>
                    <a:pt x="25891" y="54946"/>
                  </a:lnTo>
                  <a:lnTo>
                    <a:pt x="54946" y="25891"/>
                  </a:lnTo>
                  <a:lnTo>
                    <a:pt x="91797" y="6840"/>
                  </a:lnTo>
                  <a:lnTo>
                    <a:pt x="134238" y="0"/>
                  </a:lnTo>
                  <a:lnTo>
                    <a:pt x="1194180" y="0"/>
                  </a:lnTo>
                  <a:lnTo>
                    <a:pt x="1236622" y="6840"/>
                  </a:lnTo>
                  <a:lnTo>
                    <a:pt x="1273473" y="25891"/>
                  </a:lnTo>
                  <a:lnTo>
                    <a:pt x="1302528" y="54946"/>
                  </a:lnTo>
                  <a:lnTo>
                    <a:pt x="1321579" y="91797"/>
                  </a:lnTo>
                  <a:lnTo>
                    <a:pt x="1328419" y="134238"/>
                  </a:lnTo>
                  <a:lnTo>
                    <a:pt x="1328419" y="670940"/>
                  </a:lnTo>
                  <a:lnTo>
                    <a:pt x="1321579" y="713382"/>
                  </a:lnTo>
                  <a:lnTo>
                    <a:pt x="1302528" y="750233"/>
                  </a:lnTo>
                  <a:lnTo>
                    <a:pt x="1273473" y="779288"/>
                  </a:lnTo>
                  <a:lnTo>
                    <a:pt x="1236622" y="798339"/>
                  </a:lnTo>
                  <a:lnTo>
                    <a:pt x="1194180" y="805179"/>
                  </a:lnTo>
                  <a:lnTo>
                    <a:pt x="134238" y="805179"/>
                  </a:lnTo>
                  <a:lnTo>
                    <a:pt x="91797" y="798339"/>
                  </a:lnTo>
                  <a:lnTo>
                    <a:pt x="54946" y="779288"/>
                  </a:lnTo>
                  <a:lnTo>
                    <a:pt x="25891" y="750233"/>
                  </a:lnTo>
                  <a:lnTo>
                    <a:pt x="6840" y="713382"/>
                  </a:lnTo>
                  <a:lnTo>
                    <a:pt x="0" y="670940"/>
                  </a:lnTo>
                  <a:lnTo>
                    <a:pt x="0" y="134238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006850" y="2957829"/>
            <a:ext cx="1094105" cy="42989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76200" marR="5080" indent="-63500">
              <a:lnSpc>
                <a:spcPts val="1500"/>
              </a:lnSpc>
              <a:spcBef>
                <a:spcPts val="300"/>
              </a:spcBef>
            </a:pP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P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e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r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undungan 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Dunia</a:t>
            </a:r>
            <a:r>
              <a:rPr dirty="0" sz="1400" spc="-6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E50"/>
                </a:solidFill>
                <a:latin typeface="Arial"/>
                <a:cs typeface="Arial"/>
              </a:rPr>
              <a:t>Maya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65600" y="1831339"/>
            <a:ext cx="775335" cy="518795"/>
            <a:chOff x="4165600" y="1831339"/>
            <a:chExt cx="775335" cy="518795"/>
          </a:xfrm>
        </p:grpSpPr>
        <p:sp>
          <p:nvSpPr>
            <p:cNvPr id="14" name="object 14"/>
            <p:cNvSpPr/>
            <p:nvPr/>
          </p:nvSpPr>
          <p:spPr>
            <a:xfrm>
              <a:off x="4165600" y="1831339"/>
              <a:ext cx="774953" cy="5184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227830" y="1873249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586740" y="0"/>
                  </a:moveTo>
                  <a:lnTo>
                    <a:pt x="66040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40" y="396239"/>
                  </a:lnTo>
                  <a:lnTo>
                    <a:pt x="586740" y="396239"/>
                  </a:lnTo>
                  <a:lnTo>
                    <a:pt x="612435" y="391046"/>
                  </a:lnTo>
                  <a:lnTo>
                    <a:pt x="633428" y="376888"/>
                  </a:lnTo>
                  <a:lnTo>
                    <a:pt x="647586" y="355895"/>
                  </a:lnTo>
                  <a:lnTo>
                    <a:pt x="652780" y="330200"/>
                  </a:lnTo>
                  <a:lnTo>
                    <a:pt x="652780" y="66039"/>
                  </a:lnTo>
                  <a:lnTo>
                    <a:pt x="647586" y="40344"/>
                  </a:lnTo>
                  <a:lnTo>
                    <a:pt x="633428" y="19351"/>
                  </a:lnTo>
                  <a:lnTo>
                    <a:pt x="612435" y="5193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8A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27830" y="1873249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0" y="66039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40" y="0"/>
                  </a:lnTo>
                  <a:lnTo>
                    <a:pt x="586740" y="0"/>
                  </a:lnTo>
                  <a:lnTo>
                    <a:pt x="612435" y="5193"/>
                  </a:lnTo>
                  <a:lnTo>
                    <a:pt x="633428" y="19351"/>
                  </a:lnTo>
                  <a:lnTo>
                    <a:pt x="647586" y="40344"/>
                  </a:lnTo>
                  <a:lnTo>
                    <a:pt x="652780" y="66039"/>
                  </a:lnTo>
                  <a:lnTo>
                    <a:pt x="652780" y="330200"/>
                  </a:lnTo>
                  <a:lnTo>
                    <a:pt x="647586" y="355895"/>
                  </a:lnTo>
                  <a:lnTo>
                    <a:pt x="633428" y="376888"/>
                  </a:lnTo>
                  <a:lnTo>
                    <a:pt x="612435" y="391046"/>
                  </a:lnTo>
                  <a:lnTo>
                    <a:pt x="586740" y="396239"/>
                  </a:lnTo>
                  <a:lnTo>
                    <a:pt x="66040" y="396239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39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392676" y="1972373"/>
            <a:ext cx="3225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i="1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000" i="1">
                <a:solidFill>
                  <a:srgbClr val="393E50"/>
                </a:solidFill>
                <a:latin typeface="Arial"/>
                <a:cs typeface="Arial"/>
              </a:rPr>
              <a:t>pa?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98520" y="1366519"/>
            <a:ext cx="818515" cy="519430"/>
            <a:chOff x="3398520" y="1366519"/>
            <a:chExt cx="818515" cy="519430"/>
          </a:xfrm>
        </p:grpSpPr>
        <p:sp>
          <p:nvSpPr>
            <p:cNvPr id="19" name="object 19"/>
            <p:cNvSpPr/>
            <p:nvPr/>
          </p:nvSpPr>
          <p:spPr>
            <a:xfrm>
              <a:off x="4134485" y="1802891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23" y="69850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398520" y="1366519"/>
              <a:ext cx="774953" cy="5184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60750" y="1408429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586739" y="0"/>
                  </a:moveTo>
                  <a:lnTo>
                    <a:pt x="66039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39" y="396240"/>
                  </a:lnTo>
                  <a:lnTo>
                    <a:pt x="586739" y="396240"/>
                  </a:lnTo>
                  <a:lnTo>
                    <a:pt x="612435" y="391046"/>
                  </a:lnTo>
                  <a:lnTo>
                    <a:pt x="633428" y="376888"/>
                  </a:lnTo>
                  <a:lnTo>
                    <a:pt x="647586" y="355895"/>
                  </a:lnTo>
                  <a:lnTo>
                    <a:pt x="652779" y="330200"/>
                  </a:lnTo>
                  <a:lnTo>
                    <a:pt x="652779" y="66040"/>
                  </a:lnTo>
                  <a:lnTo>
                    <a:pt x="647586" y="40344"/>
                  </a:lnTo>
                  <a:lnTo>
                    <a:pt x="633428" y="19351"/>
                  </a:lnTo>
                  <a:lnTo>
                    <a:pt x="612435" y="5193"/>
                  </a:lnTo>
                  <a:lnTo>
                    <a:pt x="586739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460750" y="1408429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0" y="66040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39" y="0"/>
                  </a:lnTo>
                  <a:lnTo>
                    <a:pt x="586739" y="0"/>
                  </a:lnTo>
                  <a:lnTo>
                    <a:pt x="612435" y="5193"/>
                  </a:lnTo>
                  <a:lnTo>
                    <a:pt x="633428" y="19351"/>
                  </a:lnTo>
                  <a:lnTo>
                    <a:pt x="647586" y="40344"/>
                  </a:lnTo>
                  <a:lnTo>
                    <a:pt x="652779" y="66040"/>
                  </a:lnTo>
                  <a:lnTo>
                    <a:pt x="652779" y="330200"/>
                  </a:lnTo>
                  <a:lnTo>
                    <a:pt x="647586" y="355895"/>
                  </a:lnTo>
                  <a:lnTo>
                    <a:pt x="633428" y="376888"/>
                  </a:lnTo>
                  <a:lnTo>
                    <a:pt x="612435" y="391046"/>
                  </a:lnTo>
                  <a:lnTo>
                    <a:pt x="586739" y="396240"/>
                  </a:lnTo>
                  <a:lnTo>
                    <a:pt x="66039" y="396240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584575" y="1513459"/>
            <a:ext cx="4013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Definisi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866513" y="1366519"/>
            <a:ext cx="841375" cy="541655"/>
            <a:chOff x="4866513" y="1366519"/>
            <a:chExt cx="841375" cy="541655"/>
          </a:xfrm>
        </p:grpSpPr>
        <p:sp>
          <p:nvSpPr>
            <p:cNvPr id="25" name="object 25"/>
            <p:cNvSpPr/>
            <p:nvPr/>
          </p:nvSpPr>
          <p:spPr>
            <a:xfrm>
              <a:off x="4879213" y="178041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114807"/>
                  </a:moveTo>
                  <a:lnTo>
                    <a:pt x="114808" y="0"/>
                  </a:lnTo>
                </a:path>
              </a:pathLst>
            </a:custGeom>
            <a:ln w="254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932680" y="1366519"/>
              <a:ext cx="774953" cy="5184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994910" y="1408429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586739" y="0"/>
                  </a:moveTo>
                  <a:lnTo>
                    <a:pt x="66039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39" y="396240"/>
                  </a:lnTo>
                  <a:lnTo>
                    <a:pt x="586739" y="396240"/>
                  </a:lnTo>
                  <a:lnTo>
                    <a:pt x="612435" y="391046"/>
                  </a:lnTo>
                  <a:lnTo>
                    <a:pt x="633428" y="376888"/>
                  </a:lnTo>
                  <a:lnTo>
                    <a:pt x="647586" y="355895"/>
                  </a:lnTo>
                  <a:lnTo>
                    <a:pt x="652779" y="330200"/>
                  </a:lnTo>
                  <a:lnTo>
                    <a:pt x="652779" y="66040"/>
                  </a:lnTo>
                  <a:lnTo>
                    <a:pt x="647586" y="40344"/>
                  </a:lnTo>
                  <a:lnTo>
                    <a:pt x="633428" y="19351"/>
                  </a:lnTo>
                  <a:lnTo>
                    <a:pt x="612435" y="5193"/>
                  </a:lnTo>
                  <a:lnTo>
                    <a:pt x="586739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994910" y="1408429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0" y="66040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39" y="0"/>
                  </a:lnTo>
                  <a:lnTo>
                    <a:pt x="586739" y="0"/>
                  </a:lnTo>
                  <a:lnTo>
                    <a:pt x="612435" y="5193"/>
                  </a:lnTo>
                  <a:lnTo>
                    <a:pt x="633428" y="19351"/>
                  </a:lnTo>
                  <a:lnTo>
                    <a:pt x="647586" y="40344"/>
                  </a:lnTo>
                  <a:lnTo>
                    <a:pt x="652779" y="66040"/>
                  </a:lnTo>
                  <a:lnTo>
                    <a:pt x="652779" y="330200"/>
                  </a:lnTo>
                  <a:lnTo>
                    <a:pt x="647586" y="355895"/>
                  </a:lnTo>
                  <a:lnTo>
                    <a:pt x="633428" y="376888"/>
                  </a:lnTo>
                  <a:lnTo>
                    <a:pt x="612435" y="391046"/>
                  </a:lnTo>
                  <a:lnTo>
                    <a:pt x="586739" y="396240"/>
                  </a:lnTo>
                  <a:lnTo>
                    <a:pt x="66039" y="396240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5035550" y="1513459"/>
            <a:ext cx="568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solidFill>
                  <a:srgbClr val="393E50"/>
                </a:solidFill>
                <a:latin typeface="Arial"/>
                <a:cs typeface="Arial"/>
              </a:rPr>
              <a:t>J</a:t>
            </a: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eni</a:t>
            </a:r>
            <a:r>
              <a:rPr dirty="0" sz="900" spc="5">
                <a:solidFill>
                  <a:srgbClr val="393E50"/>
                </a:solidFill>
                <a:latin typeface="Arial"/>
                <a:cs typeface="Arial"/>
              </a:rPr>
              <a:t>s</a:t>
            </a:r>
            <a:r>
              <a:rPr dirty="0" sz="900">
                <a:solidFill>
                  <a:srgbClr val="393E50"/>
                </a:solidFill>
                <a:latin typeface="Arial"/>
                <a:cs typeface="Arial"/>
              </a:rPr>
              <a:t>-</a:t>
            </a: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jenis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618479" y="2438387"/>
            <a:ext cx="1011555" cy="663575"/>
            <a:chOff x="5618479" y="2438387"/>
            <a:chExt cx="1011555" cy="663575"/>
          </a:xfrm>
        </p:grpSpPr>
        <p:sp>
          <p:nvSpPr>
            <p:cNvPr id="31" name="object 31"/>
            <p:cNvSpPr/>
            <p:nvPr/>
          </p:nvSpPr>
          <p:spPr>
            <a:xfrm>
              <a:off x="5618479" y="2438387"/>
              <a:ext cx="1011174" cy="663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680709" y="2480309"/>
              <a:ext cx="889000" cy="541020"/>
            </a:xfrm>
            <a:custGeom>
              <a:avLst/>
              <a:gdLst/>
              <a:ahLst/>
              <a:cxnLst/>
              <a:rect l="l" t="t" r="r" b="b"/>
              <a:pathLst>
                <a:path w="889000" h="541019">
                  <a:moveTo>
                    <a:pt x="798829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6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5" y="514604"/>
                  </a:lnTo>
                  <a:lnTo>
                    <a:pt x="55078" y="533931"/>
                  </a:lnTo>
                  <a:lnTo>
                    <a:pt x="90169" y="541019"/>
                  </a:lnTo>
                  <a:lnTo>
                    <a:pt x="798829" y="541019"/>
                  </a:lnTo>
                  <a:lnTo>
                    <a:pt x="833921" y="533931"/>
                  </a:lnTo>
                  <a:lnTo>
                    <a:pt x="862583" y="514604"/>
                  </a:lnTo>
                  <a:lnTo>
                    <a:pt x="881911" y="485941"/>
                  </a:lnTo>
                  <a:lnTo>
                    <a:pt x="888999" y="450850"/>
                  </a:lnTo>
                  <a:lnTo>
                    <a:pt x="888999" y="90169"/>
                  </a:lnTo>
                  <a:lnTo>
                    <a:pt x="881911" y="55078"/>
                  </a:lnTo>
                  <a:lnTo>
                    <a:pt x="862584" y="26415"/>
                  </a:lnTo>
                  <a:lnTo>
                    <a:pt x="833921" y="7088"/>
                  </a:lnTo>
                  <a:lnTo>
                    <a:pt x="798829" y="0"/>
                  </a:lnTo>
                  <a:close/>
                </a:path>
              </a:pathLst>
            </a:custGeom>
            <a:solidFill>
              <a:srgbClr val="8A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680709" y="2480309"/>
              <a:ext cx="889000" cy="541020"/>
            </a:xfrm>
            <a:custGeom>
              <a:avLst/>
              <a:gdLst/>
              <a:ahLst/>
              <a:cxnLst/>
              <a:rect l="l" t="t" r="r" b="b"/>
              <a:pathLst>
                <a:path w="889000" h="541019">
                  <a:moveTo>
                    <a:pt x="0" y="90169"/>
                  </a:moveTo>
                  <a:lnTo>
                    <a:pt x="7088" y="55078"/>
                  </a:lnTo>
                  <a:lnTo>
                    <a:pt x="26416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798829" y="0"/>
                  </a:lnTo>
                  <a:lnTo>
                    <a:pt x="833921" y="7088"/>
                  </a:lnTo>
                  <a:lnTo>
                    <a:pt x="862584" y="26415"/>
                  </a:lnTo>
                  <a:lnTo>
                    <a:pt x="881911" y="55078"/>
                  </a:lnTo>
                  <a:lnTo>
                    <a:pt x="888999" y="90169"/>
                  </a:lnTo>
                  <a:lnTo>
                    <a:pt x="888999" y="450850"/>
                  </a:lnTo>
                  <a:lnTo>
                    <a:pt x="881911" y="485941"/>
                  </a:lnTo>
                  <a:lnTo>
                    <a:pt x="862583" y="514604"/>
                  </a:lnTo>
                  <a:lnTo>
                    <a:pt x="833921" y="533931"/>
                  </a:lnTo>
                  <a:lnTo>
                    <a:pt x="798829" y="541019"/>
                  </a:lnTo>
                  <a:lnTo>
                    <a:pt x="90169" y="541019"/>
                  </a:lnTo>
                  <a:lnTo>
                    <a:pt x="55078" y="533931"/>
                  </a:lnTo>
                  <a:lnTo>
                    <a:pt x="26415" y="514604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69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5840476" y="2651696"/>
            <a:ext cx="57086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i="1">
                <a:solidFill>
                  <a:srgbClr val="393E50"/>
                </a:solidFill>
                <a:latin typeface="Arial"/>
                <a:cs typeface="Arial"/>
              </a:rPr>
              <a:t>Di</a:t>
            </a:r>
            <a:r>
              <a:rPr dirty="0" sz="1000" spc="-70" i="1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E50"/>
                </a:solidFill>
                <a:latin typeface="Arial"/>
                <a:cs typeface="Arial"/>
              </a:rPr>
              <a:t>mana?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555993" y="1983727"/>
            <a:ext cx="1374140" cy="669925"/>
            <a:chOff x="6555993" y="1983727"/>
            <a:chExt cx="1374140" cy="669925"/>
          </a:xfrm>
        </p:grpSpPr>
        <p:sp>
          <p:nvSpPr>
            <p:cNvPr id="36" name="object 36"/>
            <p:cNvSpPr/>
            <p:nvPr/>
          </p:nvSpPr>
          <p:spPr>
            <a:xfrm>
              <a:off x="6568693" y="2403729"/>
              <a:ext cx="410845" cy="237490"/>
            </a:xfrm>
            <a:custGeom>
              <a:avLst/>
              <a:gdLst/>
              <a:ahLst/>
              <a:cxnLst/>
              <a:rect l="l" t="t" r="r" b="b"/>
              <a:pathLst>
                <a:path w="410845" h="237489">
                  <a:moveTo>
                    <a:pt x="0" y="236981"/>
                  </a:moveTo>
                  <a:lnTo>
                    <a:pt x="410590" y="0"/>
                  </a:lnTo>
                </a:path>
              </a:pathLst>
            </a:custGeom>
            <a:ln w="254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918959" y="1983727"/>
              <a:ext cx="1011174" cy="663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981189" y="2025650"/>
              <a:ext cx="889000" cy="541020"/>
            </a:xfrm>
            <a:custGeom>
              <a:avLst/>
              <a:gdLst/>
              <a:ahLst/>
              <a:cxnLst/>
              <a:rect l="l" t="t" r="r" b="b"/>
              <a:pathLst>
                <a:path w="889000" h="541019">
                  <a:moveTo>
                    <a:pt x="798829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6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6" y="514604"/>
                  </a:lnTo>
                  <a:lnTo>
                    <a:pt x="55078" y="533931"/>
                  </a:lnTo>
                  <a:lnTo>
                    <a:pt x="90169" y="541019"/>
                  </a:lnTo>
                  <a:lnTo>
                    <a:pt x="798829" y="541019"/>
                  </a:lnTo>
                  <a:lnTo>
                    <a:pt x="833921" y="533931"/>
                  </a:lnTo>
                  <a:lnTo>
                    <a:pt x="862583" y="514604"/>
                  </a:lnTo>
                  <a:lnTo>
                    <a:pt x="881911" y="485941"/>
                  </a:lnTo>
                  <a:lnTo>
                    <a:pt x="889000" y="450850"/>
                  </a:lnTo>
                  <a:lnTo>
                    <a:pt x="889000" y="90169"/>
                  </a:lnTo>
                  <a:lnTo>
                    <a:pt x="881911" y="55078"/>
                  </a:lnTo>
                  <a:lnTo>
                    <a:pt x="862583" y="26415"/>
                  </a:lnTo>
                  <a:lnTo>
                    <a:pt x="833921" y="7088"/>
                  </a:lnTo>
                  <a:lnTo>
                    <a:pt x="798829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981189" y="2025650"/>
              <a:ext cx="889000" cy="541020"/>
            </a:xfrm>
            <a:custGeom>
              <a:avLst/>
              <a:gdLst/>
              <a:ahLst/>
              <a:cxnLst/>
              <a:rect l="l" t="t" r="r" b="b"/>
              <a:pathLst>
                <a:path w="889000" h="541019">
                  <a:moveTo>
                    <a:pt x="0" y="90169"/>
                  </a:moveTo>
                  <a:lnTo>
                    <a:pt x="7088" y="55078"/>
                  </a:lnTo>
                  <a:lnTo>
                    <a:pt x="26416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798829" y="0"/>
                  </a:lnTo>
                  <a:lnTo>
                    <a:pt x="833921" y="7088"/>
                  </a:lnTo>
                  <a:lnTo>
                    <a:pt x="862583" y="26415"/>
                  </a:lnTo>
                  <a:lnTo>
                    <a:pt x="881911" y="55078"/>
                  </a:lnTo>
                  <a:lnTo>
                    <a:pt x="889000" y="90169"/>
                  </a:lnTo>
                  <a:lnTo>
                    <a:pt x="889000" y="450850"/>
                  </a:lnTo>
                  <a:lnTo>
                    <a:pt x="881911" y="485941"/>
                  </a:lnTo>
                  <a:lnTo>
                    <a:pt x="862583" y="514604"/>
                  </a:lnTo>
                  <a:lnTo>
                    <a:pt x="833921" y="533931"/>
                  </a:lnTo>
                  <a:lnTo>
                    <a:pt x="798829" y="541019"/>
                  </a:lnTo>
                  <a:lnTo>
                    <a:pt x="90169" y="541019"/>
                  </a:lnTo>
                  <a:lnTo>
                    <a:pt x="55078" y="533931"/>
                  </a:lnTo>
                  <a:lnTo>
                    <a:pt x="26416" y="514604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69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7198106" y="2141854"/>
            <a:ext cx="452120" cy="2870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38100" marR="5080" indent="-25400">
              <a:lnSpc>
                <a:spcPts val="980"/>
              </a:lnSpc>
              <a:spcBef>
                <a:spcPts val="215"/>
              </a:spcBef>
            </a:pPr>
            <a:r>
              <a:rPr dirty="0" sz="900" spc="-10">
                <a:solidFill>
                  <a:srgbClr val="393E50"/>
                </a:solidFill>
                <a:latin typeface="Arial"/>
                <a:cs typeface="Arial"/>
              </a:rPr>
              <a:t>Di</a:t>
            </a:r>
            <a:r>
              <a:rPr dirty="0" sz="900" spc="-7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E50"/>
                </a:solidFill>
                <a:latin typeface="Arial"/>
                <a:cs typeface="Arial"/>
              </a:rPr>
              <a:t>mana  terjadi?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618479" y="3312159"/>
            <a:ext cx="2312035" cy="1118235"/>
            <a:chOff x="5618479" y="3312159"/>
            <a:chExt cx="2312035" cy="1118235"/>
          </a:xfrm>
        </p:grpSpPr>
        <p:sp>
          <p:nvSpPr>
            <p:cNvPr id="42" name="object 42"/>
            <p:cNvSpPr/>
            <p:nvPr/>
          </p:nvSpPr>
          <p:spPr>
            <a:xfrm>
              <a:off x="5618479" y="3312159"/>
              <a:ext cx="1011174" cy="663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680709" y="3354069"/>
              <a:ext cx="889000" cy="541020"/>
            </a:xfrm>
            <a:custGeom>
              <a:avLst/>
              <a:gdLst/>
              <a:ahLst/>
              <a:cxnLst/>
              <a:rect l="l" t="t" r="r" b="b"/>
              <a:pathLst>
                <a:path w="889000" h="541020">
                  <a:moveTo>
                    <a:pt x="798829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6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49"/>
                  </a:lnTo>
                  <a:lnTo>
                    <a:pt x="7088" y="485941"/>
                  </a:lnTo>
                  <a:lnTo>
                    <a:pt x="26415" y="514603"/>
                  </a:lnTo>
                  <a:lnTo>
                    <a:pt x="55078" y="533931"/>
                  </a:lnTo>
                  <a:lnTo>
                    <a:pt x="90169" y="541019"/>
                  </a:lnTo>
                  <a:lnTo>
                    <a:pt x="798829" y="541019"/>
                  </a:lnTo>
                  <a:lnTo>
                    <a:pt x="833921" y="533931"/>
                  </a:lnTo>
                  <a:lnTo>
                    <a:pt x="862583" y="514603"/>
                  </a:lnTo>
                  <a:lnTo>
                    <a:pt x="881911" y="485941"/>
                  </a:lnTo>
                  <a:lnTo>
                    <a:pt x="888999" y="450849"/>
                  </a:lnTo>
                  <a:lnTo>
                    <a:pt x="888999" y="90169"/>
                  </a:lnTo>
                  <a:lnTo>
                    <a:pt x="881911" y="55078"/>
                  </a:lnTo>
                  <a:lnTo>
                    <a:pt x="862584" y="26415"/>
                  </a:lnTo>
                  <a:lnTo>
                    <a:pt x="833921" y="7088"/>
                  </a:lnTo>
                  <a:lnTo>
                    <a:pt x="798829" y="0"/>
                  </a:lnTo>
                  <a:close/>
                </a:path>
              </a:pathLst>
            </a:custGeom>
            <a:solidFill>
              <a:srgbClr val="8A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680709" y="3354069"/>
              <a:ext cx="889000" cy="541020"/>
            </a:xfrm>
            <a:custGeom>
              <a:avLst/>
              <a:gdLst/>
              <a:ahLst/>
              <a:cxnLst/>
              <a:rect l="l" t="t" r="r" b="b"/>
              <a:pathLst>
                <a:path w="889000" h="541020">
                  <a:moveTo>
                    <a:pt x="0" y="90169"/>
                  </a:moveTo>
                  <a:lnTo>
                    <a:pt x="7088" y="55078"/>
                  </a:lnTo>
                  <a:lnTo>
                    <a:pt x="26416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798829" y="0"/>
                  </a:lnTo>
                  <a:lnTo>
                    <a:pt x="833921" y="7088"/>
                  </a:lnTo>
                  <a:lnTo>
                    <a:pt x="862584" y="26415"/>
                  </a:lnTo>
                  <a:lnTo>
                    <a:pt x="881911" y="55078"/>
                  </a:lnTo>
                  <a:lnTo>
                    <a:pt x="888999" y="90169"/>
                  </a:lnTo>
                  <a:lnTo>
                    <a:pt x="888999" y="450849"/>
                  </a:lnTo>
                  <a:lnTo>
                    <a:pt x="881911" y="485941"/>
                  </a:lnTo>
                  <a:lnTo>
                    <a:pt x="862583" y="514603"/>
                  </a:lnTo>
                  <a:lnTo>
                    <a:pt x="833921" y="533931"/>
                  </a:lnTo>
                  <a:lnTo>
                    <a:pt x="798829" y="541019"/>
                  </a:lnTo>
                  <a:lnTo>
                    <a:pt x="90169" y="541019"/>
                  </a:lnTo>
                  <a:lnTo>
                    <a:pt x="55078" y="533931"/>
                  </a:lnTo>
                  <a:lnTo>
                    <a:pt x="26415" y="514603"/>
                  </a:lnTo>
                  <a:lnTo>
                    <a:pt x="7088" y="485941"/>
                  </a:lnTo>
                  <a:lnTo>
                    <a:pt x="0" y="450849"/>
                  </a:lnTo>
                  <a:lnTo>
                    <a:pt x="0" y="90169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568693" y="3732275"/>
              <a:ext cx="410845" cy="237490"/>
            </a:xfrm>
            <a:custGeom>
              <a:avLst/>
              <a:gdLst/>
              <a:ahLst/>
              <a:cxnLst/>
              <a:rect l="l" t="t" r="r" b="b"/>
              <a:pathLst>
                <a:path w="410845" h="237489">
                  <a:moveTo>
                    <a:pt x="0" y="0"/>
                  </a:moveTo>
                  <a:lnTo>
                    <a:pt x="410590" y="237045"/>
                  </a:lnTo>
                </a:path>
              </a:pathLst>
            </a:custGeom>
            <a:ln w="254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918959" y="3769359"/>
              <a:ext cx="1011174" cy="6606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981189" y="3811269"/>
              <a:ext cx="889000" cy="538480"/>
            </a:xfrm>
            <a:custGeom>
              <a:avLst/>
              <a:gdLst/>
              <a:ahLst/>
              <a:cxnLst/>
              <a:rect l="l" t="t" r="r" b="b"/>
              <a:pathLst>
                <a:path w="889000" h="538479">
                  <a:moveTo>
                    <a:pt x="799210" y="0"/>
                  </a:moveTo>
                  <a:lnTo>
                    <a:pt x="89788" y="0"/>
                  </a:lnTo>
                  <a:lnTo>
                    <a:pt x="54810" y="7045"/>
                  </a:lnTo>
                  <a:lnTo>
                    <a:pt x="26273" y="26268"/>
                  </a:lnTo>
                  <a:lnTo>
                    <a:pt x="7046" y="54794"/>
                  </a:lnTo>
                  <a:lnTo>
                    <a:pt x="0" y="89750"/>
                  </a:lnTo>
                  <a:lnTo>
                    <a:pt x="0" y="448729"/>
                  </a:lnTo>
                  <a:lnTo>
                    <a:pt x="7046" y="483664"/>
                  </a:lnTo>
                  <a:lnTo>
                    <a:pt x="26273" y="512192"/>
                  </a:lnTo>
                  <a:lnTo>
                    <a:pt x="54810" y="531426"/>
                  </a:lnTo>
                  <a:lnTo>
                    <a:pt x="89788" y="538479"/>
                  </a:lnTo>
                  <a:lnTo>
                    <a:pt x="799210" y="538479"/>
                  </a:lnTo>
                  <a:lnTo>
                    <a:pt x="834189" y="531426"/>
                  </a:lnTo>
                  <a:lnTo>
                    <a:pt x="862726" y="512192"/>
                  </a:lnTo>
                  <a:lnTo>
                    <a:pt x="881953" y="483664"/>
                  </a:lnTo>
                  <a:lnTo>
                    <a:pt x="889000" y="448729"/>
                  </a:lnTo>
                  <a:lnTo>
                    <a:pt x="889000" y="89750"/>
                  </a:lnTo>
                  <a:lnTo>
                    <a:pt x="881953" y="54794"/>
                  </a:lnTo>
                  <a:lnTo>
                    <a:pt x="862726" y="26268"/>
                  </a:lnTo>
                  <a:lnTo>
                    <a:pt x="834189" y="7045"/>
                  </a:lnTo>
                  <a:lnTo>
                    <a:pt x="799210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981189" y="3811269"/>
              <a:ext cx="889000" cy="538480"/>
            </a:xfrm>
            <a:custGeom>
              <a:avLst/>
              <a:gdLst/>
              <a:ahLst/>
              <a:cxnLst/>
              <a:rect l="l" t="t" r="r" b="b"/>
              <a:pathLst>
                <a:path w="889000" h="538479">
                  <a:moveTo>
                    <a:pt x="0" y="89750"/>
                  </a:moveTo>
                  <a:lnTo>
                    <a:pt x="7046" y="54794"/>
                  </a:lnTo>
                  <a:lnTo>
                    <a:pt x="26273" y="26268"/>
                  </a:lnTo>
                  <a:lnTo>
                    <a:pt x="54810" y="7045"/>
                  </a:lnTo>
                  <a:lnTo>
                    <a:pt x="89788" y="0"/>
                  </a:lnTo>
                  <a:lnTo>
                    <a:pt x="799210" y="0"/>
                  </a:lnTo>
                  <a:lnTo>
                    <a:pt x="834189" y="7045"/>
                  </a:lnTo>
                  <a:lnTo>
                    <a:pt x="862726" y="26268"/>
                  </a:lnTo>
                  <a:lnTo>
                    <a:pt x="881953" y="54794"/>
                  </a:lnTo>
                  <a:lnTo>
                    <a:pt x="889000" y="89750"/>
                  </a:lnTo>
                  <a:lnTo>
                    <a:pt x="889000" y="448729"/>
                  </a:lnTo>
                  <a:lnTo>
                    <a:pt x="881953" y="483664"/>
                  </a:lnTo>
                  <a:lnTo>
                    <a:pt x="862726" y="512192"/>
                  </a:lnTo>
                  <a:lnTo>
                    <a:pt x="834189" y="531426"/>
                  </a:lnTo>
                  <a:lnTo>
                    <a:pt x="799210" y="538479"/>
                  </a:lnTo>
                  <a:lnTo>
                    <a:pt x="89788" y="538479"/>
                  </a:lnTo>
                  <a:lnTo>
                    <a:pt x="54810" y="531426"/>
                  </a:lnTo>
                  <a:lnTo>
                    <a:pt x="26273" y="512192"/>
                  </a:lnTo>
                  <a:lnTo>
                    <a:pt x="7046" y="483664"/>
                  </a:lnTo>
                  <a:lnTo>
                    <a:pt x="0" y="448729"/>
                  </a:lnTo>
                  <a:lnTo>
                    <a:pt x="0" y="89750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7104126" y="3926522"/>
            <a:ext cx="640080" cy="2870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132080">
              <a:lnSpc>
                <a:spcPts val="980"/>
              </a:lnSpc>
              <a:spcBef>
                <a:spcPts val="215"/>
              </a:spcBef>
            </a:pPr>
            <a:r>
              <a:rPr dirty="0" sz="900">
                <a:solidFill>
                  <a:srgbClr val="393E50"/>
                </a:solidFill>
                <a:latin typeface="Arial"/>
                <a:cs typeface="Arial"/>
              </a:rPr>
              <a:t>Alasan  </a:t>
            </a:r>
            <a:r>
              <a:rPr dirty="0" sz="900" spc="5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ela</a:t>
            </a:r>
            <a:r>
              <a:rPr dirty="0" sz="900" spc="-20">
                <a:solidFill>
                  <a:srgbClr val="393E50"/>
                </a:solidFill>
                <a:latin typeface="Arial"/>
                <a:cs typeface="Arial"/>
              </a:rPr>
              <a:t>k</a:t>
            </a: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u</a:t>
            </a:r>
            <a:r>
              <a:rPr dirty="0" sz="900" spc="-20">
                <a:solidFill>
                  <a:srgbClr val="393E50"/>
                </a:solidFill>
                <a:latin typeface="Arial"/>
                <a:cs typeface="Arial"/>
              </a:rPr>
              <a:t>k</a:t>
            </a: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an?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165600" y="4064000"/>
            <a:ext cx="775335" cy="518795"/>
            <a:chOff x="4165600" y="4064000"/>
            <a:chExt cx="775335" cy="518795"/>
          </a:xfrm>
        </p:grpSpPr>
        <p:sp>
          <p:nvSpPr>
            <p:cNvPr id="51" name="object 51"/>
            <p:cNvSpPr/>
            <p:nvPr/>
          </p:nvSpPr>
          <p:spPr>
            <a:xfrm>
              <a:off x="4165600" y="4064000"/>
              <a:ext cx="774953" cy="5184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4227830" y="4105909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586740" y="0"/>
                  </a:moveTo>
                  <a:lnTo>
                    <a:pt x="66040" y="0"/>
                  </a:lnTo>
                  <a:lnTo>
                    <a:pt x="40344" y="5189"/>
                  </a:lnTo>
                  <a:lnTo>
                    <a:pt x="19351" y="19342"/>
                  </a:lnTo>
                  <a:lnTo>
                    <a:pt x="5193" y="40333"/>
                  </a:lnTo>
                  <a:lnTo>
                    <a:pt x="0" y="66039"/>
                  </a:lnTo>
                  <a:lnTo>
                    <a:pt x="0" y="330199"/>
                  </a:lnTo>
                  <a:lnTo>
                    <a:pt x="5193" y="355906"/>
                  </a:lnTo>
                  <a:lnTo>
                    <a:pt x="19351" y="376897"/>
                  </a:lnTo>
                  <a:lnTo>
                    <a:pt x="40344" y="391050"/>
                  </a:lnTo>
                  <a:lnTo>
                    <a:pt x="66040" y="396239"/>
                  </a:lnTo>
                  <a:lnTo>
                    <a:pt x="586740" y="396239"/>
                  </a:lnTo>
                  <a:lnTo>
                    <a:pt x="612435" y="391050"/>
                  </a:lnTo>
                  <a:lnTo>
                    <a:pt x="633428" y="376897"/>
                  </a:lnTo>
                  <a:lnTo>
                    <a:pt x="647586" y="355906"/>
                  </a:lnTo>
                  <a:lnTo>
                    <a:pt x="652780" y="330199"/>
                  </a:lnTo>
                  <a:lnTo>
                    <a:pt x="652780" y="66039"/>
                  </a:lnTo>
                  <a:lnTo>
                    <a:pt x="647586" y="40333"/>
                  </a:lnTo>
                  <a:lnTo>
                    <a:pt x="633428" y="19342"/>
                  </a:lnTo>
                  <a:lnTo>
                    <a:pt x="612435" y="5189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8A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227830" y="4105909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0" y="66039"/>
                  </a:moveTo>
                  <a:lnTo>
                    <a:pt x="5193" y="40333"/>
                  </a:lnTo>
                  <a:lnTo>
                    <a:pt x="19351" y="19342"/>
                  </a:lnTo>
                  <a:lnTo>
                    <a:pt x="40344" y="5189"/>
                  </a:lnTo>
                  <a:lnTo>
                    <a:pt x="66040" y="0"/>
                  </a:lnTo>
                  <a:lnTo>
                    <a:pt x="586740" y="0"/>
                  </a:lnTo>
                  <a:lnTo>
                    <a:pt x="612435" y="5189"/>
                  </a:lnTo>
                  <a:lnTo>
                    <a:pt x="633428" y="19342"/>
                  </a:lnTo>
                  <a:lnTo>
                    <a:pt x="647586" y="40333"/>
                  </a:lnTo>
                  <a:lnTo>
                    <a:pt x="652780" y="66039"/>
                  </a:lnTo>
                  <a:lnTo>
                    <a:pt x="652780" y="330199"/>
                  </a:lnTo>
                  <a:lnTo>
                    <a:pt x="647586" y="355906"/>
                  </a:lnTo>
                  <a:lnTo>
                    <a:pt x="633428" y="376897"/>
                  </a:lnTo>
                  <a:lnTo>
                    <a:pt x="612435" y="391050"/>
                  </a:lnTo>
                  <a:lnTo>
                    <a:pt x="586740" y="396239"/>
                  </a:lnTo>
                  <a:lnTo>
                    <a:pt x="66040" y="396239"/>
                  </a:lnTo>
                  <a:lnTo>
                    <a:pt x="40344" y="391050"/>
                  </a:lnTo>
                  <a:lnTo>
                    <a:pt x="19351" y="376897"/>
                  </a:lnTo>
                  <a:lnTo>
                    <a:pt x="5193" y="355906"/>
                  </a:lnTo>
                  <a:lnTo>
                    <a:pt x="0" y="330199"/>
                  </a:lnTo>
                  <a:lnTo>
                    <a:pt x="0" y="66039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4344415" y="4205287"/>
            <a:ext cx="4184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i="1">
                <a:solidFill>
                  <a:srgbClr val="393E50"/>
                </a:solidFill>
                <a:latin typeface="Arial"/>
                <a:cs typeface="Arial"/>
              </a:rPr>
              <a:t>Siapa?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888991" y="4487659"/>
            <a:ext cx="819150" cy="560070"/>
            <a:chOff x="4888991" y="4487659"/>
            <a:chExt cx="819150" cy="560070"/>
          </a:xfrm>
        </p:grpSpPr>
        <p:sp>
          <p:nvSpPr>
            <p:cNvPr id="56" name="object 56"/>
            <p:cNvSpPr/>
            <p:nvPr/>
          </p:nvSpPr>
          <p:spPr>
            <a:xfrm>
              <a:off x="4901691" y="4500359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0" y="0"/>
                  </a:moveTo>
                  <a:lnTo>
                    <a:pt x="69723" y="69748"/>
                  </a:lnTo>
                </a:path>
              </a:pathLst>
            </a:custGeom>
            <a:ln w="254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932679" y="4528821"/>
              <a:ext cx="774953" cy="5184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994909" y="4570730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586739" y="0"/>
                  </a:moveTo>
                  <a:lnTo>
                    <a:pt x="66039" y="0"/>
                  </a:lnTo>
                  <a:lnTo>
                    <a:pt x="40344" y="5189"/>
                  </a:lnTo>
                  <a:lnTo>
                    <a:pt x="19351" y="19342"/>
                  </a:lnTo>
                  <a:lnTo>
                    <a:pt x="5193" y="40333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93" y="355906"/>
                  </a:lnTo>
                  <a:lnTo>
                    <a:pt x="19351" y="376897"/>
                  </a:lnTo>
                  <a:lnTo>
                    <a:pt x="40344" y="391050"/>
                  </a:lnTo>
                  <a:lnTo>
                    <a:pt x="66039" y="396240"/>
                  </a:lnTo>
                  <a:lnTo>
                    <a:pt x="586739" y="396240"/>
                  </a:lnTo>
                  <a:lnTo>
                    <a:pt x="612435" y="391050"/>
                  </a:lnTo>
                  <a:lnTo>
                    <a:pt x="633428" y="376897"/>
                  </a:lnTo>
                  <a:lnTo>
                    <a:pt x="647586" y="355906"/>
                  </a:lnTo>
                  <a:lnTo>
                    <a:pt x="652779" y="330200"/>
                  </a:lnTo>
                  <a:lnTo>
                    <a:pt x="652779" y="66040"/>
                  </a:lnTo>
                  <a:lnTo>
                    <a:pt x="647586" y="40333"/>
                  </a:lnTo>
                  <a:lnTo>
                    <a:pt x="633428" y="19342"/>
                  </a:lnTo>
                  <a:lnTo>
                    <a:pt x="612435" y="5189"/>
                  </a:lnTo>
                  <a:lnTo>
                    <a:pt x="586739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994909" y="4570730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0" y="66040"/>
                  </a:moveTo>
                  <a:lnTo>
                    <a:pt x="5193" y="40333"/>
                  </a:lnTo>
                  <a:lnTo>
                    <a:pt x="19351" y="19342"/>
                  </a:lnTo>
                  <a:lnTo>
                    <a:pt x="40344" y="5189"/>
                  </a:lnTo>
                  <a:lnTo>
                    <a:pt x="66039" y="0"/>
                  </a:lnTo>
                  <a:lnTo>
                    <a:pt x="586739" y="0"/>
                  </a:lnTo>
                  <a:lnTo>
                    <a:pt x="612435" y="5189"/>
                  </a:lnTo>
                  <a:lnTo>
                    <a:pt x="633428" y="19342"/>
                  </a:lnTo>
                  <a:lnTo>
                    <a:pt x="647586" y="40333"/>
                  </a:lnTo>
                  <a:lnTo>
                    <a:pt x="652779" y="66040"/>
                  </a:lnTo>
                  <a:lnTo>
                    <a:pt x="652779" y="330200"/>
                  </a:lnTo>
                  <a:lnTo>
                    <a:pt x="647586" y="355906"/>
                  </a:lnTo>
                  <a:lnTo>
                    <a:pt x="633428" y="376897"/>
                  </a:lnTo>
                  <a:lnTo>
                    <a:pt x="612435" y="391050"/>
                  </a:lnTo>
                  <a:lnTo>
                    <a:pt x="586739" y="396240"/>
                  </a:lnTo>
                  <a:lnTo>
                    <a:pt x="66039" y="396240"/>
                  </a:lnTo>
                  <a:lnTo>
                    <a:pt x="40344" y="391050"/>
                  </a:lnTo>
                  <a:lnTo>
                    <a:pt x="19351" y="376897"/>
                  </a:lnTo>
                  <a:lnTo>
                    <a:pt x="5193" y="355906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5038090" y="4632325"/>
            <a:ext cx="56515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ts val="910"/>
              </a:lnSpc>
              <a:spcBef>
                <a:spcPts val="100"/>
              </a:spcBef>
            </a:pPr>
            <a:r>
              <a:rPr dirty="0" sz="800" spc="-10">
                <a:solidFill>
                  <a:srgbClr val="393E50"/>
                </a:solidFill>
                <a:latin typeface="Arial"/>
                <a:cs typeface="Arial"/>
              </a:rPr>
              <a:t>Siapa</a:t>
            </a:r>
            <a:r>
              <a:rPr dirty="0" sz="800" spc="-5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393E50"/>
                </a:solidFill>
                <a:latin typeface="Arial"/>
                <a:cs typeface="Arial"/>
              </a:rPr>
              <a:t>yang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dirty="0" sz="800" spc="10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800" spc="-10">
                <a:solidFill>
                  <a:srgbClr val="393E50"/>
                </a:solidFill>
                <a:latin typeface="Arial"/>
                <a:cs typeface="Arial"/>
              </a:rPr>
              <a:t>e</a:t>
            </a:r>
            <a:r>
              <a:rPr dirty="0" sz="800" spc="-25">
                <a:solidFill>
                  <a:srgbClr val="393E50"/>
                </a:solidFill>
                <a:latin typeface="Arial"/>
                <a:cs typeface="Arial"/>
              </a:rPr>
              <a:t>l</a:t>
            </a:r>
            <a:r>
              <a:rPr dirty="0" sz="800" spc="-10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800" spc="-5">
                <a:solidFill>
                  <a:srgbClr val="393E50"/>
                </a:solidFill>
                <a:latin typeface="Arial"/>
                <a:cs typeface="Arial"/>
              </a:rPr>
              <a:t>k</a:t>
            </a:r>
            <a:r>
              <a:rPr dirty="0" sz="800" spc="-30">
                <a:solidFill>
                  <a:srgbClr val="393E50"/>
                </a:solidFill>
                <a:latin typeface="Arial"/>
                <a:cs typeface="Arial"/>
              </a:rPr>
              <a:t>u</a:t>
            </a:r>
            <a:r>
              <a:rPr dirty="0" sz="800" spc="-5">
                <a:solidFill>
                  <a:srgbClr val="393E50"/>
                </a:solidFill>
                <a:latin typeface="Arial"/>
                <a:cs typeface="Arial"/>
              </a:rPr>
              <a:t>k</a:t>
            </a:r>
            <a:r>
              <a:rPr dirty="0" sz="800" spc="-10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800" spc="-30">
                <a:solidFill>
                  <a:srgbClr val="393E50"/>
                </a:solidFill>
                <a:latin typeface="Arial"/>
                <a:cs typeface="Arial"/>
              </a:rPr>
              <a:t>n</a:t>
            </a:r>
            <a:r>
              <a:rPr dirty="0" sz="800" spc="-5">
                <a:solidFill>
                  <a:srgbClr val="393E50"/>
                </a:solidFill>
                <a:latin typeface="Arial"/>
                <a:cs typeface="Arial"/>
              </a:rPr>
              <a:t>?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476500" y="3312159"/>
            <a:ext cx="1763395" cy="1735455"/>
            <a:chOff x="2476500" y="3312159"/>
            <a:chExt cx="1763395" cy="1735455"/>
          </a:xfrm>
        </p:grpSpPr>
        <p:sp>
          <p:nvSpPr>
            <p:cNvPr id="62" name="object 62"/>
            <p:cNvSpPr/>
            <p:nvPr/>
          </p:nvSpPr>
          <p:spPr>
            <a:xfrm>
              <a:off x="4111879" y="4477791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114808" y="0"/>
                  </a:moveTo>
                  <a:lnTo>
                    <a:pt x="0" y="114871"/>
                  </a:lnTo>
                </a:path>
              </a:pathLst>
            </a:custGeom>
            <a:ln w="254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398519" y="4528821"/>
              <a:ext cx="774953" cy="5184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460750" y="4570729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586739" y="0"/>
                  </a:moveTo>
                  <a:lnTo>
                    <a:pt x="66039" y="0"/>
                  </a:lnTo>
                  <a:lnTo>
                    <a:pt x="40344" y="5189"/>
                  </a:lnTo>
                  <a:lnTo>
                    <a:pt x="19351" y="19342"/>
                  </a:lnTo>
                  <a:lnTo>
                    <a:pt x="5193" y="40333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93" y="355906"/>
                  </a:lnTo>
                  <a:lnTo>
                    <a:pt x="19351" y="376897"/>
                  </a:lnTo>
                  <a:lnTo>
                    <a:pt x="40344" y="391050"/>
                  </a:lnTo>
                  <a:lnTo>
                    <a:pt x="66039" y="396240"/>
                  </a:lnTo>
                  <a:lnTo>
                    <a:pt x="586739" y="396240"/>
                  </a:lnTo>
                  <a:lnTo>
                    <a:pt x="612435" y="391050"/>
                  </a:lnTo>
                  <a:lnTo>
                    <a:pt x="633428" y="376897"/>
                  </a:lnTo>
                  <a:lnTo>
                    <a:pt x="647586" y="355906"/>
                  </a:lnTo>
                  <a:lnTo>
                    <a:pt x="652779" y="330200"/>
                  </a:lnTo>
                  <a:lnTo>
                    <a:pt x="652779" y="66040"/>
                  </a:lnTo>
                  <a:lnTo>
                    <a:pt x="647586" y="40333"/>
                  </a:lnTo>
                  <a:lnTo>
                    <a:pt x="633428" y="19342"/>
                  </a:lnTo>
                  <a:lnTo>
                    <a:pt x="612435" y="5189"/>
                  </a:lnTo>
                  <a:lnTo>
                    <a:pt x="586739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460750" y="4570729"/>
              <a:ext cx="652780" cy="396240"/>
            </a:xfrm>
            <a:custGeom>
              <a:avLst/>
              <a:gdLst/>
              <a:ahLst/>
              <a:cxnLst/>
              <a:rect l="l" t="t" r="r" b="b"/>
              <a:pathLst>
                <a:path w="652779" h="396239">
                  <a:moveTo>
                    <a:pt x="0" y="66040"/>
                  </a:moveTo>
                  <a:lnTo>
                    <a:pt x="5193" y="40333"/>
                  </a:lnTo>
                  <a:lnTo>
                    <a:pt x="19351" y="19342"/>
                  </a:lnTo>
                  <a:lnTo>
                    <a:pt x="40344" y="5189"/>
                  </a:lnTo>
                  <a:lnTo>
                    <a:pt x="66039" y="0"/>
                  </a:lnTo>
                  <a:lnTo>
                    <a:pt x="586739" y="0"/>
                  </a:lnTo>
                  <a:lnTo>
                    <a:pt x="612435" y="5189"/>
                  </a:lnTo>
                  <a:lnTo>
                    <a:pt x="633428" y="19342"/>
                  </a:lnTo>
                  <a:lnTo>
                    <a:pt x="647586" y="40333"/>
                  </a:lnTo>
                  <a:lnTo>
                    <a:pt x="652779" y="66040"/>
                  </a:lnTo>
                  <a:lnTo>
                    <a:pt x="652779" y="330200"/>
                  </a:lnTo>
                  <a:lnTo>
                    <a:pt x="647586" y="355906"/>
                  </a:lnTo>
                  <a:lnTo>
                    <a:pt x="633428" y="376897"/>
                  </a:lnTo>
                  <a:lnTo>
                    <a:pt x="612435" y="391050"/>
                  </a:lnTo>
                  <a:lnTo>
                    <a:pt x="586739" y="396240"/>
                  </a:lnTo>
                  <a:lnTo>
                    <a:pt x="66039" y="396240"/>
                  </a:lnTo>
                  <a:lnTo>
                    <a:pt x="40344" y="391050"/>
                  </a:lnTo>
                  <a:lnTo>
                    <a:pt x="19351" y="376897"/>
                  </a:lnTo>
                  <a:lnTo>
                    <a:pt x="5193" y="355906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476500" y="3312159"/>
              <a:ext cx="1011174" cy="663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538730" y="3354069"/>
              <a:ext cx="889000" cy="541020"/>
            </a:xfrm>
            <a:custGeom>
              <a:avLst/>
              <a:gdLst/>
              <a:ahLst/>
              <a:cxnLst/>
              <a:rect l="l" t="t" r="r" b="b"/>
              <a:pathLst>
                <a:path w="889000" h="541020">
                  <a:moveTo>
                    <a:pt x="798830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49"/>
                  </a:lnTo>
                  <a:lnTo>
                    <a:pt x="7088" y="485941"/>
                  </a:lnTo>
                  <a:lnTo>
                    <a:pt x="26415" y="514603"/>
                  </a:lnTo>
                  <a:lnTo>
                    <a:pt x="55078" y="533931"/>
                  </a:lnTo>
                  <a:lnTo>
                    <a:pt x="90169" y="541019"/>
                  </a:lnTo>
                  <a:lnTo>
                    <a:pt x="798830" y="541019"/>
                  </a:lnTo>
                  <a:lnTo>
                    <a:pt x="833921" y="533931"/>
                  </a:lnTo>
                  <a:lnTo>
                    <a:pt x="862583" y="514603"/>
                  </a:lnTo>
                  <a:lnTo>
                    <a:pt x="881911" y="485941"/>
                  </a:lnTo>
                  <a:lnTo>
                    <a:pt x="888999" y="450849"/>
                  </a:lnTo>
                  <a:lnTo>
                    <a:pt x="888999" y="90169"/>
                  </a:lnTo>
                  <a:lnTo>
                    <a:pt x="881911" y="55078"/>
                  </a:lnTo>
                  <a:lnTo>
                    <a:pt x="862583" y="26415"/>
                  </a:lnTo>
                  <a:lnTo>
                    <a:pt x="833921" y="7088"/>
                  </a:lnTo>
                  <a:lnTo>
                    <a:pt x="798830" y="0"/>
                  </a:lnTo>
                  <a:close/>
                </a:path>
              </a:pathLst>
            </a:custGeom>
            <a:solidFill>
              <a:srgbClr val="8A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538730" y="3354069"/>
              <a:ext cx="889000" cy="541020"/>
            </a:xfrm>
            <a:custGeom>
              <a:avLst/>
              <a:gdLst/>
              <a:ahLst/>
              <a:cxnLst/>
              <a:rect l="l" t="t" r="r" b="b"/>
              <a:pathLst>
                <a:path w="889000" h="541020">
                  <a:moveTo>
                    <a:pt x="0" y="90169"/>
                  </a:moveTo>
                  <a:lnTo>
                    <a:pt x="7088" y="55078"/>
                  </a:lnTo>
                  <a:lnTo>
                    <a:pt x="26415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798830" y="0"/>
                  </a:lnTo>
                  <a:lnTo>
                    <a:pt x="833921" y="7088"/>
                  </a:lnTo>
                  <a:lnTo>
                    <a:pt x="862583" y="26415"/>
                  </a:lnTo>
                  <a:lnTo>
                    <a:pt x="881911" y="55078"/>
                  </a:lnTo>
                  <a:lnTo>
                    <a:pt x="888999" y="90169"/>
                  </a:lnTo>
                  <a:lnTo>
                    <a:pt x="888999" y="450849"/>
                  </a:lnTo>
                  <a:lnTo>
                    <a:pt x="881911" y="485941"/>
                  </a:lnTo>
                  <a:lnTo>
                    <a:pt x="862583" y="514603"/>
                  </a:lnTo>
                  <a:lnTo>
                    <a:pt x="833921" y="533931"/>
                  </a:lnTo>
                  <a:lnTo>
                    <a:pt x="798830" y="541019"/>
                  </a:lnTo>
                  <a:lnTo>
                    <a:pt x="90169" y="541019"/>
                  </a:lnTo>
                  <a:lnTo>
                    <a:pt x="55078" y="533931"/>
                  </a:lnTo>
                  <a:lnTo>
                    <a:pt x="26415" y="514603"/>
                  </a:lnTo>
                  <a:lnTo>
                    <a:pt x="7088" y="485941"/>
                  </a:lnTo>
                  <a:lnTo>
                    <a:pt x="0" y="450849"/>
                  </a:lnTo>
                  <a:lnTo>
                    <a:pt x="0" y="90169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2696591" y="3525901"/>
            <a:ext cx="5708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i="1">
                <a:solidFill>
                  <a:srgbClr val="393E50"/>
                </a:solidFill>
                <a:latin typeface="Arial"/>
                <a:cs typeface="Arial"/>
              </a:rPr>
              <a:t>Di</a:t>
            </a:r>
            <a:r>
              <a:rPr dirty="0" sz="1000" spc="-70" i="1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93E50"/>
                </a:solidFill>
                <a:latin typeface="Arial"/>
                <a:cs typeface="Arial"/>
              </a:rPr>
              <a:t>mana?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178560" y="3719576"/>
            <a:ext cx="1371600" cy="710565"/>
            <a:chOff x="1178560" y="3719576"/>
            <a:chExt cx="1371600" cy="710565"/>
          </a:xfrm>
        </p:grpSpPr>
        <p:sp>
          <p:nvSpPr>
            <p:cNvPr id="71" name="object 71"/>
            <p:cNvSpPr/>
            <p:nvPr/>
          </p:nvSpPr>
          <p:spPr>
            <a:xfrm>
              <a:off x="2126615" y="3732276"/>
              <a:ext cx="410845" cy="237490"/>
            </a:xfrm>
            <a:custGeom>
              <a:avLst/>
              <a:gdLst/>
              <a:ahLst/>
              <a:cxnLst/>
              <a:rect l="l" t="t" r="r" b="b"/>
              <a:pathLst>
                <a:path w="410844" h="237489">
                  <a:moveTo>
                    <a:pt x="410591" y="0"/>
                  </a:moveTo>
                  <a:lnTo>
                    <a:pt x="0" y="237045"/>
                  </a:lnTo>
                </a:path>
              </a:pathLst>
            </a:custGeom>
            <a:ln w="254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178560" y="3769360"/>
              <a:ext cx="1008634" cy="6606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240790" y="3811270"/>
              <a:ext cx="886460" cy="538480"/>
            </a:xfrm>
            <a:custGeom>
              <a:avLst/>
              <a:gdLst/>
              <a:ahLst/>
              <a:cxnLst/>
              <a:rect l="l" t="t" r="r" b="b"/>
              <a:pathLst>
                <a:path w="886460" h="538479">
                  <a:moveTo>
                    <a:pt x="796671" y="0"/>
                  </a:moveTo>
                  <a:lnTo>
                    <a:pt x="89788" y="0"/>
                  </a:lnTo>
                  <a:lnTo>
                    <a:pt x="54810" y="7045"/>
                  </a:lnTo>
                  <a:lnTo>
                    <a:pt x="26273" y="26268"/>
                  </a:lnTo>
                  <a:lnTo>
                    <a:pt x="7046" y="54794"/>
                  </a:lnTo>
                  <a:lnTo>
                    <a:pt x="0" y="89750"/>
                  </a:lnTo>
                  <a:lnTo>
                    <a:pt x="0" y="448729"/>
                  </a:lnTo>
                  <a:lnTo>
                    <a:pt x="7046" y="483664"/>
                  </a:lnTo>
                  <a:lnTo>
                    <a:pt x="26273" y="512192"/>
                  </a:lnTo>
                  <a:lnTo>
                    <a:pt x="54810" y="531426"/>
                  </a:lnTo>
                  <a:lnTo>
                    <a:pt x="89788" y="538479"/>
                  </a:lnTo>
                  <a:lnTo>
                    <a:pt x="796671" y="538479"/>
                  </a:lnTo>
                  <a:lnTo>
                    <a:pt x="831649" y="531426"/>
                  </a:lnTo>
                  <a:lnTo>
                    <a:pt x="860186" y="512192"/>
                  </a:lnTo>
                  <a:lnTo>
                    <a:pt x="879413" y="483664"/>
                  </a:lnTo>
                  <a:lnTo>
                    <a:pt x="886460" y="448729"/>
                  </a:lnTo>
                  <a:lnTo>
                    <a:pt x="886460" y="89750"/>
                  </a:lnTo>
                  <a:lnTo>
                    <a:pt x="879413" y="54794"/>
                  </a:lnTo>
                  <a:lnTo>
                    <a:pt x="860186" y="26268"/>
                  </a:lnTo>
                  <a:lnTo>
                    <a:pt x="831649" y="7045"/>
                  </a:lnTo>
                  <a:lnTo>
                    <a:pt x="796671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240790" y="3811270"/>
              <a:ext cx="886460" cy="538480"/>
            </a:xfrm>
            <a:custGeom>
              <a:avLst/>
              <a:gdLst/>
              <a:ahLst/>
              <a:cxnLst/>
              <a:rect l="l" t="t" r="r" b="b"/>
              <a:pathLst>
                <a:path w="886460" h="538479">
                  <a:moveTo>
                    <a:pt x="0" y="89750"/>
                  </a:moveTo>
                  <a:lnTo>
                    <a:pt x="7046" y="54794"/>
                  </a:lnTo>
                  <a:lnTo>
                    <a:pt x="26273" y="26268"/>
                  </a:lnTo>
                  <a:lnTo>
                    <a:pt x="54810" y="7045"/>
                  </a:lnTo>
                  <a:lnTo>
                    <a:pt x="89788" y="0"/>
                  </a:lnTo>
                  <a:lnTo>
                    <a:pt x="796671" y="0"/>
                  </a:lnTo>
                  <a:lnTo>
                    <a:pt x="831649" y="7045"/>
                  </a:lnTo>
                  <a:lnTo>
                    <a:pt x="860186" y="26268"/>
                  </a:lnTo>
                  <a:lnTo>
                    <a:pt x="879413" y="54794"/>
                  </a:lnTo>
                  <a:lnTo>
                    <a:pt x="886460" y="89750"/>
                  </a:lnTo>
                  <a:lnTo>
                    <a:pt x="886460" y="448729"/>
                  </a:lnTo>
                  <a:lnTo>
                    <a:pt x="879413" y="483664"/>
                  </a:lnTo>
                  <a:lnTo>
                    <a:pt x="860186" y="512192"/>
                  </a:lnTo>
                  <a:lnTo>
                    <a:pt x="831649" y="531426"/>
                  </a:lnTo>
                  <a:lnTo>
                    <a:pt x="796671" y="538479"/>
                  </a:lnTo>
                  <a:lnTo>
                    <a:pt x="89788" y="538479"/>
                  </a:lnTo>
                  <a:lnTo>
                    <a:pt x="54810" y="531426"/>
                  </a:lnTo>
                  <a:lnTo>
                    <a:pt x="26273" y="512192"/>
                  </a:lnTo>
                  <a:lnTo>
                    <a:pt x="7046" y="483664"/>
                  </a:lnTo>
                  <a:lnTo>
                    <a:pt x="0" y="448729"/>
                  </a:lnTo>
                  <a:lnTo>
                    <a:pt x="0" y="89750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1391919" y="3926522"/>
            <a:ext cx="582295" cy="2870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63500">
              <a:lnSpc>
                <a:spcPts val="980"/>
              </a:lnSpc>
              <a:spcBef>
                <a:spcPts val="215"/>
              </a:spcBef>
            </a:pPr>
            <a:r>
              <a:rPr dirty="0" sz="900" spc="-10">
                <a:solidFill>
                  <a:srgbClr val="393E50"/>
                </a:solidFill>
                <a:latin typeface="Arial"/>
                <a:cs typeface="Arial"/>
              </a:rPr>
              <a:t>Di </a:t>
            </a:r>
            <a:r>
              <a:rPr dirty="0" sz="900">
                <a:solidFill>
                  <a:srgbClr val="393E50"/>
                </a:solidFill>
                <a:latin typeface="Arial"/>
                <a:cs typeface="Arial"/>
              </a:rPr>
              <a:t>mana  </a:t>
            </a:r>
            <a:r>
              <a:rPr dirty="0" sz="900" spc="5">
                <a:solidFill>
                  <a:srgbClr val="393E50"/>
                </a:solidFill>
                <a:latin typeface="Arial"/>
                <a:cs typeface="Arial"/>
              </a:rPr>
              <a:t>t</a:t>
            </a: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erjadin</a:t>
            </a:r>
            <a:r>
              <a:rPr dirty="0" sz="900" spc="-40">
                <a:solidFill>
                  <a:srgbClr val="393E50"/>
                </a:solidFill>
                <a:latin typeface="Arial"/>
                <a:cs typeface="Arial"/>
              </a:rPr>
              <a:t>y</a:t>
            </a: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a?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476500" y="2438387"/>
            <a:ext cx="1011555" cy="663575"/>
            <a:chOff x="2476500" y="2438387"/>
            <a:chExt cx="1011555" cy="663575"/>
          </a:xfrm>
        </p:grpSpPr>
        <p:sp>
          <p:nvSpPr>
            <p:cNvPr id="77" name="object 77"/>
            <p:cNvSpPr/>
            <p:nvPr/>
          </p:nvSpPr>
          <p:spPr>
            <a:xfrm>
              <a:off x="2476500" y="2438387"/>
              <a:ext cx="1011174" cy="663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538730" y="2480309"/>
              <a:ext cx="889000" cy="541020"/>
            </a:xfrm>
            <a:custGeom>
              <a:avLst/>
              <a:gdLst/>
              <a:ahLst/>
              <a:cxnLst/>
              <a:rect l="l" t="t" r="r" b="b"/>
              <a:pathLst>
                <a:path w="889000" h="541019">
                  <a:moveTo>
                    <a:pt x="798830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5" y="514604"/>
                  </a:lnTo>
                  <a:lnTo>
                    <a:pt x="55078" y="533931"/>
                  </a:lnTo>
                  <a:lnTo>
                    <a:pt x="90169" y="541019"/>
                  </a:lnTo>
                  <a:lnTo>
                    <a:pt x="798830" y="541019"/>
                  </a:lnTo>
                  <a:lnTo>
                    <a:pt x="833921" y="533931"/>
                  </a:lnTo>
                  <a:lnTo>
                    <a:pt x="862583" y="514604"/>
                  </a:lnTo>
                  <a:lnTo>
                    <a:pt x="881911" y="485941"/>
                  </a:lnTo>
                  <a:lnTo>
                    <a:pt x="888999" y="450850"/>
                  </a:lnTo>
                  <a:lnTo>
                    <a:pt x="888999" y="90169"/>
                  </a:lnTo>
                  <a:lnTo>
                    <a:pt x="881911" y="55078"/>
                  </a:lnTo>
                  <a:lnTo>
                    <a:pt x="862583" y="26415"/>
                  </a:lnTo>
                  <a:lnTo>
                    <a:pt x="833921" y="7088"/>
                  </a:lnTo>
                  <a:lnTo>
                    <a:pt x="798830" y="0"/>
                  </a:lnTo>
                  <a:close/>
                </a:path>
              </a:pathLst>
            </a:custGeom>
            <a:solidFill>
              <a:srgbClr val="8A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2538730" y="2480309"/>
              <a:ext cx="889000" cy="541020"/>
            </a:xfrm>
            <a:custGeom>
              <a:avLst/>
              <a:gdLst/>
              <a:ahLst/>
              <a:cxnLst/>
              <a:rect l="l" t="t" r="r" b="b"/>
              <a:pathLst>
                <a:path w="889000" h="541019">
                  <a:moveTo>
                    <a:pt x="0" y="90169"/>
                  </a:moveTo>
                  <a:lnTo>
                    <a:pt x="7088" y="55078"/>
                  </a:lnTo>
                  <a:lnTo>
                    <a:pt x="26415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798830" y="0"/>
                  </a:lnTo>
                  <a:lnTo>
                    <a:pt x="833921" y="7088"/>
                  </a:lnTo>
                  <a:lnTo>
                    <a:pt x="862583" y="26415"/>
                  </a:lnTo>
                  <a:lnTo>
                    <a:pt x="881911" y="55078"/>
                  </a:lnTo>
                  <a:lnTo>
                    <a:pt x="888999" y="90169"/>
                  </a:lnTo>
                  <a:lnTo>
                    <a:pt x="888999" y="450850"/>
                  </a:lnTo>
                  <a:lnTo>
                    <a:pt x="881911" y="485941"/>
                  </a:lnTo>
                  <a:lnTo>
                    <a:pt x="862583" y="514604"/>
                  </a:lnTo>
                  <a:lnTo>
                    <a:pt x="833921" y="533931"/>
                  </a:lnTo>
                  <a:lnTo>
                    <a:pt x="798830" y="541019"/>
                  </a:lnTo>
                  <a:lnTo>
                    <a:pt x="90169" y="541019"/>
                  </a:lnTo>
                  <a:lnTo>
                    <a:pt x="55078" y="533931"/>
                  </a:lnTo>
                  <a:lnTo>
                    <a:pt x="26415" y="514604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69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/>
          <p:cNvSpPr txBox="1"/>
          <p:nvPr/>
        </p:nvSpPr>
        <p:spPr>
          <a:xfrm>
            <a:off x="2612770" y="2651696"/>
            <a:ext cx="73914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i="1">
                <a:solidFill>
                  <a:srgbClr val="393E50"/>
                </a:solidFill>
                <a:latin typeface="Arial"/>
                <a:cs typeface="Arial"/>
              </a:rPr>
              <a:t>Bagaimana?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1178560" y="1983727"/>
            <a:ext cx="1371600" cy="669925"/>
            <a:chOff x="1178560" y="1983727"/>
            <a:chExt cx="1371600" cy="669925"/>
          </a:xfrm>
        </p:grpSpPr>
        <p:sp>
          <p:nvSpPr>
            <p:cNvPr id="82" name="object 82"/>
            <p:cNvSpPr/>
            <p:nvPr/>
          </p:nvSpPr>
          <p:spPr>
            <a:xfrm>
              <a:off x="2126615" y="2403729"/>
              <a:ext cx="410845" cy="237490"/>
            </a:xfrm>
            <a:custGeom>
              <a:avLst/>
              <a:gdLst/>
              <a:ahLst/>
              <a:cxnLst/>
              <a:rect l="l" t="t" r="r" b="b"/>
              <a:pathLst>
                <a:path w="410844" h="237489">
                  <a:moveTo>
                    <a:pt x="410591" y="236981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178560" y="1983727"/>
              <a:ext cx="1008634" cy="6632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240790" y="2025650"/>
              <a:ext cx="886460" cy="541020"/>
            </a:xfrm>
            <a:custGeom>
              <a:avLst/>
              <a:gdLst/>
              <a:ahLst/>
              <a:cxnLst/>
              <a:rect l="l" t="t" r="r" b="b"/>
              <a:pathLst>
                <a:path w="886460" h="541019">
                  <a:moveTo>
                    <a:pt x="796290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5" y="514604"/>
                  </a:lnTo>
                  <a:lnTo>
                    <a:pt x="55078" y="533931"/>
                  </a:lnTo>
                  <a:lnTo>
                    <a:pt x="90169" y="541019"/>
                  </a:lnTo>
                  <a:lnTo>
                    <a:pt x="796290" y="541019"/>
                  </a:lnTo>
                  <a:lnTo>
                    <a:pt x="831381" y="533931"/>
                  </a:lnTo>
                  <a:lnTo>
                    <a:pt x="860044" y="514604"/>
                  </a:lnTo>
                  <a:lnTo>
                    <a:pt x="879371" y="485941"/>
                  </a:lnTo>
                  <a:lnTo>
                    <a:pt x="886460" y="450850"/>
                  </a:lnTo>
                  <a:lnTo>
                    <a:pt x="886460" y="90169"/>
                  </a:lnTo>
                  <a:lnTo>
                    <a:pt x="879371" y="55078"/>
                  </a:lnTo>
                  <a:lnTo>
                    <a:pt x="860044" y="26415"/>
                  </a:lnTo>
                  <a:lnTo>
                    <a:pt x="831381" y="7088"/>
                  </a:lnTo>
                  <a:lnTo>
                    <a:pt x="796290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240790" y="2025650"/>
              <a:ext cx="886460" cy="541020"/>
            </a:xfrm>
            <a:custGeom>
              <a:avLst/>
              <a:gdLst/>
              <a:ahLst/>
              <a:cxnLst/>
              <a:rect l="l" t="t" r="r" b="b"/>
              <a:pathLst>
                <a:path w="886460" h="541019">
                  <a:moveTo>
                    <a:pt x="0" y="90169"/>
                  </a:moveTo>
                  <a:lnTo>
                    <a:pt x="7088" y="55078"/>
                  </a:lnTo>
                  <a:lnTo>
                    <a:pt x="26415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796290" y="0"/>
                  </a:lnTo>
                  <a:lnTo>
                    <a:pt x="831381" y="7088"/>
                  </a:lnTo>
                  <a:lnTo>
                    <a:pt x="860044" y="26415"/>
                  </a:lnTo>
                  <a:lnTo>
                    <a:pt x="879371" y="55078"/>
                  </a:lnTo>
                  <a:lnTo>
                    <a:pt x="886460" y="90169"/>
                  </a:lnTo>
                  <a:lnTo>
                    <a:pt x="886460" y="450850"/>
                  </a:lnTo>
                  <a:lnTo>
                    <a:pt x="879371" y="485941"/>
                  </a:lnTo>
                  <a:lnTo>
                    <a:pt x="860044" y="514604"/>
                  </a:lnTo>
                  <a:lnTo>
                    <a:pt x="831381" y="533931"/>
                  </a:lnTo>
                  <a:lnTo>
                    <a:pt x="796290" y="541019"/>
                  </a:lnTo>
                  <a:lnTo>
                    <a:pt x="90169" y="541019"/>
                  </a:lnTo>
                  <a:lnTo>
                    <a:pt x="55078" y="533931"/>
                  </a:lnTo>
                  <a:lnTo>
                    <a:pt x="26415" y="514604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69"/>
                  </a:lnTo>
                  <a:close/>
                </a:path>
              </a:pathLst>
            </a:custGeom>
            <a:ln w="38100">
              <a:solidFill>
                <a:srgbClr val="006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/>
          <p:cNvSpPr txBox="1"/>
          <p:nvPr/>
        </p:nvSpPr>
        <p:spPr>
          <a:xfrm>
            <a:off x="1310639" y="2018283"/>
            <a:ext cx="741680" cy="5334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2700" marR="5080">
              <a:lnSpc>
                <a:spcPts val="980"/>
              </a:lnSpc>
              <a:spcBef>
                <a:spcPts val="215"/>
              </a:spcBef>
            </a:pPr>
            <a:r>
              <a:rPr dirty="0" sz="900">
                <a:solidFill>
                  <a:srgbClr val="393E50"/>
                </a:solidFill>
                <a:latin typeface="Arial"/>
                <a:cs typeface="Arial"/>
              </a:rPr>
              <a:t>Bagaimana  cara  </a:t>
            </a:r>
            <a:r>
              <a:rPr dirty="0" sz="900" spc="5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en</a:t>
            </a:r>
            <a:r>
              <a:rPr dirty="0" sz="900">
                <a:solidFill>
                  <a:srgbClr val="393E50"/>
                </a:solidFill>
                <a:latin typeface="Arial"/>
                <a:cs typeface="Arial"/>
              </a:rPr>
              <a:t>c</a:t>
            </a: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egahn</a:t>
            </a:r>
            <a:r>
              <a:rPr dirty="0" sz="900" spc="-40">
                <a:solidFill>
                  <a:srgbClr val="393E50"/>
                </a:solidFill>
                <a:latin typeface="Arial"/>
                <a:cs typeface="Arial"/>
              </a:rPr>
              <a:t>y</a:t>
            </a: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algn="ctr" marL="3175">
              <a:lnSpc>
                <a:spcPts val="944"/>
              </a:lnSpc>
            </a:pPr>
            <a:r>
              <a:rPr dirty="0" sz="900" spc="-5">
                <a:solidFill>
                  <a:srgbClr val="393E5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498215" y="4603750"/>
            <a:ext cx="574675" cy="25654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22860">
              <a:lnSpc>
                <a:spcPts val="860"/>
              </a:lnSpc>
              <a:spcBef>
                <a:spcPts val="210"/>
              </a:spcBef>
            </a:pPr>
            <a:r>
              <a:rPr dirty="0" sz="800" spc="-10">
                <a:solidFill>
                  <a:srgbClr val="393E50"/>
                </a:solidFill>
                <a:latin typeface="Arial"/>
                <a:cs typeface="Arial"/>
              </a:rPr>
              <a:t>Siapa </a:t>
            </a:r>
            <a:r>
              <a:rPr dirty="0" sz="800" spc="-15">
                <a:solidFill>
                  <a:srgbClr val="393E50"/>
                </a:solidFill>
                <a:latin typeface="Arial"/>
                <a:cs typeface="Arial"/>
              </a:rPr>
              <a:t>yang  </a:t>
            </a:r>
            <a:r>
              <a:rPr dirty="0" sz="800">
                <a:solidFill>
                  <a:srgbClr val="393E50"/>
                </a:solidFill>
                <a:latin typeface="Arial"/>
                <a:cs typeface="Arial"/>
              </a:rPr>
              <a:t>jadi</a:t>
            </a:r>
            <a:r>
              <a:rPr dirty="0" sz="800" spc="-7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E50"/>
                </a:solidFill>
                <a:latin typeface="Arial"/>
                <a:cs typeface="Arial"/>
              </a:rPr>
              <a:t>korban?</a:t>
            </a:r>
            <a:endParaRPr sz="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16600" y="3504882"/>
            <a:ext cx="6299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solidFill>
                  <a:srgbClr val="393E50"/>
                </a:solidFill>
                <a:latin typeface="Arial"/>
                <a:cs typeface="Arial"/>
              </a:rPr>
              <a:t>M</a:t>
            </a:r>
            <a:r>
              <a:rPr dirty="0" sz="1000" i="1">
                <a:solidFill>
                  <a:srgbClr val="393E50"/>
                </a:solidFill>
                <a:latin typeface="Arial"/>
                <a:cs typeface="Arial"/>
              </a:rPr>
              <a:t>engap</a:t>
            </a:r>
            <a:r>
              <a:rPr dirty="0" sz="1000" spc="10" i="1">
                <a:solidFill>
                  <a:srgbClr val="393E50"/>
                </a:solidFill>
                <a:latin typeface="Arial"/>
                <a:cs typeface="Arial"/>
              </a:rPr>
              <a:t>a</a:t>
            </a:r>
            <a:r>
              <a:rPr dirty="0" sz="1000" i="1">
                <a:solidFill>
                  <a:srgbClr val="393E5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7898892" y="120650"/>
            <a:ext cx="1140460" cy="561340"/>
            <a:chOff x="7898892" y="120650"/>
            <a:chExt cx="1140460" cy="561340"/>
          </a:xfrm>
        </p:grpSpPr>
        <p:sp>
          <p:nvSpPr>
            <p:cNvPr id="90" name="object 90"/>
            <p:cNvSpPr/>
            <p:nvPr/>
          </p:nvSpPr>
          <p:spPr>
            <a:xfrm>
              <a:off x="7898892" y="120650"/>
              <a:ext cx="1140460" cy="561340"/>
            </a:xfrm>
            <a:custGeom>
              <a:avLst/>
              <a:gdLst/>
              <a:ahLst/>
              <a:cxnLst/>
              <a:rect l="l" t="t" r="r" b="b"/>
              <a:pathLst>
                <a:path w="1140459" h="561340">
                  <a:moveTo>
                    <a:pt x="1079373" y="0"/>
                  </a:moveTo>
                  <a:lnTo>
                    <a:pt x="0" y="165353"/>
                  </a:lnTo>
                  <a:lnTo>
                    <a:pt x="60578" y="560832"/>
                  </a:lnTo>
                  <a:lnTo>
                    <a:pt x="1139952" y="395477"/>
                  </a:lnTo>
                  <a:lnTo>
                    <a:pt x="1079373" y="0"/>
                  </a:lnTo>
                  <a:close/>
                </a:path>
              </a:pathLst>
            </a:custGeom>
            <a:solidFill>
              <a:srgbClr val="FDF7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8021320" y="236169"/>
              <a:ext cx="912126" cy="3203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5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41181" y="4911725"/>
            <a:ext cx="1784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65">
                <a:solidFill>
                  <a:srgbClr val="619DD1"/>
                </a:solidFill>
                <a:latin typeface="Verdana"/>
                <a:cs typeface="Verdana"/>
              </a:rPr>
              <a:t>27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800" y="180339"/>
              <a:ext cx="541020" cy="1216660"/>
            </a:xfrm>
            <a:custGeom>
              <a:avLst/>
              <a:gdLst/>
              <a:ahLst/>
              <a:cxnLst/>
              <a:rect l="l" t="t" r="r" b="b"/>
              <a:pathLst>
                <a:path w="541019" h="1216660">
                  <a:moveTo>
                    <a:pt x="264147" y="50419"/>
                  </a:moveTo>
                  <a:lnTo>
                    <a:pt x="263004" y="43053"/>
                  </a:lnTo>
                  <a:lnTo>
                    <a:pt x="263004" y="39370"/>
                  </a:lnTo>
                  <a:lnTo>
                    <a:pt x="260731" y="35687"/>
                  </a:lnTo>
                  <a:lnTo>
                    <a:pt x="258457" y="30226"/>
                  </a:lnTo>
                  <a:lnTo>
                    <a:pt x="256171" y="28321"/>
                  </a:lnTo>
                  <a:lnTo>
                    <a:pt x="253911" y="24638"/>
                  </a:lnTo>
                  <a:lnTo>
                    <a:pt x="250494" y="24638"/>
                  </a:lnTo>
                  <a:lnTo>
                    <a:pt x="248221" y="22860"/>
                  </a:lnTo>
                  <a:lnTo>
                    <a:pt x="243662" y="24638"/>
                  </a:lnTo>
                  <a:lnTo>
                    <a:pt x="241388" y="24638"/>
                  </a:lnTo>
                  <a:lnTo>
                    <a:pt x="237972" y="28321"/>
                  </a:lnTo>
                  <a:lnTo>
                    <a:pt x="235699" y="30226"/>
                  </a:lnTo>
                  <a:lnTo>
                    <a:pt x="234556" y="35687"/>
                  </a:lnTo>
                  <a:lnTo>
                    <a:pt x="232295" y="39370"/>
                  </a:lnTo>
                  <a:lnTo>
                    <a:pt x="231152" y="43053"/>
                  </a:lnTo>
                  <a:lnTo>
                    <a:pt x="231152" y="56007"/>
                  </a:lnTo>
                  <a:lnTo>
                    <a:pt x="232295" y="59690"/>
                  </a:lnTo>
                  <a:lnTo>
                    <a:pt x="234556" y="63373"/>
                  </a:lnTo>
                  <a:lnTo>
                    <a:pt x="235699" y="68834"/>
                  </a:lnTo>
                  <a:lnTo>
                    <a:pt x="237972" y="72517"/>
                  </a:lnTo>
                  <a:lnTo>
                    <a:pt x="241388" y="74422"/>
                  </a:lnTo>
                  <a:lnTo>
                    <a:pt x="243662" y="76200"/>
                  </a:lnTo>
                  <a:lnTo>
                    <a:pt x="250494" y="76200"/>
                  </a:lnTo>
                  <a:lnTo>
                    <a:pt x="253911" y="74422"/>
                  </a:lnTo>
                  <a:lnTo>
                    <a:pt x="256171" y="72517"/>
                  </a:lnTo>
                  <a:lnTo>
                    <a:pt x="258457" y="68834"/>
                  </a:lnTo>
                  <a:lnTo>
                    <a:pt x="260731" y="63373"/>
                  </a:lnTo>
                  <a:lnTo>
                    <a:pt x="263004" y="59690"/>
                  </a:lnTo>
                  <a:lnTo>
                    <a:pt x="263004" y="56007"/>
                  </a:lnTo>
                  <a:lnTo>
                    <a:pt x="264147" y="50419"/>
                  </a:lnTo>
                  <a:close/>
                </a:path>
                <a:path w="541019" h="1216660">
                  <a:moveTo>
                    <a:pt x="355600" y="49149"/>
                  </a:moveTo>
                  <a:lnTo>
                    <a:pt x="353390" y="29210"/>
                  </a:lnTo>
                  <a:lnTo>
                    <a:pt x="346773" y="14605"/>
                  </a:lnTo>
                  <a:lnTo>
                    <a:pt x="337959" y="3683"/>
                  </a:lnTo>
                  <a:lnTo>
                    <a:pt x="326936" y="0"/>
                  </a:lnTo>
                  <a:lnTo>
                    <a:pt x="314820" y="3683"/>
                  </a:lnTo>
                  <a:lnTo>
                    <a:pt x="306006" y="14605"/>
                  </a:lnTo>
                  <a:lnTo>
                    <a:pt x="299389" y="29210"/>
                  </a:lnTo>
                  <a:lnTo>
                    <a:pt x="297180" y="49149"/>
                  </a:lnTo>
                  <a:lnTo>
                    <a:pt x="299389" y="67437"/>
                  </a:lnTo>
                  <a:lnTo>
                    <a:pt x="306006" y="81915"/>
                  </a:lnTo>
                  <a:lnTo>
                    <a:pt x="310413" y="89281"/>
                  </a:lnTo>
                  <a:lnTo>
                    <a:pt x="314820" y="92837"/>
                  </a:lnTo>
                  <a:lnTo>
                    <a:pt x="320319" y="96520"/>
                  </a:lnTo>
                  <a:lnTo>
                    <a:pt x="332460" y="96520"/>
                  </a:lnTo>
                  <a:lnTo>
                    <a:pt x="355600" y="49149"/>
                  </a:lnTo>
                  <a:close/>
                </a:path>
                <a:path w="541019" h="1216660">
                  <a:moveTo>
                    <a:pt x="541020" y="1111250"/>
                  </a:moveTo>
                  <a:lnTo>
                    <a:pt x="513524" y="1064920"/>
                  </a:lnTo>
                  <a:lnTo>
                    <a:pt x="439699" y="1029017"/>
                  </a:lnTo>
                  <a:lnTo>
                    <a:pt x="389470" y="1016571"/>
                  </a:lnTo>
                  <a:lnTo>
                    <a:pt x="332536" y="1008634"/>
                  </a:lnTo>
                  <a:lnTo>
                    <a:pt x="270510" y="1005840"/>
                  </a:lnTo>
                  <a:lnTo>
                    <a:pt x="208483" y="1008634"/>
                  </a:lnTo>
                  <a:lnTo>
                    <a:pt x="151536" y="1016571"/>
                  </a:lnTo>
                  <a:lnTo>
                    <a:pt x="101307" y="1029017"/>
                  </a:lnTo>
                  <a:lnTo>
                    <a:pt x="59423" y="1045349"/>
                  </a:lnTo>
                  <a:lnTo>
                    <a:pt x="7137" y="1087107"/>
                  </a:lnTo>
                  <a:lnTo>
                    <a:pt x="0" y="1111250"/>
                  </a:lnTo>
                  <a:lnTo>
                    <a:pt x="7137" y="1135405"/>
                  </a:lnTo>
                  <a:lnTo>
                    <a:pt x="59423" y="1177163"/>
                  </a:lnTo>
                  <a:lnTo>
                    <a:pt x="101307" y="1193495"/>
                  </a:lnTo>
                  <a:lnTo>
                    <a:pt x="151536" y="1205941"/>
                  </a:lnTo>
                  <a:lnTo>
                    <a:pt x="208483" y="1213878"/>
                  </a:lnTo>
                  <a:lnTo>
                    <a:pt x="270510" y="1216660"/>
                  </a:lnTo>
                  <a:lnTo>
                    <a:pt x="332536" y="1213878"/>
                  </a:lnTo>
                  <a:lnTo>
                    <a:pt x="389470" y="1205941"/>
                  </a:lnTo>
                  <a:lnTo>
                    <a:pt x="439699" y="1193495"/>
                  </a:lnTo>
                  <a:lnTo>
                    <a:pt x="481584" y="1177163"/>
                  </a:lnTo>
                  <a:lnTo>
                    <a:pt x="533869" y="1135405"/>
                  </a:lnTo>
                  <a:lnTo>
                    <a:pt x="541020" y="111125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0100" y="1224280"/>
              <a:ext cx="317461" cy="121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8200" y="756919"/>
              <a:ext cx="271780" cy="515620"/>
            </a:xfrm>
            <a:custGeom>
              <a:avLst/>
              <a:gdLst/>
              <a:ahLst/>
              <a:cxnLst/>
              <a:rect l="l" t="t" r="r" b="b"/>
              <a:pathLst>
                <a:path w="271780" h="515619">
                  <a:moveTo>
                    <a:pt x="4724" y="0"/>
                  </a:moveTo>
                  <a:lnTo>
                    <a:pt x="0" y="260222"/>
                  </a:lnTo>
                  <a:lnTo>
                    <a:pt x="791" y="279074"/>
                  </a:lnTo>
                  <a:lnTo>
                    <a:pt x="6334" y="307212"/>
                  </a:lnTo>
                  <a:lnTo>
                    <a:pt x="21377" y="364307"/>
                  </a:lnTo>
                  <a:lnTo>
                    <a:pt x="50672" y="470026"/>
                  </a:lnTo>
                  <a:lnTo>
                    <a:pt x="63171" y="474069"/>
                  </a:lnTo>
                  <a:lnTo>
                    <a:pt x="76601" y="475694"/>
                  </a:lnTo>
                  <a:lnTo>
                    <a:pt x="90186" y="474866"/>
                  </a:lnTo>
                  <a:lnTo>
                    <a:pt x="103149" y="471550"/>
                  </a:lnTo>
                  <a:lnTo>
                    <a:pt x="104833" y="449633"/>
                  </a:lnTo>
                  <a:lnTo>
                    <a:pt x="108124" y="399367"/>
                  </a:lnTo>
                  <a:lnTo>
                    <a:pt x="110382" y="343981"/>
                  </a:lnTo>
                  <a:lnTo>
                    <a:pt x="108965" y="306704"/>
                  </a:lnTo>
                  <a:lnTo>
                    <a:pt x="106883" y="297019"/>
                  </a:lnTo>
                  <a:lnTo>
                    <a:pt x="104047" y="287416"/>
                  </a:lnTo>
                  <a:lnTo>
                    <a:pt x="100464" y="277933"/>
                  </a:lnTo>
                  <a:lnTo>
                    <a:pt x="96138" y="268604"/>
                  </a:lnTo>
                  <a:lnTo>
                    <a:pt x="116281" y="100710"/>
                  </a:lnTo>
                  <a:lnTo>
                    <a:pt x="124155" y="100329"/>
                  </a:lnTo>
                  <a:lnTo>
                    <a:pt x="134775" y="178673"/>
                  </a:lnTo>
                  <a:lnTo>
                    <a:pt x="143936" y="239258"/>
                  </a:lnTo>
                  <a:lnTo>
                    <a:pt x="152006" y="280924"/>
                  </a:lnTo>
                  <a:lnTo>
                    <a:pt x="156736" y="300614"/>
                  </a:lnTo>
                  <a:lnTo>
                    <a:pt x="161213" y="321484"/>
                  </a:lnTo>
                  <a:lnTo>
                    <a:pt x="166986" y="345378"/>
                  </a:lnTo>
                  <a:lnTo>
                    <a:pt x="175602" y="374141"/>
                  </a:lnTo>
                  <a:lnTo>
                    <a:pt x="184218" y="400139"/>
                  </a:lnTo>
                  <a:lnTo>
                    <a:pt x="219989" y="510920"/>
                  </a:lnTo>
                  <a:lnTo>
                    <a:pt x="231727" y="514421"/>
                  </a:lnTo>
                  <a:lnTo>
                    <a:pt x="244259" y="515588"/>
                  </a:lnTo>
                  <a:lnTo>
                    <a:pt x="256790" y="514421"/>
                  </a:lnTo>
                  <a:lnTo>
                    <a:pt x="268528" y="510920"/>
                  </a:lnTo>
                  <a:lnTo>
                    <a:pt x="269557" y="491922"/>
                  </a:lnTo>
                  <a:lnTo>
                    <a:pt x="271272" y="447325"/>
                  </a:lnTo>
                  <a:lnTo>
                    <a:pt x="271614" y="395728"/>
                  </a:lnTo>
                  <a:lnTo>
                    <a:pt x="268528" y="355726"/>
                  </a:lnTo>
                  <a:lnTo>
                    <a:pt x="264121" y="333716"/>
                  </a:lnTo>
                  <a:lnTo>
                    <a:pt x="260702" y="319182"/>
                  </a:lnTo>
                  <a:lnTo>
                    <a:pt x="256516" y="305649"/>
                  </a:lnTo>
                  <a:lnTo>
                    <a:pt x="249809" y="286638"/>
                  </a:lnTo>
                  <a:lnTo>
                    <a:pt x="250809" y="254523"/>
                  </a:lnTo>
                  <a:lnTo>
                    <a:pt x="252327" y="223256"/>
                  </a:lnTo>
                  <a:lnTo>
                    <a:pt x="254762" y="189737"/>
                  </a:lnTo>
                  <a:lnTo>
                    <a:pt x="266567" y="69258"/>
                  </a:lnTo>
                  <a:lnTo>
                    <a:pt x="268528" y="4470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9248" y="436880"/>
              <a:ext cx="174332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7380" y="465224"/>
              <a:ext cx="261620" cy="254000"/>
            </a:xfrm>
            <a:custGeom>
              <a:avLst/>
              <a:gdLst/>
              <a:ahLst/>
              <a:cxnLst/>
              <a:rect l="l" t="t" r="r" b="b"/>
              <a:pathLst>
                <a:path w="261619" h="254000">
                  <a:moveTo>
                    <a:pt x="250915" y="0"/>
                  </a:moveTo>
                  <a:lnTo>
                    <a:pt x="239180" y="5310"/>
                  </a:lnTo>
                  <a:lnTo>
                    <a:pt x="219066" y="31575"/>
                  </a:lnTo>
                  <a:lnTo>
                    <a:pt x="183222" y="86082"/>
                  </a:lnTo>
                  <a:lnTo>
                    <a:pt x="141282" y="145039"/>
                  </a:lnTo>
                  <a:lnTo>
                    <a:pt x="106948" y="184269"/>
                  </a:lnTo>
                  <a:lnTo>
                    <a:pt x="78979" y="210186"/>
                  </a:lnTo>
                  <a:lnTo>
                    <a:pt x="56134" y="229211"/>
                  </a:lnTo>
                  <a:lnTo>
                    <a:pt x="39798" y="236227"/>
                  </a:lnTo>
                  <a:lnTo>
                    <a:pt x="28167" y="230862"/>
                  </a:lnTo>
                  <a:lnTo>
                    <a:pt x="21209" y="221495"/>
                  </a:lnTo>
                  <a:lnTo>
                    <a:pt x="18897" y="216511"/>
                  </a:lnTo>
                  <a:lnTo>
                    <a:pt x="30107" y="206966"/>
                  </a:lnTo>
                  <a:lnTo>
                    <a:pt x="34186" y="202064"/>
                  </a:lnTo>
                  <a:lnTo>
                    <a:pt x="0" y="212955"/>
                  </a:lnTo>
                  <a:lnTo>
                    <a:pt x="21094" y="235180"/>
                  </a:lnTo>
                  <a:lnTo>
                    <a:pt x="75971" y="253595"/>
                  </a:lnTo>
                  <a:lnTo>
                    <a:pt x="115150" y="229633"/>
                  </a:lnTo>
                  <a:lnTo>
                    <a:pt x="137471" y="214780"/>
                  </a:lnTo>
                  <a:lnTo>
                    <a:pt x="151266" y="202856"/>
                  </a:lnTo>
                  <a:lnTo>
                    <a:pt x="164871" y="187682"/>
                  </a:lnTo>
                  <a:lnTo>
                    <a:pt x="183969" y="170076"/>
                  </a:lnTo>
                  <a:lnTo>
                    <a:pt x="203053" y="150661"/>
                  </a:lnTo>
                  <a:lnTo>
                    <a:pt x="223596" y="128500"/>
                  </a:lnTo>
                  <a:lnTo>
                    <a:pt x="261620" y="8358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1383" y="67792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3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8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6"/>
                  </a:lnTo>
                  <a:lnTo>
                    <a:pt x="113741" y="53574"/>
                  </a:lnTo>
                  <a:lnTo>
                    <a:pt x="125044" y="53466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6412" y="68910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20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2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2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5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38301" y="45117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4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3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1552" y="320166"/>
              <a:ext cx="287020" cy="539115"/>
            </a:xfrm>
            <a:custGeom>
              <a:avLst/>
              <a:gdLst/>
              <a:ahLst/>
              <a:cxnLst/>
              <a:rect l="l" t="t" r="r" b="b"/>
              <a:pathLst>
                <a:path w="287019" h="539115">
                  <a:moveTo>
                    <a:pt x="187807" y="67310"/>
                  </a:moveTo>
                  <a:lnTo>
                    <a:pt x="182219" y="42151"/>
                  </a:lnTo>
                  <a:lnTo>
                    <a:pt x="163207" y="21082"/>
                  </a:lnTo>
                  <a:lnTo>
                    <a:pt x="133718" y="6311"/>
                  </a:lnTo>
                  <a:lnTo>
                    <a:pt x="96672" y="0"/>
                  </a:lnTo>
                  <a:lnTo>
                    <a:pt x="62115" y="3238"/>
                  </a:lnTo>
                  <a:lnTo>
                    <a:pt x="14693" y="32473"/>
                  </a:lnTo>
                  <a:lnTo>
                    <a:pt x="1193" y="69951"/>
                  </a:lnTo>
                  <a:lnTo>
                    <a:pt x="0" y="89141"/>
                  </a:lnTo>
                  <a:lnTo>
                    <a:pt x="2679" y="110134"/>
                  </a:lnTo>
                  <a:lnTo>
                    <a:pt x="27419" y="145961"/>
                  </a:lnTo>
                  <a:lnTo>
                    <a:pt x="51219" y="152146"/>
                  </a:lnTo>
                  <a:lnTo>
                    <a:pt x="68745" y="151396"/>
                  </a:lnTo>
                  <a:lnTo>
                    <a:pt x="119011" y="140449"/>
                  </a:lnTo>
                  <a:lnTo>
                    <a:pt x="145745" y="117094"/>
                  </a:lnTo>
                  <a:lnTo>
                    <a:pt x="162598" y="107378"/>
                  </a:lnTo>
                  <a:lnTo>
                    <a:pt x="175526" y="95491"/>
                  </a:lnTo>
                  <a:lnTo>
                    <a:pt x="184073" y="81965"/>
                  </a:lnTo>
                  <a:lnTo>
                    <a:pt x="187807" y="67310"/>
                  </a:lnTo>
                  <a:close/>
                </a:path>
                <a:path w="287019" h="539115">
                  <a:moveTo>
                    <a:pt x="286994" y="368020"/>
                  </a:moveTo>
                  <a:lnTo>
                    <a:pt x="279933" y="317614"/>
                  </a:lnTo>
                  <a:lnTo>
                    <a:pt x="261061" y="260832"/>
                  </a:lnTo>
                  <a:lnTo>
                    <a:pt x="236054" y="217424"/>
                  </a:lnTo>
                  <a:lnTo>
                    <a:pt x="208775" y="208470"/>
                  </a:lnTo>
                  <a:lnTo>
                    <a:pt x="196405" y="212852"/>
                  </a:lnTo>
                  <a:lnTo>
                    <a:pt x="187769" y="218909"/>
                  </a:lnTo>
                  <a:lnTo>
                    <a:pt x="181737" y="226085"/>
                  </a:lnTo>
                  <a:lnTo>
                    <a:pt x="179298" y="235381"/>
                  </a:lnTo>
                  <a:lnTo>
                    <a:pt x="181521" y="247777"/>
                  </a:lnTo>
                  <a:lnTo>
                    <a:pt x="189001" y="266598"/>
                  </a:lnTo>
                  <a:lnTo>
                    <a:pt x="199758" y="291782"/>
                  </a:lnTo>
                  <a:lnTo>
                    <a:pt x="210858" y="319646"/>
                  </a:lnTo>
                  <a:lnTo>
                    <a:pt x="219367" y="346456"/>
                  </a:lnTo>
                  <a:lnTo>
                    <a:pt x="222059" y="367372"/>
                  </a:lnTo>
                  <a:lnTo>
                    <a:pt x="222072" y="388327"/>
                  </a:lnTo>
                  <a:lnTo>
                    <a:pt x="219392" y="409206"/>
                  </a:lnTo>
                  <a:lnTo>
                    <a:pt x="206019" y="450164"/>
                  </a:lnTo>
                  <a:lnTo>
                    <a:pt x="187350" y="489534"/>
                  </a:lnTo>
                  <a:lnTo>
                    <a:pt x="179247" y="499999"/>
                  </a:lnTo>
                  <a:lnTo>
                    <a:pt x="179311" y="510552"/>
                  </a:lnTo>
                  <a:lnTo>
                    <a:pt x="188315" y="526580"/>
                  </a:lnTo>
                  <a:lnTo>
                    <a:pt x="200291" y="538937"/>
                  </a:lnTo>
                  <a:lnTo>
                    <a:pt x="209257" y="538480"/>
                  </a:lnTo>
                  <a:lnTo>
                    <a:pt x="215303" y="527989"/>
                  </a:lnTo>
                  <a:lnTo>
                    <a:pt x="221881" y="517144"/>
                  </a:lnTo>
                  <a:lnTo>
                    <a:pt x="228028" y="507555"/>
                  </a:lnTo>
                  <a:lnTo>
                    <a:pt x="232765" y="500761"/>
                  </a:lnTo>
                  <a:lnTo>
                    <a:pt x="245681" y="483616"/>
                  </a:lnTo>
                  <a:lnTo>
                    <a:pt x="256946" y="467220"/>
                  </a:lnTo>
                  <a:lnTo>
                    <a:pt x="266585" y="450418"/>
                  </a:lnTo>
                  <a:lnTo>
                    <a:pt x="274612" y="432054"/>
                  </a:lnTo>
                  <a:lnTo>
                    <a:pt x="281381" y="410933"/>
                  </a:lnTo>
                  <a:lnTo>
                    <a:pt x="285521" y="389547"/>
                  </a:lnTo>
                  <a:lnTo>
                    <a:pt x="286994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1953" y="308356"/>
              <a:ext cx="195580" cy="128905"/>
            </a:xfrm>
            <a:custGeom>
              <a:avLst/>
              <a:gdLst/>
              <a:ahLst/>
              <a:cxnLst/>
              <a:rect l="l" t="t" r="r" b="b"/>
              <a:pathLst>
                <a:path w="195580" h="128904">
                  <a:moveTo>
                    <a:pt x="109943" y="0"/>
                  </a:moveTo>
                  <a:lnTo>
                    <a:pt x="61546" y="277"/>
                  </a:lnTo>
                  <a:lnTo>
                    <a:pt x="23139" y="8509"/>
                  </a:lnTo>
                  <a:lnTo>
                    <a:pt x="648" y="22359"/>
                  </a:lnTo>
                  <a:lnTo>
                    <a:pt x="0" y="39497"/>
                  </a:lnTo>
                  <a:lnTo>
                    <a:pt x="12395" y="52685"/>
                  </a:lnTo>
                  <a:lnTo>
                    <a:pt x="27781" y="57848"/>
                  </a:lnTo>
                  <a:lnTo>
                    <a:pt x="50206" y="57106"/>
                  </a:lnTo>
                  <a:lnTo>
                    <a:pt x="83718" y="52578"/>
                  </a:lnTo>
                  <a:lnTo>
                    <a:pt x="130353" y="46968"/>
                  </a:lnTo>
                  <a:lnTo>
                    <a:pt x="150806" y="50085"/>
                  </a:lnTo>
                  <a:lnTo>
                    <a:pt x="149494" y="66419"/>
                  </a:lnTo>
                  <a:lnTo>
                    <a:pt x="130835" y="100457"/>
                  </a:lnTo>
                  <a:lnTo>
                    <a:pt x="135394" y="128524"/>
                  </a:lnTo>
                  <a:lnTo>
                    <a:pt x="165814" y="116010"/>
                  </a:lnTo>
                  <a:lnTo>
                    <a:pt x="183522" y="98425"/>
                  </a:lnTo>
                  <a:lnTo>
                    <a:pt x="192146" y="79696"/>
                  </a:lnTo>
                  <a:lnTo>
                    <a:pt x="195313" y="63754"/>
                  </a:lnTo>
                  <a:lnTo>
                    <a:pt x="189282" y="40433"/>
                  </a:lnTo>
                  <a:lnTo>
                    <a:pt x="171411" y="20827"/>
                  </a:lnTo>
                  <a:lnTo>
                    <a:pt x="144149" y="674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4100" y="508000"/>
              <a:ext cx="12191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100" y="45211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59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1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9544" y="88328"/>
            <a:ext cx="5608955" cy="239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</a:rPr>
              <a:t>mengidentifikasi </a:t>
            </a:r>
            <a:r>
              <a:rPr dirty="0" sz="1200" spc="-5">
                <a:solidFill>
                  <a:srgbClr val="FFFFFF"/>
                </a:solidFill>
              </a:rPr>
              <a:t>praktik </a:t>
            </a:r>
            <a:r>
              <a:rPr dirty="0" sz="1200" spc="-10">
                <a:solidFill>
                  <a:srgbClr val="FFFFFF"/>
                </a:solidFill>
              </a:rPr>
              <a:t>perundungan dunia </a:t>
            </a:r>
            <a:r>
              <a:rPr dirty="0" sz="1200" spc="-15">
                <a:solidFill>
                  <a:srgbClr val="FFFFFF"/>
                </a:solidFill>
              </a:rPr>
              <a:t>maya </a:t>
            </a:r>
            <a:r>
              <a:rPr dirty="0" sz="1200" spc="-10">
                <a:solidFill>
                  <a:srgbClr val="FFFFFF"/>
                </a:solidFill>
              </a:rPr>
              <a:t>yang </a:t>
            </a:r>
            <a:r>
              <a:rPr dirty="0" sz="1200" spc="-5">
                <a:solidFill>
                  <a:srgbClr val="FFFFFF"/>
                </a:solidFill>
              </a:rPr>
              <a:t>terjadi di</a:t>
            </a:r>
            <a:r>
              <a:rPr dirty="0" sz="1200" spc="185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sekolah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525779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738758"/>
            <a:ext cx="6908800" cy="43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113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Guru mempersiapkan daftar pernyataan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mengenai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akibat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(lihat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format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pada  halaman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berikutnya).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163573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379700"/>
            <a:ext cx="6914515" cy="30441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355600" marR="8890" indent="-342900">
              <a:lnSpc>
                <a:spcPct val="110500"/>
              </a:lnSpc>
              <a:spcBef>
                <a:spcPts val="85"/>
              </a:spcBef>
              <a:buAutoNum type="arabicPeriod"/>
              <a:tabLst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sebagai fasilitator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ulasan kembali tentang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definisi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sebab akibat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kemudian memotivasi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bahwa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menemukan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praktik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yang  terjadi di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sekolah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tanya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jawab.</a:t>
            </a:r>
            <a:endParaRPr sz="1200">
              <a:latin typeface="Arial"/>
              <a:cs typeface="Arial"/>
            </a:endParaRPr>
          </a:p>
          <a:p>
            <a:pPr algn="just"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dibagikan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daftar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pernyataan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akibat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dalam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ranah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akademis,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sosial,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fisik,</a:t>
            </a:r>
            <a:endParaRPr sz="1200">
              <a:latin typeface="Arial"/>
              <a:cs typeface="Arial"/>
            </a:endParaRPr>
          </a:p>
          <a:p>
            <a:pPr algn="just"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emosi.</a:t>
            </a:r>
            <a:endParaRPr sz="1200">
              <a:latin typeface="Arial"/>
              <a:cs typeface="Arial"/>
            </a:endParaRPr>
          </a:p>
          <a:p>
            <a:pPr marL="355600" marR="7620" indent="-342900">
              <a:lnSpc>
                <a:spcPct val="109700"/>
              </a:lnSpc>
              <a:spcBef>
                <a:spcPts val="5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 dalam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kelompok 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terdiri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3-4 orang (guru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harus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selektif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memilih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kelompok;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gender sebaiknya tidak dicampur,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memisahkan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memiliki</a:t>
            </a:r>
            <a:r>
              <a:rPr dirty="0" sz="12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kecenderungan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sebagai perundung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korban atau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yang memiliki masa lalu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kelam akibat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perundungan)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Setiap kelompok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membuat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kesepakatan kerja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guna mencapai tujuan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kerja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kelompok.</a:t>
            </a:r>
            <a:endParaRPr sz="1200">
              <a:latin typeface="Arial"/>
              <a:cs typeface="Arial"/>
            </a:endParaRPr>
          </a:p>
          <a:p>
            <a:pPr marL="355600" marR="7620" indent="-342900">
              <a:lnSpc>
                <a:spcPct val="109700"/>
              </a:lnSpc>
              <a:buAutoNum type="arabicPeriod" startAt="4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dapat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tanya jawab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bergiliran, sehingga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satu murid 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mendapatkan  dua atau tiga responden. Murid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memulai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pertanyaan dengan kalimat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‘Apakah kamu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mengalami?”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</a:t>
            </a:r>
            <a:r>
              <a:rPr dirty="0" sz="12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mendapatkan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kesimpulan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bahwa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melalui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ini,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mereka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telah</a:t>
            </a:r>
            <a:r>
              <a:rPr dirty="0" sz="12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belajar</a:t>
            </a:r>
            <a:r>
              <a:rPr dirty="0" sz="12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menerapkan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6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praktik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dimensi ‘gotong royong’ dengan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elemen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tanggap terhadap lingkungan</a:t>
            </a:r>
            <a:r>
              <a:rPr dirty="0" sz="12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sosial.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 startAt="7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mencoba menghitung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akibat apa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paling dialami murid; akademis, sosial,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fisik,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emosi.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 startAt="7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mengumpulkan hasil 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telah dikerjakan siswa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sebagai dokumentasi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sekolah.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4416425"/>
            <a:ext cx="5530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0" b="1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ug</a:t>
            </a: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9544" y="4635219"/>
            <a:ext cx="6847840" cy="42672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saling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bertanya jawab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pernyataan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telah disediakan dan</a:t>
            </a:r>
            <a:r>
              <a:rPr dirty="0" sz="12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menghitung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akibat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yang paling banyak dialami</a:t>
            </a:r>
            <a:r>
              <a:rPr dirty="0" sz="12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8272" y="361378"/>
            <a:ext cx="4495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6</a:t>
            </a:r>
            <a:endParaRPr sz="6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9400" y="1644650"/>
            <a:ext cx="136334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eks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sas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: 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Lihatlah  Sekitarmu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5900" y="2498153"/>
            <a:ext cx="149161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41300" marR="236854" indent="-190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artikel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fasilitator,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motivator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100" y="3413378"/>
            <a:ext cx="159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royong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864360"/>
              <a:ext cx="810260" cy="1414780"/>
            </a:xfrm>
            <a:custGeom>
              <a:avLst/>
              <a:gdLst/>
              <a:ahLst/>
              <a:cxnLst/>
              <a:rect l="l" t="t" r="r" b="b"/>
              <a:pathLst>
                <a:path w="810260" h="1414779">
                  <a:moveTo>
                    <a:pt x="0" y="0"/>
                  </a:moveTo>
                  <a:lnTo>
                    <a:pt x="0" y="1414779"/>
                  </a:lnTo>
                  <a:lnTo>
                    <a:pt x="810260" y="707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223759" y="1269999"/>
              <a:ext cx="1833880" cy="29362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23759" y="1269999"/>
              <a:ext cx="1833880" cy="2936240"/>
            </a:xfrm>
            <a:custGeom>
              <a:avLst/>
              <a:gdLst/>
              <a:ahLst/>
              <a:cxnLst/>
              <a:rect l="l" t="t" r="r" b="b"/>
              <a:pathLst>
                <a:path w="1833879" h="2936240">
                  <a:moveTo>
                    <a:pt x="305689" y="0"/>
                  </a:moveTo>
                  <a:lnTo>
                    <a:pt x="1833880" y="0"/>
                  </a:lnTo>
                  <a:lnTo>
                    <a:pt x="1833880" y="2630589"/>
                  </a:lnTo>
                  <a:lnTo>
                    <a:pt x="1829877" y="2680167"/>
                  </a:lnTo>
                  <a:lnTo>
                    <a:pt x="1818291" y="2727199"/>
                  </a:lnTo>
                  <a:lnTo>
                    <a:pt x="1799751" y="2771054"/>
                  </a:lnTo>
                  <a:lnTo>
                    <a:pt x="1774886" y="2811103"/>
                  </a:lnTo>
                  <a:lnTo>
                    <a:pt x="1744329" y="2846717"/>
                  </a:lnTo>
                  <a:lnTo>
                    <a:pt x="1708707" y="2877267"/>
                  </a:lnTo>
                  <a:lnTo>
                    <a:pt x="1668653" y="2902124"/>
                  </a:lnTo>
                  <a:lnTo>
                    <a:pt x="1624795" y="2920657"/>
                  </a:lnTo>
                  <a:lnTo>
                    <a:pt x="1577764" y="2932239"/>
                  </a:lnTo>
                  <a:lnTo>
                    <a:pt x="1528191" y="2936240"/>
                  </a:lnTo>
                  <a:lnTo>
                    <a:pt x="0" y="2936240"/>
                  </a:lnTo>
                  <a:lnTo>
                    <a:pt x="0" y="305688"/>
                  </a:lnTo>
                  <a:lnTo>
                    <a:pt x="4002" y="256115"/>
                  </a:lnTo>
                  <a:lnTo>
                    <a:pt x="15588" y="209084"/>
                  </a:lnTo>
                  <a:lnTo>
                    <a:pt x="34128" y="165226"/>
                  </a:lnTo>
                  <a:lnTo>
                    <a:pt x="58993" y="125172"/>
                  </a:lnTo>
                  <a:lnTo>
                    <a:pt x="89550" y="89550"/>
                  </a:lnTo>
                  <a:lnTo>
                    <a:pt x="125172" y="58993"/>
                  </a:lnTo>
                  <a:lnTo>
                    <a:pt x="165226" y="34128"/>
                  </a:lnTo>
                  <a:lnTo>
                    <a:pt x="209084" y="15588"/>
                  </a:lnTo>
                  <a:lnTo>
                    <a:pt x="256115" y="4002"/>
                  </a:lnTo>
                  <a:lnTo>
                    <a:pt x="305689" y="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394956" y="1985010"/>
            <a:ext cx="148780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2880" algn="l"/>
              </a:tabLst>
            </a:pP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Agar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tidak </a:t>
            </a: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menjadi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aktivitas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yang  menegangkan,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guru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dapat </a:t>
            </a:r>
            <a:r>
              <a:rPr dirty="0" sz="1200" spc="-35">
                <a:solidFill>
                  <a:srgbClr val="393E50"/>
                </a:solidFill>
                <a:latin typeface="Arial"/>
                <a:cs typeface="Arial"/>
              </a:rPr>
              <a:t>memutar  </a:t>
            </a:r>
            <a:r>
              <a:rPr dirty="0" sz="1200" spc="-50">
                <a:solidFill>
                  <a:srgbClr val="393E50"/>
                </a:solidFill>
                <a:latin typeface="Arial"/>
                <a:cs typeface="Arial"/>
              </a:rPr>
              <a:t>sebuah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lagu </a:t>
            </a:r>
            <a:r>
              <a:rPr dirty="0" sz="1200" spc="-15">
                <a:solidFill>
                  <a:srgbClr val="393E50"/>
                </a:solidFill>
                <a:latin typeface="Arial"/>
                <a:cs typeface="Arial"/>
              </a:rPr>
              <a:t>untuk  mengiringi  </a:t>
            </a:r>
            <a:r>
              <a:rPr dirty="0" sz="1200" spc="-55">
                <a:solidFill>
                  <a:srgbClr val="393E50"/>
                </a:solidFill>
                <a:latin typeface="Arial"/>
                <a:cs typeface="Arial"/>
              </a:rPr>
              <a:t>pelaksanaan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aktivitas</a:t>
            </a:r>
            <a:r>
              <a:rPr dirty="0" sz="1200" spc="7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93E50"/>
                </a:solidFill>
                <a:latin typeface="Arial"/>
                <a:cs typeface="Arial"/>
              </a:rPr>
              <a:t>ini.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18300" y="3688077"/>
            <a:ext cx="2423413" cy="1453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432" y="0"/>
            <a:ext cx="441896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Lihat</a:t>
            </a:r>
            <a:r>
              <a:rPr dirty="0" spc="-160"/>
              <a:t> </a:t>
            </a:r>
            <a:r>
              <a:rPr dirty="0" spc="95"/>
              <a:t>Sekitarmu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6225" y="889000"/>
            <a:ext cx="65328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 i="1">
                <a:solidFill>
                  <a:srgbClr val="006FC0"/>
                </a:solidFill>
                <a:latin typeface="Trebuchet MS"/>
                <a:cs typeface="Trebuchet MS"/>
              </a:rPr>
              <a:t>Pernyataan</a:t>
            </a:r>
            <a:r>
              <a:rPr dirty="0" sz="1100" spc="-6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10" i="1">
                <a:solidFill>
                  <a:srgbClr val="006FC0"/>
                </a:solidFill>
                <a:latin typeface="Trebuchet MS"/>
                <a:cs typeface="Trebuchet MS"/>
              </a:rPr>
              <a:t>diambil</a:t>
            </a:r>
            <a:r>
              <a:rPr dirty="0" sz="1100" spc="-6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15" i="1">
                <a:solidFill>
                  <a:srgbClr val="006FC0"/>
                </a:solidFill>
                <a:latin typeface="Trebuchet MS"/>
                <a:cs typeface="Trebuchet MS"/>
              </a:rPr>
              <a:t>dari</a:t>
            </a:r>
            <a:r>
              <a:rPr dirty="0" sz="1100" spc="-6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5" i="1">
                <a:solidFill>
                  <a:srgbClr val="006FC0"/>
                </a:solidFill>
                <a:latin typeface="Trebuchet MS"/>
                <a:cs typeface="Trebuchet MS"/>
              </a:rPr>
              <a:t>booklet</a:t>
            </a:r>
            <a:r>
              <a:rPr dirty="0" sz="1100" spc="-8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30" i="1">
                <a:solidFill>
                  <a:srgbClr val="006FC0"/>
                </a:solidFill>
                <a:latin typeface="Trebuchet MS"/>
                <a:cs typeface="Trebuchet MS"/>
              </a:rPr>
              <a:t>“Stop</a:t>
            </a:r>
            <a:r>
              <a:rPr dirty="0" sz="1100" spc="-7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5" i="1">
                <a:solidFill>
                  <a:srgbClr val="006FC0"/>
                </a:solidFill>
                <a:latin typeface="Trebuchet MS"/>
                <a:cs typeface="Trebuchet MS"/>
              </a:rPr>
              <a:t>Perundungan’</a:t>
            </a:r>
            <a:r>
              <a:rPr dirty="0" sz="1100" spc="-7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45" i="1">
                <a:solidFill>
                  <a:srgbClr val="006FC0"/>
                </a:solidFill>
                <a:latin typeface="Trebuchet MS"/>
                <a:cs typeface="Trebuchet MS"/>
              </a:rPr>
              <a:t>yang</a:t>
            </a:r>
            <a:r>
              <a:rPr dirty="0" sz="1100" spc="-5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30" i="1">
                <a:solidFill>
                  <a:srgbClr val="006FC0"/>
                </a:solidFill>
                <a:latin typeface="Trebuchet MS"/>
                <a:cs typeface="Trebuchet MS"/>
              </a:rPr>
              <a:t>diterbitkan</a:t>
            </a:r>
            <a:r>
              <a:rPr dirty="0" sz="1100" spc="-5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10" i="1">
                <a:solidFill>
                  <a:srgbClr val="006FC0"/>
                </a:solidFill>
                <a:latin typeface="Trebuchet MS"/>
                <a:cs typeface="Trebuchet MS"/>
              </a:rPr>
              <a:t>oleh</a:t>
            </a:r>
            <a:r>
              <a:rPr dirty="0" sz="1100" spc="-8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15" i="1">
                <a:solidFill>
                  <a:srgbClr val="006FC0"/>
                </a:solidFill>
                <a:latin typeface="Trebuchet MS"/>
                <a:cs typeface="Trebuchet MS"/>
              </a:rPr>
              <a:t>Kemdikbud</a:t>
            </a:r>
            <a:r>
              <a:rPr dirty="0" sz="1100" spc="-4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60" i="1">
                <a:solidFill>
                  <a:srgbClr val="006FC0"/>
                </a:solidFill>
                <a:latin typeface="Trebuchet MS"/>
                <a:cs typeface="Trebuchet MS"/>
              </a:rPr>
              <a:t>pada</a:t>
            </a:r>
            <a:r>
              <a:rPr dirty="0" sz="11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i="1">
                <a:solidFill>
                  <a:srgbClr val="006FC0"/>
                </a:solidFill>
                <a:latin typeface="Trebuchet MS"/>
                <a:cs typeface="Trebuchet MS"/>
              </a:rPr>
              <a:t>tahun</a:t>
            </a:r>
            <a:r>
              <a:rPr dirty="0" sz="1100" spc="-6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5" i="1">
                <a:solidFill>
                  <a:srgbClr val="006FC0"/>
                </a:solidFill>
                <a:latin typeface="Trebuchet MS"/>
                <a:cs typeface="Trebuchet MS"/>
              </a:rPr>
              <a:t>2019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06450" y="1238122"/>
          <a:ext cx="6267450" cy="3634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930"/>
                <a:gridCol w="3155949"/>
                <a:gridCol w="451485"/>
                <a:gridCol w="451485"/>
                <a:gridCol w="502285"/>
                <a:gridCol w="401320"/>
                <a:gridCol w="451485"/>
              </a:tblGrid>
              <a:tr h="428116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100" spc="-60" b="1">
                          <a:latin typeface="Arial"/>
                          <a:cs typeface="Arial"/>
                        </a:rPr>
                        <a:t>Akibat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100" spc="-80" b="1">
                          <a:latin typeface="Arial"/>
                          <a:cs typeface="Arial"/>
                        </a:rPr>
                        <a:t>Pernyataan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8890" indent="457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70" b="1">
                          <a:latin typeface="Arial"/>
                          <a:cs typeface="Arial"/>
                        </a:rPr>
                        <a:t>Tidak 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2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100" spc="-100" b="1">
                          <a:latin typeface="Arial"/>
                          <a:cs typeface="Arial"/>
                        </a:rPr>
                        <a:t>Jarang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indent="-254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5" b="1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ad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-  </a:t>
                      </a:r>
                      <a:r>
                        <a:rPr dirty="0" sz="1100" spc="-75" b="1">
                          <a:latin typeface="Arial"/>
                          <a:cs typeface="Arial"/>
                        </a:rPr>
                        <a:t>kadang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100" spc="1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100" spc="-75" b="1">
                          <a:latin typeface="Arial"/>
                          <a:cs typeface="Arial"/>
                        </a:rPr>
                        <a:t>Selalu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78511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1300" spc="-40">
                          <a:latin typeface="Arial"/>
                          <a:cs typeface="Arial"/>
                        </a:rPr>
                        <a:t>Akademis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300" spc="-50">
                          <a:latin typeface="Arial"/>
                          <a:cs typeface="Arial"/>
                        </a:rPr>
                        <a:t>Penurunan 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prestasi</a:t>
                      </a:r>
                      <a:r>
                        <a:rPr dirty="0" sz="13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akademik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7851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300" spc="-50">
                          <a:latin typeface="Arial"/>
                          <a:cs typeface="Arial"/>
                        </a:rPr>
                        <a:t>Penurunan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tingkat 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kehadiran </a:t>
                      </a:r>
                      <a:r>
                        <a:rPr dirty="0" sz="1300" spc="15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3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45">
                          <a:latin typeface="Arial"/>
                          <a:cs typeface="Arial"/>
                        </a:rPr>
                        <a:t>sekolah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42697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300" spc="-40">
                          <a:latin typeface="Arial"/>
                          <a:cs typeface="Arial"/>
                        </a:rPr>
                        <a:t>Berkurangnya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minat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pada </a:t>
                      </a:r>
                      <a:r>
                        <a:rPr dirty="0" sz="1300" spc="-30">
                          <a:latin typeface="Arial"/>
                          <a:cs typeface="Arial"/>
                        </a:rPr>
                        <a:t>tugas</a:t>
                      </a:r>
                      <a:r>
                        <a:rPr dirty="0" sz="13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dan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1300" spc="-25">
                          <a:latin typeface="Arial"/>
                          <a:cs typeface="Arial"/>
                        </a:rPr>
                        <a:t>kegiatan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sekolah</a:t>
                      </a:r>
                      <a:r>
                        <a:rPr dirty="0" sz="13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lainnya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898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300" spc="-20">
                          <a:latin typeface="Arial"/>
                          <a:cs typeface="Arial"/>
                        </a:rPr>
                        <a:t>Sulit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bekonsentrasi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42684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marR="45465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Drop </a:t>
                      </a:r>
                      <a:r>
                        <a:rPr dirty="0" sz="1300" spc="10">
                          <a:latin typeface="Arial"/>
                          <a:cs typeface="Arial"/>
                        </a:rPr>
                        <a:t>out 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kegiatan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300" spc="-60">
                          <a:latin typeface="Arial"/>
                          <a:cs typeface="Arial"/>
                        </a:rPr>
                        <a:t>awalanya 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disukai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7851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dirty="0" sz="1300" spc="-65">
                          <a:latin typeface="Arial"/>
                          <a:cs typeface="Arial"/>
                        </a:rPr>
                        <a:t>Emosi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300" spc="-85">
                          <a:latin typeface="Arial"/>
                          <a:cs typeface="Arial"/>
                        </a:rPr>
                        <a:t>Suasana 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hati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3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30">
                          <a:latin typeface="Arial"/>
                          <a:cs typeface="Arial"/>
                        </a:rPr>
                        <a:t>berubah-ubah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7854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300" spc="-35">
                          <a:latin typeface="Arial"/>
                          <a:cs typeface="Arial"/>
                        </a:rPr>
                        <a:t>Sensitif, </a:t>
                      </a:r>
                      <a:r>
                        <a:rPr dirty="0" sz="1300" spc="-65">
                          <a:latin typeface="Arial"/>
                          <a:cs typeface="Arial"/>
                        </a:rPr>
                        <a:t>was-was, 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takut, </a:t>
                      </a:r>
                      <a:r>
                        <a:rPr dirty="0" sz="1300" spc="-80">
                          <a:latin typeface="Arial"/>
                          <a:cs typeface="Arial"/>
                        </a:rPr>
                        <a:t>cemas,</a:t>
                      </a:r>
                      <a:r>
                        <a:rPr dirty="0" sz="13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gelisah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7851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300" spc="-40">
                          <a:latin typeface="Arial"/>
                          <a:cs typeface="Arial"/>
                        </a:rPr>
                        <a:t>Tidak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70">
                          <a:latin typeface="Arial"/>
                          <a:cs typeface="Arial"/>
                        </a:rPr>
                        <a:t>aman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7851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300" spc="-30">
                          <a:latin typeface="Arial"/>
                          <a:cs typeface="Arial"/>
                        </a:rPr>
                        <a:t>Murung, 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sedih,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mudah</a:t>
                      </a:r>
                      <a:r>
                        <a:rPr dirty="0" sz="13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menangis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7851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300" spc="-50">
                          <a:latin typeface="Arial"/>
                          <a:cs typeface="Arial"/>
                        </a:rPr>
                        <a:t>Menyalahkan </a:t>
                      </a:r>
                      <a:r>
                        <a:rPr dirty="0" sz="1300" spc="15">
                          <a:latin typeface="Arial"/>
                          <a:cs typeface="Arial"/>
                        </a:rPr>
                        <a:t>diri</a:t>
                      </a:r>
                      <a:r>
                        <a:rPr dirty="0" sz="13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sendiri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864360"/>
              <a:ext cx="810260" cy="1414780"/>
            </a:xfrm>
            <a:custGeom>
              <a:avLst/>
              <a:gdLst/>
              <a:ahLst/>
              <a:cxnLst/>
              <a:rect l="l" t="t" r="r" b="b"/>
              <a:pathLst>
                <a:path w="810260" h="1414779">
                  <a:moveTo>
                    <a:pt x="0" y="0"/>
                  </a:moveTo>
                  <a:lnTo>
                    <a:pt x="0" y="1414779"/>
                  </a:lnTo>
                  <a:lnTo>
                    <a:pt x="810260" y="707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223759" y="1269999"/>
              <a:ext cx="1833880" cy="29362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23759" y="1269999"/>
              <a:ext cx="1833880" cy="2936240"/>
            </a:xfrm>
            <a:custGeom>
              <a:avLst/>
              <a:gdLst/>
              <a:ahLst/>
              <a:cxnLst/>
              <a:rect l="l" t="t" r="r" b="b"/>
              <a:pathLst>
                <a:path w="1833879" h="2936240">
                  <a:moveTo>
                    <a:pt x="305689" y="0"/>
                  </a:moveTo>
                  <a:lnTo>
                    <a:pt x="1833880" y="0"/>
                  </a:lnTo>
                  <a:lnTo>
                    <a:pt x="1833880" y="2630589"/>
                  </a:lnTo>
                  <a:lnTo>
                    <a:pt x="1829877" y="2680167"/>
                  </a:lnTo>
                  <a:lnTo>
                    <a:pt x="1818291" y="2727199"/>
                  </a:lnTo>
                  <a:lnTo>
                    <a:pt x="1799751" y="2771054"/>
                  </a:lnTo>
                  <a:lnTo>
                    <a:pt x="1774886" y="2811103"/>
                  </a:lnTo>
                  <a:lnTo>
                    <a:pt x="1744329" y="2846717"/>
                  </a:lnTo>
                  <a:lnTo>
                    <a:pt x="1708707" y="2877267"/>
                  </a:lnTo>
                  <a:lnTo>
                    <a:pt x="1668653" y="2902124"/>
                  </a:lnTo>
                  <a:lnTo>
                    <a:pt x="1624795" y="2920657"/>
                  </a:lnTo>
                  <a:lnTo>
                    <a:pt x="1577764" y="2932239"/>
                  </a:lnTo>
                  <a:lnTo>
                    <a:pt x="1528191" y="2936240"/>
                  </a:lnTo>
                  <a:lnTo>
                    <a:pt x="0" y="2936240"/>
                  </a:lnTo>
                  <a:lnTo>
                    <a:pt x="0" y="305688"/>
                  </a:lnTo>
                  <a:lnTo>
                    <a:pt x="4002" y="256115"/>
                  </a:lnTo>
                  <a:lnTo>
                    <a:pt x="15588" y="209084"/>
                  </a:lnTo>
                  <a:lnTo>
                    <a:pt x="34128" y="165226"/>
                  </a:lnTo>
                  <a:lnTo>
                    <a:pt x="58993" y="125172"/>
                  </a:lnTo>
                  <a:lnTo>
                    <a:pt x="89550" y="89550"/>
                  </a:lnTo>
                  <a:lnTo>
                    <a:pt x="125172" y="58993"/>
                  </a:lnTo>
                  <a:lnTo>
                    <a:pt x="165226" y="34128"/>
                  </a:lnTo>
                  <a:lnTo>
                    <a:pt x="209084" y="15588"/>
                  </a:lnTo>
                  <a:lnTo>
                    <a:pt x="256115" y="4002"/>
                  </a:lnTo>
                  <a:lnTo>
                    <a:pt x="305689" y="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394956" y="1985010"/>
            <a:ext cx="148780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2880" algn="l"/>
              </a:tabLst>
            </a:pP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Agar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tidak </a:t>
            </a: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menjadi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aktivitas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yang  menegangkan,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guru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dapat </a:t>
            </a:r>
            <a:r>
              <a:rPr dirty="0" sz="1200" spc="-35">
                <a:solidFill>
                  <a:srgbClr val="393E50"/>
                </a:solidFill>
                <a:latin typeface="Arial"/>
                <a:cs typeface="Arial"/>
              </a:rPr>
              <a:t>memutar  </a:t>
            </a:r>
            <a:r>
              <a:rPr dirty="0" sz="1200" spc="-50">
                <a:solidFill>
                  <a:srgbClr val="393E50"/>
                </a:solidFill>
                <a:latin typeface="Arial"/>
                <a:cs typeface="Arial"/>
              </a:rPr>
              <a:t>sebuah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lagu </a:t>
            </a:r>
            <a:r>
              <a:rPr dirty="0" sz="1200" spc="-15">
                <a:solidFill>
                  <a:srgbClr val="393E50"/>
                </a:solidFill>
                <a:latin typeface="Arial"/>
                <a:cs typeface="Arial"/>
              </a:rPr>
              <a:t>untuk  mengiringi  </a:t>
            </a:r>
            <a:r>
              <a:rPr dirty="0" sz="1200" spc="-55">
                <a:solidFill>
                  <a:srgbClr val="393E50"/>
                </a:solidFill>
                <a:latin typeface="Arial"/>
                <a:cs typeface="Arial"/>
              </a:rPr>
              <a:t>pelaksanaan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aktivitas</a:t>
            </a:r>
            <a:r>
              <a:rPr dirty="0" sz="1200" spc="7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93E50"/>
                </a:solidFill>
                <a:latin typeface="Arial"/>
                <a:cs typeface="Arial"/>
              </a:rPr>
              <a:t>ini.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18300" y="3688077"/>
            <a:ext cx="2423413" cy="1453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432" y="0"/>
            <a:ext cx="441896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Lihat</a:t>
            </a:r>
            <a:r>
              <a:rPr dirty="0" spc="-160"/>
              <a:t> </a:t>
            </a:r>
            <a:r>
              <a:rPr dirty="0" spc="95"/>
              <a:t>Sekitarmu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6225" y="889000"/>
            <a:ext cx="65328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" i="1">
                <a:solidFill>
                  <a:srgbClr val="006FC0"/>
                </a:solidFill>
                <a:latin typeface="Trebuchet MS"/>
                <a:cs typeface="Trebuchet MS"/>
              </a:rPr>
              <a:t>Pernyataan</a:t>
            </a:r>
            <a:r>
              <a:rPr dirty="0" sz="1100" spc="-6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10" i="1">
                <a:solidFill>
                  <a:srgbClr val="006FC0"/>
                </a:solidFill>
                <a:latin typeface="Trebuchet MS"/>
                <a:cs typeface="Trebuchet MS"/>
              </a:rPr>
              <a:t>diambil</a:t>
            </a:r>
            <a:r>
              <a:rPr dirty="0" sz="1100" spc="-6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15" i="1">
                <a:solidFill>
                  <a:srgbClr val="006FC0"/>
                </a:solidFill>
                <a:latin typeface="Trebuchet MS"/>
                <a:cs typeface="Trebuchet MS"/>
              </a:rPr>
              <a:t>dari</a:t>
            </a:r>
            <a:r>
              <a:rPr dirty="0" sz="1100" spc="-6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5" i="1">
                <a:solidFill>
                  <a:srgbClr val="006FC0"/>
                </a:solidFill>
                <a:latin typeface="Trebuchet MS"/>
                <a:cs typeface="Trebuchet MS"/>
              </a:rPr>
              <a:t>booklet</a:t>
            </a:r>
            <a:r>
              <a:rPr dirty="0" sz="1100" spc="-8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30" i="1">
                <a:solidFill>
                  <a:srgbClr val="006FC0"/>
                </a:solidFill>
                <a:latin typeface="Trebuchet MS"/>
                <a:cs typeface="Trebuchet MS"/>
              </a:rPr>
              <a:t>“Stop</a:t>
            </a:r>
            <a:r>
              <a:rPr dirty="0" sz="1100" spc="-7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5" i="1">
                <a:solidFill>
                  <a:srgbClr val="006FC0"/>
                </a:solidFill>
                <a:latin typeface="Trebuchet MS"/>
                <a:cs typeface="Trebuchet MS"/>
              </a:rPr>
              <a:t>Perundungan’</a:t>
            </a:r>
            <a:r>
              <a:rPr dirty="0" sz="1100" spc="-7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45" i="1">
                <a:solidFill>
                  <a:srgbClr val="006FC0"/>
                </a:solidFill>
                <a:latin typeface="Trebuchet MS"/>
                <a:cs typeface="Trebuchet MS"/>
              </a:rPr>
              <a:t>yang</a:t>
            </a:r>
            <a:r>
              <a:rPr dirty="0" sz="1100" spc="-5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30" i="1">
                <a:solidFill>
                  <a:srgbClr val="006FC0"/>
                </a:solidFill>
                <a:latin typeface="Trebuchet MS"/>
                <a:cs typeface="Trebuchet MS"/>
              </a:rPr>
              <a:t>diterbitkan</a:t>
            </a:r>
            <a:r>
              <a:rPr dirty="0" sz="1100" spc="-5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10" i="1">
                <a:solidFill>
                  <a:srgbClr val="006FC0"/>
                </a:solidFill>
                <a:latin typeface="Trebuchet MS"/>
                <a:cs typeface="Trebuchet MS"/>
              </a:rPr>
              <a:t>oleh</a:t>
            </a:r>
            <a:r>
              <a:rPr dirty="0" sz="1100" spc="-8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15" i="1">
                <a:solidFill>
                  <a:srgbClr val="006FC0"/>
                </a:solidFill>
                <a:latin typeface="Trebuchet MS"/>
                <a:cs typeface="Trebuchet MS"/>
              </a:rPr>
              <a:t>Kemdikbud</a:t>
            </a:r>
            <a:r>
              <a:rPr dirty="0" sz="1100" spc="-4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60" i="1">
                <a:solidFill>
                  <a:srgbClr val="006FC0"/>
                </a:solidFill>
                <a:latin typeface="Trebuchet MS"/>
                <a:cs typeface="Trebuchet MS"/>
              </a:rPr>
              <a:t>pada</a:t>
            </a:r>
            <a:r>
              <a:rPr dirty="0" sz="11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i="1">
                <a:solidFill>
                  <a:srgbClr val="006FC0"/>
                </a:solidFill>
                <a:latin typeface="Trebuchet MS"/>
                <a:cs typeface="Trebuchet MS"/>
              </a:rPr>
              <a:t>tahun</a:t>
            </a:r>
            <a:r>
              <a:rPr dirty="0" sz="1100" spc="-6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5" i="1">
                <a:solidFill>
                  <a:srgbClr val="006FC0"/>
                </a:solidFill>
                <a:latin typeface="Trebuchet MS"/>
                <a:cs typeface="Trebuchet MS"/>
              </a:rPr>
              <a:t>2019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06450" y="1166494"/>
          <a:ext cx="6267450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825"/>
                <a:gridCol w="3233420"/>
                <a:gridCol w="451485"/>
                <a:gridCol w="451485"/>
                <a:gridCol w="502285"/>
                <a:gridCol w="401320"/>
                <a:gridCol w="451485"/>
              </a:tblGrid>
              <a:tr h="402843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 spc="-70" b="1">
                          <a:latin typeface="Arial"/>
                          <a:cs typeface="Arial"/>
                        </a:rPr>
                        <a:t>Akibat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 spc="-90" b="1">
                          <a:latin typeface="Arial"/>
                          <a:cs typeface="Arial"/>
                        </a:rPr>
                        <a:t>Pernyataan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marR="19685" indent="43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 spc="-70" b="1">
                          <a:latin typeface="Arial"/>
                          <a:cs typeface="Arial"/>
                        </a:rPr>
                        <a:t>Tidak 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50" spc="-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50" spc="-2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h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050" spc="-95" b="1">
                          <a:latin typeface="Arial"/>
                          <a:cs typeface="Arial"/>
                        </a:rPr>
                        <a:t>Jarang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762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 spc="10" b="1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05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50" spc="-4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-  </a:t>
                      </a:r>
                      <a:r>
                        <a:rPr dirty="0" sz="1050" spc="-70" b="1">
                          <a:latin typeface="Arial"/>
                          <a:cs typeface="Arial"/>
                        </a:rPr>
                        <a:t>kadang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050" spc="-70" b="1">
                          <a:latin typeface="Arial"/>
                          <a:cs typeface="Arial"/>
                        </a:rPr>
                        <a:t>Sering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050" spc="-75" b="1">
                          <a:latin typeface="Arial"/>
                          <a:cs typeface="Arial"/>
                        </a:rPr>
                        <a:t>Selalu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620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300" spc="-30">
                          <a:latin typeface="Arial"/>
                          <a:cs typeface="Arial"/>
                        </a:rPr>
                        <a:t>Fisik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300" spc="-40">
                          <a:latin typeface="Arial"/>
                          <a:cs typeface="Arial"/>
                        </a:rPr>
                        <a:t>Sakit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berkelanjutan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6212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300" spc="-45">
                          <a:latin typeface="Arial"/>
                          <a:cs typeface="Arial"/>
                        </a:rPr>
                        <a:t>Kelihan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pusing, sakit 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perut</a:t>
                      </a:r>
                      <a:r>
                        <a:rPr dirty="0" sz="13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60">
                          <a:latin typeface="Arial"/>
                          <a:cs typeface="Arial"/>
                        </a:rPr>
                        <a:t>(mulas)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621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300" spc="-20">
                          <a:latin typeface="Arial"/>
                          <a:cs typeface="Arial"/>
                        </a:rPr>
                        <a:t>Sulit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5">
                          <a:latin typeface="Arial"/>
                          <a:cs typeface="Arial"/>
                        </a:rPr>
                        <a:t>tidur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1983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300" spc="-65">
                          <a:latin typeface="Arial"/>
                          <a:cs typeface="Arial"/>
                        </a:rPr>
                        <a:t>Lemah,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45">
                          <a:latin typeface="Arial"/>
                          <a:cs typeface="Arial"/>
                        </a:rPr>
                        <a:t>mual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6212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300" spc="-75">
                          <a:latin typeface="Arial"/>
                          <a:cs typeface="Arial"/>
                        </a:rPr>
                        <a:t>Gagap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59982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300" spc="-55">
                          <a:latin typeface="Arial"/>
                          <a:cs typeface="Arial"/>
                        </a:rPr>
                        <a:t>Sosial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515"/>
                        </a:lnSpc>
                      </a:pPr>
                      <a:r>
                        <a:rPr dirty="0" sz="1300" spc="-40">
                          <a:latin typeface="Arial"/>
                          <a:cs typeface="Arial"/>
                        </a:rPr>
                        <a:t>Tidak </a:t>
                      </a:r>
                      <a:r>
                        <a:rPr dirty="0" sz="1300" spc="-55">
                          <a:latin typeface="Arial"/>
                          <a:cs typeface="Arial"/>
                        </a:rPr>
                        <a:t>percaya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diri, 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tidak</a:t>
                      </a:r>
                      <a:r>
                        <a:rPr dirty="0" sz="13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0">
                          <a:latin typeface="Arial"/>
                          <a:cs typeface="Arial"/>
                        </a:rPr>
                        <a:t>menyampaikan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dirty="0" sz="1300" spc="-35">
                          <a:latin typeface="Arial"/>
                          <a:cs typeface="Arial"/>
                        </a:rPr>
                        <a:t>pendapatnya, cenderung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mengikuti</a:t>
                      </a:r>
                      <a:r>
                        <a:rPr dirty="0" sz="13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60">
                          <a:latin typeface="Arial"/>
                          <a:cs typeface="Arial"/>
                        </a:rPr>
                        <a:t>kemauan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ts val="1545"/>
                        </a:lnSpc>
                      </a:pPr>
                      <a:r>
                        <a:rPr dirty="0" sz="1300" spc="-25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13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lain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40182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marR="516255">
                        <a:lnSpc>
                          <a:spcPts val="1560"/>
                        </a:lnSpc>
                        <a:spcBef>
                          <a:spcPts val="10"/>
                        </a:spcBef>
                      </a:pPr>
                      <a:r>
                        <a:rPr dirty="0" sz="1300" spc="-70">
                          <a:latin typeface="Arial"/>
                          <a:cs typeface="Arial"/>
                        </a:rPr>
                        <a:t>Punya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sedikit 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sekali </a:t>
                      </a:r>
                      <a:r>
                        <a:rPr dirty="0" sz="1300" spc="-45">
                          <a:latin typeface="Arial"/>
                          <a:cs typeface="Arial"/>
                        </a:rPr>
                        <a:t>teman, </a:t>
                      </a:r>
                      <a:r>
                        <a:rPr dirty="0" sz="1300" spc="-30">
                          <a:latin typeface="Arial"/>
                          <a:cs typeface="Arial"/>
                        </a:rPr>
                        <a:t>cenderung  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menarik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5">
                          <a:latin typeface="Arial"/>
                          <a:cs typeface="Arial"/>
                        </a:rPr>
                        <a:t>diri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6202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300" spc="-50">
                          <a:latin typeface="Arial"/>
                          <a:cs typeface="Arial"/>
                        </a:rPr>
                        <a:t>Kurangnya </a:t>
                      </a:r>
                      <a:r>
                        <a:rPr dirty="0" sz="1300" spc="-65">
                          <a:latin typeface="Arial"/>
                          <a:cs typeface="Arial"/>
                        </a:rPr>
                        <a:t>rasa</a:t>
                      </a:r>
                      <a:r>
                        <a:rPr dirty="0" sz="13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humor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620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300" spc="-40">
                          <a:latin typeface="Arial"/>
                          <a:cs typeface="Arial"/>
                        </a:rPr>
                        <a:t>Sering 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diejek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atau</a:t>
                      </a:r>
                      <a:r>
                        <a:rPr dirty="0" sz="13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ditertawakan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59984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marR="145415">
                        <a:lnSpc>
                          <a:spcPts val="1560"/>
                        </a:lnSpc>
                        <a:spcBef>
                          <a:spcPts val="10"/>
                        </a:spcBef>
                      </a:pPr>
                      <a:r>
                        <a:rPr dirty="0" sz="1300" spc="-80">
                          <a:latin typeface="Arial"/>
                          <a:cs typeface="Arial"/>
                        </a:rPr>
                        <a:t>Bahasa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tubuhnya </a:t>
                      </a:r>
                      <a:r>
                        <a:rPr dirty="0" sz="1300" spc="-50">
                          <a:latin typeface="Arial"/>
                          <a:cs typeface="Arial"/>
                        </a:rPr>
                        <a:t>lemah, misalnya 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tidak </a:t>
                      </a:r>
                      <a:r>
                        <a:rPr dirty="0" sz="1300" spc="-55">
                          <a:latin typeface="Arial"/>
                          <a:cs typeface="Arial"/>
                        </a:rPr>
                        <a:t>ada 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kontak </a:t>
                      </a:r>
                      <a:r>
                        <a:rPr dirty="0" sz="1300" spc="-50">
                          <a:latin typeface="Arial"/>
                          <a:cs typeface="Arial"/>
                        </a:rPr>
                        <a:t>mata,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kepala 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menunduk, </a:t>
                      </a:r>
                      <a:r>
                        <a:rPr dirty="0" sz="1300" spc="-40">
                          <a:latin typeface="Arial"/>
                          <a:cs typeface="Arial"/>
                        </a:rPr>
                        <a:t>badan  </a:t>
                      </a:r>
                      <a:r>
                        <a:rPr dirty="0" sz="1300" spc="-30">
                          <a:latin typeface="Arial"/>
                          <a:cs typeface="Arial"/>
                        </a:rPr>
                        <a:t>membungkuk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36801" y="761831"/>
            <a:ext cx="4968240" cy="14363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110000"/>
              </a:lnSpc>
              <a:spcBef>
                <a:spcPts val="114"/>
              </a:spcBef>
            </a:pP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Projek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“Cegah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Perundungan Dunia </a:t>
            </a:r>
            <a:r>
              <a:rPr dirty="0" sz="1400" spc="-15">
                <a:solidFill>
                  <a:srgbClr val="393E50"/>
                </a:solidFill>
                <a:latin typeface="Arial"/>
                <a:cs typeface="Arial"/>
              </a:rPr>
              <a:t>Maya”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yang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mengangkat  tema “Bangunlah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Jiwa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dan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Raganya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menciptakan kesempatan  belajar murid untuk membentuk diri sesuai Profil Pelajar  Pancasila. Bertujuan untuk melatih kesehatan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fisik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dan mental  secara berkelanjutan, projek dengan metode pembelajaran 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yang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aktif dan berpusat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pada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murid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ini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diharapkan</a:t>
            </a:r>
            <a:r>
              <a:rPr dirty="0" sz="1400" spc="5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menjadi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1" y="2175509"/>
            <a:ext cx="4966970" cy="729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0100"/>
              </a:lnSpc>
              <a:spcBef>
                <a:spcPts val="90"/>
              </a:spcBef>
            </a:pP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perangkat </a:t>
            </a:r>
            <a:r>
              <a:rPr dirty="0" sz="1400" spc="-15">
                <a:solidFill>
                  <a:srgbClr val="393E50"/>
                </a:solidFill>
                <a:latin typeface="Arial"/>
                <a:cs typeface="Arial"/>
              </a:rPr>
              <a:t>yang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menawarkan titik temu kolaborasi dan  mengidentifikasi pihak terkait untuk penyelesaian 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permasalahan perundungan dunia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maya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di sekitar</a:t>
            </a:r>
            <a:r>
              <a:rPr dirty="0" sz="1400" spc="-170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mereka.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6801" y="3187168"/>
            <a:ext cx="4967605" cy="143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0100"/>
              </a:lnSpc>
              <a:spcBef>
                <a:spcPts val="105"/>
              </a:spcBef>
            </a:pP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Melalui projek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ini, murid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pada akhirnya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diharapkan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telah 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mengembangkan secara spesifik tiga dimensi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Profil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Pelajar  Pancasila,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yakni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Bertakwa kepada Tuhan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Yang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Maha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Esa, 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dan berakhlak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mulia,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gotong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royong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dan mandiri termasuk  sub-elemen </a:t>
            </a:r>
            <a:r>
              <a:rPr dirty="0" sz="1400" spc="-15">
                <a:solidFill>
                  <a:srgbClr val="393E50"/>
                </a:solidFill>
                <a:latin typeface="Arial"/>
                <a:cs typeface="Arial"/>
              </a:rPr>
              <a:t>yang </a:t>
            </a:r>
            <a:r>
              <a:rPr dirty="0" sz="1400">
                <a:solidFill>
                  <a:srgbClr val="393E50"/>
                </a:solidFill>
                <a:latin typeface="Arial"/>
                <a:cs typeface="Arial"/>
              </a:rPr>
              <a:t>akan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dijabarkan secara detail </a:t>
            </a:r>
            <a:r>
              <a:rPr dirty="0" sz="1400" spc="-10">
                <a:solidFill>
                  <a:srgbClr val="393E50"/>
                </a:solidFill>
                <a:latin typeface="Arial"/>
                <a:cs typeface="Arial"/>
              </a:rPr>
              <a:t>pada </a:t>
            </a:r>
            <a:r>
              <a:rPr dirty="0" sz="1400" spc="-5">
                <a:solidFill>
                  <a:srgbClr val="393E50"/>
                </a:solidFill>
                <a:latin typeface="Arial"/>
                <a:cs typeface="Arial"/>
              </a:rPr>
              <a:t>halaman  7-9.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4714" y="4911725"/>
            <a:ext cx="10413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658620" cy="5143500"/>
            <a:chOff x="0" y="0"/>
            <a:chExt cx="1658620" cy="5143500"/>
          </a:xfrm>
        </p:grpSpPr>
        <p:sp>
          <p:nvSpPr>
            <p:cNvPr id="8" name="object 8"/>
            <p:cNvSpPr/>
            <p:nvPr/>
          </p:nvSpPr>
          <p:spPr>
            <a:xfrm>
              <a:off x="565111" y="4777066"/>
              <a:ext cx="195668" cy="1003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4320" y="4848859"/>
              <a:ext cx="347980" cy="180340"/>
            </a:xfrm>
            <a:custGeom>
              <a:avLst/>
              <a:gdLst/>
              <a:ahLst/>
              <a:cxnLst/>
              <a:rect l="l" t="t" r="r" b="b"/>
              <a:pathLst>
                <a:path w="347980" h="180339">
                  <a:moveTo>
                    <a:pt x="345198" y="12"/>
                  </a:moveTo>
                  <a:lnTo>
                    <a:pt x="0" y="178885"/>
                  </a:lnTo>
                  <a:lnTo>
                    <a:pt x="2793" y="180339"/>
                  </a:lnTo>
                  <a:lnTo>
                    <a:pt x="347980" y="1447"/>
                  </a:lnTo>
                  <a:lnTo>
                    <a:pt x="345198" y="0"/>
                  </a:lnTo>
                  <a:close/>
                </a:path>
              </a:pathLst>
            </a:custGeom>
            <a:solidFill>
              <a:srgbClr val="D5D7E4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72731" y="4766881"/>
              <a:ext cx="195656" cy="10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4980" y="4643120"/>
              <a:ext cx="391160" cy="165100"/>
            </a:xfrm>
            <a:custGeom>
              <a:avLst/>
              <a:gdLst/>
              <a:ahLst/>
              <a:cxnLst/>
              <a:rect l="l" t="t" r="r" b="b"/>
              <a:pathLst>
                <a:path w="391159" h="165100">
                  <a:moveTo>
                    <a:pt x="391160" y="0"/>
                  </a:moveTo>
                  <a:lnTo>
                    <a:pt x="0" y="6642"/>
                  </a:lnTo>
                  <a:lnTo>
                    <a:pt x="195313" y="165099"/>
                  </a:lnTo>
                  <a:lnTo>
                    <a:pt x="391160" y="0"/>
                  </a:lnTo>
                  <a:close/>
                </a:path>
              </a:pathLst>
            </a:custGeom>
            <a:solidFill>
              <a:srgbClr val="3D7DFF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8620" y="4221479"/>
              <a:ext cx="556260" cy="497840"/>
            </a:xfrm>
            <a:custGeom>
              <a:avLst/>
              <a:gdLst/>
              <a:ahLst/>
              <a:cxnLst/>
              <a:rect l="l" t="t" r="r" b="b"/>
              <a:pathLst>
                <a:path w="556260" h="497839">
                  <a:moveTo>
                    <a:pt x="278130" y="0"/>
                  </a:moveTo>
                  <a:lnTo>
                    <a:pt x="228135" y="4010"/>
                  </a:lnTo>
                  <a:lnTo>
                    <a:pt x="181081" y="15572"/>
                  </a:lnTo>
                  <a:lnTo>
                    <a:pt x="137752" y="33984"/>
                  </a:lnTo>
                  <a:lnTo>
                    <a:pt x="98934" y="58541"/>
                  </a:lnTo>
                  <a:lnTo>
                    <a:pt x="65412" y="88542"/>
                  </a:lnTo>
                  <a:lnTo>
                    <a:pt x="37972" y="123284"/>
                  </a:lnTo>
                  <a:lnTo>
                    <a:pt x="17400" y="162062"/>
                  </a:lnTo>
                  <a:lnTo>
                    <a:pt x="4481" y="204175"/>
                  </a:lnTo>
                  <a:lnTo>
                    <a:pt x="0" y="248920"/>
                  </a:lnTo>
                  <a:lnTo>
                    <a:pt x="4481" y="293664"/>
                  </a:lnTo>
                  <a:lnTo>
                    <a:pt x="17400" y="335777"/>
                  </a:lnTo>
                  <a:lnTo>
                    <a:pt x="37973" y="374555"/>
                  </a:lnTo>
                  <a:lnTo>
                    <a:pt x="65412" y="409297"/>
                  </a:lnTo>
                  <a:lnTo>
                    <a:pt x="98934" y="439298"/>
                  </a:lnTo>
                  <a:lnTo>
                    <a:pt x="137752" y="463855"/>
                  </a:lnTo>
                  <a:lnTo>
                    <a:pt x="181081" y="482267"/>
                  </a:lnTo>
                  <a:lnTo>
                    <a:pt x="228135" y="493829"/>
                  </a:lnTo>
                  <a:lnTo>
                    <a:pt x="278130" y="497840"/>
                  </a:lnTo>
                  <a:lnTo>
                    <a:pt x="328124" y="493829"/>
                  </a:lnTo>
                  <a:lnTo>
                    <a:pt x="375178" y="482267"/>
                  </a:lnTo>
                  <a:lnTo>
                    <a:pt x="418507" y="463855"/>
                  </a:lnTo>
                  <a:lnTo>
                    <a:pt x="457325" y="439298"/>
                  </a:lnTo>
                  <a:lnTo>
                    <a:pt x="490847" y="409297"/>
                  </a:lnTo>
                  <a:lnTo>
                    <a:pt x="518286" y="374555"/>
                  </a:lnTo>
                  <a:lnTo>
                    <a:pt x="538859" y="335777"/>
                  </a:lnTo>
                  <a:lnTo>
                    <a:pt x="551778" y="293664"/>
                  </a:lnTo>
                  <a:lnTo>
                    <a:pt x="556260" y="248920"/>
                  </a:lnTo>
                  <a:lnTo>
                    <a:pt x="551778" y="204175"/>
                  </a:lnTo>
                  <a:lnTo>
                    <a:pt x="538859" y="162062"/>
                  </a:lnTo>
                  <a:lnTo>
                    <a:pt x="518286" y="123284"/>
                  </a:lnTo>
                  <a:lnTo>
                    <a:pt x="490847" y="88542"/>
                  </a:lnTo>
                  <a:lnTo>
                    <a:pt x="457325" y="58541"/>
                  </a:lnTo>
                  <a:lnTo>
                    <a:pt x="418507" y="33984"/>
                  </a:lnTo>
                  <a:lnTo>
                    <a:pt x="375178" y="15572"/>
                  </a:lnTo>
                  <a:lnTo>
                    <a:pt x="328124" y="401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E9EA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3700" y="4239259"/>
              <a:ext cx="530860" cy="424180"/>
            </a:xfrm>
            <a:custGeom>
              <a:avLst/>
              <a:gdLst/>
              <a:ahLst/>
              <a:cxnLst/>
              <a:rect l="l" t="t" r="r" b="b"/>
              <a:pathLst>
                <a:path w="530860" h="424179">
                  <a:moveTo>
                    <a:pt x="113360" y="200659"/>
                  </a:moveTo>
                  <a:lnTo>
                    <a:pt x="110070" y="204469"/>
                  </a:lnTo>
                  <a:lnTo>
                    <a:pt x="101892" y="207009"/>
                  </a:lnTo>
                  <a:lnTo>
                    <a:pt x="100241" y="209549"/>
                  </a:lnTo>
                  <a:lnTo>
                    <a:pt x="96405" y="213359"/>
                  </a:lnTo>
                  <a:lnTo>
                    <a:pt x="95326" y="215899"/>
                  </a:lnTo>
                  <a:lnTo>
                    <a:pt x="91465" y="215899"/>
                  </a:lnTo>
                  <a:lnTo>
                    <a:pt x="91465" y="219709"/>
                  </a:lnTo>
                  <a:lnTo>
                    <a:pt x="93116" y="222249"/>
                  </a:lnTo>
                  <a:lnTo>
                    <a:pt x="93637" y="227329"/>
                  </a:lnTo>
                  <a:lnTo>
                    <a:pt x="95288" y="231139"/>
                  </a:lnTo>
                  <a:lnTo>
                    <a:pt x="92557" y="234949"/>
                  </a:lnTo>
                  <a:lnTo>
                    <a:pt x="88176" y="238759"/>
                  </a:lnTo>
                  <a:lnTo>
                    <a:pt x="82689" y="246379"/>
                  </a:lnTo>
                  <a:lnTo>
                    <a:pt x="83235" y="252729"/>
                  </a:lnTo>
                  <a:lnTo>
                    <a:pt x="81864" y="256539"/>
                  </a:lnTo>
                  <a:lnTo>
                    <a:pt x="85966" y="257809"/>
                  </a:lnTo>
                  <a:lnTo>
                    <a:pt x="82410" y="262889"/>
                  </a:lnTo>
                  <a:lnTo>
                    <a:pt x="83134" y="264159"/>
                  </a:lnTo>
                  <a:lnTo>
                    <a:pt x="83743" y="266699"/>
                  </a:lnTo>
                  <a:lnTo>
                    <a:pt x="84239" y="267969"/>
                  </a:lnTo>
                  <a:lnTo>
                    <a:pt x="85090" y="270509"/>
                  </a:lnTo>
                  <a:lnTo>
                    <a:pt x="86093" y="273049"/>
                  </a:lnTo>
                  <a:lnTo>
                    <a:pt x="87248" y="274319"/>
                  </a:lnTo>
                  <a:lnTo>
                    <a:pt x="91071" y="276859"/>
                  </a:lnTo>
                  <a:lnTo>
                    <a:pt x="92722" y="281939"/>
                  </a:lnTo>
                  <a:lnTo>
                    <a:pt x="102019" y="299719"/>
                  </a:lnTo>
                  <a:lnTo>
                    <a:pt x="108559" y="304799"/>
                  </a:lnTo>
                  <a:lnTo>
                    <a:pt x="118122" y="308609"/>
                  </a:lnTo>
                  <a:lnTo>
                    <a:pt x="124129" y="314959"/>
                  </a:lnTo>
                  <a:lnTo>
                    <a:pt x="124675" y="316229"/>
                  </a:lnTo>
                  <a:lnTo>
                    <a:pt x="127685" y="326389"/>
                  </a:lnTo>
                  <a:lnTo>
                    <a:pt x="127558" y="332739"/>
                  </a:lnTo>
                  <a:lnTo>
                    <a:pt x="129387" y="339089"/>
                  </a:lnTo>
                  <a:lnTo>
                    <a:pt x="129933" y="346709"/>
                  </a:lnTo>
                  <a:lnTo>
                    <a:pt x="130759" y="355599"/>
                  </a:lnTo>
                  <a:lnTo>
                    <a:pt x="133489" y="364489"/>
                  </a:lnTo>
                  <a:lnTo>
                    <a:pt x="135940" y="374649"/>
                  </a:lnTo>
                  <a:lnTo>
                    <a:pt x="132943" y="377189"/>
                  </a:lnTo>
                  <a:lnTo>
                    <a:pt x="134772" y="382269"/>
                  </a:lnTo>
                  <a:lnTo>
                    <a:pt x="136969" y="389889"/>
                  </a:lnTo>
                  <a:lnTo>
                    <a:pt x="140779" y="393699"/>
                  </a:lnTo>
                  <a:lnTo>
                    <a:pt x="140525" y="400049"/>
                  </a:lnTo>
                  <a:lnTo>
                    <a:pt x="141325" y="405129"/>
                  </a:lnTo>
                  <a:lnTo>
                    <a:pt x="158280" y="421639"/>
                  </a:lnTo>
                  <a:lnTo>
                    <a:pt x="161531" y="424179"/>
                  </a:lnTo>
                  <a:lnTo>
                    <a:pt x="161531" y="417829"/>
                  </a:lnTo>
                  <a:lnTo>
                    <a:pt x="167030" y="414019"/>
                  </a:lnTo>
                  <a:lnTo>
                    <a:pt x="167030" y="410209"/>
                  </a:lnTo>
                  <a:lnTo>
                    <a:pt x="161531" y="407669"/>
                  </a:lnTo>
                  <a:lnTo>
                    <a:pt x="161531" y="403859"/>
                  </a:lnTo>
                  <a:lnTo>
                    <a:pt x="164236" y="402589"/>
                  </a:lnTo>
                  <a:lnTo>
                    <a:pt x="166941" y="398779"/>
                  </a:lnTo>
                  <a:lnTo>
                    <a:pt x="166941" y="394969"/>
                  </a:lnTo>
                  <a:lnTo>
                    <a:pt x="169189" y="393699"/>
                  </a:lnTo>
                  <a:lnTo>
                    <a:pt x="166941" y="392429"/>
                  </a:lnTo>
                  <a:lnTo>
                    <a:pt x="163182" y="392429"/>
                  </a:lnTo>
                  <a:lnTo>
                    <a:pt x="162915" y="388619"/>
                  </a:lnTo>
                  <a:lnTo>
                    <a:pt x="170827" y="388619"/>
                  </a:lnTo>
                  <a:lnTo>
                    <a:pt x="168643" y="384809"/>
                  </a:lnTo>
                  <a:lnTo>
                    <a:pt x="169189" y="383539"/>
                  </a:lnTo>
                  <a:lnTo>
                    <a:pt x="175204" y="383539"/>
                  </a:lnTo>
                  <a:lnTo>
                    <a:pt x="179565" y="380999"/>
                  </a:lnTo>
                  <a:lnTo>
                    <a:pt x="182295" y="378459"/>
                  </a:lnTo>
                  <a:lnTo>
                    <a:pt x="182295" y="374649"/>
                  </a:lnTo>
                  <a:lnTo>
                    <a:pt x="179184" y="372109"/>
                  </a:lnTo>
                  <a:lnTo>
                    <a:pt x="176428" y="368299"/>
                  </a:lnTo>
                  <a:lnTo>
                    <a:pt x="186270" y="368299"/>
                  </a:lnTo>
                  <a:lnTo>
                    <a:pt x="187896" y="365759"/>
                  </a:lnTo>
                  <a:lnTo>
                    <a:pt x="190373" y="363219"/>
                  </a:lnTo>
                  <a:lnTo>
                    <a:pt x="193382" y="356869"/>
                  </a:lnTo>
                  <a:lnTo>
                    <a:pt x="199110" y="347979"/>
                  </a:lnTo>
                  <a:lnTo>
                    <a:pt x="200215" y="345439"/>
                  </a:lnTo>
                  <a:lnTo>
                    <a:pt x="199656" y="336549"/>
                  </a:lnTo>
                  <a:lnTo>
                    <a:pt x="208673" y="330199"/>
                  </a:lnTo>
                  <a:lnTo>
                    <a:pt x="214680" y="330199"/>
                  </a:lnTo>
                  <a:lnTo>
                    <a:pt x="219595" y="322579"/>
                  </a:lnTo>
                  <a:lnTo>
                    <a:pt x="223418" y="318769"/>
                  </a:lnTo>
                  <a:lnTo>
                    <a:pt x="223418" y="309879"/>
                  </a:lnTo>
                  <a:lnTo>
                    <a:pt x="224777" y="302259"/>
                  </a:lnTo>
                  <a:lnTo>
                    <a:pt x="222631" y="294639"/>
                  </a:lnTo>
                  <a:lnTo>
                    <a:pt x="230276" y="285749"/>
                  </a:lnTo>
                  <a:lnTo>
                    <a:pt x="236004" y="280669"/>
                  </a:lnTo>
                  <a:lnTo>
                    <a:pt x="233832" y="271779"/>
                  </a:lnTo>
                  <a:lnTo>
                    <a:pt x="232689" y="265429"/>
                  </a:lnTo>
                  <a:lnTo>
                    <a:pt x="227507" y="265429"/>
                  </a:lnTo>
                  <a:lnTo>
                    <a:pt x="218490" y="260349"/>
                  </a:lnTo>
                  <a:lnTo>
                    <a:pt x="210578" y="260349"/>
                  </a:lnTo>
                  <a:lnTo>
                    <a:pt x="203746" y="256539"/>
                  </a:lnTo>
                  <a:lnTo>
                    <a:pt x="201015" y="256539"/>
                  </a:lnTo>
                  <a:lnTo>
                    <a:pt x="201561" y="252729"/>
                  </a:lnTo>
                  <a:lnTo>
                    <a:pt x="199923" y="252729"/>
                  </a:lnTo>
                  <a:lnTo>
                    <a:pt x="197925" y="251459"/>
                  </a:lnTo>
                  <a:lnTo>
                    <a:pt x="189280" y="251459"/>
                  </a:lnTo>
                  <a:lnTo>
                    <a:pt x="189280" y="247649"/>
                  </a:lnTo>
                  <a:lnTo>
                    <a:pt x="185991" y="246379"/>
                  </a:lnTo>
                  <a:lnTo>
                    <a:pt x="183261" y="246379"/>
                  </a:lnTo>
                  <a:lnTo>
                    <a:pt x="183540" y="243839"/>
                  </a:lnTo>
                  <a:lnTo>
                    <a:pt x="185991" y="240029"/>
                  </a:lnTo>
                  <a:lnTo>
                    <a:pt x="183286" y="238759"/>
                  </a:lnTo>
                  <a:lnTo>
                    <a:pt x="178358" y="228599"/>
                  </a:lnTo>
                  <a:lnTo>
                    <a:pt x="171030" y="224789"/>
                  </a:lnTo>
                  <a:lnTo>
                    <a:pt x="163118" y="224789"/>
                  </a:lnTo>
                  <a:lnTo>
                    <a:pt x="149466" y="214629"/>
                  </a:lnTo>
                  <a:lnTo>
                    <a:pt x="148827" y="213359"/>
                  </a:lnTo>
                  <a:lnTo>
                    <a:pt x="114985" y="213359"/>
                  </a:lnTo>
                  <a:lnTo>
                    <a:pt x="112255" y="210819"/>
                  </a:lnTo>
                  <a:lnTo>
                    <a:pt x="112255" y="209549"/>
                  </a:lnTo>
                  <a:lnTo>
                    <a:pt x="114706" y="204469"/>
                  </a:lnTo>
                  <a:lnTo>
                    <a:pt x="115811" y="201929"/>
                  </a:lnTo>
                  <a:lnTo>
                    <a:pt x="113360" y="200659"/>
                  </a:lnTo>
                  <a:close/>
                </a:path>
                <a:path w="530860" h="424179">
                  <a:moveTo>
                    <a:pt x="170827" y="388619"/>
                  </a:moveTo>
                  <a:lnTo>
                    <a:pt x="166471" y="388619"/>
                  </a:lnTo>
                  <a:lnTo>
                    <a:pt x="167932" y="391159"/>
                  </a:lnTo>
                  <a:lnTo>
                    <a:pt x="170827" y="388619"/>
                  </a:lnTo>
                  <a:close/>
                </a:path>
                <a:path w="530860" h="424179">
                  <a:moveTo>
                    <a:pt x="175204" y="383539"/>
                  </a:moveTo>
                  <a:lnTo>
                    <a:pt x="169189" y="383539"/>
                  </a:lnTo>
                  <a:lnTo>
                    <a:pt x="173024" y="384809"/>
                  </a:lnTo>
                  <a:lnTo>
                    <a:pt x="175204" y="383539"/>
                  </a:lnTo>
                  <a:close/>
                </a:path>
                <a:path w="530860" h="424179">
                  <a:moveTo>
                    <a:pt x="487116" y="231139"/>
                  </a:moveTo>
                  <a:lnTo>
                    <a:pt x="338518" y="231139"/>
                  </a:lnTo>
                  <a:lnTo>
                    <a:pt x="341439" y="236219"/>
                  </a:lnTo>
                  <a:lnTo>
                    <a:pt x="342328" y="238759"/>
                  </a:lnTo>
                  <a:lnTo>
                    <a:pt x="352882" y="238759"/>
                  </a:lnTo>
                  <a:lnTo>
                    <a:pt x="355536" y="243839"/>
                  </a:lnTo>
                  <a:lnTo>
                    <a:pt x="353187" y="248919"/>
                  </a:lnTo>
                  <a:lnTo>
                    <a:pt x="354355" y="252729"/>
                  </a:lnTo>
                  <a:lnTo>
                    <a:pt x="352018" y="257809"/>
                  </a:lnTo>
                  <a:lnTo>
                    <a:pt x="361619" y="275589"/>
                  </a:lnTo>
                  <a:lnTo>
                    <a:pt x="365442" y="283209"/>
                  </a:lnTo>
                  <a:lnTo>
                    <a:pt x="366318" y="293369"/>
                  </a:lnTo>
                  <a:lnTo>
                    <a:pt x="365442" y="298449"/>
                  </a:lnTo>
                  <a:lnTo>
                    <a:pt x="358686" y="308609"/>
                  </a:lnTo>
                  <a:lnTo>
                    <a:pt x="360730" y="325119"/>
                  </a:lnTo>
                  <a:lnTo>
                    <a:pt x="363080" y="328929"/>
                  </a:lnTo>
                  <a:lnTo>
                    <a:pt x="362204" y="331469"/>
                  </a:lnTo>
                  <a:lnTo>
                    <a:pt x="366318" y="335279"/>
                  </a:lnTo>
                  <a:lnTo>
                    <a:pt x="368960" y="344169"/>
                  </a:lnTo>
                  <a:lnTo>
                    <a:pt x="366610" y="353059"/>
                  </a:lnTo>
                  <a:lnTo>
                    <a:pt x="370128" y="359409"/>
                  </a:lnTo>
                  <a:lnTo>
                    <a:pt x="373354" y="367029"/>
                  </a:lnTo>
                  <a:lnTo>
                    <a:pt x="373938" y="368299"/>
                  </a:lnTo>
                  <a:lnTo>
                    <a:pt x="375996" y="370839"/>
                  </a:lnTo>
                  <a:lnTo>
                    <a:pt x="374535" y="377189"/>
                  </a:lnTo>
                  <a:lnTo>
                    <a:pt x="375704" y="382269"/>
                  </a:lnTo>
                  <a:lnTo>
                    <a:pt x="390677" y="382269"/>
                  </a:lnTo>
                  <a:lnTo>
                    <a:pt x="397725" y="380999"/>
                  </a:lnTo>
                  <a:lnTo>
                    <a:pt x="415036" y="364489"/>
                  </a:lnTo>
                  <a:lnTo>
                    <a:pt x="416623" y="363219"/>
                  </a:lnTo>
                  <a:lnTo>
                    <a:pt x="418084" y="361949"/>
                  </a:lnTo>
                  <a:lnTo>
                    <a:pt x="419430" y="359409"/>
                  </a:lnTo>
                  <a:lnTo>
                    <a:pt x="419722" y="358139"/>
                  </a:lnTo>
                  <a:lnTo>
                    <a:pt x="422071" y="349249"/>
                  </a:lnTo>
                  <a:lnTo>
                    <a:pt x="434403" y="344169"/>
                  </a:lnTo>
                  <a:lnTo>
                    <a:pt x="434403" y="336549"/>
                  </a:lnTo>
                  <a:lnTo>
                    <a:pt x="431761" y="328929"/>
                  </a:lnTo>
                  <a:lnTo>
                    <a:pt x="438213" y="323849"/>
                  </a:lnTo>
                  <a:lnTo>
                    <a:pt x="455549" y="314959"/>
                  </a:lnTo>
                  <a:lnTo>
                    <a:pt x="457009" y="307339"/>
                  </a:lnTo>
                  <a:lnTo>
                    <a:pt x="457009" y="295909"/>
                  </a:lnTo>
                  <a:lnTo>
                    <a:pt x="453771" y="287019"/>
                  </a:lnTo>
                  <a:lnTo>
                    <a:pt x="454647" y="281939"/>
                  </a:lnTo>
                  <a:lnTo>
                    <a:pt x="451637" y="279399"/>
                  </a:lnTo>
                  <a:lnTo>
                    <a:pt x="457225" y="271779"/>
                  </a:lnTo>
                  <a:lnTo>
                    <a:pt x="459282" y="261619"/>
                  </a:lnTo>
                  <a:lnTo>
                    <a:pt x="467487" y="257809"/>
                  </a:lnTo>
                  <a:lnTo>
                    <a:pt x="469315" y="252729"/>
                  </a:lnTo>
                  <a:lnTo>
                    <a:pt x="484289" y="238759"/>
                  </a:lnTo>
                  <a:lnTo>
                    <a:pt x="487116" y="231139"/>
                  </a:lnTo>
                  <a:close/>
                </a:path>
                <a:path w="530860" h="424179">
                  <a:moveTo>
                    <a:pt x="186270" y="368299"/>
                  </a:moveTo>
                  <a:lnTo>
                    <a:pt x="179717" y="368299"/>
                  </a:lnTo>
                  <a:lnTo>
                    <a:pt x="184645" y="370839"/>
                  </a:lnTo>
                  <a:lnTo>
                    <a:pt x="186270" y="368299"/>
                  </a:lnTo>
                  <a:close/>
                </a:path>
                <a:path w="530860" h="424179">
                  <a:moveTo>
                    <a:pt x="483920" y="294639"/>
                  </a:moveTo>
                  <a:lnTo>
                    <a:pt x="482371" y="295909"/>
                  </a:lnTo>
                  <a:lnTo>
                    <a:pt x="481012" y="298449"/>
                  </a:lnTo>
                  <a:lnTo>
                    <a:pt x="477913" y="299719"/>
                  </a:lnTo>
                  <a:lnTo>
                    <a:pt x="476554" y="303529"/>
                  </a:lnTo>
                  <a:lnTo>
                    <a:pt x="474611" y="308609"/>
                  </a:lnTo>
                  <a:lnTo>
                    <a:pt x="467055" y="309879"/>
                  </a:lnTo>
                  <a:lnTo>
                    <a:pt x="463753" y="314959"/>
                  </a:lnTo>
                  <a:lnTo>
                    <a:pt x="462978" y="323849"/>
                  </a:lnTo>
                  <a:lnTo>
                    <a:pt x="460273" y="327659"/>
                  </a:lnTo>
                  <a:lnTo>
                    <a:pt x="457174" y="331469"/>
                  </a:lnTo>
                  <a:lnTo>
                    <a:pt x="458330" y="335279"/>
                  </a:lnTo>
                  <a:lnTo>
                    <a:pt x="460476" y="337819"/>
                  </a:lnTo>
                  <a:lnTo>
                    <a:pt x="458330" y="340359"/>
                  </a:lnTo>
                  <a:lnTo>
                    <a:pt x="460476" y="341629"/>
                  </a:lnTo>
                  <a:lnTo>
                    <a:pt x="467639" y="341629"/>
                  </a:lnTo>
                  <a:lnTo>
                    <a:pt x="471703" y="336549"/>
                  </a:lnTo>
                  <a:lnTo>
                    <a:pt x="475005" y="330199"/>
                  </a:lnTo>
                  <a:lnTo>
                    <a:pt x="476554" y="323849"/>
                  </a:lnTo>
                  <a:lnTo>
                    <a:pt x="482168" y="317499"/>
                  </a:lnTo>
                  <a:lnTo>
                    <a:pt x="482168" y="308609"/>
                  </a:lnTo>
                  <a:lnTo>
                    <a:pt x="486041" y="308609"/>
                  </a:lnTo>
                  <a:lnTo>
                    <a:pt x="484898" y="302259"/>
                  </a:lnTo>
                  <a:lnTo>
                    <a:pt x="485279" y="297179"/>
                  </a:lnTo>
                  <a:lnTo>
                    <a:pt x="483920" y="294639"/>
                  </a:lnTo>
                  <a:close/>
                </a:path>
                <a:path w="530860" h="424179">
                  <a:moveTo>
                    <a:pt x="193929" y="248919"/>
                  </a:moveTo>
                  <a:lnTo>
                    <a:pt x="189280" y="251459"/>
                  </a:lnTo>
                  <a:lnTo>
                    <a:pt x="197925" y="251459"/>
                  </a:lnTo>
                  <a:lnTo>
                    <a:pt x="193929" y="248919"/>
                  </a:lnTo>
                  <a:close/>
                </a:path>
                <a:path w="530860" h="424179">
                  <a:moveTo>
                    <a:pt x="304292" y="124459"/>
                  </a:moveTo>
                  <a:lnTo>
                    <a:pt x="299872" y="128269"/>
                  </a:lnTo>
                  <a:lnTo>
                    <a:pt x="294601" y="132079"/>
                  </a:lnTo>
                  <a:lnTo>
                    <a:pt x="289839" y="140969"/>
                  </a:lnTo>
                  <a:lnTo>
                    <a:pt x="291084" y="144779"/>
                  </a:lnTo>
                  <a:lnTo>
                    <a:pt x="284924" y="149859"/>
                  </a:lnTo>
                  <a:lnTo>
                    <a:pt x="278765" y="152399"/>
                  </a:lnTo>
                  <a:lnTo>
                    <a:pt x="275844" y="157479"/>
                  </a:lnTo>
                  <a:lnTo>
                    <a:pt x="269367" y="170179"/>
                  </a:lnTo>
                  <a:lnTo>
                    <a:pt x="268198" y="171449"/>
                  </a:lnTo>
                  <a:lnTo>
                    <a:pt x="268782" y="179069"/>
                  </a:lnTo>
                  <a:lnTo>
                    <a:pt x="271424" y="186689"/>
                  </a:lnTo>
                  <a:lnTo>
                    <a:pt x="265264" y="199389"/>
                  </a:lnTo>
                  <a:lnTo>
                    <a:pt x="267614" y="205739"/>
                  </a:lnTo>
                  <a:lnTo>
                    <a:pt x="270840" y="210819"/>
                  </a:lnTo>
                  <a:lnTo>
                    <a:pt x="279361" y="222249"/>
                  </a:lnTo>
                  <a:lnTo>
                    <a:pt x="279095" y="227329"/>
                  </a:lnTo>
                  <a:lnTo>
                    <a:pt x="296646" y="238759"/>
                  </a:lnTo>
                  <a:lnTo>
                    <a:pt x="308406" y="234949"/>
                  </a:lnTo>
                  <a:lnTo>
                    <a:pt x="326770" y="234949"/>
                  </a:lnTo>
                  <a:lnTo>
                    <a:pt x="333806" y="231139"/>
                  </a:lnTo>
                  <a:lnTo>
                    <a:pt x="487116" y="231139"/>
                  </a:lnTo>
                  <a:lnTo>
                    <a:pt x="489000" y="226059"/>
                  </a:lnTo>
                  <a:lnTo>
                    <a:pt x="493394" y="218439"/>
                  </a:lnTo>
                  <a:lnTo>
                    <a:pt x="493394" y="214629"/>
                  </a:lnTo>
                  <a:lnTo>
                    <a:pt x="471385" y="214629"/>
                  </a:lnTo>
                  <a:lnTo>
                    <a:pt x="465797" y="212089"/>
                  </a:lnTo>
                  <a:lnTo>
                    <a:pt x="466394" y="208279"/>
                  </a:lnTo>
                  <a:lnTo>
                    <a:pt x="459359" y="200659"/>
                  </a:lnTo>
                  <a:lnTo>
                    <a:pt x="452297" y="196849"/>
                  </a:lnTo>
                  <a:lnTo>
                    <a:pt x="449072" y="187959"/>
                  </a:lnTo>
                  <a:lnTo>
                    <a:pt x="442188" y="181609"/>
                  </a:lnTo>
                  <a:lnTo>
                    <a:pt x="441604" y="173989"/>
                  </a:lnTo>
                  <a:lnTo>
                    <a:pt x="436600" y="167639"/>
                  </a:lnTo>
                  <a:lnTo>
                    <a:pt x="430441" y="156209"/>
                  </a:lnTo>
                  <a:lnTo>
                    <a:pt x="423976" y="149859"/>
                  </a:lnTo>
                  <a:lnTo>
                    <a:pt x="423392" y="144779"/>
                  </a:lnTo>
                  <a:lnTo>
                    <a:pt x="528314" y="144779"/>
                  </a:lnTo>
                  <a:lnTo>
                    <a:pt x="529587" y="142239"/>
                  </a:lnTo>
                  <a:lnTo>
                    <a:pt x="382612" y="142239"/>
                  </a:lnTo>
                  <a:lnTo>
                    <a:pt x="378108" y="139699"/>
                  </a:lnTo>
                  <a:lnTo>
                    <a:pt x="370573" y="139699"/>
                  </a:lnTo>
                  <a:lnTo>
                    <a:pt x="368528" y="135889"/>
                  </a:lnTo>
                  <a:lnTo>
                    <a:pt x="360591" y="133349"/>
                  </a:lnTo>
                  <a:lnTo>
                    <a:pt x="355092" y="132079"/>
                  </a:lnTo>
                  <a:lnTo>
                    <a:pt x="350875" y="129539"/>
                  </a:lnTo>
                  <a:lnTo>
                    <a:pt x="354618" y="125729"/>
                  </a:lnTo>
                  <a:lnTo>
                    <a:pt x="311035" y="125729"/>
                  </a:lnTo>
                  <a:lnTo>
                    <a:pt x="304292" y="124459"/>
                  </a:lnTo>
                  <a:close/>
                </a:path>
                <a:path w="530860" h="424179">
                  <a:moveTo>
                    <a:pt x="326770" y="234949"/>
                  </a:moveTo>
                  <a:lnTo>
                    <a:pt x="308406" y="234949"/>
                  </a:lnTo>
                  <a:lnTo>
                    <a:pt x="319735" y="238759"/>
                  </a:lnTo>
                  <a:lnTo>
                    <a:pt x="326770" y="234949"/>
                  </a:lnTo>
                  <a:close/>
                </a:path>
                <a:path w="530860" h="424179">
                  <a:moveTo>
                    <a:pt x="87363" y="215899"/>
                  </a:moveTo>
                  <a:lnTo>
                    <a:pt x="72961" y="215899"/>
                  </a:lnTo>
                  <a:lnTo>
                    <a:pt x="75692" y="217169"/>
                  </a:lnTo>
                  <a:lnTo>
                    <a:pt x="78346" y="218439"/>
                  </a:lnTo>
                  <a:lnTo>
                    <a:pt x="80886" y="219709"/>
                  </a:lnTo>
                  <a:lnTo>
                    <a:pt x="85521" y="219709"/>
                  </a:lnTo>
                  <a:lnTo>
                    <a:pt x="87363" y="215899"/>
                  </a:lnTo>
                  <a:close/>
                </a:path>
                <a:path w="530860" h="424179">
                  <a:moveTo>
                    <a:pt x="74155" y="189229"/>
                  </a:moveTo>
                  <a:lnTo>
                    <a:pt x="41516" y="189229"/>
                  </a:lnTo>
                  <a:lnTo>
                    <a:pt x="45351" y="193039"/>
                  </a:lnTo>
                  <a:lnTo>
                    <a:pt x="53809" y="196849"/>
                  </a:lnTo>
                  <a:lnTo>
                    <a:pt x="62001" y="198119"/>
                  </a:lnTo>
                  <a:lnTo>
                    <a:pt x="64452" y="205739"/>
                  </a:lnTo>
                  <a:lnTo>
                    <a:pt x="70192" y="209549"/>
                  </a:lnTo>
                  <a:lnTo>
                    <a:pt x="69710" y="212089"/>
                  </a:lnTo>
                  <a:lnTo>
                    <a:pt x="71780" y="215899"/>
                  </a:lnTo>
                  <a:lnTo>
                    <a:pt x="95326" y="215899"/>
                  </a:lnTo>
                  <a:lnTo>
                    <a:pt x="92322" y="213359"/>
                  </a:lnTo>
                  <a:lnTo>
                    <a:pt x="83032" y="213359"/>
                  </a:lnTo>
                  <a:lnTo>
                    <a:pt x="80822" y="212089"/>
                  </a:lnTo>
                  <a:lnTo>
                    <a:pt x="78714" y="210819"/>
                  </a:lnTo>
                  <a:lnTo>
                    <a:pt x="76746" y="209549"/>
                  </a:lnTo>
                  <a:lnTo>
                    <a:pt x="73748" y="204469"/>
                  </a:lnTo>
                  <a:lnTo>
                    <a:pt x="75399" y="198119"/>
                  </a:lnTo>
                  <a:lnTo>
                    <a:pt x="76746" y="190499"/>
                  </a:lnTo>
                  <a:lnTo>
                    <a:pt x="74155" y="189229"/>
                  </a:lnTo>
                  <a:close/>
                </a:path>
                <a:path w="530860" h="424179">
                  <a:moveTo>
                    <a:pt x="489292" y="209549"/>
                  </a:moveTo>
                  <a:lnTo>
                    <a:pt x="484581" y="213359"/>
                  </a:lnTo>
                  <a:lnTo>
                    <a:pt x="478129" y="213359"/>
                  </a:lnTo>
                  <a:lnTo>
                    <a:pt x="471385" y="214629"/>
                  </a:lnTo>
                  <a:lnTo>
                    <a:pt x="493394" y="214629"/>
                  </a:lnTo>
                  <a:lnTo>
                    <a:pt x="493394" y="210819"/>
                  </a:lnTo>
                  <a:lnTo>
                    <a:pt x="489292" y="209549"/>
                  </a:lnTo>
                  <a:close/>
                </a:path>
                <a:path w="530860" h="424179">
                  <a:moveTo>
                    <a:pt x="89319" y="210819"/>
                  </a:moveTo>
                  <a:lnTo>
                    <a:pt x="87287" y="212089"/>
                  </a:lnTo>
                  <a:lnTo>
                    <a:pt x="85191" y="213359"/>
                  </a:lnTo>
                  <a:lnTo>
                    <a:pt x="92322" y="213359"/>
                  </a:lnTo>
                  <a:lnTo>
                    <a:pt x="89319" y="210819"/>
                  </a:lnTo>
                  <a:close/>
                </a:path>
                <a:path w="530860" h="424179">
                  <a:moveTo>
                    <a:pt x="122148" y="203199"/>
                  </a:moveTo>
                  <a:lnTo>
                    <a:pt x="114985" y="207009"/>
                  </a:lnTo>
                  <a:lnTo>
                    <a:pt x="114985" y="213359"/>
                  </a:lnTo>
                  <a:lnTo>
                    <a:pt x="148827" y="213359"/>
                  </a:lnTo>
                  <a:lnTo>
                    <a:pt x="146270" y="208279"/>
                  </a:lnTo>
                  <a:lnTo>
                    <a:pt x="136893" y="208279"/>
                  </a:lnTo>
                  <a:lnTo>
                    <a:pt x="134696" y="207009"/>
                  </a:lnTo>
                  <a:lnTo>
                    <a:pt x="127889" y="204469"/>
                  </a:lnTo>
                  <a:lnTo>
                    <a:pt x="122148" y="203199"/>
                  </a:lnTo>
                  <a:close/>
                </a:path>
                <a:path w="530860" h="424179">
                  <a:moveTo>
                    <a:pt x="141528" y="204469"/>
                  </a:moveTo>
                  <a:lnTo>
                    <a:pt x="136893" y="208279"/>
                  </a:lnTo>
                  <a:lnTo>
                    <a:pt x="146270" y="208279"/>
                  </a:lnTo>
                  <a:lnTo>
                    <a:pt x="145630" y="207009"/>
                  </a:lnTo>
                  <a:lnTo>
                    <a:pt x="141528" y="204469"/>
                  </a:lnTo>
                  <a:close/>
                </a:path>
                <a:path w="530860" h="424179">
                  <a:moveTo>
                    <a:pt x="503161" y="160019"/>
                  </a:moveTo>
                  <a:lnTo>
                    <a:pt x="500672" y="160019"/>
                  </a:lnTo>
                  <a:lnTo>
                    <a:pt x="498830" y="165099"/>
                  </a:lnTo>
                  <a:lnTo>
                    <a:pt x="492099" y="166369"/>
                  </a:lnTo>
                  <a:lnTo>
                    <a:pt x="447459" y="166369"/>
                  </a:lnTo>
                  <a:lnTo>
                    <a:pt x="451573" y="173989"/>
                  </a:lnTo>
                  <a:lnTo>
                    <a:pt x="451281" y="177799"/>
                  </a:lnTo>
                  <a:lnTo>
                    <a:pt x="463016" y="187959"/>
                  </a:lnTo>
                  <a:lnTo>
                    <a:pt x="465074" y="198119"/>
                  </a:lnTo>
                  <a:lnTo>
                    <a:pt x="467118" y="203199"/>
                  </a:lnTo>
                  <a:lnTo>
                    <a:pt x="470954" y="205739"/>
                  </a:lnTo>
                  <a:lnTo>
                    <a:pt x="488556" y="201929"/>
                  </a:lnTo>
                  <a:lnTo>
                    <a:pt x="491782" y="199389"/>
                  </a:lnTo>
                  <a:lnTo>
                    <a:pt x="499402" y="196849"/>
                  </a:lnTo>
                  <a:lnTo>
                    <a:pt x="499402" y="194309"/>
                  </a:lnTo>
                  <a:lnTo>
                    <a:pt x="508215" y="189229"/>
                  </a:lnTo>
                  <a:lnTo>
                    <a:pt x="511886" y="182879"/>
                  </a:lnTo>
                  <a:lnTo>
                    <a:pt x="514007" y="179069"/>
                  </a:lnTo>
                  <a:lnTo>
                    <a:pt x="516953" y="175259"/>
                  </a:lnTo>
                  <a:lnTo>
                    <a:pt x="512102" y="170179"/>
                  </a:lnTo>
                  <a:lnTo>
                    <a:pt x="505320" y="165099"/>
                  </a:lnTo>
                  <a:lnTo>
                    <a:pt x="503161" y="160019"/>
                  </a:lnTo>
                  <a:close/>
                </a:path>
                <a:path w="530860" h="424179">
                  <a:moveTo>
                    <a:pt x="60676" y="184149"/>
                  </a:moveTo>
                  <a:lnTo>
                    <a:pt x="22123" y="184149"/>
                  </a:lnTo>
                  <a:lnTo>
                    <a:pt x="25946" y="187959"/>
                  </a:lnTo>
                  <a:lnTo>
                    <a:pt x="32512" y="189229"/>
                  </a:lnTo>
                  <a:lnTo>
                    <a:pt x="36880" y="190499"/>
                  </a:lnTo>
                  <a:lnTo>
                    <a:pt x="41516" y="189229"/>
                  </a:lnTo>
                  <a:lnTo>
                    <a:pt x="74155" y="189229"/>
                  </a:lnTo>
                  <a:lnTo>
                    <a:pt x="71564" y="187959"/>
                  </a:lnTo>
                  <a:lnTo>
                    <a:pt x="64452" y="187959"/>
                  </a:lnTo>
                  <a:lnTo>
                    <a:pt x="58966" y="186689"/>
                  </a:lnTo>
                  <a:lnTo>
                    <a:pt x="60676" y="184149"/>
                  </a:lnTo>
                  <a:close/>
                </a:path>
                <a:path w="530860" h="424179">
                  <a:moveTo>
                    <a:pt x="123609" y="30479"/>
                  </a:moveTo>
                  <a:lnTo>
                    <a:pt x="56408" y="76200"/>
                  </a:lnTo>
                  <a:lnTo>
                    <a:pt x="32037" y="107949"/>
                  </a:lnTo>
                  <a:lnTo>
                    <a:pt x="14669" y="143509"/>
                  </a:lnTo>
                  <a:lnTo>
                    <a:pt x="0" y="187959"/>
                  </a:lnTo>
                  <a:lnTo>
                    <a:pt x="22123" y="184149"/>
                  </a:lnTo>
                  <a:lnTo>
                    <a:pt x="60676" y="184149"/>
                  </a:lnTo>
                  <a:lnTo>
                    <a:pt x="61531" y="182879"/>
                  </a:lnTo>
                  <a:lnTo>
                    <a:pt x="63779" y="179069"/>
                  </a:lnTo>
                  <a:lnTo>
                    <a:pt x="42379" y="179069"/>
                  </a:lnTo>
                  <a:lnTo>
                    <a:pt x="35826" y="173989"/>
                  </a:lnTo>
                  <a:lnTo>
                    <a:pt x="33921" y="165099"/>
                  </a:lnTo>
                  <a:lnTo>
                    <a:pt x="37452" y="162559"/>
                  </a:lnTo>
                  <a:lnTo>
                    <a:pt x="39103" y="160019"/>
                  </a:lnTo>
                  <a:lnTo>
                    <a:pt x="39382" y="154939"/>
                  </a:lnTo>
                  <a:lnTo>
                    <a:pt x="42913" y="151129"/>
                  </a:lnTo>
                  <a:lnTo>
                    <a:pt x="44284" y="148589"/>
                  </a:lnTo>
                  <a:lnTo>
                    <a:pt x="48348" y="146049"/>
                  </a:lnTo>
                  <a:lnTo>
                    <a:pt x="52260" y="142239"/>
                  </a:lnTo>
                  <a:lnTo>
                    <a:pt x="60718" y="142239"/>
                  </a:lnTo>
                  <a:lnTo>
                    <a:pt x="60998" y="140969"/>
                  </a:lnTo>
                  <a:lnTo>
                    <a:pt x="73558" y="140969"/>
                  </a:lnTo>
                  <a:lnTo>
                    <a:pt x="73291" y="139699"/>
                  </a:lnTo>
                  <a:lnTo>
                    <a:pt x="74942" y="138429"/>
                  </a:lnTo>
                  <a:lnTo>
                    <a:pt x="96562" y="138429"/>
                  </a:lnTo>
                  <a:lnTo>
                    <a:pt x="100863" y="129539"/>
                  </a:lnTo>
                  <a:lnTo>
                    <a:pt x="120789" y="118109"/>
                  </a:lnTo>
                  <a:lnTo>
                    <a:pt x="120523" y="114299"/>
                  </a:lnTo>
                  <a:lnTo>
                    <a:pt x="121869" y="107949"/>
                  </a:lnTo>
                  <a:lnTo>
                    <a:pt x="126682" y="107949"/>
                  </a:lnTo>
                  <a:lnTo>
                    <a:pt x="131711" y="102869"/>
                  </a:lnTo>
                  <a:lnTo>
                    <a:pt x="139903" y="100329"/>
                  </a:lnTo>
                  <a:lnTo>
                    <a:pt x="144805" y="96519"/>
                  </a:lnTo>
                  <a:lnTo>
                    <a:pt x="147269" y="92709"/>
                  </a:lnTo>
                  <a:lnTo>
                    <a:pt x="156273" y="90169"/>
                  </a:lnTo>
                  <a:lnTo>
                    <a:pt x="165290" y="86359"/>
                  </a:lnTo>
                  <a:lnTo>
                    <a:pt x="175895" y="86359"/>
                  </a:lnTo>
                  <a:lnTo>
                    <a:pt x="172072" y="85089"/>
                  </a:lnTo>
                  <a:lnTo>
                    <a:pt x="166573" y="81279"/>
                  </a:lnTo>
                  <a:lnTo>
                    <a:pt x="166458" y="80009"/>
                  </a:lnTo>
                  <a:lnTo>
                    <a:pt x="166751" y="80009"/>
                  </a:lnTo>
                  <a:lnTo>
                    <a:pt x="167386" y="78739"/>
                  </a:lnTo>
                  <a:lnTo>
                    <a:pt x="169849" y="77469"/>
                  </a:lnTo>
                  <a:lnTo>
                    <a:pt x="153022" y="77469"/>
                  </a:lnTo>
                  <a:lnTo>
                    <a:pt x="157670" y="73659"/>
                  </a:lnTo>
                  <a:lnTo>
                    <a:pt x="162852" y="73659"/>
                  </a:lnTo>
                  <a:lnTo>
                    <a:pt x="168592" y="72389"/>
                  </a:lnTo>
                  <a:lnTo>
                    <a:pt x="180505" y="72389"/>
                  </a:lnTo>
                  <a:lnTo>
                    <a:pt x="187058" y="71119"/>
                  </a:lnTo>
                  <a:lnTo>
                    <a:pt x="189395" y="69850"/>
                  </a:lnTo>
                  <a:lnTo>
                    <a:pt x="130835" y="69850"/>
                  </a:lnTo>
                  <a:lnTo>
                    <a:pt x="127368" y="66039"/>
                  </a:lnTo>
                  <a:lnTo>
                    <a:pt x="126542" y="63500"/>
                  </a:lnTo>
                  <a:lnTo>
                    <a:pt x="129006" y="62229"/>
                  </a:lnTo>
                  <a:lnTo>
                    <a:pt x="127165" y="59689"/>
                  </a:lnTo>
                  <a:lnTo>
                    <a:pt x="121437" y="59689"/>
                  </a:lnTo>
                  <a:lnTo>
                    <a:pt x="113792" y="55879"/>
                  </a:lnTo>
                  <a:lnTo>
                    <a:pt x="110236" y="55879"/>
                  </a:lnTo>
                  <a:lnTo>
                    <a:pt x="109410" y="52069"/>
                  </a:lnTo>
                  <a:lnTo>
                    <a:pt x="106959" y="52069"/>
                  </a:lnTo>
                  <a:lnTo>
                    <a:pt x="110515" y="48259"/>
                  </a:lnTo>
                  <a:lnTo>
                    <a:pt x="115697" y="45719"/>
                  </a:lnTo>
                  <a:lnTo>
                    <a:pt x="124714" y="41909"/>
                  </a:lnTo>
                  <a:lnTo>
                    <a:pt x="127990" y="41909"/>
                  </a:lnTo>
                  <a:lnTo>
                    <a:pt x="135077" y="39369"/>
                  </a:lnTo>
                  <a:lnTo>
                    <a:pt x="139839" y="38100"/>
                  </a:lnTo>
                  <a:lnTo>
                    <a:pt x="144208" y="34289"/>
                  </a:lnTo>
                  <a:lnTo>
                    <a:pt x="149936" y="34289"/>
                  </a:lnTo>
                  <a:lnTo>
                    <a:pt x="156768" y="33019"/>
                  </a:lnTo>
                  <a:lnTo>
                    <a:pt x="161150" y="33019"/>
                  </a:lnTo>
                  <a:lnTo>
                    <a:pt x="161607" y="31750"/>
                  </a:lnTo>
                  <a:lnTo>
                    <a:pt x="130721" y="31750"/>
                  </a:lnTo>
                  <a:lnTo>
                    <a:pt x="123609" y="30479"/>
                  </a:lnTo>
                  <a:close/>
                </a:path>
                <a:path w="530860" h="424179">
                  <a:moveTo>
                    <a:pt x="117017" y="173989"/>
                  </a:moveTo>
                  <a:lnTo>
                    <a:pt x="114820" y="173989"/>
                  </a:lnTo>
                  <a:lnTo>
                    <a:pt x="112915" y="175259"/>
                  </a:lnTo>
                  <a:lnTo>
                    <a:pt x="112953" y="176529"/>
                  </a:lnTo>
                  <a:lnTo>
                    <a:pt x="110883" y="179069"/>
                  </a:lnTo>
                  <a:lnTo>
                    <a:pt x="108229" y="179069"/>
                  </a:lnTo>
                  <a:lnTo>
                    <a:pt x="113576" y="181609"/>
                  </a:lnTo>
                  <a:lnTo>
                    <a:pt x="118922" y="180339"/>
                  </a:lnTo>
                  <a:lnTo>
                    <a:pt x="125920" y="177799"/>
                  </a:lnTo>
                  <a:lnTo>
                    <a:pt x="135296" y="177799"/>
                  </a:lnTo>
                  <a:lnTo>
                    <a:pt x="136423" y="176529"/>
                  </a:lnTo>
                  <a:lnTo>
                    <a:pt x="134169" y="175259"/>
                  </a:lnTo>
                  <a:lnTo>
                    <a:pt x="118922" y="175259"/>
                  </a:lnTo>
                  <a:lnTo>
                    <a:pt x="117017" y="173989"/>
                  </a:lnTo>
                  <a:close/>
                </a:path>
                <a:path w="530860" h="424179">
                  <a:moveTo>
                    <a:pt x="135296" y="177799"/>
                  </a:moveTo>
                  <a:lnTo>
                    <a:pt x="125920" y="177799"/>
                  </a:lnTo>
                  <a:lnTo>
                    <a:pt x="131914" y="181609"/>
                  </a:lnTo>
                  <a:lnTo>
                    <a:pt x="135296" y="177799"/>
                  </a:lnTo>
                  <a:close/>
                </a:path>
                <a:path w="530860" h="424179">
                  <a:moveTo>
                    <a:pt x="68910" y="167639"/>
                  </a:moveTo>
                  <a:lnTo>
                    <a:pt x="61582" y="167639"/>
                  </a:lnTo>
                  <a:lnTo>
                    <a:pt x="59309" y="168909"/>
                  </a:lnTo>
                  <a:lnTo>
                    <a:pt x="56337" y="170179"/>
                  </a:lnTo>
                  <a:lnTo>
                    <a:pt x="56337" y="175259"/>
                  </a:lnTo>
                  <a:lnTo>
                    <a:pt x="50850" y="177799"/>
                  </a:lnTo>
                  <a:lnTo>
                    <a:pt x="42379" y="179069"/>
                  </a:lnTo>
                  <a:lnTo>
                    <a:pt x="63779" y="179069"/>
                  </a:lnTo>
                  <a:lnTo>
                    <a:pt x="64528" y="177799"/>
                  </a:lnTo>
                  <a:lnTo>
                    <a:pt x="67259" y="173989"/>
                  </a:lnTo>
                  <a:lnTo>
                    <a:pt x="68033" y="171449"/>
                  </a:lnTo>
                  <a:lnTo>
                    <a:pt x="72390" y="170179"/>
                  </a:lnTo>
                  <a:lnTo>
                    <a:pt x="68910" y="167639"/>
                  </a:lnTo>
                  <a:close/>
                </a:path>
                <a:path w="530860" h="424179">
                  <a:moveTo>
                    <a:pt x="131914" y="173989"/>
                  </a:moveTo>
                  <a:lnTo>
                    <a:pt x="118922" y="175259"/>
                  </a:lnTo>
                  <a:lnTo>
                    <a:pt x="134169" y="175259"/>
                  </a:lnTo>
                  <a:lnTo>
                    <a:pt x="131914" y="173989"/>
                  </a:lnTo>
                  <a:close/>
                </a:path>
                <a:path w="530860" h="424179">
                  <a:moveTo>
                    <a:pt x="85432" y="162559"/>
                  </a:moveTo>
                  <a:lnTo>
                    <a:pt x="80302" y="162559"/>
                  </a:lnTo>
                  <a:lnTo>
                    <a:pt x="78270" y="163829"/>
                  </a:lnTo>
                  <a:lnTo>
                    <a:pt x="76276" y="163829"/>
                  </a:lnTo>
                  <a:lnTo>
                    <a:pt x="74371" y="165099"/>
                  </a:lnTo>
                  <a:lnTo>
                    <a:pt x="86423" y="168909"/>
                  </a:lnTo>
                  <a:lnTo>
                    <a:pt x="91300" y="168909"/>
                  </a:lnTo>
                  <a:lnTo>
                    <a:pt x="99428" y="173989"/>
                  </a:lnTo>
                  <a:lnTo>
                    <a:pt x="104927" y="173989"/>
                  </a:lnTo>
                  <a:lnTo>
                    <a:pt x="109410" y="172719"/>
                  </a:lnTo>
                  <a:lnTo>
                    <a:pt x="107911" y="170179"/>
                  </a:lnTo>
                  <a:lnTo>
                    <a:pt x="93929" y="165099"/>
                  </a:lnTo>
                  <a:lnTo>
                    <a:pt x="85432" y="162559"/>
                  </a:lnTo>
                  <a:close/>
                </a:path>
                <a:path w="530860" h="424179">
                  <a:moveTo>
                    <a:pt x="475013" y="148589"/>
                  </a:moveTo>
                  <a:lnTo>
                    <a:pt x="433374" y="148589"/>
                  </a:lnTo>
                  <a:lnTo>
                    <a:pt x="435432" y="152399"/>
                  </a:lnTo>
                  <a:lnTo>
                    <a:pt x="437476" y="157479"/>
                  </a:lnTo>
                  <a:lnTo>
                    <a:pt x="443953" y="166369"/>
                  </a:lnTo>
                  <a:lnTo>
                    <a:pt x="492099" y="166369"/>
                  </a:lnTo>
                  <a:lnTo>
                    <a:pt x="488581" y="165099"/>
                  </a:lnTo>
                  <a:lnTo>
                    <a:pt x="487695" y="161289"/>
                  </a:lnTo>
                  <a:lnTo>
                    <a:pt x="485063" y="161289"/>
                  </a:lnTo>
                  <a:lnTo>
                    <a:pt x="481520" y="154939"/>
                  </a:lnTo>
                  <a:lnTo>
                    <a:pt x="478294" y="153669"/>
                  </a:lnTo>
                  <a:lnTo>
                    <a:pt x="475013" y="148589"/>
                  </a:lnTo>
                  <a:close/>
                </a:path>
                <a:path w="530860" h="424179">
                  <a:moveTo>
                    <a:pt x="523223" y="154939"/>
                  </a:moveTo>
                  <a:lnTo>
                    <a:pt x="502386" y="154939"/>
                  </a:lnTo>
                  <a:lnTo>
                    <a:pt x="505904" y="158749"/>
                  </a:lnTo>
                  <a:lnTo>
                    <a:pt x="515302" y="161289"/>
                  </a:lnTo>
                  <a:lnTo>
                    <a:pt x="519404" y="162559"/>
                  </a:lnTo>
                  <a:lnTo>
                    <a:pt x="523223" y="154939"/>
                  </a:lnTo>
                  <a:close/>
                </a:path>
                <a:path w="530860" h="424179">
                  <a:moveTo>
                    <a:pt x="487400" y="160019"/>
                  </a:moveTo>
                  <a:lnTo>
                    <a:pt x="485063" y="161289"/>
                  </a:lnTo>
                  <a:lnTo>
                    <a:pt x="487695" y="161289"/>
                  </a:lnTo>
                  <a:lnTo>
                    <a:pt x="487400" y="160019"/>
                  </a:lnTo>
                  <a:close/>
                </a:path>
                <a:path w="530860" h="424179">
                  <a:moveTo>
                    <a:pt x="96562" y="138429"/>
                  </a:moveTo>
                  <a:lnTo>
                    <a:pt x="74942" y="138429"/>
                  </a:lnTo>
                  <a:lnTo>
                    <a:pt x="80390" y="139699"/>
                  </a:lnTo>
                  <a:lnTo>
                    <a:pt x="89331" y="139699"/>
                  </a:lnTo>
                  <a:lnTo>
                    <a:pt x="90690" y="142239"/>
                  </a:lnTo>
                  <a:lnTo>
                    <a:pt x="87414" y="144779"/>
                  </a:lnTo>
                  <a:lnTo>
                    <a:pt x="89611" y="151129"/>
                  </a:lnTo>
                  <a:lnTo>
                    <a:pt x="91795" y="153669"/>
                  </a:lnTo>
                  <a:lnTo>
                    <a:pt x="90970" y="156209"/>
                  </a:lnTo>
                  <a:lnTo>
                    <a:pt x="96227" y="156209"/>
                  </a:lnTo>
                  <a:lnTo>
                    <a:pt x="96761" y="144779"/>
                  </a:lnTo>
                  <a:lnTo>
                    <a:pt x="95948" y="139699"/>
                  </a:lnTo>
                  <a:lnTo>
                    <a:pt x="96562" y="138429"/>
                  </a:lnTo>
                  <a:close/>
                </a:path>
                <a:path w="530860" h="424179">
                  <a:moveTo>
                    <a:pt x="528314" y="144779"/>
                  </a:moveTo>
                  <a:lnTo>
                    <a:pt x="477126" y="144779"/>
                  </a:lnTo>
                  <a:lnTo>
                    <a:pt x="486841" y="151129"/>
                  </a:lnTo>
                  <a:lnTo>
                    <a:pt x="497090" y="156209"/>
                  </a:lnTo>
                  <a:lnTo>
                    <a:pt x="502386" y="154939"/>
                  </a:lnTo>
                  <a:lnTo>
                    <a:pt x="523223" y="154939"/>
                  </a:lnTo>
                  <a:lnTo>
                    <a:pt x="528314" y="144779"/>
                  </a:lnTo>
                  <a:close/>
                </a:path>
                <a:path w="530860" h="424179">
                  <a:moveTo>
                    <a:pt x="477126" y="144779"/>
                  </a:moveTo>
                  <a:lnTo>
                    <a:pt x="423392" y="144779"/>
                  </a:lnTo>
                  <a:lnTo>
                    <a:pt x="426046" y="146049"/>
                  </a:lnTo>
                  <a:lnTo>
                    <a:pt x="428980" y="148589"/>
                  </a:lnTo>
                  <a:lnTo>
                    <a:pt x="430149" y="152399"/>
                  </a:lnTo>
                  <a:lnTo>
                    <a:pt x="432498" y="152399"/>
                  </a:lnTo>
                  <a:lnTo>
                    <a:pt x="433374" y="148589"/>
                  </a:lnTo>
                  <a:lnTo>
                    <a:pt x="475013" y="148589"/>
                  </a:lnTo>
                  <a:lnTo>
                    <a:pt x="474192" y="147319"/>
                  </a:lnTo>
                  <a:lnTo>
                    <a:pt x="477126" y="144779"/>
                  </a:lnTo>
                  <a:close/>
                </a:path>
                <a:path w="530860" h="424179">
                  <a:moveTo>
                    <a:pt x="73558" y="140969"/>
                  </a:moveTo>
                  <a:lnTo>
                    <a:pt x="60998" y="140969"/>
                  </a:lnTo>
                  <a:lnTo>
                    <a:pt x="70002" y="142239"/>
                  </a:lnTo>
                  <a:lnTo>
                    <a:pt x="73558" y="140969"/>
                  </a:lnTo>
                  <a:close/>
                </a:path>
                <a:path w="530860" h="424179">
                  <a:moveTo>
                    <a:pt x="392874" y="135889"/>
                  </a:moveTo>
                  <a:lnTo>
                    <a:pt x="386130" y="135889"/>
                  </a:lnTo>
                  <a:lnTo>
                    <a:pt x="384073" y="137159"/>
                  </a:lnTo>
                  <a:lnTo>
                    <a:pt x="385254" y="139699"/>
                  </a:lnTo>
                  <a:lnTo>
                    <a:pt x="382612" y="142239"/>
                  </a:lnTo>
                  <a:lnTo>
                    <a:pt x="529587" y="142239"/>
                  </a:lnTo>
                  <a:lnTo>
                    <a:pt x="530223" y="140969"/>
                  </a:lnTo>
                  <a:lnTo>
                    <a:pt x="413969" y="140969"/>
                  </a:lnTo>
                  <a:lnTo>
                    <a:pt x="408906" y="138429"/>
                  </a:lnTo>
                  <a:lnTo>
                    <a:pt x="401383" y="138429"/>
                  </a:lnTo>
                  <a:lnTo>
                    <a:pt x="392874" y="135889"/>
                  </a:lnTo>
                  <a:close/>
                </a:path>
                <a:path w="530860" h="424179">
                  <a:moveTo>
                    <a:pt x="513017" y="107949"/>
                  </a:moveTo>
                  <a:lnTo>
                    <a:pt x="396570" y="107949"/>
                  </a:lnTo>
                  <a:lnTo>
                    <a:pt x="399300" y="109219"/>
                  </a:lnTo>
                  <a:lnTo>
                    <a:pt x="403364" y="114299"/>
                  </a:lnTo>
                  <a:lnTo>
                    <a:pt x="402005" y="115569"/>
                  </a:lnTo>
                  <a:lnTo>
                    <a:pt x="402170" y="115569"/>
                  </a:lnTo>
                  <a:lnTo>
                    <a:pt x="402551" y="116839"/>
                  </a:lnTo>
                  <a:lnTo>
                    <a:pt x="403034" y="118109"/>
                  </a:lnTo>
                  <a:lnTo>
                    <a:pt x="405638" y="119379"/>
                  </a:lnTo>
                  <a:lnTo>
                    <a:pt x="407670" y="121919"/>
                  </a:lnTo>
                  <a:lnTo>
                    <a:pt x="428497" y="121919"/>
                  </a:lnTo>
                  <a:lnTo>
                    <a:pt x="430644" y="123189"/>
                  </a:lnTo>
                  <a:lnTo>
                    <a:pt x="432244" y="123189"/>
                  </a:lnTo>
                  <a:lnTo>
                    <a:pt x="431672" y="125729"/>
                  </a:lnTo>
                  <a:lnTo>
                    <a:pt x="433082" y="129539"/>
                  </a:lnTo>
                  <a:lnTo>
                    <a:pt x="431038" y="133349"/>
                  </a:lnTo>
                  <a:lnTo>
                    <a:pt x="431038" y="139699"/>
                  </a:lnTo>
                  <a:lnTo>
                    <a:pt x="418668" y="139699"/>
                  </a:lnTo>
                  <a:lnTo>
                    <a:pt x="413969" y="140969"/>
                  </a:lnTo>
                  <a:lnTo>
                    <a:pt x="530223" y="140969"/>
                  </a:lnTo>
                  <a:lnTo>
                    <a:pt x="530860" y="139699"/>
                  </a:lnTo>
                  <a:lnTo>
                    <a:pt x="516478" y="113029"/>
                  </a:lnTo>
                  <a:lnTo>
                    <a:pt x="513017" y="107949"/>
                  </a:lnTo>
                  <a:close/>
                </a:path>
                <a:path w="530860" h="424179">
                  <a:moveTo>
                    <a:pt x="375856" y="138429"/>
                  </a:moveTo>
                  <a:lnTo>
                    <a:pt x="370573" y="139699"/>
                  </a:lnTo>
                  <a:lnTo>
                    <a:pt x="378108" y="139699"/>
                  </a:lnTo>
                  <a:lnTo>
                    <a:pt x="375856" y="138429"/>
                  </a:lnTo>
                  <a:close/>
                </a:path>
                <a:path w="530860" h="424179">
                  <a:moveTo>
                    <a:pt x="406374" y="137159"/>
                  </a:moveTo>
                  <a:lnTo>
                    <a:pt x="401383" y="138429"/>
                  </a:lnTo>
                  <a:lnTo>
                    <a:pt x="408906" y="138429"/>
                  </a:lnTo>
                  <a:lnTo>
                    <a:pt x="406374" y="137159"/>
                  </a:lnTo>
                  <a:close/>
                </a:path>
                <a:path w="530860" h="424179">
                  <a:moveTo>
                    <a:pt x="350875" y="118109"/>
                  </a:moveTo>
                  <a:lnTo>
                    <a:pt x="330034" y="120649"/>
                  </a:lnTo>
                  <a:lnTo>
                    <a:pt x="321818" y="123189"/>
                  </a:lnTo>
                  <a:lnTo>
                    <a:pt x="316534" y="123189"/>
                  </a:lnTo>
                  <a:lnTo>
                    <a:pt x="311035" y="125729"/>
                  </a:lnTo>
                  <a:lnTo>
                    <a:pt x="354618" y="125729"/>
                  </a:lnTo>
                  <a:lnTo>
                    <a:pt x="355866" y="124459"/>
                  </a:lnTo>
                  <a:lnTo>
                    <a:pt x="354393" y="119379"/>
                  </a:lnTo>
                  <a:lnTo>
                    <a:pt x="350875" y="118109"/>
                  </a:lnTo>
                  <a:close/>
                </a:path>
                <a:path w="530860" h="424179">
                  <a:moveTo>
                    <a:pt x="418769" y="121919"/>
                  </a:moveTo>
                  <a:lnTo>
                    <a:pt x="411734" y="121919"/>
                  </a:lnTo>
                  <a:lnTo>
                    <a:pt x="412203" y="123189"/>
                  </a:lnTo>
                  <a:lnTo>
                    <a:pt x="415150" y="124459"/>
                  </a:lnTo>
                  <a:lnTo>
                    <a:pt x="417969" y="123189"/>
                  </a:lnTo>
                  <a:lnTo>
                    <a:pt x="418769" y="121919"/>
                  </a:lnTo>
                  <a:close/>
                </a:path>
                <a:path w="530860" h="424179">
                  <a:moveTo>
                    <a:pt x="428497" y="121919"/>
                  </a:moveTo>
                  <a:lnTo>
                    <a:pt x="418769" y="121919"/>
                  </a:lnTo>
                  <a:lnTo>
                    <a:pt x="420027" y="123189"/>
                  </a:lnTo>
                  <a:lnTo>
                    <a:pt x="423303" y="124459"/>
                  </a:lnTo>
                  <a:lnTo>
                    <a:pt x="426123" y="124459"/>
                  </a:lnTo>
                  <a:lnTo>
                    <a:pt x="428497" y="121919"/>
                  </a:lnTo>
                  <a:close/>
                </a:path>
                <a:path w="530860" h="424179">
                  <a:moveTo>
                    <a:pt x="316687" y="80009"/>
                  </a:moveTo>
                  <a:lnTo>
                    <a:pt x="316255" y="80009"/>
                  </a:lnTo>
                  <a:lnTo>
                    <a:pt x="316928" y="82550"/>
                  </a:lnTo>
                  <a:lnTo>
                    <a:pt x="309460" y="82550"/>
                  </a:lnTo>
                  <a:lnTo>
                    <a:pt x="309105" y="85089"/>
                  </a:lnTo>
                  <a:lnTo>
                    <a:pt x="313309" y="85089"/>
                  </a:lnTo>
                  <a:lnTo>
                    <a:pt x="315341" y="87629"/>
                  </a:lnTo>
                  <a:lnTo>
                    <a:pt x="316928" y="88900"/>
                  </a:lnTo>
                  <a:lnTo>
                    <a:pt x="319887" y="88900"/>
                  </a:lnTo>
                  <a:lnTo>
                    <a:pt x="318960" y="93979"/>
                  </a:lnTo>
                  <a:lnTo>
                    <a:pt x="316928" y="97789"/>
                  </a:lnTo>
                  <a:lnTo>
                    <a:pt x="299161" y="97789"/>
                  </a:lnTo>
                  <a:lnTo>
                    <a:pt x="296214" y="99059"/>
                  </a:lnTo>
                  <a:lnTo>
                    <a:pt x="295300" y="101599"/>
                  </a:lnTo>
                  <a:lnTo>
                    <a:pt x="296100" y="104139"/>
                  </a:lnTo>
                  <a:lnTo>
                    <a:pt x="294449" y="107949"/>
                  </a:lnTo>
                  <a:lnTo>
                    <a:pt x="293776" y="110489"/>
                  </a:lnTo>
                  <a:lnTo>
                    <a:pt x="293776" y="111759"/>
                  </a:lnTo>
                  <a:lnTo>
                    <a:pt x="294081" y="113029"/>
                  </a:lnTo>
                  <a:lnTo>
                    <a:pt x="294322" y="113029"/>
                  </a:lnTo>
                  <a:lnTo>
                    <a:pt x="295681" y="115569"/>
                  </a:lnTo>
                  <a:lnTo>
                    <a:pt x="294652" y="119379"/>
                  </a:lnTo>
                  <a:lnTo>
                    <a:pt x="297713" y="119379"/>
                  </a:lnTo>
                  <a:lnTo>
                    <a:pt x="302806" y="120649"/>
                  </a:lnTo>
                  <a:lnTo>
                    <a:pt x="305523" y="121919"/>
                  </a:lnTo>
                  <a:lnTo>
                    <a:pt x="307568" y="121919"/>
                  </a:lnTo>
                  <a:lnTo>
                    <a:pt x="310959" y="120649"/>
                  </a:lnTo>
                  <a:lnTo>
                    <a:pt x="316052" y="119379"/>
                  </a:lnTo>
                  <a:lnTo>
                    <a:pt x="320814" y="115569"/>
                  </a:lnTo>
                  <a:lnTo>
                    <a:pt x="320027" y="111759"/>
                  </a:lnTo>
                  <a:lnTo>
                    <a:pt x="322961" y="107949"/>
                  </a:lnTo>
                  <a:lnTo>
                    <a:pt x="329184" y="105409"/>
                  </a:lnTo>
                  <a:lnTo>
                    <a:pt x="331901" y="104139"/>
                  </a:lnTo>
                  <a:lnTo>
                    <a:pt x="331571" y="100329"/>
                  </a:lnTo>
                  <a:lnTo>
                    <a:pt x="335229" y="99059"/>
                  </a:lnTo>
                  <a:lnTo>
                    <a:pt x="341388" y="99059"/>
                  </a:lnTo>
                  <a:lnTo>
                    <a:pt x="349046" y="96519"/>
                  </a:lnTo>
                  <a:lnTo>
                    <a:pt x="359029" y="96519"/>
                  </a:lnTo>
                  <a:lnTo>
                    <a:pt x="358203" y="95249"/>
                  </a:lnTo>
                  <a:lnTo>
                    <a:pt x="359117" y="92709"/>
                  </a:lnTo>
                  <a:lnTo>
                    <a:pt x="502633" y="92709"/>
                  </a:lnTo>
                  <a:lnTo>
                    <a:pt x="498306" y="86359"/>
                  </a:lnTo>
                  <a:lnTo>
                    <a:pt x="493570" y="81279"/>
                  </a:lnTo>
                  <a:lnTo>
                    <a:pt x="319989" y="81279"/>
                  </a:lnTo>
                  <a:lnTo>
                    <a:pt x="316687" y="80009"/>
                  </a:lnTo>
                  <a:close/>
                </a:path>
                <a:path w="530860" h="424179">
                  <a:moveTo>
                    <a:pt x="503498" y="93979"/>
                  </a:moveTo>
                  <a:lnTo>
                    <a:pt x="364680" y="93979"/>
                  </a:lnTo>
                  <a:lnTo>
                    <a:pt x="366712" y="97789"/>
                  </a:lnTo>
                  <a:lnTo>
                    <a:pt x="370890" y="100329"/>
                  </a:lnTo>
                  <a:lnTo>
                    <a:pt x="374180" y="101599"/>
                  </a:lnTo>
                  <a:lnTo>
                    <a:pt x="376212" y="101599"/>
                  </a:lnTo>
                  <a:lnTo>
                    <a:pt x="379603" y="105409"/>
                  </a:lnTo>
                  <a:lnTo>
                    <a:pt x="380415" y="109219"/>
                  </a:lnTo>
                  <a:lnTo>
                    <a:pt x="386753" y="115569"/>
                  </a:lnTo>
                  <a:lnTo>
                    <a:pt x="387654" y="119379"/>
                  </a:lnTo>
                  <a:lnTo>
                    <a:pt x="392176" y="121919"/>
                  </a:lnTo>
                  <a:lnTo>
                    <a:pt x="393420" y="120649"/>
                  </a:lnTo>
                  <a:lnTo>
                    <a:pt x="392747" y="118109"/>
                  </a:lnTo>
                  <a:lnTo>
                    <a:pt x="395236" y="116839"/>
                  </a:lnTo>
                  <a:lnTo>
                    <a:pt x="394449" y="115569"/>
                  </a:lnTo>
                  <a:lnTo>
                    <a:pt x="391934" y="114299"/>
                  </a:lnTo>
                  <a:lnTo>
                    <a:pt x="390906" y="113029"/>
                  </a:lnTo>
                  <a:lnTo>
                    <a:pt x="391363" y="110489"/>
                  </a:lnTo>
                  <a:lnTo>
                    <a:pt x="389902" y="107949"/>
                  </a:lnTo>
                  <a:lnTo>
                    <a:pt x="513017" y="107949"/>
                  </a:lnTo>
                  <a:lnTo>
                    <a:pt x="503498" y="93979"/>
                  </a:lnTo>
                  <a:close/>
                </a:path>
                <a:path w="530860" h="424179">
                  <a:moveTo>
                    <a:pt x="371297" y="115569"/>
                  </a:moveTo>
                  <a:lnTo>
                    <a:pt x="361873" y="115569"/>
                  </a:lnTo>
                  <a:lnTo>
                    <a:pt x="359676" y="116839"/>
                  </a:lnTo>
                  <a:lnTo>
                    <a:pt x="360349" y="118109"/>
                  </a:lnTo>
                  <a:lnTo>
                    <a:pt x="361226" y="118109"/>
                  </a:lnTo>
                  <a:lnTo>
                    <a:pt x="365899" y="119379"/>
                  </a:lnTo>
                  <a:lnTo>
                    <a:pt x="367372" y="120649"/>
                  </a:lnTo>
                  <a:lnTo>
                    <a:pt x="368160" y="120649"/>
                  </a:lnTo>
                  <a:lnTo>
                    <a:pt x="368045" y="118109"/>
                  </a:lnTo>
                  <a:lnTo>
                    <a:pt x="368503" y="116839"/>
                  </a:lnTo>
                  <a:lnTo>
                    <a:pt x="370725" y="116839"/>
                  </a:lnTo>
                  <a:lnTo>
                    <a:pt x="371297" y="115569"/>
                  </a:lnTo>
                  <a:close/>
                </a:path>
                <a:path w="530860" h="424179">
                  <a:moveTo>
                    <a:pt x="359029" y="96519"/>
                  </a:moveTo>
                  <a:lnTo>
                    <a:pt x="349046" y="96519"/>
                  </a:lnTo>
                  <a:lnTo>
                    <a:pt x="356628" y="102869"/>
                  </a:lnTo>
                  <a:lnTo>
                    <a:pt x="367042" y="109219"/>
                  </a:lnTo>
                  <a:lnTo>
                    <a:pt x="369201" y="113029"/>
                  </a:lnTo>
                  <a:lnTo>
                    <a:pt x="368896" y="114299"/>
                  </a:lnTo>
                  <a:lnTo>
                    <a:pt x="368363" y="115569"/>
                  </a:lnTo>
                  <a:lnTo>
                    <a:pt x="371779" y="115569"/>
                  </a:lnTo>
                  <a:lnTo>
                    <a:pt x="372262" y="114299"/>
                  </a:lnTo>
                  <a:lnTo>
                    <a:pt x="372783" y="113029"/>
                  </a:lnTo>
                  <a:lnTo>
                    <a:pt x="373354" y="111759"/>
                  </a:lnTo>
                  <a:lnTo>
                    <a:pt x="372109" y="110489"/>
                  </a:lnTo>
                  <a:lnTo>
                    <a:pt x="372808" y="109219"/>
                  </a:lnTo>
                  <a:lnTo>
                    <a:pt x="375395" y="109219"/>
                  </a:lnTo>
                  <a:lnTo>
                    <a:pt x="375323" y="107949"/>
                  </a:lnTo>
                  <a:lnTo>
                    <a:pt x="373481" y="107949"/>
                  </a:lnTo>
                  <a:lnTo>
                    <a:pt x="371030" y="105409"/>
                  </a:lnTo>
                  <a:lnTo>
                    <a:pt x="369328" y="104139"/>
                  </a:lnTo>
                  <a:lnTo>
                    <a:pt x="366382" y="102869"/>
                  </a:lnTo>
                  <a:lnTo>
                    <a:pt x="362991" y="101599"/>
                  </a:lnTo>
                  <a:lnTo>
                    <a:pt x="362204" y="99059"/>
                  </a:lnTo>
                  <a:lnTo>
                    <a:pt x="359029" y="96519"/>
                  </a:lnTo>
                  <a:close/>
                </a:path>
                <a:path w="530860" h="424179">
                  <a:moveTo>
                    <a:pt x="348640" y="105409"/>
                  </a:moveTo>
                  <a:lnTo>
                    <a:pt x="346621" y="105409"/>
                  </a:lnTo>
                  <a:lnTo>
                    <a:pt x="346176" y="106679"/>
                  </a:lnTo>
                  <a:lnTo>
                    <a:pt x="346176" y="110489"/>
                  </a:lnTo>
                  <a:lnTo>
                    <a:pt x="346329" y="111759"/>
                  </a:lnTo>
                  <a:lnTo>
                    <a:pt x="346176" y="113029"/>
                  </a:lnTo>
                  <a:lnTo>
                    <a:pt x="349427" y="113029"/>
                  </a:lnTo>
                  <a:lnTo>
                    <a:pt x="350050" y="110489"/>
                  </a:lnTo>
                  <a:lnTo>
                    <a:pt x="350050" y="106679"/>
                  </a:lnTo>
                  <a:lnTo>
                    <a:pt x="349415" y="106679"/>
                  </a:lnTo>
                  <a:lnTo>
                    <a:pt x="348640" y="105409"/>
                  </a:lnTo>
                  <a:close/>
                </a:path>
                <a:path w="530860" h="424179">
                  <a:moveTo>
                    <a:pt x="375395" y="109219"/>
                  </a:moveTo>
                  <a:lnTo>
                    <a:pt x="374637" y="109219"/>
                  </a:lnTo>
                  <a:lnTo>
                    <a:pt x="374865" y="111759"/>
                  </a:lnTo>
                  <a:lnTo>
                    <a:pt x="375539" y="111759"/>
                  </a:lnTo>
                  <a:lnTo>
                    <a:pt x="375395" y="109219"/>
                  </a:lnTo>
                  <a:close/>
                </a:path>
                <a:path w="530860" h="424179">
                  <a:moveTo>
                    <a:pt x="126682" y="107949"/>
                  </a:moveTo>
                  <a:lnTo>
                    <a:pt x="121869" y="107949"/>
                  </a:lnTo>
                  <a:lnTo>
                    <a:pt x="125425" y="109219"/>
                  </a:lnTo>
                  <a:lnTo>
                    <a:pt x="126682" y="107949"/>
                  </a:lnTo>
                  <a:close/>
                </a:path>
                <a:path w="530860" h="424179">
                  <a:moveTo>
                    <a:pt x="393865" y="107949"/>
                  </a:moveTo>
                  <a:lnTo>
                    <a:pt x="389902" y="107949"/>
                  </a:lnTo>
                  <a:lnTo>
                    <a:pt x="391261" y="109219"/>
                  </a:lnTo>
                  <a:lnTo>
                    <a:pt x="392264" y="109219"/>
                  </a:lnTo>
                  <a:lnTo>
                    <a:pt x="393865" y="107949"/>
                  </a:lnTo>
                  <a:close/>
                </a:path>
                <a:path w="530860" h="424179">
                  <a:moveTo>
                    <a:pt x="348830" y="100329"/>
                  </a:moveTo>
                  <a:lnTo>
                    <a:pt x="347256" y="100329"/>
                  </a:lnTo>
                  <a:lnTo>
                    <a:pt x="346176" y="102869"/>
                  </a:lnTo>
                  <a:lnTo>
                    <a:pt x="347256" y="105409"/>
                  </a:lnTo>
                  <a:lnTo>
                    <a:pt x="349427" y="105409"/>
                  </a:lnTo>
                  <a:lnTo>
                    <a:pt x="349554" y="101599"/>
                  </a:lnTo>
                  <a:lnTo>
                    <a:pt x="348830" y="100329"/>
                  </a:lnTo>
                  <a:close/>
                </a:path>
                <a:path w="530860" h="424179">
                  <a:moveTo>
                    <a:pt x="341388" y="99059"/>
                  </a:moveTo>
                  <a:lnTo>
                    <a:pt x="335229" y="99059"/>
                  </a:lnTo>
                  <a:lnTo>
                    <a:pt x="338899" y="100329"/>
                  </a:lnTo>
                  <a:lnTo>
                    <a:pt x="341388" y="99059"/>
                  </a:lnTo>
                  <a:close/>
                </a:path>
                <a:path w="530860" h="424179">
                  <a:moveTo>
                    <a:pt x="502633" y="92709"/>
                  </a:moveTo>
                  <a:lnTo>
                    <a:pt x="361162" y="92709"/>
                  </a:lnTo>
                  <a:lnTo>
                    <a:pt x="361264" y="93979"/>
                  </a:lnTo>
                  <a:lnTo>
                    <a:pt x="363296" y="95249"/>
                  </a:lnTo>
                  <a:lnTo>
                    <a:pt x="364680" y="93979"/>
                  </a:lnTo>
                  <a:lnTo>
                    <a:pt x="503498" y="93979"/>
                  </a:lnTo>
                  <a:lnTo>
                    <a:pt x="502633" y="92709"/>
                  </a:lnTo>
                  <a:close/>
                </a:path>
                <a:path w="530860" h="424179">
                  <a:moveTo>
                    <a:pt x="178358" y="86359"/>
                  </a:moveTo>
                  <a:lnTo>
                    <a:pt x="165290" y="86359"/>
                  </a:lnTo>
                  <a:lnTo>
                    <a:pt x="161150" y="90169"/>
                  </a:lnTo>
                  <a:lnTo>
                    <a:pt x="160604" y="93979"/>
                  </a:lnTo>
                  <a:lnTo>
                    <a:pt x="165519" y="92709"/>
                  </a:lnTo>
                  <a:lnTo>
                    <a:pt x="169887" y="90169"/>
                  </a:lnTo>
                  <a:lnTo>
                    <a:pt x="173697" y="88900"/>
                  </a:lnTo>
                  <a:lnTo>
                    <a:pt x="177253" y="88900"/>
                  </a:lnTo>
                  <a:lnTo>
                    <a:pt x="178358" y="86359"/>
                  </a:lnTo>
                  <a:close/>
                </a:path>
                <a:path w="530860" h="424179">
                  <a:moveTo>
                    <a:pt x="200875" y="80009"/>
                  </a:moveTo>
                  <a:lnTo>
                    <a:pt x="195922" y="80009"/>
                  </a:lnTo>
                  <a:lnTo>
                    <a:pt x="196824" y="81279"/>
                  </a:lnTo>
                  <a:lnTo>
                    <a:pt x="196367" y="82550"/>
                  </a:lnTo>
                  <a:lnTo>
                    <a:pt x="199936" y="83819"/>
                  </a:lnTo>
                  <a:lnTo>
                    <a:pt x="200875" y="81279"/>
                  </a:lnTo>
                  <a:lnTo>
                    <a:pt x="200875" y="80009"/>
                  </a:lnTo>
                  <a:close/>
                </a:path>
                <a:path w="530860" h="424179">
                  <a:moveTo>
                    <a:pt x="199936" y="69850"/>
                  </a:moveTo>
                  <a:lnTo>
                    <a:pt x="193395" y="71119"/>
                  </a:lnTo>
                  <a:lnTo>
                    <a:pt x="191046" y="74929"/>
                  </a:lnTo>
                  <a:lnTo>
                    <a:pt x="183718" y="78739"/>
                  </a:lnTo>
                  <a:lnTo>
                    <a:pt x="187007" y="80009"/>
                  </a:lnTo>
                  <a:lnTo>
                    <a:pt x="189115" y="81279"/>
                  </a:lnTo>
                  <a:lnTo>
                    <a:pt x="192265" y="82550"/>
                  </a:lnTo>
                  <a:lnTo>
                    <a:pt x="192265" y="80009"/>
                  </a:lnTo>
                  <a:lnTo>
                    <a:pt x="200875" y="80009"/>
                  </a:lnTo>
                  <a:lnTo>
                    <a:pt x="200875" y="74929"/>
                  </a:lnTo>
                  <a:lnTo>
                    <a:pt x="196202" y="74929"/>
                  </a:lnTo>
                  <a:lnTo>
                    <a:pt x="196672" y="72389"/>
                  </a:lnTo>
                  <a:lnTo>
                    <a:pt x="199936" y="69850"/>
                  </a:lnTo>
                  <a:close/>
                </a:path>
                <a:path w="530860" h="424179">
                  <a:moveTo>
                    <a:pt x="334403" y="71119"/>
                  </a:moveTo>
                  <a:lnTo>
                    <a:pt x="332930" y="72389"/>
                  </a:lnTo>
                  <a:lnTo>
                    <a:pt x="331355" y="74929"/>
                  </a:lnTo>
                  <a:lnTo>
                    <a:pt x="327685" y="74929"/>
                  </a:lnTo>
                  <a:lnTo>
                    <a:pt x="325983" y="76200"/>
                  </a:lnTo>
                  <a:lnTo>
                    <a:pt x="324840" y="78739"/>
                  </a:lnTo>
                  <a:lnTo>
                    <a:pt x="322135" y="80009"/>
                  </a:lnTo>
                  <a:lnTo>
                    <a:pt x="319989" y="81279"/>
                  </a:lnTo>
                  <a:lnTo>
                    <a:pt x="493570" y="81279"/>
                  </a:lnTo>
                  <a:lnTo>
                    <a:pt x="488833" y="76200"/>
                  </a:lnTo>
                  <a:lnTo>
                    <a:pt x="335191" y="76200"/>
                  </a:lnTo>
                  <a:lnTo>
                    <a:pt x="335305" y="74929"/>
                  </a:lnTo>
                  <a:lnTo>
                    <a:pt x="335419" y="72389"/>
                  </a:lnTo>
                  <a:lnTo>
                    <a:pt x="334403" y="71119"/>
                  </a:lnTo>
                  <a:close/>
                </a:path>
                <a:path w="530860" h="424179">
                  <a:moveTo>
                    <a:pt x="163296" y="74929"/>
                  </a:moveTo>
                  <a:lnTo>
                    <a:pt x="156743" y="77469"/>
                  </a:lnTo>
                  <a:lnTo>
                    <a:pt x="169849" y="77469"/>
                  </a:lnTo>
                  <a:lnTo>
                    <a:pt x="170942" y="76200"/>
                  </a:lnTo>
                  <a:lnTo>
                    <a:pt x="169329" y="76200"/>
                  </a:lnTo>
                  <a:lnTo>
                    <a:pt x="163296" y="74929"/>
                  </a:lnTo>
                  <a:close/>
                </a:path>
                <a:path w="530860" h="424179">
                  <a:moveTo>
                    <a:pt x="314718" y="74929"/>
                  </a:moveTo>
                  <a:lnTo>
                    <a:pt x="304622" y="74929"/>
                  </a:lnTo>
                  <a:lnTo>
                    <a:pt x="304622" y="77469"/>
                  </a:lnTo>
                  <a:lnTo>
                    <a:pt x="311759" y="77469"/>
                  </a:lnTo>
                  <a:lnTo>
                    <a:pt x="314718" y="74929"/>
                  </a:lnTo>
                  <a:close/>
                </a:path>
                <a:path w="530860" h="424179">
                  <a:moveTo>
                    <a:pt x="322630" y="74929"/>
                  </a:moveTo>
                  <a:lnTo>
                    <a:pt x="314718" y="74929"/>
                  </a:lnTo>
                  <a:lnTo>
                    <a:pt x="319062" y="76200"/>
                  </a:lnTo>
                  <a:lnTo>
                    <a:pt x="322630" y="74929"/>
                  </a:lnTo>
                  <a:close/>
                </a:path>
                <a:path w="530860" h="424179">
                  <a:moveTo>
                    <a:pt x="381800" y="59689"/>
                  </a:moveTo>
                  <a:lnTo>
                    <a:pt x="377494" y="59689"/>
                  </a:lnTo>
                  <a:lnTo>
                    <a:pt x="377723" y="62229"/>
                  </a:lnTo>
                  <a:lnTo>
                    <a:pt x="376986" y="66039"/>
                  </a:lnTo>
                  <a:lnTo>
                    <a:pt x="374167" y="67309"/>
                  </a:lnTo>
                  <a:lnTo>
                    <a:pt x="372109" y="68579"/>
                  </a:lnTo>
                  <a:lnTo>
                    <a:pt x="341337" y="68579"/>
                  </a:lnTo>
                  <a:lnTo>
                    <a:pt x="338277" y="69850"/>
                  </a:lnTo>
                  <a:lnTo>
                    <a:pt x="338848" y="71119"/>
                  </a:lnTo>
                  <a:lnTo>
                    <a:pt x="342011" y="71119"/>
                  </a:lnTo>
                  <a:lnTo>
                    <a:pt x="340982" y="73659"/>
                  </a:lnTo>
                  <a:lnTo>
                    <a:pt x="339153" y="73659"/>
                  </a:lnTo>
                  <a:lnTo>
                    <a:pt x="338251" y="74929"/>
                  </a:lnTo>
                  <a:lnTo>
                    <a:pt x="337693" y="76200"/>
                  </a:lnTo>
                  <a:lnTo>
                    <a:pt x="488833" y="76200"/>
                  </a:lnTo>
                  <a:lnTo>
                    <a:pt x="475808" y="62229"/>
                  </a:lnTo>
                  <a:lnTo>
                    <a:pt x="382955" y="62229"/>
                  </a:lnTo>
                  <a:lnTo>
                    <a:pt x="381800" y="59689"/>
                  </a:lnTo>
                  <a:close/>
                </a:path>
                <a:path w="530860" h="424179">
                  <a:moveTo>
                    <a:pt x="303428" y="62229"/>
                  </a:moveTo>
                  <a:lnTo>
                    <a:pt x="301409" y="62229"/>
                  </a:lnTo>
                  <a:lnTo>
                    <a:pt x="298919" y="64769"/>
                  </a:lnTo>
                  <a:lnTo>
                    <a:pt x="296278" y="64769"/>
                  </a:lnTo>
                  <a:lnTo>
                    <a:pt x="295351" y="68579"/>
                  </a:lnTo>
                  <a:lnTo>
                    <a:pt x="295732" y="69850"/>
                  </a:lnTo>
                  <a:lnTo>
                    <a:pt x="293560" y="71119"/>
                  </a:lnTo>
                  <a:lnTo>
                    <a:pt x="293560" y="73659"/>
                  </a:lnTo>
                  <a:lnTo>
                    <a:pt x="295389" y="74929"/>
                  </a:lnTo>
                  <a:lnTo>
                    <a:pt x="297878" y="72389"/>
                  </a:lnTo>
                  <a:lnTo>
                    <a:pt x="304673" y="72389"/>
                  </a:lnTo>
                  <a:lnTo>
                    <a:pt x="306146" y="69850"/>
                  </a:lnTo>
                  <a:lnTo>
                    <a:pt x="305447" y="67309"/>
                  </a:lnTo>
                  <a:lnTo>
                    <a:pt x="306831" y="66039"/>
                  </a:lnTo>
                  <a:lnTo>
                    <a:pt x="306997" y="64769"/>
                  </a:lnTo>
                  <a:lnTo>
                    <a:pt x="303428" y="62229"/>
                  </a:lnTo>
                  <a:close/>
                </a:path>
                <a:path w="530860" h="424179">
                  <a:moveTo>
                    <a:pt x="313067" y="54609"/>
                  </a:moveTo>
                  <a:lnTo>
                    <a:pt x="310045" y="55879"/>
                  </a:lnTo>
                  <a:lnTo>
                    <a:pt x="307263" y="55879"/>
                  </a:lnTo>
                  <a:lnTo>
                    <a:pt x="307263" y="59689"/>
                  </a:lnTo>
                  <a:lnTo>
                    <a:pt x="307568" y="60959"/>
                  </a:lnTo>
                  <a:lnTo>
                    <a:pt x="307771" y="62229"/>
                  </a:lnTo>
                  <a:lnTo>
                    <a:pt x="307886" y="63500"/>
                  </a:lnTo>
                  <a:lnTo>
                    <a:pt x="311912" y="66039"/>
                  </a:lnTo>
                  <a:lnTo>
                    <a:pt x="312851" y="67309"/>
                  </a:lnTo>
                  <a:lnTo>
                    <a:pt x="312534" y="68579"/>
                  </a:lnTo>
                  <a:lnTo>
                    <a:pt x="311454" y="68579"/>
                  </a:lnTo>
                  <a:lnTo>
                    <a:pt x="308965" y="69850"/>
                  </a:lnTo>
                  <a:lnTo>
                    <a:pt x="309892" y="71119"/>
                  </a:lnTo>
                  <a:lnTo>
                    <a:pt x="308063" y="72389"/>
                  </a:lnTo>
                  <a:lnTo>
                    <a:pt x="307886" y="72389"/>
                  </a:lnTo>
                  <a:lnTo>
                    <a:pt x="309587" y="73659"/>
                  </a:lnTo>
                  <a:lnTo>
                    <a:pt x="308025" y="74929"/>
                  </a:lnTo>
                  <a:lnTo>
                    <a:pt x="322770" y="74929"/>
                  </a:lnTo>
                  <a:lnTo>
                    <a:pt x="323875" y="73659"/>
                  </a:lnTo>
                  <a:lnTo>
                    <a:pt x="325577" y="71119"/>
                  </a:lnTo>
                  <a:lnTo>
                    <a:pt x="323392" y="71119"/>
                  </a:lnTo>
                  <a:lnTo>
                    <a:pt x="320929" y="69850"/>
                  </a:lnTo>
                  <a:lnTo>
                    <a:pt x="321233" y="67309"/>
                  </a:lnTo>
                  <a:lnTo>
                    <a:pt x="318897" y="66039"/>
                  </a:lnTo>
                  <a:lnTo>
                    <a:pt x="315341" y="64769"/>
                  </a:lnTo>
                  <a:lnTo>
                    <a:pt x="315023" y="60959"/>
                  </a:lnTo>
                  <a:lnTo>
                    <a:pt x="315341" y="58419"/>
                  </a:lnTo>
                  <a:lnTo>
                    <a:pt x="311670" y="58419"/>
                  </a:lnTo>
                  <a:lnTo>
                    <a:pt x="310908" y="57150"/>
                  </a:lnTo>
                  <a:lnTo>
                    <a:pt x="313067" y="54609"/>
                  </a:lnTo>
                  <a:close/>
                </a:path>
                <a:path w="530860" h="424179">
                  <a:moveTo>
                    <a:pt x="165201" y="41909"/>
                  </a:moveTo>
                  <a:lnTo>
                    <a:pt x="156794" y="41909"/>
                  </a:lnTo>
                  <a:lnTo>
                    <a:pt x="151879" y="46989"/>
                  </a:lnTo>
                  <a:lnTo>
                    <a:pt x="148056" y="50800"/>
                  </a:lnTo>
                  <a:lnTo>
                    <a:pt x="149148" y="53339"/>
                  </a:lnTo>
                  <a:lnTo>
                    <a:pt x="147764" y="57150"/>
                  </a:lnTo>
                  <a:lnTo>
                    <a:pt x="148590" y="58419"/>
                  </a:lnTo>
                  <a:lnTo>
                    <a:pt x="143929" y="60959"/>
                  </a:lnTo>
                  <a:lnTo>
                    <a:pt x="136563" y="60959"/>
                  </a:lnTo>
                  <a:lnTo>
                    <a:pt x="134912" y="62229"/>
                  </a:lnTo>
                  <a:lnTo>
                    <a:pt x="137922" y="68579"/>
                  </a:lnTo>
                  <a:lnTo>
                    <a:pt x="134912" y="69850"/>
                  </a:lnTo>
                  <a:lnTo>
                    <a:pt x="189395" y="69850"/>
                  </a:lnTo>
                  <a:lnTo>
                    <a:pt x="191731" y="68579"/>
                  </a:lnTo>
                  <a:lnTo>
                    <a:pt x="197459" y="68579"/>
                  </a:lnTo>
                  <a:lnTo>
                    <a:pt x="199110" y="62229"/>
                  </a:lnTo>
                  <a:lnTo>
                    <a:pt x="195287" y="59689"/>
                  </a:lnTo>
                  <a:lnTo>
                    <a:pt x="189788" y="57150"/>
                  </a:lnTo>
                  <a:lnTo>
                    <a:pt x="188683" y="52069"/>
                  </a:lnTo>
                  <a:lnTo>
                    <a:pt x="172859" y="52069"/>
                  </a:lnTo>
                  <a:lnTo>
                    <a:pt x="170383" y="49529"/>
                  </a:lnTo>
                  <a:lnTo>
                    <a:pt x="173659" y="46989"/>
                  </a:lnTo>
                  <a:lnTo>
                    <a:pt x="169849" y="43179"/>
                  </a:lnTo>
                  <a:lnTo>
                    <a:pt x="165201" y="41909"/>
                  </a:lnTo>
                  <a:close/>
                </a:path>
                <a:path w="530860" h="424179">
                  <a:moveTo>
                    <a:pt x="332562" y="57150"/>
                  </a:moveTo>
                  <a:lnTo>
                    <a:pt x="328218" y="58419"/>
                  </a:lnTo>
                  <a:lnTo>
                    <a:pt x="328218" y="60959"/>
                  </a:lnTo>
                  <a:lnTo>
                    <a:pt x="325577" y="60959"/>
                  </a:lnTo>
                  <a:lnTo>
                    <a:pt x="324954" y="62229"/>
                  </a:lnTo>
                  <a:lnTo>
                    <a:pt x="326783" y="63500"/>
                  </a:lnTo>
                  <a:lnTo>
                    <a:pt x="323837" y="64769"/>
                  </a:lnTo>
                  <a:lnTo>
                    <a:pt x="323049" y="66039"/>
                  </a:lnTo>
                  <a:lnTo>
                    <a:pt x="325539" y="68579"/>
                  </a:lnTo>
                  <a:lnTo>
                    <a:pt x="330377" y="67309"/>
                  </a:lnTo>
                  <a:lnTo>
                    <a:pt x="330377" y="66039"/>
                  </a:lnTo>
                  <a:lnTo>
                    <a:pt x="332867" y="66039"/>
                  </a:lnTo>
                  <a:lnTo>
                    <a:pt x="334264" y="64769"/>
                  </a:lnTo>
                  <a:lnTo>
                    <a:pt x="334264" y="62229"/>
                  </a:lnTo>
                  <a:lnTo>
                    <a:pt x="336092" y="60959"/>
                  </a:lnTo>
                  <a:lnTo>
                    <a:pt x="335470" y="58419"/>
                  </a:lnTo>
                  <a:lnTo>
                    <a:pt x="332562" y="57150"/>
                  </a:lnTo>
                  <a:close/>
                </a:path>
                <a:path w="530860" h="424179">
                  <a:moveTo>
                    <a:pt x="348221" y="67309"/>
                  </a:moveTo>
                  <a:lnTo>
                    <a:pt x="344170" y="67309"/>
                  </a:lnTo>
                  <a:lnTo>
                    <a:pt x="344157" y="68579"/>
                  </a:lnTo>
                  <a:lnTo>
                    <a:pt x="349389" y="68579"/>
                  </a:lnTo>
                  <a:lnTo>
                    <a:pt x="348221" y="67309"/>
                  </a:lnTo>
                  <a:close/>
                </a:path>
                <a:path w="530860" h="424179">
                  <a:moveTo>
                    <a:pt x="359778" y="67309"/>
                  </a:moveTo>
                  <a:lnTo>
                    <a:pt x="358432" y="68579"/>
                  </a:lnTo>
                  <a:lnTo>
                    <a:pt x="365899" y="68579"/>
                  </a:lnTo>
                  <a:lnTo>
                    <a:pt x="359778" y="67309"/>
                  </a:lnTo>
                  <a:close/>
                </a:path>
                <a:path w="530860" h="424179">
                  <a:moveTo>
                    <a:pt x="369404" y="67309"/>
                  </a:moveTo>
                  <a:lnTo>
                    <a:pt x="365899" y="68579"/>
                  </a:lnTo>
                  <a:lnTo>
                    <a:pt x="372109" y="68579"/>
                  </a:lnTo>
                  <a:lnTo>
                    <a:pt x="369404" y="67309"/>
                  </a:lnTo>
                  <a:close/>
                </a:path>
                <a:path w="530860" h="424179">
                  <a:moveTo>
                    <a:pt x="347103" y="58419"/>
                  </a:moveTo>
                  <a:lnTo>
                    <a:pt x="345401" y="58419"/>
                  </a:lnTo>
                  <a:lnTo>
                    <a:pt x="342582" y="60959"/>
                  </a:lnTo>
                  <a:lnTo>
                    <a:pt x="342455" y="63500"/>
                  </a:lnTo>
                  <a:lnTo>
                    <a:pt x="343941" y="66039"/>
                  </a:lnTo>
                  <a:lnTo>
                    <a:pt x="344131" y="67309"/>
                  </a:lnTo>
                  <a:lnTo>
                    <a:pt x="347103" y="67309"/>
                  </a:lnTo>
                  <a:lnTo>
                    <a:pt x="345744" y="64769"/>
                  </a:lnTo>
                  <a:lnTo>
                    <a:pt x="347433" y="62229"/>
                  </a:lnTo>
                  <a:lnTo>
                    <a:pt x="346646" y="60959"/>
                  </a:lnTo>
                  <a:lnTo>
                    <a:pt x="345973" y="59689"/>
                  </a:lnTo>
                  <a:lnTo>
                    <a:pt x="347103" y="58419"/>
                  </a:lnTo>
                  <a:close/>
                </a:path>
                <a:path w="530860" h="424179">
                  <a:moveTo>
                    <a:pt x="367334" y="54609"/>
                  </a:moveTo>
                  <a:lnTo>
                    <a:pt x="346608" y="54609"/>
                  </a:lnTo>
                  <a:lnTo>
                    <a:pt x="350456" y="57150"/>
                  </a:lnTo>
                  <a:lnTo>
                    <a:pt x="353402" y="60959"/>
                  </a:lnTo>
                  <a:lnTo>
                    <a:pt x="353961" y="63500"/>
                  </a:lnTo>
                  <a:lnTo>
                    <a:pt x="357479" y="64769"/>
                  </a:lnTo>
                  <a:lnTo>
                    <a:pt x="359854" y="62229"/>
                  </a:lnTo>
                  <a:lnTo>
                    <a:pt x="362343" y="62229"/>
                  </a:lnTo>
                  <a:lnTo>
                    <a:pt x="363702" y="58419"/>
                  </a:lnTo>
                  <a:lnTo>
                    <a:pt x="363918" y="55879"/>
                  </a:lnTo>
                  <a:lnTo>
                    <a:pt x="367334" y="54609"/>
                  </a:lnTo>
                  <a:close/>
                </a:path>
                <a:path w="530860" h="424179">
                  <a:moveTo>
                    <a:pt x="386905" y="54609"/>
                  </a:moveTo>
                  <a:lnTo>
                    <a:pt x="382155" y="54609"/>
                  </a:lnTo>
                  <a:lnTo>
                    <a:pt x="381254" y="55879"/>
                  </a:lnTo>
                  <a:lnTo>
                    <a:pt x="382955" y="58419"/>
                  </a:lnTo>
                  <a:lnTo>
                    <a:pt x="385318" y="59689"/>
                  </a:lnTo>
                  <a:lnTo>
                    <a:pt x="384314" y="62229"/>
                  </a:lnTo>
                  <a:lnTo>
                    <a:pt x="475808" y="62229"/>
                  </a:lnTo>
                  <a:lnTo>
                    <a:pt x="474624" y="60959"/>
                  </a:lnTo>
                  <a:lnTo>
                    <a:pt x="469743" y="57150"/>
                  </a:lnTo>
                  <a:lnTo>
                    <a:pt x="390652" y="57150"/>
                  </a:lnTo>
                  <a:lnTo>
                    <a:pt x="387972" y="55879"/>
                  </a:lnTo>
                  <a:lnTo>
                    <a:pt x="386905" y="54609"/>
                  </a:lnTo>
                  <a:close/>
                </a:path>
                <a:path w="530860" h="424179">
                  <a:moveTo>
                    <a:pt x="384187" y="30479"/>
                  </a:moveTo>
                  <a:lnTo>
                    <a:pt x="375031" y="30479"/>
                  </a:lnTo>
                  <a:lnTo>
                    <a:pt x="361099" y="33019"/>
                  </a:lnTo>
                  <a:lnTo>
                    <a:pt x="353402" y="36829"/>
                  </a:lnTo>
                  <a:lnTo>
                    <a:pt x="344246" y="44450"/>
                  </a:lnTo>
                  <a:lnTo>
                    <a:pt x="335876" y="45719"/>
                  </a:lnTo>
                  <a:lnTo>
                    <a:pt x="334581" y="46989"/>
                  </a:lnTo>
                  <a:lnTo>
                    <a:pt x="333349" y="46989"/>
                  </a:lnTo>
                  <a:lnTo>
                    <a:pt x="332206" y="48259"/>
                  </a:lnTo>
                  <a:lnTo>
                    <a:pt x="334048" y="52069"/>
                  </a:lnTo>
                  <a:lnTo>
                    <a:pt x="333590" y="53339"/>
                  </a:lnTo>
                  <a:lnTo>
                    <a:pt x="334835" y="54609"/>
                  </a:lnTo>
                  <a:lnTo>
                    <a:pt x="335749" y="55879"/>
                  </a:lnTo>
                  <a:lnTo>
                    <a:pt x="336994" y="58419"/>
                  </a:lnTo>
                  <a:lnTo>
                    <a:pt x="341630" y="57150"/>
                  </a:lnTo>
                  <a:lnTo>
                    <a:pt x="346608" y="54609"/>
                  </a:lnTo>
                  <a:lnTo>
                    <a:pt x="367334" y="54609"/>
                  </a:lnTo>
                  <a:lnTo>
                    <a:pt x="367334" y="53339"/>
                  </a:lnTo>
                  <a:lnTo>
                    <a:pt x="366090" y="52069"/>
                  </a:lnTo>
                  <a:lnTo>
                    <a:pt x="364490" y="50800"/>
                  </a:lnTo>
                  <a:lnTo>
                    <a:pt x="363918" y="48259"/>
                  </a:lnTo>
                  <a:lnTo>
                    <a:pt x="369112" y="45719"/>
                  </a:lnTo>
                  <a:lnTo>
                    <a:pt x="371856" y="43179"/>
                  </a:lnTo>
                  <a:lnTo>
                    <a:pt x="371856" y="41909"/>
                  </a:lnTo>
                  <a:lnTo>
                    <a:pt x="373214" y="40639"/>
                  </a:lnTo>
                  <a:lnTo>
                    <a:pt x="403599" y="40639"/>
                  </a:lnTo>
                  <a:lnTo>
                    <a:pt x="402475" y="39369"/>
                  </a:lnTo>
                  <a:lnTo>
                    <a:pt x="399872" y="39369"/>
                  </a:lnTo>
                  <a:lnTo>
                    <a:pt x="398030" y="38100"/>
                  </a:lnTo>
                  <a:lnTo>
                    <a:pt x="417195" y="38100"/>
                  </a:lnTo>
                  <a:lnTo>
                    <a:pt x="413169" y="35559"/>
                  </a:lnTo>
                  <a:lnTo>
                    <a:pt x="406019" y="34289"/>
                  </a:lnTo>
                  <a:lnTo>
                    <a:pt x="393458" y="33019"/>
                  </a:lnTo>
                  <a:lnTo>
                    <a:pt x="391731" y="31750"/>
                  </a:lnTo>
                  <a:lnTo>
                    <a:pt x="388366" y="31750"/>
                  </a:lnTo>
                  <a:lnTo>
                    <a:pt x="384187" y="30479"/>
                  </a:lnTo>
                  <a:close/>
                </a:path>
                <a:path w="530860" h="424179">
                  <a:moveTo>
                    <a:pt x="403599" y="40639"/>
                  </a:moveTo>
                  <a:lnTo>
                    <a:pt x="376732" y="40639"/>
                  </a:lnTo>
                  <a:lnTo>
                    <a:pt x="380339" y="41909"/>
                  </a:lnTo>
                  <a:lnTo>
                    <a:pt x="381711" y="43179"/>
                  </a:lnTo>
                  <a:lnTo>
                    <a:pt x="377520" y="44450"/>
                  </a:lnTo>
                  <a:lnTo>
                    <a:pt x="375043" y="46989"/>
                  </a:lnTo>
                  <a:lnTo>
                    <a:pt x="373214" y="48259"/>
                  </a:lnTo>
                  <a:lnTo>
                    <a:pt x="374916" y="52069"/>
                  </a:lnTo>
                  <a:lnTo>
                    <a:pt x="379336" y="53339"/>
                  </a:lnTo>
                  <a:lnTo>
                    <a:pt x="389572" y="53339"/>
                  </a:lnTo>
                  <a:lnTo>
                    <a:pt x="396773" y="54609"/>
                  </a:lnTo>
                  <a:lnTo>
                    <a:pt x="395033" y="54609"/>
                  </a:lnTo>
                  <a:lnTo>
                    <a:pt x="392226" y="55879"/>
                  </a:lnTo>
                  <a:lnTo>
                    <a:pt x="390652" y="57150"/>
                  </a:lnTo>
                  <a:lnTo>
                    <a:pt x="469743" y="57150"/>
                  </a:lnTo>
                  <a:lnTo>
                    <a:pt x="453474" y="44450"/>
                  </a:lnTo>
                  <a:lnTo>
                    <a:pt x="408698" y="44450"/>
                  </a:lnTo>
                  <a:lnTo>
                    <a:pt x="405638" y="43179"/>
                  </a:lnTo>
                  <a:lnTo>
                    <a:pt x="404723" y="41909"/>
                  </a:lnTo>
                  <a:lnTo>
                    <a:pt x="403599" y="40639"/>
                  </a:lnTo>
                  <a:close/>
                </a:path>
                <a:path w="530860" h="424179">
                  <a:moveTo>
                    <a:pt x="185686" y="45719"/>
                  </a:moveTo>
                  <a:lnTo>
                    <a:pt x="182956" y="45719"/>
                  </a:lnTo>
                  <a:lnTo>
                    <a:pt x="182676" y="48259"/>
                  </a:lnTo>
                  <a:lnTo>
                    <a:pt x="178320" y="48259"/>
                  </a:lnTo>
                  <a:lnTo>
                    <a:pt x="177215" y="50800"/>
                  </a:lnTo>
                  <a:lnTo>
                    <a:pt x="175590" y="52069"/>
                  </a:lnTo>
                  <a:lnTo>
                    <a:pt x="188683" y="52069"/>
                  </a:lnTo>
                  <a:lnTo>
                    <a:pt x="185686" y="45719"/>
                  </a:lnTo>
                  <a:close/>
                </a:path>
                <a:path w="530860" h="424179">
                  <a:moveTo>
                    <a:pt x="253748" y="39369"/>
                  </a:moveTo>
                  <a:lnTo>
                    <a:pt x="228981" y="39369"/>
                  </a:lnTo>
                  <a:lnTo>
                    <a:pt x="231406" y="44450"/>
                  </a:lnTo>
                  <a:lnTo>
                    <a:pt x="236004" y="49529"/>
                  </a:lnTo>
                  <a:lnTo>
                    <a:pt x="244424" y="49529"/>
                  </a:lnTo>
                  <a:lnTo>
                    <a:pt x="253748" y="39369"/>
                  </a:lnTo>
                  <a:close/>
                </a:path>
                <a:path w="530860" h="424179">
                  <a:moveTo>
                    <a:pt x="443712" y="36829"/>
                  </a:moveTo>
                  <a:lnTo>
                    <a:pt x="434251" y="36829"/>
                  </a:lnTo>
                  <a:lnTo>
                    <a:pt x="432206" y="40639"/>
                  </a:lnTo>
                  <a:lnTo>
                    <a:pt x="418477" y="40639"/>
                  </a:lnTo>
                  <a:lnTo>
                    <a:pt x="418477" y="43179"/>
                  </a:lnTo>
                  <a:lnTo>
                    <a:pt x="409486" y="43179"/>
                  </a:lnTo>
                  <a:lnTo>
                    <a:pt x="410946" y="44450"/>
                  </a:lnTo>
                  <a:lnTo>
                    <a:pt x="453474" y="44450"/>
                  </a:lnTo>
                  <a:lnTo>
                    <a:pt x="451847" y="43179"/>
                  </a:lnTo>
                  <a:lnTo>
                    <a:pt x="418477" y="43179"/>
                  </a:lnTo>
                  <a:lnTo>
                    <a:pt x="411060" y="41909"/>
                  </a:lnTo>
                  <a:lnTo>
                    <a:pt x="450220" y="41909"/>
                  </a:lnTo>
                  <a:lnTo>
                    <a:pt x="443712" y="36829"/>
                  </a:lnTo>
                  <a:close/>
                </a:path>
                <a:path w="530860" h="424179">
                  <a:moveTo>
                    <a:pt x="187883" y="33019"/>
                  </a:moveTo>
                  <a:lnTo>
                    <a:pt x="164325" y="33019"/>
                  </a:lnTo>
                  <a:lnTo>
                    <a:pt x="159956" y="35559"/>
                  </a:lnTo>
                  <a:lnTo>
                    <a:pt x="161798" y="38100"/>
                  </a:lnTo>
                  <a:lnTo>
                    <a:pt x="173266" y="38100"/>
                  </a:lnTo>
                  <a:lnTo>
                    <a:pt x="180505" y="41909"/>
                  </a:lnTo>
                  <a:lnTo>
                    <a:pt x="186512" y="41909"/>
                  </a:lnTo>
                  <a:lnTo>
                    <a:pt x="186778" y="39369"/>
                  </a:lnTo>
                  <a:lnTo>
                    <a:pt x="188137" y="38100"/>
                  </a:lnTo>
                  <a:lnTo>
                    <a:pt x="190881" y="36829"/>
                  </a:lnTo>
                  <a:lnTo>
                    <a:pt x="188683" y="34289"/>
                  </a:lnTo>
                  <a:lnTo>
                    <a:pt x="187883" y="33019"/>
                  </a:lnTo>
                  <a:close/>
                </a:path>
                <a:path w="530860" h="424179">
                  <a:moveTo>
                    <a:pt x="223393" y="11429"/>
                  </a:moveTo>
                  <a:lnTo>
                    <a:pt x="214388" y="11429"/>
                  </a:lnTo>
                  <a:lnTo>
                    <a:pt x="219887" y="16509"/>
                  </a:lnTo>
                  <a:lnTo>
                    <a:pt x="227876" y="16509"/>
                  </a:lnTo>
                  <a:lnTo>
                    <a:pt x="227876" y="21589"/>
                  </a:lnTo>
                  <a:lnTo>
                    <a:pt x="228879" y="21589"/>
                  </a:lnTo>
                  <a:lnTo>
                    <a:pt x="232384" y="25400"/>
                  </a:lnTo>
                  <a:lnTo>
                    <a:pt x="225221" y="27939"/>
                  </a:lnTo>
                  <a:lnTo>
                    <a:pt x="225221" y="33019"/>
                  </a:lnTo>
                  <a:lnTo>
                    <a:pt x="226009" y="40639"/>
                  </a:lnTo>
                  <a:lnTo>
                    <a:pt x="228981" y="39369"/>
                  </a:lnTo>
                  <a:lnTo>
                    <a:pt x="253748" y="39369"/>
                  </a:lnTo>
                  <a:lnTo>
                    <a:pt x="254914" y="38100"/>
                  </a:lnTo>
                  <a:lnTo>
                    <a:pt x="265252" y="34289"/>
                  </a:lnTo>
                  <a:lnTo>
                    <a:pt x="269367" y="30479"/>
                  </a:lnTo>
                  <a:lnTo>
                    <a:pt x="280365" y="30479"/>
                  </a:lnTo>
                  <a:lnTo>
                    <a:pt x="286359" y="22859"/>
                  </a:lnTo>
                  <a:lnTo>
                    <a:pt x="300151" y="22859"/>
                  </a:lnTo>
                  <a:lnTo>
                    <a:pt x="302361" y="17779"/>
                  </a:lnTo>
                  <a:lnTo>
                    <a:pt x="310845" y="13969"/>
                  </a:lnTo>
                  <a:lnTo>
                    <a:pt x="312182" y="12700"/>
                  </a:lnTo>
                  <a:lnTo>
                    <a:pt x="224891" y="12700"/>
                  </a:lnTo>
                  <a:lnTo>
                    <a:pt x="223393" y="11429"/>
                  </a:lnTo>
                  <a:close/>
                </a:path>
                <a:path w="530860" h="424179">
                  <a:moveTo>
                    <a:pt x="417195" y="38100"/>
                  </a:moveTo>
                  <a:lnTo>
                    <a:pt x="402031" y="38100"/>
                  </a:lnTo>
                  <a:lnTo>
                    <a:pt x="405549" y="39369"/>
                  </a:lnTo>
                  <a:lnTo>
                    <a:pt x="411911" y="39369"/>
                  </a:lnTo>
                  <a:lnTo>
                    <a:pt x="413359" y="40639"/>
                  </a:lnTo>
                  <a:lnTo>
                    <a:pt x="414820" y="40639"/>
                  </a:lnTo>
                  <a:lnTo>
                    <a:pt x="417195" y="38100"/>
                  </a:lnTo>
                  <a:close/>
                </a:path>
                <a:path w="530860" h="424179">
                  <a:moveTo>
                    <a:pt x="425754" y="35559"/>
                  </a:moveTo>
                  <a:lnTo>
                    <a:pt x="421627" y="35559"/>
                  </a:lnTo>
                  <a:lnTo>
                    <a:pt x="423468" y="38100"/>
                  </a:lnTo>
                  <a:lnTo>
                    <a:pt x="424954" y="40639"/>
                  </a:lnTo>
                  <a:lnTo>
                    <a:pt x="432206" y="40639"/>
                  </a:lnTo>
                  <a:lnTo>
                    <a:pt x="427824" y="39369"/>
                  </a:lnTo>
                  <a:lnTo>
                    <a:pt x="425754" y="35559"/>
                  </a:lnTo>
                  <a:close/>
                </a:path>
                <a:path w="530860" h="424179">
                  <a:moveTo>
                    <a:pt x="160324" y="20319"/>
                  </a:moveTo>
                  <a:lnTo>
                    <a:pt x="155676" y="20319"/>
                  </a:lnTo>
                  <a:lnTo>
                    <a:pt x="150177" y="24129"/>
                  </a:lnTo>
                  <a:lnTo>
                    <a:pt x="154012" y="25400"/>
                  </a:lnTo>
                  <a:lnTo>
                    <a:pt x="172034" y="25400"/>
                  </a:lnTo>
                  <a:lnTo>
                    <a:pt x="176390" y="26669"/>
                  </a:lnTo>
                  <a:lnTo>
                    <a:pt x="181597" y="27939"/>
                  </a:lnTo>
                  <a:lnTo>
                    <a:pt x="175310" y="30479"/>
                  </a:lnTo>
                  <a:lnTo>
                    <a:pt x="169824" y="33019"/>
                  </a:lnTo>
                  <a:lnTo>
                    <a:pt x="191147" y="33019"/>
                  </a:lnTo>
                  <a:lnTo>
                    <a:pt x="193890" y="34289"/>
                  </a:lnTo>
                  <a:lnTo>
                    <a:pt x="196075" y="35559"/>
                  </a:lnTo>
                  <a:lnTo>
                    <a:pt x="200710" y="33019"/>
                  </a:lnTo>
                  <a:lnTo>
                    <a:pt x="207543" y="30479"/>
                  </a:lnTo>
                  <a:lnTo>
                    <a:pt x="199072" y="27939"/>
                  </a:lnTo>
                  <a:lnTo>
                    <a:pt x="196342" y="25400"/>
                  </a:lnTo>
                  <a:lnTo>
                    <a:pt x="197154" y="24129"/>
                  </a:lnTo>
                  <a:lnTo>
                    <a:pt x="192246" y="22859"/>
                  </a:lnTo>
                  <a:lnTo>
                    <a:pt x="158953" y="22859"/>
                  </a:lnTo>
                  <a:lnTo>
                    <a:pt x="160324" y="20319"/>
                  </a:lnTo>
                  <a:close/>
                </a:path>
                <a:path w="530860" h="424179">
                  <a:moveTo>
                    <a:pt x="147853" y="15239"/>
                  </a:moveTo>
                  <a:lnTo>
                    <a:pt x="142671" y="20319"/>
                  </a:lnTo>
                  <a:lnTo>
                    <a:pt x="132283" y="26669"/>
                  </a:lnTo>
                  <a:lnTo>
                    <a:pt x="135013" y="29209"/>
                  </a:lnTo>
                  <a:lnTo>
                    <a:pt x="133172" y="30479"/>
                  </a:lnTo>
                  <a:lnTo>
                    <a:pt x="130721" y="31750"/>
                  </a:lnTo>
                  <a:lnTo>
                    <a:pt x="161607" y="31750"/>
                  </a:lnTo>
                  <a:lnTo>
                    <a:pt x="162064" y="30479"/>
                  </a:lnTo>
                  <a:lnTo>
                    <a:pt x="145237" y="30479"/>
                  </a:lnTo>
                  <a:lnTo>
                    <a:pt x="144018" y="29209"/>
                  </a:lnTo>
                  <a:lnTo>
                    <a:pt x="142506" y="27939"/>
                  </a:lnTo>
                  <a:lnTo>
                    <a:pt x="140855" y="27939"/>
                  </a:lnTo>
                  <a:lnTo>
                    <a:pt x="140855" y="26669"/>
                  </a:lnTo>
                  <a:lnTo>
                    <a:pt x="143852" y="24129"/>
                  </a:lnTo>
                  <a:lnTo>
                    <a:pt x="147764" y="21589"/>
                  </a:lnTo>
                  <a:lnTo>
                    <a:pt x="149123" y="19050"/>
                  </a:lnTo>
                  <a:lnTo>
                    <a:pt x="150228" y="17779"/>
                  </a:lnTo>
                  <a:lnTo>
                    <a:pt x="151041" y="16509"/>
                  </a:lnTo>
                  <a:lnTo>
                    <a:pt x="160680" y="16509"/>
                  </a:lnTo>
                  <a:lnTo>
                    <a:pt x="147853" y="15239"/>
                  </a:lnTo>
                  <a:close/>
                </a:path>
                <a:path w="530860" h="424179">
                  <a:moveTo>
                    <a:pt x="162979" y="27939"/>
                  </a:moveTo>
                  <a:lnTo>
                    <a:pt x="154241" y="27939"/>
                  </a:lnTo>
                  <a:lnTo>
                    <a:pt x="150964" y="30479"/>
                  </a:lnTo>
                  <a:lnTo>
                    <a:pt x="162064" y="30479"/>
                  </a:lnTo>
                  <a:lnTo>
                    <a:pt x="162979" y="27939"/>
                  </a:lnTo>
                  <a:close/>
                </a:path>
                <a:path w="530860" h="424179">
                  <a:moveTo>
                    <a:pt x="172034" y="25400"/>
                  </a:moveTo>
                  <a:lnTo>
                    <a:pt x="163017" y="25400"/>
                  </a:lnTo>
                  <a:lnTo>
                    <a:pt x="167932" y="26669"/>
                  </a:lnTo>
                  <a:lnTo>
                    <a:pt x="172034" y="25400"/>
                  </a:lnTo>
                  <a:close/>
                </a:path>
                <a:path w="530860" h="424179">
                  <a:moveTo>
                    <a:pt x="173177" y="20319"/>
                  </a:moveTo>
                  <a:lnTo>
                    <a:pt x="163334" y="20319"/>
                  </a:lnTo>
                  <a:lnTo>
                    <a:pt x="158953" y="22859"/>
                  </a:lnTo>
                  <a:lnTo>
                    <a:pt x="192246" y="22859"/>
                  </a:lnTo>
                  <a:lnTo>
                    <a:pt x="187337" y="21589"/>
                  </a:lnTo>
                  <a:lnTo>
                    <a:pt x="176428" y="21589"/>
                  </a:lnTo>
                  <a:lnTo>
                    <a:pt x="173177" y="20319"/>
                  </a:lnTo>
                  <a:close/>
                </a:path>
                <a:path w="530860" h="424179">
                  <a:moveTo>
                    <a:pt x="179679" y="17779"/>
                  </a:moveTo>
                  <a:lnTo>
                    <a:pt x="174256" y="17779"/>
                  </a:lnTo>
                  <a:lnTo>
                    <a:pt x="177253" y="19050"/>
                  </a:lnTo>
                  <a:lnTo>
                    <a:pt x="176428" y="21589"/>
                  </a:lnTo>
                  <a:lnTo>
                    <a:pt x="187337" y="21589"/>
                  </a:lnTo>
                  <a:lnTo>
                    <a:pt x="179679" y="17779"/>
                  </a:lnTo>
                  <a:close/>
                </a:path>
                <a:path w="530860" h="424179">
                  <a:moveTo>
                    <a:pt x="177838" y="16509"/>
                  </a:moveTo>
                  <a:lnTo>
                    <a:pt x="151041" y="16509"/>
                  </a:lnTo>
                  <a:lnTo>
                    <a:pt x="158953" y="19050"/>
                  </a:lnTo>
                  <a:lnTo>
                    <a:pt x="164947" y="17779"/>
                  </a:lnTo>
                  <a:lnTo>
                    <a:pt x="179679" y="17779"/>
                  </a:lnTo>
                  <a:lnTo>
                    <a:pt x="177838" y="16509"/>
                  </a:lnTo>
                  <a:close/>
                </a:path>
                <a:path w="530860" h="424179">
                  <a:moveTo>
                    <a:pt x="200918" y="12700"/>
                  </a:moveTo>
                  <a:lnTo>
                    <a:pt x="171005" y="12700"/>
                  </a:lnTo>
                  <a:lnTo>
                    <a:pt x="166928" y="13969"/>
                  </a:lnTo>
                  <a:lnTo>
                    <a:pt x="165277" y="15239"/>
                  </a:lnTo>
                  <a:lnTo>
                    <a:pt x="168008" y="16509"/>
                  </a:lnTo>
                  <a:lnTo>
                    <a:pt x="171335" y="16509"/>
                  </a:lnTo>
                  <a:lnTo>
                    <a:pt x="176517" y="13969"/>
                  </a:lnTo>
                  <a:lnTo>
                    <a:pt x="195910" y="13969"/>
                  </a:lnTo>
                  <a:lnTo>
                    <a:pt x="200918" y="12700"/>
                  </a:lnTo>
                  <a:close/>
                </a:path>
                <a:path w="530860" h="424179">
                  <a:moveTo>
                    <a:pt x="195910" y="13969"/>
                  </a:moveTo>
                  <a:lnTo>
                    <a:pt x="176517" y="13969"/>
                  </a:lnTo>
                  <a:lnTo>
                    <a:pt x="189344" y="15239"/>
                  </a:lnTo>
                  <a:lnTo>
                    <a:pt x="195910" y="13969"/>
                  </a:lnTo>
                  <a:close/>
                </a:path>
                <a:path w="530860" h="424179">
                  <a:moveTo>
                    <a:pt x="172110" y="7619"/>
                  </a:moveTo>
                  <a:lnTo>
                    <a:pt x="166370" y="8889"/>
                  </a:lnTo>
                  <a:lnTo>
                    <a:pt x="159270" y="12700"/>
                  </a:lnTo>
                  <a:lnTo>
                    <a:pt x="162547" y="13969"/>
                  </a:lnTo>
                  <a:lnTo>
                    <a:pt x="167195" y="12700"/>
                  </a:lnTo>
                  <a:lnTo>
                    <a:pt x="200918" y="12700"/>
                  </a:lnTo>
                  <a:lnTo>
                    <a:pt x="205926" y="11429"/>
                  </a:lnTo>
                  <a:lnTo>
                    <a:pt x="172377" y="11429"/>
                  </a:lnTo>
                  <a:lnTo>
                    <a:pt x="176745" y="8889"/>
                  </a:lnTo>
                  <a:lnTo>
                    <a:pt x="172110" y="7619"/>
                  </a:lnTo>
                  <a:close/>
                </a:path>
                <a:path w="530860" h="424179">
                  <a:moveTo>
                    <a:pt x="251383" y="0"/>
                  </a:moveTo>
                  <a:lnTo>
                    <a:pt x="235978" y="6350"/>
                  </a:lnTo>
                  <a:lnTo>
                    <a:pt x="224891" y="12700"/>
                  </a:lnTo>
                  <a:lnTo>
                    <a:pt x="312182" y="12700"/>
                  </a:lnTo>
                  <a:lnTo>
                    <a:pt x="314858" y="10159"/>
                  </a:lnTo>
                  <a:lnTo>
                    <a:pt x="310845" y="5079"/>
                  </a:lnTo>
                  <a:lnTo>
                    <a:pt x="276364" y="5079"/>
                  </a:lnTo>
                  <a:lnTo>
                    <a:pt x="251383" y="0"/>
                  </a:lnTo>
                  <a:close/>
                </a:path>
                <a:path w="530860" h="424179">
                  <a:moveTo>
                    <a:pt x="219875" y="5079"/>
                  </a:moveTo>
                  <a:lnTo>
                    <a:pt x="213855" y="6350"/>
                  </a:lnTo>
                  <a:lnTo>
                    <a:pt x="185165" y="6350"/>
                  </a:lnTo>
                  <a:lnTo>
                    <a:pt x="179184" y="7619"/>
                  </a:lnTo>
                  <a:lnTo>
                    <a:pt x="184670" y="8889"/>
                  </a:lnTo>
                  <a:lnTo>
                    <a:pt x="181394" y="11429"/>
                  </a:lnTo>
                  <a:lnTo>
                    <a:pt x="205926" y="11429"/>
                  </a:lnTo>
                  <a:lnTo>
                    <a:pt x="210934" y="10159"/>
                  </a:lnTo>
                  <a:lnTo>
                    <a:pt x="221018" y="8889"/>
                  </a:lnTo>
                  <a:lnTo>
                    <a:pt x="228345" y="6350"/>
                  </a:lnTo>
                  <a:lnTo>
                    <a:pt x="219875" y="5079"/>
                  </a:lnTo>
                  <a:close/>
                </a:path>
                <a:path w="530860" h="424179">
                  <a:moveTo>
                    <a:pt x="293560" y="2539"/>
                  </a:moveTo>
                  <a:lnTo>
                    <a:pt x="276364" y="5079"/>
                  </a:lnTo>
                  <a:lnTo>
                    <a:pt x="310845" y="5079"/>
                  </a:lnTo>
                  <a:lnTo>
                    <a:pt x="293560" y="2539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8618" y="4343400"/>
              <a:ext cx="543560" cy="375920"/>
            </a:xfrm>
            <a:custGeom>
              <a:avLst/>
              <a:gdLst/>
              <a:ahLst/>
              <a:cxnLst/>
              <a:rect l="l" t="t" r="r" b="b"/>
              <a:pathLst>
                <a:path w="543560" h="375920">
                  <a:moveTo>
                    <a:pt x="38647" y="0"/>
                  </a:moveTo>
                  <a:lnTo>
                    <a:pt x="17114" y="40595"/>
                  </a:lnTo>
                  <a:lnTo>
                    <a:pt x="4323" y="82769"/>
                  </a:lnTo>
                  <a:lnTo>
                    <a:pt x="0" y="125558"/>
                  </a:lnTo>
                  <a:lnTo>
                    <a:pt x="3866" y="167998"/>
                  </a:lnTo>
                  <a:lnTo>
                    <a:pt x="15648" y="209126"/>
                  </a:lnTo>
                  <a:lnTo>
                    <a:pt x="35068" y="247978"/>
                  </a:lnTo>
                  <a:lnTo>
                    <a:pt x="61851" y="283589"/>
                  </a:lnTo>
                  <a:lnTo>
                    <a:pt x="95720" y="314996"/>
                  </a:lnTo>
                  <a:lnTo>
                    <a:pt x="136399" y="341236"/>
                  </a:lnTo>
                  <a:lnTo>
                    <a:pt x="181629" y="360560"/>
                  </a:lnTo>
                  <a:lnTo>
                    <a:pt x="228617" y="372038"/>
                  </a:lnTo>
                  <a:lnTo>
                    <a:pt x="276289" y="375917"/>
                  </a:lnTo>
                  <a:lnTo>
                    <a:pt x="323572" y="372445"/>
                  </a:lnTo>
                  <a:lnTo>
                    <a:pt x="369392" y="361870"/>
                  </a:lnTo>
                  <a:lnTo>
                    <a:pt x="412676" y="344439"/>
                  </a:lnTo>
                  <a:lnTo>
                    <a:pt x="452350" y="320401"/>
                  </a:lnTo>
                  <a:lnTo>
                    <a:pt x="487341" y="290002"/>
                  </a:lnTo>
                  <a:lnTo>
                    <a:pt x="516574" y="253492"/>
                  </a:lnTo>
                  <a:lnTo>
                    <a:pt x="538236" y="212449"/>
                  </a:lnTo>
                  <a:lnTo>
                    <a:pt x="543561" y="198056"/>
                  </a:lnTo>
                  <a:lnTo>
                    <a:pt x="515348" y="233473"/>
                  </a:lnTo>
                  <a:lnTo>
                    <a:pt x="481241" y="263521"/>
                  </a:lnTo>
                  <a:lnTo>
                    <a:pt x="442176" y="287721"/>
                  </a:lnTo>
                  <a:lnTo>
                    <a:pt x="399088" y="305595"/>
                  </a:lnTo>
                  <a:lnTo>
                    <a:pt x="352913" y="316663"/>
                  </a:lnTo>
                  <a:lnTo>
                    <a:pt x="304585" y="320446"/>
                  </a:lnTo>
                  <a:lnTo>
                    <a:pt x="254673" y="316401"/>
                  </a:lnTo>
                  <a:lnTo>
                    <a:pt x="207701" y="304795"/>
                  </a:lnTo>
                  <a:lnTo>
                    <a:pt x="164454" y="286333"/>
                  </a:lnTo>
                  <a:lnTo>
                    <a:pt x="125715" y="261719"/>
                  </a:lnTo>
                  <a:lnTo>
                    <a:pt x="92269" y="231658"/>
                  </a:lnTo>
                  <a:lnTo>
                    <a:pt x="64898" y="196854"/>
                  </a:lnTo>
                  <a:lnTo>
                    <a:pt x="44387" y="158012"/>
                  </a:lnTo>
                  <a:lnTo>
                    <a:pt x="31519" y="115836"/>
                  </a:lnTo>
                  <a:lnTo>
                    <a:pt x="27078" y="71031"/>
                  </a:lnTo>
                  <a:lnTo>
                    <a:pt x="27814" y="53026"/>
                  </a:lnTo>
                  <a:lnTo>
                    <a:pt x="29996" y="35139"/>
                  </a:lnTo>
                  <a:lnTo>
                    <a:pt x="33611" y="17440"/>
                  </a:lnTo>
                  <a:lnTo>
                    <a:pt x="38647" y="0"/>
                  </a:lnTo>
                  <a:close/>
                </a:path>
              </a:pathLst>
            </a:custGeom>
            <a:solidFill>
              <a:srgbClr val="000000">
                <a:alpha val="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6220" y="4855171"/>
              <a:ext cx="138518" cy="1892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62940" y="4803140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1823" y="0"/>
                  </a:moveTo>
                  <a:lnTo>
                    <a:pt x="3416" y="0"/>
                  </a:lnTo>
                  <a:lnTo>
                    <a:pt x="0" y="1701"/>
                  </a:lnTo>
                  <a:lnTo>
                    <a:pt x="0" y="5918"/>
                  </a:lnTo>
                  <a:lnTo>
                    <a:pt x="3416" y="7620"/>
                  </a:lnTo>
                  <a:lnTo>
                    <a:pt x="11823" y="7620"/>
                  </a:lnTo>
                  <a:lnTo>
                    <a:pt x="15239" y="5918"/>
                  </a:lnTo>
                  <a:lnTo>
                    <a:pt x="15239" y="1701"/>
                  </a:lnTo>
                  <a:close/>
                </a:path>
              </a:pathLst>
            </a:custGeom>
            <a:solidFill>
              <a:srgbClr val="D4D5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21359" y="4848859"/>
              <a:ext cx="347980" cy="180340"/>
            </a:xfrm>
            <a:custGeom>
              <a:avLst/>
              <a:gdLst/>
              <a:ahLst/>
              <a:cxnLst/>
              <a:rect l="l" t="t" r="r" b="b"/>
              <a:pathLst>
                <a:path w="347980" h="180339">
                  <a:moveTo>
                    <a:pt x="2781" y="0"/>
                  </a:moveTo>
                  <a:lnTo>
                    <a:pt x="0" y="1447"/>
                  </a:lnTo>
                  <a:lnTo>
                    <a:pt x="345186" y="180339"/>
                  </a:lnTo>
                  <a:lnTo>
                    <a:pt x="347980" y="178885"/>
                  </a:lnTo>
                  <a:lnTo>
                    <a:pt x="2781" y="12"/>
                  </a:lnTo>
                  <a:close/>
                </a:path>
              </a:pathLst>
            </a:custGeom>
            <a:solidFill>
              <a:srgbClr val="D5D7E4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80439" y="4877143"/>
              <a:ext cx="124459" cy="1749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0" y="0"/>
              <a:ext cx="1658620" cy="5143500"/>
            </a:xfrm>
            <a:custGeom>
              <a:avLst/>
              <a:gdLst/>
              <a:ahLst/>
              <a:cxnLst/>
              <a:rect l="l" t="t" r="r" b="b"/>
              <a:pathLst>
                <a:path w="1658620" h="5143500">
                  <a:moveTo>
                    <a:pt x="0" y="5143497"/>
                  </a:moveTo>
                  <a:lnTo>
                    <a:pt x="1658620" y="5143497"/>
                  </a:lnTo>
                  <a:lnTo>
                    <a:pt x="1658620" y="0"/>
                  </a:lnTo>
                  <a:lnTo>
                    <a:pt x="0" y="0"/>
                  </a:lnTo>
                  <a:lnTo>
                    <a:pt x="0" y="5143497"/>
                  </a:lnTo>
                  <a:close/>
                </a:path>
              </a:pathLst>
            </a:custGeom>
            <a:solidFill>
              <a:srgbClr val="7CD2F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01320" y="641350"/>
            <a:ext cx="109093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Tujuan </a:t>
            </a:r>
            <a:r>
              <a:rPr dirty="0" sz="1600" spc="-10">
                <a:latin typeface="Arial"/>
                <a:cs typeface="Arial"/>
              </a:rPr>
              <a:t>dan  </a:t>
            </a:r>
            <a:r>
              <a:rPr dirty="0" sz="1600" spc="-5">
                <a:latin typeface="Arial"/>
                <a:cs typeface="Arial"/>
              </a:rPr>
              <a:t>Target  </a:t>
            </a:r>
            <a:r>
              <a:rPr dirty="0" sz="1600" spc="-10">
                <a:latin typeface="Arial"/>
                <a:cs typeface="Arial"/>
              </a:rPr>
              <a:t>P</a:t>
            </a:r>
            <a:r>
              <a:rPr dirty="0" sz="1600" spc="-15">
                <a:latin typeface="Arial"/>
                <a:cs typeface="Arial"/>
              </a:rPr>
              <a:t>en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15">
                <a:latin typeface="Arial"/>
                <a:cs typeface="Arial"/>
              </a:rPr>
              <a:t>pa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n  </a:t>
            </a:r>
            <a:r>
              <a:rPr dirty="0" sz="1600" spc="-10">
                <a:latin typeface="Arial"/>
                <a:cs typeface="Arial"/>
              </a:rPr>
              <a:t>Projek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68159" y="0"/>
            <a:ext cx="2275840" cy="5141595"/>
            <a:chOff x="6868159" y="0"/>
            <a:chExt cx="2275840" cy="5141595"/>
          </a:xfrm>
        </p:grpSpPr>
        <p:sp>
          <p:nvSpPr>
            <p:cNvPr id="22" name="object 22"/>
            <p:cNvSpPr/>
            <p:nvPr/>
          </p:nvSpPr>
          <p:spPr>
            <a:xfrm>
              <a:off x="6870699" y="4813305"/>
              <a:ext cx="2271013" cy="3279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868159" y="0"/>
              <a:ext cx="2275840" cy="48592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964679" y="71119"/>
              <a:ext cx="2085594" cy="47500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916419" y="15240"/>
              <a:ext cx="2189480" cy="4770120"/>
            </a:xfrm>
            <a:custGeom>
              <a:avLst/>
              <a:gdLst/>
              <a:ahLst/>
              <a:cxnLst/>
              <a:rect l="l" t="t" r="r" b="b"/>
              <a:pathLst>
                <a:path w="2189479" h="4770120">
                  <a:moveTo>
                    <a:pt x="1824608" y="0"/>
                  </a:moveTo>
                  <a:lnTo>
                    <a:pt x="364871" y="0"/>
                  </a:lnTo>
                  <a:lnTo>
                    <a:pt x="315352" y="3330"/>
                  </a:lnTo>
                  <a:lnTo>
                    <a:pt x="267861" y="13031"/>
                  </a:lnTo>
                  <a:lnTo>
                    <a:pt x="222831" y="28668"/>
                  </a:lnTo>
                  <a:lnTo>
                    <a:pt x="180697" y="49807"/>
                  </a:lnTo>
                  <a:lnTo>
                    <a:pt x="141893" y="76014"/>
                  </a:lnTo>
                  <a:lnTo>
                    <a:pt x="106854" y="106854"/>
                  </a:lnTo>
                  <a:lnTo>
                    <a:pt x="76014" y="141893"/>
                  </a:lnTo>
                  <a:lnTo>
                    <a:pt x="49807" y="180697"/>
                  </a:lnTo>
                  <a:lnTo>
                    <a:pt x="28668" y="222831"/>
                  </a:lnTo>
                  <a:lnTo>
                    <a:pt x="13031" y="267861"/>
                  </a:lnTo>
                  <a:lnTo>
                    <a:pt x="3330" y="315352"/>
                  </a:lnTo>
                  <a:lnTo>
                    <a:pt x="0" y="364871"/>
                  </a:lnTo>
                  <a:lnTo>
                    <a:pt x="0" y="4405198"/>
                  </a:lnTo>
                  <a:lnTo>
                    <a:pt x="3330" y="4454714"/>
                  </a:lnTo>
                  <a:lnTo>
                    <a:pt x="13031" y="4502207"/>
                  </a:lnTo>
                  <a:lnTo>
                    <a:pt x="28668" y="4547240"/>
                  </a:lnTo>
                  <a:lnTo>
                    <a:pt x="49807" y="4589379"/>
                  </a:lnTo>
                  <a:lnTo>
                    <a:pt x="76014" y="4628189"/>
                  </a:lnTo>
                  <a:lnTo>
                    <a:pt x="106854" y="4663235"/>
                  </a:lnTo>
                  <a:lnTo>
                    <a:pt x="141893" y="4694082"/>
                  </a:lnTo>
                  <a:lnTo>
                    <a:pt x="180697" y="4720296"/>
                  </a:lnTo>
                  <a:lnTo>
                    <a:pt x="222831" y="4741442"/>
                  </a:lnTo>
                  <a:lnTo>
                    <a:pt x="267861" y="4757084"/>
                  </a:lnTo>
                  <a:lnTo>
                    <a:pt x="315352" y="4766788"/>
                  </a:lnTo>
                  <a:lnTo>
                    <a:pt x="364871" y="4770120"/>
                  </a:lnTo>
                  <a:lnTo>
                    <a:pt x="1824608" y="4770120"/>
                  </a:lnTo>
                  <a:lnTo>
                    <a:pt x="1874127" y="4766788"/>
                  </a:lnTo>
                  <a:lnTo>
                    <a:pt x="1921618" y="4757084"/>
                  </a:lnTo>
                  <a:lnTo>
                    <a:pt x="1966648" y="4741442"/>
                  </a:lnTo>
                  <a:lnTo>
                    <a:pt x="2008782" y="4720296"/>
                  </a:lnTo>
                  <a:lnTo>
                    <a:pt x="2047586" y="4694082"/>
                  </a:lnTo>
                  <a:lnTo>
                    <a:pt x="2082625" y="4663235"/>
                  </a:lnTo>
                  <a:lnTo>
                    <a:pt x="2113465" y="4628189"/>
                  </a:lnTo>
                  <a:lnTo>
                    <a:pt x="2139672" y="4589379"/>
                  </a:lnTo>
                  <a:lnTo>
                    <a:pt x="2160811" y="4547240"/>
                  </a:lnTo>
                  <a:lnTo>
                    <a:pt x="2176448" y="4502207"/>
                  </a:lnTo>
                  <a:lnTo>
                    <a:pt x="2186149" y="4454714"/>
                  </a:lnTo>
                  <a:lnTo>
                    <a:pt x="2189479" y="4405198"/>
                  </a:lnTo>
                  <a:lnTo>
                    <a:pt x="2189479" y="364871"/>
                  </a:lnTo>
                  <a:lnTo>
                    <a:pt x="2186149" y="315352"/>
                  </a:lnTo>
                  <a:lnTo>
                    <a:pt x="2176448" y="267861"/>
                  </a:lnTo>
                  <a:lnTo>
                    <a:pt x="2160811" y="222831"/>
                  </a:lnTo>
                  <a:lnTo>
                    <a:pt x="2139672" y="180697"/>
                  </a:lnTo>
                  <a:lnTo>
                    <a:pt x="2113465" y="141893"/>
                  </a:lnTo>
                  <a:lnTo>
                    <a:pt x="2082625" y="106854"/>
                  </a:lnTo>
                  <a:lnTo>
                    <a:pt x="2047586" y="76014"/>
                  </a:lnTo>
                  <a:lnTo>
                    <a:pt x="2008782" y="49807"/>
                  </a:lnTo>
                  <a:lnTo>
                    <a:pt x="1966648" y="28668"/>
                  </a:lnTo>
                  <a:lnTo>
                    <a:pt x="1921618" y="13031"/>
                  </a:lnTo>
                  <a:lnTo>
                    <a:pt x="1874127" y="3330"/>
                  </a:lnTo>
                  <a:lnTo>
                    <a:pt x="1824608" y="0"/>
                  </a:lnTo>
                  <a:close/>
                </a:path>
              </a:pathLst>
            </a:custGeom>
            <a:solidFill>
              <a:srgbClr val="FFB8B8">
                <a:alpha val="6470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185659" y="121348"/>
            <a:ext cx="1655445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solidFill>
                  <a:srgbClr val="393E50"/>
                </a:solidFill>
              </a:rPr>
              <a:t>Hal </a:t>
            </a:r>
            <a:r>
              <a:rPr dirty="0" sz="1400" spc="-50">
                <a:solidFill>
                  <a:srgbClr val="393E50"/>
                </a:solidFill>
              </a:rPr>
              <a:t>yang </a:t>
            </a:r>
            <a:r>
              <a:rPr dirty="0" sz="1400" spc="-15">
                <a:solidFill>
                  <a:srgbClr val="393E50"/>
                </a:solidFill>
              </a:rPr>
              <a:t>perlu  </a:t>
            </a:r>
            <a:r>
              <a:rPr dirty="0" sz="1400" spc="-25">
                <a:solidFill>
                  <a:srgbClr val="393E50"/>
                </a:solidFill>
              </a:rPr>
              <a:t>diperhatikan </a:t>
            </a:r>
            <a:r>
              <a:rPr dirty="0" sz="1400" spc="-50">
                <a:solidFill>
                  <a:srgbClr val="393E50"/>
                </a:solidFill>
              </a:rPr>
              <a:t>sebelum  </a:t>
            </a:r>
            <a:r>
              <a:rPr dirty="0" sz="1400" spc="-45">
                <a:solidFill>
                  <a:srgbClr val="393E50"/>
                </a:solidFill>
              </a:rPr>
              <a:t>memulai</a:t>
            </a:r>
            <a:r>
              <a:rPr dirty="0" sz="1400">
                <a:solidFill>
                  <a:srgbClr val="393E50"/>
                </a:solidFill>
              </a:rPr>
              <a:t> </a:t>
            </a:r>
            <a:r>
              <a:rPr dirty="0" sz="1400" spc="-15">
                <a:solidFill>
                  <a:srgbClr val="393E50"/>
                </a:solidFill>
              </a:rPr>
              <a:t>projek</a:t>
            </a:r>
            <a:endParaRPr sz="1400"/>
          </a:p>
        </p:txBody>
      </p:sp>
      <p:sp>
        <p:nvSpPr>
          <p:cNvPr id="27" name="object 27"/>
          <p:cNvSpPr txBox="1"/>
          <p:nvPr/>
        </p:nvSpPr>
        <p:spPr>
          <a:xfrm>
            <a:off x="7104380" y="975740"/>
            <a:ext cx="177546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5080" indent="-287020">
              <a:lnSpc>
                <a:spcPct val="100000"/>
              </a:lnSpc>
              <a:spcBef>
                <a:spcPts val="100"/>
              </a:spcBef>
            </a:pPr>
            <a:r>
              <a:rPr dirty="0" sz="1200" spc="640">
                <a:latin typeface="DejaVu Sans"/>
                <a:cs typeface="DejaVu Sans"/>
              </a:rPr>
              <a:t>✔ </a:t>
            </a:r>
            <a:r>
              <a:rPr dirty="0" sz="1200" spc="-40">
                <a:solidFill>
                  <a:srgbClr val="393E50"/>
                </a:solidFill>
                <a:latin typeface="Arial"/>
                <a:cs typeface="Arial"/>
              </a:rPr>
              <a:t>Komitmen </a:t>
            </a:r>
            <a:r>
              <a:rPr dirty="0" sz="1200" spc="-35">
                <a:solidFill>
                  <a:srgbClr val="393E50"/>
                </a:solidFill>
                <a:latin typeface="Arial"/>
                <a:cs typeface="Arial"/>
              </a:rPr>
              <a:t>seluruh  warga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sekolah </a:t>
            </a:r>
            <a:r>
              <a:rPr dirty="0" sz="1200" spc="-15">
                <a:solidFill>
                  <a:srgbClr val="393E50"/>
                </a:solidFill>
                <a:latin typeface="Arial"/>
                <a:cs typeface="Arial"/>
              </a:rPr>
              <a:t>untuk 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menjalankan aksi yang  </a:t>
            </a: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telah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disepakati  </a:t>
            </a:r>
            <a:r>
              <a:rPr dirty="0" sz="1200" spc="-55">
                <a:solidFill>
                  <a:srgbClr val="393E50"/>
                </a:solidFill>
                <a:latin typeface="Arial"/>
                <a:cs typeface="Arial"/>
              </a:rPr>
              <a:t>bersama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04380" y="2073275"/>
            <a:ext cx="16002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5080" indent="-287020">
              <a:lnSpc>
                <a:spcPct val="100000"/>
              </a:lnSpc>
              <a:spcBef>
                <a:spcPts val="100"/>
              </a:spcBef>
            </a:pPr>
            <a:r>
              <a:rPr dirty="0" sz="1200" spc="640">
                <a:latin typeface="DejaVu Sans"/>
                <a:cs typeface="DejaVu Sans"/>
              </a:rPr>
              <a:t>✔ </a:t>
            </a:r>
            <a:r>
              <a:rPr dirty="0" sz="1200" spc="-65">
                <a:solidFill>
                  <a:srgbClr val="393E50"/>
                </a:solidFill>
                <a:latin typeface="Arial"/>
                <a:cs typeface="Arial"/>
              </a:rPr>
              <a:t>Perencanaan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yang  </a:t>
            </a:r>
            <a:r>
              <a:rPr dirty="0" sz="1200" spc="-40">
                <a:solidFill>
                  <a:srgbClr val="393E50"/>
                </a:solidFill>
                <a:latin typeface="Arial"/>
                <a:cs typeface="Arial"/>
              </a:rPr>
              <a:t>matang </a:t>
            </a:r>
            <a:r>
              <a:rPr dirty="0" sz="1200" spc="-15">
                <a:solidFill>
                  <a:srgbClr val="393E50"/>
                </a:solidFill>
                <a:latin typeface="Arial"/>
                <a:cs typeface="Arial"/>
              </a:rPr>
              <a:t>untuk 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melakukan </a:t>
            </a: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kegiatan 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aksi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04380" y="2988310"/>
            <a:ext cx="173164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5080" indent="-287020">
              <a:lnSpc>
                <a:spcPct val="100000"/>
              </a:lnSpc>
              <a:spcBef>
                <a:spcPts val="100"/>
              </a:spcBef>
            </a:pPr>
            <a:r>
              <a:rPr dirty="0" sz="1200" spc="640">
                <a:latin typeface="DejaVu Sans"/>
                <a:cs typeface="DejaVu Sans"/>
              </a:rPr>
              <a:t>✔ </a:t>
            </a:r>
            <a:r>
              <a:rPr dirty="0" sz="1200" spc="-40">
                <a:solidFill>
                  <a:srgbClr val="393E50"/>
                </a:solidFill>
                <a:latin typeface="Arial"/>
                <a:cs typeface="Arial"/>
              </a:rPr>
              <a:t>Komitmen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pimpinan 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sekolah </a:t>
            </a:r>
            <a:r>
              <a:rPr dirty="0" sz="1200" spc="-15">
                <a:solidFill>
                  <a:srgbClr val="393E50"/>
                </a:solidFill>
                <a:latin typeface="Arial"/>
                <a:cs typeface="Arial"/>
              </a:rPr>
              <a:t>untuk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menindaklanjuti  </a:t>
            </a: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apabila </a:t>
            </a:r>
            <a:r>
              <a:rPr dirty="0" sz="1200" spc="-65">
                <a:solidFill>
                  <a:srgbClr val="393E50"/>
                </a:solidFill>
                <a:latin typeface="Arial"/>
                <a:cs typeface="Arial"/>
              </a:rPr>
              <a:t>selama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projek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berlangsung  </a:t>
            </a: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ditemukan </a:t>
            </a:r>
            <a:r>
              <a:rPr dirty="0" sz="1200" spc="-60">
                <a:solidFill>
                  <a:srgbClr val="393E50"/>
                </a:solidFill>
                <a:latin typeface="Arial"/>
                <a:cs typeface="Arial"/>
              </a:rPr>
              <a:t>kasus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perundungan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yang 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terjadi </a:t>
            </a:r>
            <a:r>
              <a:rPr dirty="0" sz="1200" spc="15">
                <a:solidFill>
                  <a:srgbClr val="393E50"/>
                </a:solidFill>
                <a:latin typeface="Arial"/>
                <a:cs typeface="Arial"/>
              </a:rPr>
              <a:t>di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dalam </a:t>
            </a:r>
            <a:r>
              <a:rPr dirty="0" sz="1200">
                <a:solidFill>
                  <a:srgbClr val="393E50"/>
                </a:solidFill>
                <a:latin typeface="Arial"/>
                <a:cs typeface="Arial"/>
              </a:rPr>
              <a:t>unit 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sekolah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3679" y="2964942"/>
            <a:ext cx="1160780" cy="969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5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28354" y="4911725"/>
            <a:ext cx="1911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619DD1"/>
                </a:solidFill>
                <a:latin typeface="Verdana"/>
                <a:cs typeface="Verdana"/>
              </a:rPr>
              <a:t>30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800" y="180339"/>
              <a:ext cx="541020" cy="1216660"/>
            </a:xfrm>
            <a:custGeom>
              <a:avLst/>
              <a:gdLst/>
              <a:ahLst/>
              <a:cxnLst/>
              <a:rect l="l" t="t" r="r" b="b"/>
              <a:pathLst>
                <a:path w="541019" h="1216660">
                  <a:moveTo>
                    <a:pt x="264147" y="50419"/>
                  </a:moveTo>
                  <a:lnTo>
                    <a:pt x="263004" y="43053"/>
                  </a:lnTo>
                  <a:lnTo>
                    <a:pt x="263004" y="39370"/>
                  </a:lnTo>
                  <a:lnTo>
                    <a:pt x="260731" y="35687"/>
                  </a:lnTo>
                  <a:lnTo>
                    <a:pt x="258457" y="30226"/>
                  </a:lnTo>
                  <a:lnTo>
                    <a:pt x="256171" y="28321"/>
                  </a:lnTo>
                  <a:lnTo>
                    <a:pt x="253911" y="24638"/>
                  </a:lnTo>
                  <a:lnTo>
                    <a:pt x="250494" y="24638"/>
                  </a:lnTo>
                  <a:lnTo>
                    <a:pt x="248221" y="22860"/>
                  </a:lnTo>
                  <a:lnTo>
                    <a:pt x="243662" y="24638"/>
                  </a:lnTo>
                  <a:lnTo>
                    <a:pt x="241388" y="24638"/>
                  </a:lnTo>
                  <a:lnTo>
                    <a:pt x="237972" y="28321"/>
                  </a:lnTo>
                  <a:lnTo>
                    <a:pt x="235699" y="30226"/>
                  </a:lnTo>
                  <a:lnTo>
                    <a:pt x="234556" y="35687"/>
                  </a:lnTo>
                  <a:lnTo>
                    <a:pt x="232295" y="39370"/>
                  </a:lnTo>
                  <a:lnTo>
                    <a:pt x="231152" y="43053"/>
                  </a:lnTo>
                  <a:lnTo>
                    <a:pt x="231152" y="56007"/>
                  </a:lnTo>
                  <a:lnTo>
                    <a:pt x="232295" y="59690"/>
                  </a:lnTo>
                  <a:lnTo>
                    <a:pt x="234556" y="63373"/>
                  </a:lnTo>
                  <a:lnTo>
                    <a:pt x="235699" y="68834"/>
                  </a:lnTo>
                  <a:lnTo>
                    <a:pt x="237972" y="72517"/>
                  </a:lnTo>
                  <a:lnTo>
                    <a:pt x="241388" y="74422"/>
                  </a:lnTo>
                  <a:lnTo>
                    <a:pt x="243662" y="76200"/>
                  </a:lnTo>
                  <a:lnTo>
                    <a:pt x="250494" y="76200"/>
                  </a:lnTo>
                  <a:lnTo>
                    <a:pt x="253911" y="74422"/>
                  </a:lnTo>
                  <a:lnTo>
                    <a:pt x="256171" y="72517"/>
                  </a:lnTo>
                  <a:lnTo>
                    <a:pt x="258457" y="68834"/>
                  </a:lnTo>
                  <a:lnTo>
                    <a:pt x="260731" y="63373"/>
                  </a:lnTo>
                  <a:lnTo>
                    <a:pt x="263004" y="59690"/>
                  </a:lnTo>
                  <a:lnTo>
                    <a:pt x="263004" y="56007"/>
                  </a:lnTo>
                  <a:lnTo>
                    <a:pt x="264147" y="50419"/>
                  </a:lnTo>
                  <a:close/>
                </a:path>
                <a:path w="541019" h="1216660">
                  <a:moveTo>
                    <a:pt x="355600" y="49149"/>
                  </a:moveTo>
                  <a:lnTo>
                    <a:pt x="353390" y="29210"/>
                  </a:lnTo>
                  <a:lnTo>
                    <a:pt x="346773" y="14605"/>
                  </a:lnTo>
                  <a:lnTo>
                    <a:pt x="337959" y="3683"/>
                  </a:lnTo>
                  <a:lnTo>
                    <a:pt x="326936" y="0"/>
                  </a:lnTo>
                  <a:lnTo>
                    <a:pt x="314820" y="3683"/>
                  </a:lnTo>
                  <a:lnTo>
                    <a:pt x="306006" y="14605"/>
                  </a:lnTo>
                  <a:lnTo>
                    <a:pt x="299389" y="29210"/>
                  </a:lnTo>
                  <a:lnTo>
                    <a:pt x="297180" y="49149"/>
                  </a:lnTo>
                  <a:lnTo>
                    <a:pt x="299389" y="67437"/>
                  </a:lnTo>
                  <a:lnTo>
                    <a:pt x="306006" y="81915"/>
                  </a:lnTo>
                  <a:lnTo>
                    <a:pt x="310413" y="89281"/>
                  </a:lnTo>
                  <a:lnTo>
                    <a:pt x="314820" y="92837"/>
                  </a:lnTo>
                  <a:lnTo>
                    <a:pt x="320319" y="96520"/>
                  </a:lnTo>
                  <a:lnTo>
                    <a:pt x="332460" y="96520"/>
                  </a:lnTo>
                  <a:lnTo>
                    <a:pt x="355600" y="49149"/>
                  </a:lnTo>
                  <a:close/>
                </a:path>
                <a:path w="541019" h="1216660">
                  <a:moveTo>
                    <a:pt x="541020" y="1111250"/>
                  </a:moveTo>
                  <a:lnTo>
                    <a:pt x="513524" y="1064920"/>
                  </a:lnTo>
                  <a:lnTo>
                    <a:pt x="439699" y="1029017"/>
                  </a:lnTo>
                  <a:lnTo>
                    <a:pt x="389470" y="1016571"/>
                  </a:lnTo>
                  <a:lnTo>
                    <a:pt x="332536" y="1008634"/>
                  </a:lnTo>
                  <a:lnTo>
                    <a:pt x="270510" y="1005840"/>
                  </a:lnTo>
                  <a:lnTo>
                    <a:pt x="208483" y="1008634"/>
                  </a:lnTo>
                  <a:lnTo>
                    <a:pt x="151536" y="1016571"/>
                  </a:lnTo>
                  <a:lnTo>
                    <a:pt x="101307" y="1029017"/>
                  </a:lnTo>
                  <a:lnTo>
                    <a:pt x="59423" y="1045349"/>
                  </a:lnTo>
                  <a:lnTo>
                    <a:pt x="7137" y="1087107"/>
                  </a:lnTo>
                  <a:lnTo>
                    <a:pt x="0" y="1111250"/>
                  </a:lnTo>
                  <a:lnTo>
                    <a:pt x="7137" y="1135405"/>
                  </a:lnTo>
                  <a:lnTo>
                    <a:pt x="59423" y="1177163"/>
                  </a:lnTo>
                  <a:lnTo>
                    <a:pt x="101307" y="1193495"/>
                  </a:lnTo>
                  <a:lnTo>
                    <a:pt x="151536" y="1205941"/>
                  </a:lnTo>
                  <a:lnTo>
                    <a:pt x="208483" y="1213878"/>
                  </a:lnTo>
                  <a:lnTo>
                    <a:pt x="270510" y="1216660"/>
                  </a:lnTo>
                  <a:lnTo>
                    <a:pt x="332536" y="1213878"/>
                  </a:lnTo>
                  <a:lnTo>
                    <a:pt x="389470" y="1205941"/>
                  </a:lnTo>
                  <a:lnTo>
                    <a:pt x="439699" y="1193495"/>
                  </a:lnTo>
                  <a:lnTo>
                    <a:pt x="481584" y="1177163"/>
                  </a:lnTo>
                  <a:lnTo>
                    <a:pt x="533869" y="1135405"/>
                  </a:lnTo>
                  <a:lnTo>
                    <a:pt x="541020" y="111125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0100" y="1224280"/>
              <a:ext cx="317461" cy="121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8200" y="756919"/>
              <a:ext cx="271780" cy="515620"/>
            </a:xfrm>
            <a:custGeom>
              <a:avLst/>
              <a:gdLst/>
              <a:ahLst/>
              <a:cxnLst/>
              <a:rect l="l" t="t" r="r" b="b"/>
              <a:pathLst>
                <a:path w="271780" h="515619">
                  <a:moveTo>
                    <a:pt x="4724" y="0"/>
                  </a:moveTo>
                  <a:lnTo>
                    <a:pt x="0" y="260222"/>
                  </a:lnTo>
                  <a:lnTo>
                    <a:pt x="791" y="279074"/>
                  </a:lnTo>
                  <a:lnTo>
                    <a:pt x="6334" y="307212"/>
                  </a:lnTo>
                  <a:lnTo>
                    <a:pt x="21377" y="364307"/>
                  </a:lnTo>
                  <a:lnTo>
                    <a:pt x="50672" y="470026"/>
                  </a:lnTo>
                  <a:lnTo>
                    <a:pt x="63171" y="474069"/>
                  </a:lnTo>
                  <a:lnTo>
                    <a:pt x="76601" y="475694"/>
                  </a:lnTo>
                  <a:lnTo>
                    <a:pt x="90186" y="474866"/>
                  </a:lnTo>
                  <a:lnTo>
                    <a:pt x="103149" y="471550"/>
                  </a:lnTo>
                  <a:lnTo>
                    <a:pt x="104833" y="449633"/>
                  </a:lnTo>
                  <a:lnTo>
                    <a:pt x="108124" y="399367"/>
                  </a:lnTo>
                  <a:lnTo>
                    <a:pt x="110382" y="343981"/>
                  </a:lnTo>
                  <a:lnTo>
                    <a:pt x="108965" y="306704"/>
                  </a:lnTo>
                  <a:lnTo>
                    <a:pt x="106883" y="297019"/>
                  </a:lnTo>
                  <a:lnTo>
                    <a:pt x="104047" y="287416"/>
                  </a:lnTo>
                  <a:lnTo>
                    <a:pt x="100464" y="277933"/>
                  </a:lnTo>
                  <a:lnTo>
                    <a:pt x="96138" y="268604"/>
                  </a:lnTo>
                  <a:lnTo>
                    <a:pt x="116281" y="100710"/>
                  </a:lnTo>
                  <a:lnTo>
                    <a:pt x="124155" y="100329"/>
                  </a:lnTo>
                  <a:lnTo>
                    <a:pt x="134775" y="178673"/>
                  </a:lnTo>
                  <a:lnTo>
                    <a:pt x="143936" y="239258"/>
                  </a:lnTo>
                  <a:lnTo>
                    <a:pt x="152006" y="280924"/>
                  </a:lnTo>
                  <a:lnTo>
                    <a:pt x="156736" y="300614"/>
                  </a:lnTo>
                  <a:lnTo>
                    <a:pt x="161213" y="321484"/>
                  </a:lnTo>
                  <a:lnTo>
                    <a:pt x="166986" y="345378"/>
                  </a:lnTo>
                  <a:lnTo>
                    <a:pt x="175602" y="374141"/>
                  </a:lnTo>
                  <a:lnTo>
                    <a:pt x="184218" y="400139"/>
                  </a:lnTo>
                  <a:lnTo>
                    <a:pt x="219989" y="510920"/>
                  </a:lnTo>
                  <a:lnTo>
                    <a:pt x="231727" y="514421"/>
                  </a:lnTo>
                  <a:lnTo>
                    <a:pt x="244259" y="515588"/>
                  </a:lnTo>
                  <a:lnTo>
                    <a:pt x="256790" y="514421"/>
                  </a:lnTo>
                  <a:lnTo>
                    <a:pt x="268528" y="510920"/>
                  </a:lnTo>
                  <a:lnTo>
                    <a:pt x="269557" y="491922"/>
                  </a:lnTo>
                  <a:lnTo>
                    <a:pt x="271272" y="447325"/>
                  </a:lnTo>
                  <a:lnTo>
                    <a:pt x="271614" y="395728"/>
                  </a:lnTo>
                  <a:lnTo>
                    <a:pt x="268528" y="355726"/>
                  </a:lnTo>
                  <a:lnTo>
                    <a:pt x="264121" y="333716"/>
                  </a:lnTo>
                  <a:lnTo>
                    <a:pt x="260702" y="319182"/>
                  </a:lnTo>
                  <a:lnTo>
                    <a:pt x="256516" y="305649"/>
                  </a:lnTo>
                  <a:lnTo>
                    <a:pt x="249809" y="286638"/>
                  </a:lnTo>
                  <a:lnTo>
                    <a:pt x="250809" y="254523"/>
                  </a:lnTo>
                  <a:lnTo>
                    <a:pt x="252327" y="223256"/>
                  </a:lnTo>
                  <a:lnTo>
                    <a:pt x="254762" y="189737"/>
                  </a:lnTo>
                  <a:lnTo>
                    <a:pt x="266567" y="69258"/>
                  </a:lnTo>
                  <a:lnTo>
                    <a:pt x="268528" y="4470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9248" y="436880"/>
              <a:ext cx="174332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7380" y="465224"/>
              <a:ext cx="261620" cy="254000"/>
            </a:xfrm>
            <a:custGeom>
              <a:avLst/>
              <a:gdLst/>
              <a:ahLst/>
              <a:cxnLst/>
              <a:rect l="l" t="t" r="r" b="b"/>
              <a:pathLst>
                <a:path w="261619" h="254000">
                  <a:moveTo>
                    <a:pt x="250915" y="0"/>
                  </a:moveTo>
                  <a:lnTo>
                    <a:pt x="239180" y="5310"/>
                  </a:lnTo>
                  <a:lnTo>
                    <a:pt x="219066" y="31575"/>
                  </a:lnTo>
                  <a:lnTo>
                    <a:pt x="183222" y="86082"/>
                  </a:lnTo>
                  <a:lnTo>
                    <a:pt x="141282" y="145039"/>
                  </a:lnTo>
                  <a:lnTo>
                    <a:pt x="106948" y="184269"/>
                  </a:lnTo>
                  <a:lnTo>
                    <a:pt x="78979" y="210186"/>
                  </a:lnTo>
                  <a:lnTo>
                    <a:pt x="56134" y="229211"/>
                  </a:lnTo>
                  <a:lnTo>
                    <a:pt x="39798" y="236227"/>
                  </a:lnTo>
                  <a:lnTo>
                    <a:pt x="28167" y="230862"/>
                  </a:lnTo>
                  <a:lnTo>
                    <a:pt x="21209" y="221495"/>
                  </a:lnTo>
                  <a:lnTo>
                    <a:pt x="18897" y="216511"/>
                  </a:lnTo>
                  <a:lnTo>
                    <a:pt x="30107" y="206966"/>
                  </a:lnTo>
                  <a:lnTo>
                    <a:pt x="34186" y="202064"/>
                  </a:lnTo>
                  <a:lnTo>
                    <a:pt x="0" y="212955"/>
                  </a:lnTo>
                  <a:lnTo>
                    <a:pt x="21094" y="235180"/>
                  </a:lnTo>
                  <a:lnTo>
                    <a:pt x="75971" y="253595"/>
                  </a:lnTo>
                  <a:lnTo>
                    <a:pt x="115150" y="229633"/>
                  </a:lnTo>
                  <a:lnTo>
                    <a:pt x="137471" y="214780"/>
                  </a:lnTo>
                  <a:lnTo>
                    <a:pt x="151266" y="202856"/>
                  </a:lnTo>
                  <a:lnTo>
                    <a:pt x="164871" y="187682"/>
                  </a:lnTo>
                  <a:lnTo>
                    <a:pt x="183969" y="170076"/>
                  </a:lnTo>
                  <a:lnTo>
                    <a:pt x="203053" y="150661"/>
                  </a:lnTo>
                  <a:lnTo>
                    <a:pt x="223596" y="128500"/>
                  </a:lnTo>
                  <a:lnTo>
                    <a:pt x="261620" y="8358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1383" y="67792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3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8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6"/>
                  </a:lnTo>
                  <a:lnTo>
                    <a:pt x="113741" y="53574"/>
                  </a:lnTo>
                  <a:lnTo>
                    <a:pt x="125044" y="53466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6412" y="68910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20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2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2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5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38301" y="45117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4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3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1552" y="320166"/>
              <a:ext cx="287020" cy="539115"/>
            </a:xfrm>
            <a:custGeom>
              <a:avLst/>
              <a:gdLst/>
              <a:ahLst/>
              <a:cxnLst/>
              <a:rect l="l" t="t" r="r" b="b"/>
              <a:pathLst>
                <a:path w="287019" h="539115">
                  <a:moveTo>
                    <a:pt x="187807" y="67310"/>
                  </a:moveTo>
                  <a:lnTo>
                    <a:pt x="182219" y="42151"/>
                  </a:lnTo>
                  <a:lnTo>
                    <a:pt x="163207" y="21082"/>
                  </a:lnTo>
                  <a:lnTo>
                    <a:pt x="133718" y="6311"/>
                  </a:lnTo>
                  <a:lnTo>
                    <a:pt x="96672" y="0"/>
                  </a:lnTo>
                  <a:lnTo>
                    <a:pt x="62115" y="3238"/>
                  </a:lnTo>
                  <a:lnTo>
                    <a:pt x="14693" y="32473"/>
                  </a:lnTo>
                  <a:lnTo>
                    <a:pt x="1193" y="69951"/>
                  </a:lnTo>
                  <a:lnTo>
                    <a:pt x="0" y="89141"/>
                  </a:lnTo>
                  <a:lnTo>
                    <a:pt x="2679" y="110134"/>
                  </a:lnTo>
                  <a:lnTo>
                    <a:pt x="27419" y="145961"/>
                  </a:lnTo>
                  <a:lnTo>
                    <a:pt x="51219" y="152146"/>
                  </a:lnTo>
                  <a:lnTo>
                    <a:pt x="68745" y="151396"/>
                  </a:lnTo>
                  <a:lnTo>
                    <a:pt x="119011" y="140449"/>
                  </a:lnTo>
                  <a:lnTo>
                    <a:pt x="145745" y="117094"/>
                  </a:lnTo>
                  <a:lnTo>
                    <a:pt x="162598" y="107378"/>
                  </a:lnTo>
                  <a:lnTo>
                    <a:pt x="175526" y="95491"/>
                  </a:lnTo>
                  <a:lnTo>
                    <a:pt x="184073" y="81965"/>
                  </a:lnTo>
                  <a:lnTo>
                    <a:pt x="187807" y="67310"/>
                  </a:lnTo>
                  <a:close/>
                </a:path>
                <a:path w="287019" h="539115">
                  <a:moveTo>
                    <a:pt x="286994" y="368020"/>
                  </a:moveTo>
                  <a:lnTo>
                    <a:pt x="279933" y="317614"/>
                  </a:lnTo>
                  <a:lnTo>
                    <a:pt x="261061" y="260832"/>
                  </a:lnTo>
                  <a:lnTo>
                    <a:pt x="236054" y="217424"/>
                  </a:lnTo>
                  <a:lnTo>
                    <a:pt x="208775" y="208470"/>
                  </a:lnTo>
                  <a:lnTo>
                    <a:pt x="196405" y="212852"/>
                  </a:lnTo>
                  <a:lnTo>
                    <a:pt x="187769" y="218909"/>
                  </a:lnTo>
                  <a:lnTo>
                    <a:pt x="181737" y="226085"/>
                  </a:lnTo>
                  <a:lnTo>
                    <a:pt x="179298" y="235381"/>
                  </a:lnTo>
                  <a:lnTo>
                    <a:pt x="181521" y="247777"/>
                  </a:lnTo>
                  <a:lnTo>
                    <a:pt x="189001" y="266598"/>
                  </a:lnTo>
                  <a:lnTo>
                    <a:pt x="199758" y="291782"/>
                  </a:lnTo>
                  <a:lnTo>
                    <a:pt x="210858" y="319646"/>
                  </a:lnTo>
                  <a:lnTo>
                    <a:pt x="219367" y="346456"/>
                  </a:lnTo>
                  <a:lnTo>
                    <a:pt x="222059" y="367372"/>
                  </a:lnTo>
                  <a:lnTo>
                    <a:pt x="222072" y="388327"/>
                  </a:lnTo>
                  <a:lnTo>
                    <a:pt x="219392" y="409206"/>
                  </a:lnTo>
                  <a:lnTo>
                    <a:pt x="206019" y="450164"/>
                  </a:lnTo>
                  <a:lnTo>
                    <a:pt x="187350" y="489534"/>
                  </a:lnTo>
                  <a:lnTo>
                    <a:pt x="179247" y="499999"/>
                  </a:lnTo>
                  <a:lnTo>
                    <a:pt x="179311" y="510552"/>
                  </a:lnTo>
                  <a:lnTo>
                    <a:pt x="188315" y="526580"/>
                  </a:lnTo>
                  <a:lnTo>
                    <a:pt x="200291" y="538937"/>
                  </a:lnTo>
                  <a:lnTo>
                    <a:pt x="209257" y="538480"/>
                  </a:lnTo>
                  <a:lnTo>
                    <a:pt x="215303" y="527989"/>
                  </a:lnTo>
                  <a:lnTo>
                    <a:pt x="221881" y="517144"/>
                  </a:lnTo>
                  <a:lnTo>
                    <a:pt x="228028" y="507555"/>
                  </a:lnTo>
                  <a:lnTo>
                    <a:pt x="232765" y="500761"/>
                  </a:lnTo>
                  <a:lnTo>
                    <a:pt x="245681" y="483616"/>
                  </a:lnTo>
                  <a:lnTo>
                    <a:pt x="256946" y="467220"/>
                  </a:lnTo>
                  <a:lnTo>
                    <a:pt x="266585" y="450418"/>
                  </a:lnTo>
                  <a:lnTo>
                    <a:pt x="274612" y="432054"/>
                  </a:lnTo>
                  <a:lnTo>
                    <a:pt x="281381" y="410933"/>
                  </a:lnTo>
                  <a:lnTo>
                    <a:pt x="285521" y="389547"/>
                  </a:lnTo>
                  <a:lnTo>
                    <a:pt x="286994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1953" y="308356"/>
              <a:ext cx="195580" cy="128905"/>
            </a:xfrm>
            <a:custGeom>
              <a:avLst/>
              <a:gdLst/>
              <a:ahLst/>
              <a:cxnLst/>
              <a:rect l="l" t="t" r="r" b="b"/>
              <a:pathLst>
                <a:path w="195580" h="128904">
                  <a:moveTo>
                    <a:pt x="109943" y="0"/>
                  </a:moveTo>
                  <a:lnTo>
                    <a:pt x="61546" y="277"/>
                  </a:lnTo>
                  <a:lnTo>
                    <a:pt x="23139" y="8509"/>
                  </a:lnTo>
                  <a:lnTo>
                    <a:pt x="648" y="22359"/>
                  </a:lnTo>
                  <a:lnTo>
                    <a:pt x="0" y="39497"/>
                  </a:lnTo>
                  <a:lnTo>
                    <a:pt x="12395" y="52685"/>
                  </a:lnTo>
                  <a:lnTo>
                    <a:pt x="27781" y="57848"/>
                  </a:lnTo>
                  <a:lnTo>
                    <a:pt x="50206" y="57106"/>
                  </a:lnTo>
                  <a:lnTo>
                    <a:pt x="83718" y="52578"/>
                  </a:lnTo>
                  <a:lnTo>
                    <a:pt x="130353" y="46968"/>
                  </a:lnTo>
                  <a:lnTo>
                    <a:pt x="150806" y="50085"/>
                  </a:lnTo>
                  <a:lnTo>
                    <a:pt x="149494" y="66419"/>
                  </a:lnTo>
                  <a:lnTo>
                    <a:pt x="130835" y="100457"/>
                  </a:lnTo>
                  <a:lnTo>
                    <a:pt x="135394" y="128524"/>
                  </a:lnTo>
                  <a:lnTo>
                    <a:pt x="165814" y="116010"/>
                  </a:lnTo>
                  <a:lnTo>
                    <a:pt x="183522" y="98425"/>
                  </a:lnTo>
                  <a:lnTo>
                    <a:pt x="192146" y="79696"/>
                  </a:lnTo>
                  <a:lnTo>
                    <a:pt x="195313" y="63754"/>
                  </a:lnTo>
                  <a:lnTo>
                    <a:pt x="189282" y="40433"/>
                  </a:lnTo>
                  <a:lnTo>
                    <a:pt x="171411" y="20827"/>
                  </a:lnTo>
                  <a:lnTo>
                    <a:pt x="144149" y="674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4100" y="508000"/>
              <a:ext cx="12191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100" y="45211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59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1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9544" y="88328"/>
            <a:ext cx="3423920" cy="239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</a:rPr>
              <a:t>mengidentifikasi </a:t>
            </a:r>
            <a:r>
              <a:rPr dirty="0" sz="1200" spc="-5">
                <a:solidFill>
                  <a:srgbClr val="FFFFFF"/>
                </a:solidFill>
              </a:rPr>
              <a:t>karakteristik</a:t>
            </a:r>
            <a:r>
              <a:rPr dirty="0" sz="1200" spc="5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perundung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525779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738758"/>
            <a:ext cx="6911975" cy="43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11300"/>
              </a:lnSpc>
              <a:spcBef>
                <a:spcPts val="100"/>
              </a:spcBef>
              <a:tabLst>
                <a:tab pos="354965" algn="l"/>
                <a:tab pos="822960" algn="l"/>
                <a:tab pos="2032000" algn="l"/>
                <a:tab pos="2550160" algn="l"/>
                <a:tab pos="3437254" algn="l"/>
                <a:tab pos="4230370" algn="l"/>
                <a:tab pos="5175250" algn="l"/>
                <a:tab pos="6026150" algn="l"/>
                <a:tab pos="645033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	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gena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undun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397253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816734"/>
            <a:ext cx="6914515" cy="163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0160" indent="-342900">
              <a:lnSpc>
                <a:spcPct val="1097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sebagai fasilitator menjelaskan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hari ini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memotivasi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bahwa 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akan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menemukan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praktik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yang terjadi di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sekolah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tanya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jawab.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dibagikan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daftar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pertanyaan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terkait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ciri-ciri atau karakteristik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 secara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individual untuk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menjawab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pertanyaan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telah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diberikan.</a:t>
            </a:r>
            <a:endParaRPr sz="1200">
              <a:latin typeface="Arial"/>
              <a:cs typeface="Arial"/>
            </a:endParaRPr>
          </a:p>
          <a:p>
            <a:pPr algn="just" marL="355600" marR="5080" indent="-342900">
              <a:lnSpc>
                <a:spcPct val="109800"/>
              </a:lnSpc>
              <a:spcBef>
                <a:spcPts val="20"/>
              </a:spcBef>
              <a:buAutoNum type="arabicPeriod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kesimpulan bahwa melalui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ini,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mereka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telah belajar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menerapkan  praktik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dimensi ‘mandiri’ dengan elemen ‘pemahaman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situasi’.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belajar untuk 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memahami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kondisi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dirinya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situasi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dirty="0" sz="12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dihadapi.</a:t>
            </a:r>
            <a:endParaRPr sz="1200">
              <a:latin typeface="Arial"/>
              <a:cs typeface="Arial"/>
            </a:endParaRPr>
          </a:p>
          <a:p>
            <a:pPr algn="just"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mengumpulkan hasil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dikerjakan siswa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sebagai dokumentasi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sekolah.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3622918"/>
            <a:ext cx="6082665" cy="46609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mandiri: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(formatif)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mengisikan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lembar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kerja ‘Apakah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seorang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perundung?”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8272" y="361378"/>
            <a:ext cx="1494790" cy="2147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7</a:t>
            </a:r>
            <a:endParaRPr sz="6000">
              <a:latin typeface="Arial"/>
              <a:cs typeface="Arial"/>
            </a:endParaRPr>
          </a:p>
          <a:p>
            <a:pPr algn="ctr" marL="143510" marR="5080">
              <a:lnSpc>
                <a:spcPct val="100000"/>
              </a:lnSpc>
              <a:spcBef>
                <a:spcPts val="2785"/>
              </a:spcBef>
            </a:pP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eks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sas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:  </a:t>
            </a:r>
            <a:r>
              <a:rPr dirty="0" sz="1400" spc="-10" b="1">
                <a:solidFill>
                  <a:srgbClr val="FBEA9A"/>
                </a:solidFill>
                <a:latin typeface="Arial"/>
                <a:cs typeface="Arial"/>
              </a:rPr>
              <a:t>Apakah </a:t>
            </a:r>
            <a:r>
              <a:rPr dirty="0" sz="1400" spc="-15" b="1">
                <a:solidFill>
                  <a:srgbClr val="FBEA9A"/>
                </a:solidFill>
                <a:latin typeface="Arial"/>
                <a:cs typeface="Arial"/>
              </a:rPr>
              <a:t>Aku 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Seorang  Perundung?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5900" y="2696845"/>
            <a:ext cx="149161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41300" marR="236854" indent="-190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2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artikel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guru: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fasilitator,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motivator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100" y="3611626"/>
            <a:ext cx="1591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Mandiri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864360"/>
              <a:ext cx="810260" cy="1414780"/>
            </a:xfrm>
            <a:custGeom>
              <a:avLst/>
              <a:gdLst/>
              <a:ahLst/>
              <a:cxnLst/>
              <a:rect l="l" t="t" r="r" b="b"/>
              <a:pathLst>
                <a:path w="810260" h="1414779">
                  <a:moveTo>
                    <a:pt x="0" y="0"/>
                  </a:moveTo>
                  <a:lnTo>
                    <a:pt x="0" y="1414779"/>
                  </a:lnTo>
                  <a:lnTo>
                    <a:pt x="810260" y="707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223759" y="866139"/>
              <a:ext cx="1833880" cy="3340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23759" y="866139"/>
              <a:ext cx="1833880" cy="3340100"/>
            </a:xfrm>
            <a:custGeom>
              <a:avLst/>
              <a:gdLst/>
              <a:ahLst/>
              <a:cxnLst/>
              <a:rect l="l" t="t" r="r" b="b"/>
              <a:pathLst>
                <a:path w="1833879" h="3340100">
                  <a:moveTo>
                    <a:pt x="305689" y="0"/>
                  </a:moveTo>
                  <a:lnTo>
                    <a:pt x="1833880" y="0"/>
                  </a:lnTo>
                  <a:lnTo>
                    <a:pt x="1833880" y="3034449"/>
                  </a:lnTo>
                  <a:lnTo>
                    <a:pt x="1829877" y="3084027"/>
                  </a:lnTo>
                  <a:lnTo>
                    <a:pt x="1818291" y="3131059"/>
                  </a:lnTo>
                  <a:lnTo>
                    <a:pt x="1799751" y="3174914"/>
                  </a:lnTo>
                  <a:lnTo>
                    <a:pt x="1774886" y="3214963"/>
                  </a:lnTo>
                  <a:lnTo>
                    <a:pt x="1744329" y="3250577"/>
                  </a:lnTo>
                  <a:lnTo>
                    <a:pt x="1708707" y="3281127"/>
                  </a:lnTo>
                  <a:lnTo>
                    <a:pt x="1668653" y="3305984"/>
                  </a:lnTo>
                  <a:lnTo>
                    <a:pt x="1624795" y="3324517"/>
                  </a:lnTo>
                  <a:lnTo>
                    <a:pt x="1577764" y="3336099"/>
                  </a:lnTo>
                  <a:lnTo>
                    <a:pt x="1528191" y="3340100"/>
                  </a:lnTo>
                  <a:lnTo>
                    <a:pt x="0" y="3340100"/>
                  </a:lnTo>
                  <a:lnTo>
                    <a:pt x="0" y="305688"/>
                  </a:lnTo>
                  <a:lnTo>
                    <a:pt x="4002" y="256115"/>
                  </a:lnTo>
                  <a:lnTo>
                    <a:pt x="15588" y="209084"/>
                  </a:lnTo>
                  <a:lnTo>
                    <a:pt x="34128" y="165226"/>
                  </a:lnTo>
                  <a:lnTo>
                    <a:pt x="58993" y="125172"/>
                  </a:lnTo>
                  <a:lnTo>
                    <a:pt x="89550" y="89550"/>
                  </a:lnTo>
                  <a:lnTo>
                    <a:pt x="125172" y="58993"/>
                  </a:lnTo>
                  <a:lnTo>
                    <a:pt x="165226" y="34128"/>
                  </a:lnTo>
                  <a:lnTo>
                    <a:pt x="209084" y="15588"/>
                  </a:lnTo>
                  <a:lnTo>
                    <a:pt x="256115" y="4002"/>
                  </a:lnTo>
                  <a:lnTo>
                    <a:pt x="305689" y="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18300" y="3688077"/>
              <a:ext cx="2423413" cy="14531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5432" y="65341"/>
            <a:ext cx="7811134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65"/>
              <a:t>Apakah </a:t>
            </a:r>
            <a:r>
              <a:rPr dirty="0" sz="4000" spc="70"/>
              <a:t>aku </a:t>
            </a:r>
            <a:r>
              <a:rPr dirty="0" sz="4000" spc="85"/>
              <a:t>seorang</a:t>
            </a:r>
            <a:r>
              <a:rPr dirty="0" sz="4000" spc="-455"/>
              <a:t> </a:t>
            </a:r>
            <a:r>
              <a:rPr dirty="0" sz="4000" spc="114"/>
              <a:t>perundung?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276225" y="810872"/>
            <a:ext cx="8606790" cy="310197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100" spc="10" i="1">
                <a:solidFill>
                  <a:srgbClr val="006FC0"/>
                </a:solidFill>
                <a:latin typeface="Trebuchet MS"/>
                <a:cs typeface="Trebuchet MS"/>
              </a:rPr>
              <a:t>Pernyataan</a:t>
            </a:r>
            <a:r>
              <a:rPr dirty="0" sz="1100" spc="-6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10" i="1">
                <a:solidFill>
                  <a:srgbClr val="006FC0"/>
                </a:solidFill>
                <a:latin typeface="Trebuchet MS"/>
                <a:cs typeface="Trebuchet MS"/>
              </a:rPr>
              <a:t>diambil</a:t>
            </a:r>
            <a:r>
              <a:rPr dirty="0" sz="1100" spc="-6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15" i="1">
                <a:solidFill>
                  <a:srgbClr val="006FC0"/>
                </a:solidFill>
                <a:latin typeface="Trebuchet MS"/>
                <a:cs typeface="Trebuchet MS"/>
              </a:rPr>
              <a:t>dari</a:t>
            </a:r>
            <a:r>
              <a:rPr dirty="0" sz="1100" spc="-7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5" i="1">
                <a:solidFill>
                  <a:srgbClr val="006FC0"/>
                </a:solidFill>
                <a:latin typeface="Trebuchet MS"/>
                <a:cs typeface="Trebuchet MS"/>
              </a:rPr>
              <a:t>booklet</a:t>
            </a:r>
            <a:r>
              <a:rPr dirty="0" sz="1100" spc="-9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20" i="1">
                <a:solidFill>
                  <a:srgbClr val="006FC0"/>
                </a:solidFill>
                <a:latin typeface="Trebuchet MS"/>
                <a:cs typeface="Trebuchet MS"/>
              </a:rPr>
              <a:t>‘Stop</a:t>
            </a:r>
            <a:r>
              <a:rPr dirty="0" sz="1100" spc="-9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20" i="1">
                <a:solidFill>
                  <a:srgbClr val="006FC0"/>
                </a:solidFill>
                <a:latin typeface="Trebuchet MS"/>
                <a:cs typeface="Trebuchet MS"/>
              </a:rPr>
              <a:t>Perundungan</a:t>
            </a:r>
            <a:r>
              <a:rPr dirty="0" sz="1100" spc="-6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i="1">
                <a:solidFill>
                  <a:srgbClr val="006FC0"/>
                </a:solidFill>
                <a:latin typeface="Trebuchet MS"/>
                <a:cs typeface="Trebuchet MS"/>
              </a:rPr>
              <a:t>‘yang</a:t>
            </a:r>
            <a:r>
              <a:rPr dirty="0" sz="1100" spc="-6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30" i="1">
                <a:solidFill>
                  <a:srgbClr val="006FC0"/>
                </a:solidFill>
                <a:latin typeface="Trebuchet MS"/>
                <a:cs typeface="Trebuchet MS"/>
              </a:rPr>
              <a:t>diterbitkan</a:t>
            </a:r>
            <a:r>
              <a:rPr dirty="0" sz="1100" spc="-7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10" i="1">
                <a:solidFill>
                  <a:srgbClr val="006FC0"/>
                </a:solidFill>
                <a:latin typeface="Trebuchet MS"/>
                <a:cs typeface="Trebuchet MS"/>
              </a:rPr>
              <a:t>oleh</a:t>
            </a:r>
            <a:r>
              <a:rPr dirty="0" sz="1100" spc="-6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15" i="1">
                <a:solidFill>
                  <a:srgbClr val="006FC0"/>
                </a:solidFill>
                <a:latin typeface="Trebuchet MS"/>
                <a:cs typeface="Trebuchet MS"/>
              </a:rPr>
              <a:t>Kemdikbud</a:t>
            </a:r>
            <a:r>
              <a:rPr dirty="0" sz="11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60" i="1">
                <a:solidFill>
                  <a:srgbClr val="006FC0"/>
                </a:solidFill>
                <a:latin typeface="Trebuchet MS"/>
                <a:cs typeface="Trebuchet MS"/>
              </a:rPr>
              <a:t>pada</a:t>
            </a:r>
            <a:r>
              <a:rPr dirty="0" sz="1100" spc="-5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i="1">
                <a:solidFill>
                  <a:srgbClr val="006FC0"/>
                </a:solidFill>
                <a:latin typeface="Trebuchet MS"/>
                <a:cs typeface="Trebuchet MS"/>
              </a:rPr>
              <a:t>tahun</a:t>
            </a:r>
            <a:r>
              <a:rPr dirty="0" sz="1100" spc="-9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100" spc="-5" i="1">
                <a:solidFill>
                  <a:srgbClr val="006FC0"/>
                </a:solidFill>
                <a:latin typeface="Trebuchet MS"/>
                <a:cs typeface="Trebuchet MS"/>
              </a:rPr>
              <a:t>2019</a:t>
            </a:r>
            <a:endParaRPr sz="1100">
              <a:latin typeface="Trebuchet MS"/>
              <a:cs typeface="Trebuchet MS"/>
            </a:endParaRPr>
          </a:p>
          <a:p>
            <a:pPr marL="7301230" marR="5080" indent="-17018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7301865" algn="l"/>
              </a:tabLst>
            </a:pP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Agar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tidak </a:t>
            </a: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menjadi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aktivitas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yang  menegangkan,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guru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dapat </a:t>
            </a:r>
            <a:r>
              <a:rPr dirty="0" sz="1200" spc="-35">
                <a:solidFill>
                  <a:srgbClr val="393E50"/>
                </a:solidFill>
                <a:latin typeface="Arial"/>
                <a:cs typeface="Arial"/>
              </a:rPr>
              <a:t>memutar  </a:t>
            </a:r>
            <a:r>
              <a:rPr dirty="0" sz="1200" spc="-50">
                <a:solidFill>
                  <a:srgbClr val="393E50"/>
                </a:solidFill>
                <a:latin typeface="Arial"/>
                <a:cs typeface="Arial"/>
              </a:rPr>
              <a:t>sebuah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lagu </a:t>
            </a:r>
            <a:r>
              <a:rPr dirty="0" sz="1200" spc="-15">
                <a:solidFill>
                  <a:srgbClr val="393E50"/>
                </a:solidFill>
                <a:latin typeface="Arial"/>
                <a:cs typeface="Arial"/>
              </a:rPr>
              <a:t>untuk  mengiringi  </a:t>
            </a:r>
            <a:r>
              <a:rPr dirty="0" sz="1200" spc="-55">
                <a:solidFill>
                  <a:srgbClr val="393E50"/>
                </a:solidFill>
                <a:latin typeface="Arial"/>
                <a:cs typeface="Arial"/>
              </a:rPr>
              <a:t>pelaksanaan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aktivitas</a:t>
            </a:r>
            <a:r>
              <a:rPr dirty="0" sz="1200" spc="75">
                <a:solidFill>
                  <a:srgbClr val="393E50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93E50"/>
                </a:solidFill>
                <a:latin typeface="Arial"/>
                <a:cs typeface="Arial"/>
              </a:rPr>
              <a:t>ini.</a:t>
            </a:r>
            <a:endParaRPr sz="1200">
              <a:latin typeface="Arial"/>
              <a:cs typeface="Arial"/>
            </a:endParaRPr>
          </a:p>
          <a:p>
            <a:pPr marL="7301230" marR="106680" indent="-17018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7301865" algn="l"/>
              </a:tabLst>
            </a:pPr>
            <a:r>
              <a:rPr dirty="0" sz="1200" spc="-55">
                <a:solidFill>
                  <a:srgbClr val="393E50"/>
                </a:solidFill>
                <a:latin typeface="Arial"/>
                <a:cs typeface="Arial"/>
              </a:rPr>
              <a:t>Sekolah </a:t>
            </a:r>
            <a:r>
              <a:rPr dirty="0" sz="1200" spc="-15">
                <a:solidFill>
                  <a:srgbClr val="393E50"/>
                </a:solidFill>
                <a:latin typeface="Arial"/>
                <a:cs typeface="Arial"/>
              </a:rPr>
              <a:t>perlu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menindaklanjuti  </a:t>
            </a:r>
            <a:r>
              <a:rPr dirty="0" sz="1200" spc="-35">
                <a:solidFill>
                  <a:srgbClr val="393E50"/>
                </a:solidFill>
                <a:latin typeface="Arial"/>
                <a:cs typeface="Arial"/>
              </a:rPr>
              <a:t>apabila </a:t>
            </a:r>
            <a:r>
              <a:rPr dirty="0" sz="1200" spc="-30">
                <a:solidFill>
                  <a:srgbClr val="393E50"/>
                </a:solidFill>
                <a:latin typeface="Arial"/>
                <a:cs typeface="Arial"/>
              </a:rPr>
              <a:t>ditemukan  </a:t>
            </a:r>
            <a:r>
              <a:rPr dirty="0" sz="1200" spc="-10">
                <a:solidFill>
                  <a:srgbClr val="393E50"/>
                </a:solidFill>
                <a:latin typeface="Arial"/>
                <a:cs typeface="Arial"/>
              </a:rPr>
              <a:t>murid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yang  </a:t>
            </a:r>
            <a:r>
              <a:rPr dirty="0" sz="1200" spc="-40">
                <a:solidFill>
                  <a:srgbClr val="393E50"/>
                </a:solidFill>
                <a:latin typeface="Arial"/>
                <a:cs typeface="Arial"/>
              </a:rPr>
              <a:t>menunjukkan  </a:t>
            </a:r>
            <a:r>
              <a:rPr dirty="0" sz="1200" spc="-25">
                <a:solidFill>
                  <a:srgbClr val="393E50"/>
                </a:solidFill>
                <a:latin typeface="Arial"/>
                <a:cs typeface="Arial"/>
              </a:rPr>
              <a:t>indikasi </a:t>
            </a:r>
            <a:r>
              <a:rPr dirty="0" sz="1200" spc="-45">
                <a:solidFill>
                  <a:srgbClr val="393E50"/>
                </a:solidFill>
                <a:latin typeface="Arial"/>
                <a:cs typeface="Arial"/>
              </a:rPr>
              <a:t>sebagai  </a:t>
            </a:r>
            <a:r>
              <a:rPr dirty="0" sz="1200" spc="-20">
                <a:solidFill>
                  <a:srgbClr val="393E50"/>
                </a:solidFill>
                <a:latin typeface="Arial"/>
                <a:cs typeface="Arial"/>
              </a:rPr>
              <a:t>perundung.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82548" y="1210691"/>
          <a:ext cx="6370320" cy="3705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775"/>
                <a:gridCol w="3872865"/>
                <a:gridCol w="412750"/>
                <a:gridCol w="448945"/>
                <a:gridCol w="448945"/>
                <a:gridCol w="377189"/>
                <a:gridCol w="434975"/>
              </a:tblGrid>
              <a:tr h="402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050" spc="-60" b="1">
                          <a:latin typeface="Arial"/>
                          <a:cs typeface="Arial"/>
                        </a:rPr>
                        <a:t>No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050" spc="-7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Pernyataan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900" spc="-6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Tidak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dirty="0" sz="900" spc="-5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pernah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7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Jarang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900" spc="-6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Kadang-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900" spc="-5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kadang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6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Sering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6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Selalu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559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marR="50165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150" spc="-40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sering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memanggil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temanku </a:t>
                      </a:r>
                      <a:r>
                        <a:rPr dirty="0" sz="1150" spc="-30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150" spc="-60">
                          <a:latin typeface="Arial"/>
                          <a:cs typeface="Arial"/>
                        </a:rPr>
                        <a:t>nama 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panggilan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 buruk?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559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marR="25781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150" spc="-40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sering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bersikap </a:t>
                      </a:r>
                      <a:r>
                        <a:rPr dirty="0" sz="1150" spc="-30">
                          <a:latin typeface="Arial"/>
                          <a:cs typeface="Arial"/>
                        </a:rPr>
                        <a:t>menentang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atau bermusuhan 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11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lain?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150" spc="-40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selalu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ingin </a:t>
                      </a:r>
                      <a:r>
                        <a:rPr dirty="0" sz="1150" spc="-30">
                          <a:latin typeface="Arial"/>
                          <a:cs typeface="Arial"/>
                        </a:rPr>
                        <a:t>mengendalikan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115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lain?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66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marR="113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50" spc="-40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sering </a:t>
                      </a:r>
                      <a:r>
                        <a:rPr dirty="0" sz="1150" spc="-50">
                          <a:latin typeface="Arial"/>
                          <a:cs typeface="Arial"/>
                        </a:rPr>
                        <a:t>kasar </a:t>
                      </a:r>
                      <a:r>
                        <a:rPr dirty="0" sz="1150" spc="-30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lain,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contoh </a:t>
                      </a:r>
                      <a:r>
                        <a:rPr dirty="0" sz="1150" spc="-30">
                          <a:latin typeface="Arial"/>
                          <a:cs typeface="Arial"/>
                        </a:rPr>
                        <a:t>menulis 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komentar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buruk </a:t>
                      </a:r>
                      <a:r>
                        <a:rPr dirty="0" sz="1150" spc="-55">
                          <a:latin typeface="Arial"/>
                          <a:cs typeface="Arial"/>
                        </a:rPr>
                        <a:t>akan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11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lain?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559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marR="67945">
                        <a:lnSpc>
                          <a:spcPts val="1380"/>
                        </a:lnSpc>
                        <a:spcBef>
                          <a:spcPts val="10"/>
                        </a:spcBef>
                      </a:pPr>
                      <a:r>
                        <a:rPr dirty="0" sz="1150" spc="-40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150" spc="-50">
                          <a:latin typeface="Arial"/>
                          <a:cs typeface="Arial"/>
                        </a:rPr>
                        <a:t>marah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jika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ada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hal-hal </a:t>
                      </a:r>
                      <a:r>
                        <a:rPr dirty="0" sz="1150" spc="-3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tidak </a:t>
                      </a:r>
                      <a:r>
                        <a:rPr dirty="0" sz="1150" spc="-50"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dengan 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keinginanku?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150" spc="-40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peduli </a:t>
                      </a:r>
                      <a:r>
                        <a:rPr dirty="0" sz="1150" spc="-30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150" spc="-50">
                          <a:latin typeface="Arial"/>
                          <a:cs typeface="Arial"/>
                        </a:rPr>
                        <a:t>perasaan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1150" spc="25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lain?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55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345"/>
                        </a:lnSpc>
                      </a:pPr>
                      <a:r>
                        <a:rPr dirty="0" sz="1150" spc="-40">
                          <a:latin typeface="Arial"/>
                          <a:cs typeface="Arial"/>
                        </a:rPr>
                        <a:t>Apakah aku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tertawa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saat </a:t>
                      </a:r>
                      <a:r>
                        <a:rPr dirty="0" sz="1150" spc="-40">
                          <a:latin typeface="Arial"/>
                          <a:cs typeface="Arial"/>
                        </a:rPr>
                        <a:t>seseorang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terluka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atau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60">
                          <a:latin typeface="Arial"/>
                          <a:cs typeface="Arial"/>
                        </a:rPr>
                        <a:t>merasa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5080">
                        <a:lnSpc>
                          <a:spcPts val="1355"/>
                        </a:lnSpc>
                      </a:pPr>
                      <a:r>
                        <a:rPr dirty="0" sz="1150" spc="-35">
                          <a:latin typeface="Arial"/>
                          <a:cs typeface="Arial"/>
                        </a:rPr>
                        <a:t>malu?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56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350"/>
                        </a:lnSpc>
                      </a:pPr>
                      <a:r>
                        <a:rPr dirty="0" sz="1150" spc="-40">
                          <a:latin typeface="Arial"/>
                          <a:cs typeface="Arial"/>
                        </a:rPr>
                        <a:t>Apakah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aku</a:t>
                      </a:r>
                      <a:r>
                        <a:rPr dirty="0" sz="11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sering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65">
                          <a:latin typeface="Arial"/>
                          <a:cs typeface="Arial"/>
                        </a:rPr>
                        <a:t>memaksa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11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40">
                          <a:latin typeface="Arial"/>
                          <a:cs typeface="Arial"/>
                        </a:rPr>
                        <a:t>melakukan</a:t>
                      </a:r>
                      <a:r>
                        <a:rPr dirty="0" sz="11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30">
                          <a:latin typeface="Arial"/>
                          <a:cs typeface="Arial"/>
                        </a:rPr>
                        <a:t>hal</a:t>
                      </a:r>
                      <a:r>
                        <a:rPr dirty="0" sz="11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1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>
                          <a:latin typeface="Arial"/>
                          <a:cs typeface="Arial"/>
                        </a:rPr>
                        <a:t>tidak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5080">
                        <a:lnSpc>
                          <a:spcPts val="1355"/>
                        </a:lnSpc>
                      </a:pPr>
                      <a:r>
                        <a:rPr dirty="0" sz="1150" spc="-45">
                          <a:latin typeface="Arial"/>
                          <a:cs typeface="Arial"/>
                        </a:rPr>
                        <a:t>mereka</a:t>
                      </a:r>
                      <a:r>
                        <a:rPr dirty="0" sz="11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inginkan?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262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50">
                          <a:latin typeface="Arial"/>
                          <a:cs typeface="Arial"/>
                        </a:rPr>
                        <a:t>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50" spc="-40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sering </a:t>
                      </a:r>
                      <a:r>
                        <a:rPr dirty="0" sz="1150" spc="-30">
                          <a:latin typeface="Arial"/>
                          <a:cs typeface="Arial"/>
                        </a:rPr>
                        <a:t>melanggar</a:t>
                      </a:r>
                      <a:r>
                        <a:rPr dirty="0" sz="115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aturan?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56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50" spc="55">
                          <a:latin typeface="Arial"/>
                          <a:cs typeface="Arial"/>
                        </a:rPr>
                        <a:t>10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marR="334010">
                        <a:lnSpc>
                          <a:spcPts val="1380"/>
                        </a:lnSpc>
                        <a:spcBef>
                          <a:spcPts val="15"/>
                        </a:spcBef>
                      </a:pPr>
                      <a:r>
                        <a:rPr dirty="0" sz="1150" spc="-40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150" spc="-20">
                          <a:latin typeface="Arial"/>
                          <a:cs typeface="Arial"/>
                        </a:rPr>
                        <a:t>sering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membuat </a:t>
                      </a:r>
                      <a:r>
                        <a:rPr dirty="0" sz="1150" spc="-25">
                          <a:latin typeface="Arial"/>
                          <a:cs typeface="Arial"/>
                        </a:rPr>
                        <a:t>lelucon </a:t>
                      </a:r>
                      <a:r>
                        <a:rPr dirty="0" sz="1150" spc="-10">
                          <a:latin typeface="Arial"/>
                          <a:cs typeface="Arial"/>
                        </a:rPr>
                        <a:t>tentang </a:t>
                      </a:r>
                      <a:r>
                        <a:rPr dirty="0" sz="1150" spc="-15">
                          <a:latin typeface="Arial"/>
                          <a:cs typeface="Arial"/>
                        </a:rPr>
                        <a:t>orang 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berdasarkan </a:t>
                      </a:r>
                      <a:r>
                        <a:rPr dirty="0" sz="1150" spc="-55">
                          <a:latin typeface="Arial"/>
                          <a:cs typeface="Arial"/>
                        </a:rPr>
                        <a:t>ras,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budaya, atau </a:t>
                      </a:r>
                      <a:r>
                        <a:rPr dirty="0" sz="1150" spc="-40">
                          <a:latin typeface="Arial"/>
                          <a:cs typeface="Arial"/>
                        </a:rPr>
                        <a:t>siapa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150" spc="-45">
                          <a:latin typeface="Arial"/>
                          <a:cs typeface="Arial"/>
                        </a:rPr>
                        <a:t>mereka</a:t>
                      </a:r>
                      <a:r>
                        <a:rPr dirty="0" sz="11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50" spc="-35">
                          <a:latin typeface="Arial"/>
                          <a:cs typeface="Arial"/>
                        </a:rPr>
                        <a:t>sukai?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8141334" y="73786"/>
            <a:ext cx="949960" cy="442595"/>
            <a:chOff x="8141334" y="73786"/>
            <a:chExt cx="949960" cy="442595"/>
          </a:xfrm>
        </p:grpSpPr>
        <p:sp>
          <p:nvSpPr>
            <p:cNvPr id="11" name="object 11"/>
            <p:cNvSpPr/>
            <p:nvPr/>
          </p:nvSpPr>
          <p:spPr>
            <a:xfrm>
              <a:off x="8141334" y="73786"/>
              <a:ext cx="949960" cy="442595"/>
            </a:xfrm>
            <a:custGeom>
              <a:avLst/>
              <a:gdLst/>
              <a:ahLst/>
              <a:cxnLst/>
              <a:rect l="l" t="t" r="r" b="b"/>
              <a:pathLst>
                <a:path w="949959" h="442595">
                  <a:moveTo>
                    <a:pt x="903097" y="0"/>
                  </a:moveTo>
                  <a:lnTo>
                    <a:pt x="0" y="138302"/>
                  </a:lnTo>
                  <a:lnTo>
                    <a:pt x="46609" y="442595"/>
                  </a:lnTo>
                  <a:lnTo>
                    <a:pt x="949706" y="304164"/>
                  </a:lnTo>
                  <a:lnTo>
                    <a:pt x="903097" y="0"/>
                  </a:lnTo>
                  <a:close/>
                </a:path>
              </a:pathLst>
            </a:custGeom>
            <a:solidFill>
              <a:srgbClr val="FDF7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298179" y="177736"/>
              <a:ext cx="645414" cy="2289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864360"/>
              <a:ext cx="810260" cy="1414780"/>
            </a:xfrm>
            <a:custGeom>
              <a:avLst/>
              <a:gdLst/>
              <a:ahLst/>
              <a:cxnLst/>
              <a:rect l="l" t="t" r="r" b="b"/>
              <a:pathLst>
                <a:path w="810260" h="1414779">
                  <a:moveTo>
                    <a:pt x="0" y="0"/>
                  </a:moveTo>
                  <a:lnTo>
                    <a:pt x="0" y="1414779"/>
                  </a:lnTo>
                  <a:lnTo>
                    <a:pt x="810260" y="707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9300" y="1109980"/>
              <a:ext cx="6761480" cy="3985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49300" y="1109980"/>
              <a:ext cx="6761480" cy="3985260"/>
            </a:xfrm>
            <a:custGeom>
              <a:avLst/>
              <a:gdLst/>
              <a:ahLst/>
              <a:cxnLst/>
              <a:rect l="l" t="t" r="r" b="b"/>
              <a:pathLst>
                <a:path w="6761480" h="3985260">
                  <a:moveTo>
                    <a:pt x="664210" y="0"/>
                  </a:moveTo>
                  <a:lnTo>
                    <a:pt x="6761480" y="0"/>
                  </a:lnTo>
                  <a:lnTo>
                    <a:pt x="6761480" y="3321037"/>
                  </a:lnTo>
                  <a:lnTo>
                    <a:pt x="6759811" y="3368473"/>
                  </a:lnTo>
                  <a:lnTo>
                    <a:pt x="6754882" y="3415009"/>
                  </a:lnTo>
                  <a:lnTo>
                    <a:pt x="6746805" y="3460532"/>
                  </a:lnTo>
                  <a:lnTo>
                    <a:pt x="6735691" y="3504930"/>
                  </a:lnTo>
                  <a:lnTo>
                    <a:pt x="6721654" y="3548091"/>
                  </a:lnTo>
                  <a:lnTo>
                    <a:pt x="6704805" y="3589902"/>
                  </a:lnTo>
                  <a:lnTo>
                    <a:pt x="6685258" y="3630251"/>
                  </a:lnTo>
                  <a:lnTo>
                    <a:pt x="6663124" y="3669025"/>
                  </a:lnTo>
                  <a:lnTo>
                    <a:pt x="6638517" y="3706113"/>
                  </a:lnTo>
                  <a:lnTo>
                    <a:pt x="6611549" y="3741401"/>
                  </a:lnTo>
                  <a:lnTo>
                    <a:pt x="6582332" y="3774777"/>
                  </a:lnTo>
                  <a:lnTo>
                    <a:pt x="6550979" y="3806129"/>
                  </a:lnTo>
                  <a:lnTo>
                    <a:pt x="6517602" y="3835344"/>
                  </a:lnTo>
                  <a:lnTo>
                    <a:pt x="6482313" y="3862311"/>
                  </a:lnTo>
                  <a:lnTo>
                    <a:pt x="6445226" y="3886916"/>
                  </a:lnTo>
                  <a:lnTo>
                    <a:pt x="6406453" y="3909047"/>
                  </a:lnTo>
                  <a:lnTo>
                    <a:pt x="6366106" y="3928592"/>
                  </a:lnTo>
                  <a:lnTo>
                    <a:pt x="6324297" y="3945439"/>
                  </a:lnTo>
                  <a:lnTo>
                    <a:pt x="6281139" y="3959475"/>
                  </a:lnTo>
                  <a:lnTo>
                    <a:pt x="6236745" y="3970587"/>
                  </a:lnTo>
                  <a:lnTo>
                    <a:pt x="6191227" y="3978663"/>
                  </a:lnTo>
                  <a:lnTo>
                    <a:pt x="6144698" y="3983592"/>
                  </a:lnTo>
                  <a:lnTo>
                    <a:pt x="6097270" y="3985260"/>
                  </a:lnTo>
                  <a:lnTo>
                    <a:pt x="0" y="3985260"/>
                  </a:lnTo>
                  <a:lnTo>
                    <a:pt x="0" y="664210"/>
                  </a:lnTo>
                  <a:lnTo>
                    <a:pt x="1667" y="616781"/>
                  </a:lnTo>
                  <a:lnTo>
                    <a:pt x="6596" y="570252"/>
                  </a:lnTo>
                  <a:lnTo>
                    <a:pt x="14672" y="524734"/>
                  </a:lnTo>
                  <a:lnTo>
                    <a:pt x="25784" y="480340"/>
                  </a:lnTo>
                  <a:lnTo>
                    <a:pt x="39820" y="437182"/>
                  </a:lnTo>
                  <a:lnTo>
                    <a:pt x="56666" y="395373"/>
                  </a:lnTo>
                  <a:lnTo>
                    <a:pt x="76211" y="355026"/>
                  </a:lnTo>
                  <a:lnTo>
                    <a:pt x="98342" y="316253"/>
                  </a:lnTo>
                  <a:lnTo>
                    <a:pt x="122947" y="279166"/>
                  </a:lnTo>
                  <a:lnTo>
                    <a:pt x="149914" y="243877"/>
                  </a:lnTo>
                  <a:lnTo>
                    <a:pt x="179129" y="210500"/>
                  </a:lnTo>
                  <a:lnTo>
                    <a:pt x="210480" y="179147"/>
                  </a:lnTo>
                  <a:lnTo>
                    <a:pt x="243856" y="149930"/>
                  </a:lnTo>
                  <a:lnTo>
                    <a:pt x="279143" y="122962"/>
                  </a:lnTo>
                  <a:lnTo>
                    <a:pt x="316230" y="98355"/>
                  </a:lnTo>
                  <a:lnTo>
                    <a:pt x="355004" y="76221"/>
                  </a:lnTo>
                  <a:lnTo>
                    <a:pt x="395352" y="56674"/>
                  </a:lnTo>
                  <a:lnTo>
                    <a:pt x="437162" y="39825"/>
                  </a:lnTo>
                  <a:lnTo>
                    <a:pt x="480322" y="25788"/>
                  </a:lnTo>
                  <a:lnTo>
                    <a:pt x="524719" y="14674"/>
                  </a:lnTo>
                  <a:lnTo>
                    <a:pt x="570241" y="6597"/>
                  </a:lnTo>
                  <a:lnTo>
                    <a:pt x="616775" y="1668"/>
                  </a:lnTo>
                  <a:lnTo>
                    <a:pt x="664210" y="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22032" y="1310004"/>
            <a:ext cx="6214110" cy="3565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1645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latin typeface="Arial"/>
                <a:cs typeface="Arial"/>
              </a:rPr>
              <a:t>Jika </a:t>
            </a:r>
            <a:r>
              <a:rPr dirty="0" sz="1800" spc="-40">
                <a:latin typeface="Arial"/>
                <a:cs typeface="Arial"/>
              </a:rPr>
              <a:t>ternyata </a:t>
            </a:r>
            <a:r>
              <a:rPr dirty="0" sz="1800" spc="-75">
                <a:latin typeface="Arial"/>
                <a:cs typeface="Arial"/>
              </a:rPr>
              <a:t>kamu </a:t>
            </a:r>
            <a:r>
              <a:rPr dirty="0" sz="1800" spc="-65">
                <a:latin typeface="Arial"/>
                <a:cs typeface="Arial"/>
              </a:rPr>
              <a:t>adalah </a:t>
            </a:r>
            <a:r>
              <a:rPr dirty="0" sz="1800" spc="-55">
                <a:latin typeface="Arial"/>
                <a:cs typeface="Arial"/>
              </a:rPr>
              <a:t>seorang </a:t>
            </a:r>
            <a:r>
              <a:rPr dirty="0" sz="1800" spc="-30">
                <a:latin typeface="Arial"/>
                <a:cs typeface="Arial"/>
              </a:rPr>
              <a:t>perundung, </a:t>
            </a:r>
            <a:r>
              <a:rPr dirty="0" sz="1800" spc="-90">
                <a:latin typeface="Arial"/>
                <a:cs typeface="Arial"/>
              </a:rPr>
              <a:t>maka </a:t>
            </a:r>
            <a:r>
              <a:rPr dirty="0" sz="1800" spc="-75">
                <a:latin typeface="Arial"/>
                <a:cs typeface="Arial"/>
              </a:rPr>
              <a:t>kamu  </a:t>
            </a:r>
            <a:r>
              <a:rPr dirty="0" sz="1800" spc="-50">
                <a:latin typeface="Arial"/>
                <a:cs typeface="Arial"/>
              </a:rPr>
              <a:t>bisa menghentikannya dengan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cara: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Arial"/>
              <a:cs typeface="Arial"/>
            </a:endParaRPr>
          </a:p>
          <a:p>
            <a:pPr marL="184785" marR="5080" indent="-172720">
              <a:lnSpc>
                <a:spcPct val="94800"/>
              </a:lnSpc>
              <a:buSzPct val="89473"/>
              <a:buFont typeface="Wingdings"/>
              <a:buChar char=""/>
              <a:tabLst>
                <a:tab pos="193040" algn="l"/>
              </a:tabLst>
            </a:pPr>
            <a:r>
              <a:rPr dirty="0" sz="1900" spc="-105" i="1">
                <a:latin typeface="Arial"/>
                <a:cs typeface="Arial"/>
              </a:rPr>
              <a:t>Meminta </a:t>
            </a:r>
            <a:r>
              <a:rPr dirty="0" sz="1900" spc="-145" i="1">
                <a:latin typeface="Arial"/>
                <a:cs typeface="Arial"/>
              </a:rPr>
              <a:t>maaf </a:t>
            </a:r>
            <a:r>
              <a:rPr dirty="0" sz="1900" spc="-114" i="1">
                <a:latin typeface="Arial"/>
                <a:cs typeface="Arial"/>
              </a:rPr>
              <a:t>kepada </a:t>
            </a:r>
            <a:r>
              <a:rPr dirty="0" sz="1900" spc="-85" i="1">
                <a:latin typeface="Arial"/>
                <a:cs typeface="Arial"/>
              </a:rPr>
              <a:t>orang </a:t>
            </a:r>
            <a:r>
              <a:rPr dirty="0" sz="1900" spc="-114" i="1">
                <a:latin typeface="Arial"/>
                <a:cs typeface="Arial"/>
              </a:rPr>
              <a:t>yang </a:t>
            </a:r>
            <a:r>
              <a:rPr dirty="0" sz="1900" spc="-80" i="1">
                <a:latin typeface="Arial"/>
                <a:cs typeface="Arial"/>
              </a:rPr>
              <a:t>telah </a:t>
            </a:r>
            <a:r>
              <a:rPr dirty="0" sz="1900" spc="-140" i="1">
                <a:latin typeface="Arial"/>
                <a:cs typeface="Arial"/>
              </a:rPr>
              <a:t>kamu </a:t>
            </a:r>
            <a:r>
              <a:rPr dirty="0" sz="1900" spc="-80" i="1">
                <a:latin typeface="Arial"/>
                <a:cs typeface="Arial"/>
              </a:rPr>
              <a:t>rundung. </a:t>
            </a:r>
            <a:r>
              <a:rPr dirty="0" sz="1900" spc="-175" i="1">
                <a:latin typeface="Arial"/>
                <a:cs typeface="Arial"/>
              </a:rPr>
              <a:t>Kamu  </a:t>
            </a:r>
            <a:r>
              <a:rPr dirty="0" sz="1900" spc="-75" i="1">
                <a:latin typeface="Arial"/>
                <a:cs typeface="Arial"/>
              </a:rPr>
              <a:t>dapat </a:t>
            </a:r>
            <a:r>
              <a:rPr dirty="0" sz="1900" spc="-105" i="1">
                <a:latin typeface="Arial"/>
                <a:cs typeface="Arial"/>
              </a:rPr>
              <a:t>meminta </a:t>
            </a:r>
            <a:r>
              <a:rPr dirty="0" sz="1900" spc="-145" i="1">
                <a:latin typeface="Arial"/>
                <a:cs typeface="Arial"/>
              </a:rPr>
              <a:t>maaf </a:t>
            </a:r>
            <a:r>
              <a:rPr dirty="0" sz="1900" spc="-75" i="1">
                <a:latin typeface="Arial"/>
                <a:cs typeface="Arial"/>
              </a:rPr>
              <a:t>lewat telepon, </a:t>
            </a:r>
            <a:r>
              <a:rPr dirty="0" sz="1900" spc="-90" i="1">
                <a:latin typeface="Arial"/>
                <a:cs typeface="Arial"/>
              </a:rPr>
              <a:t>surat, </a:t>
            </a:r>
            <a:r>
              <a:rPr dirty="0" sz="1900" spc="-105" i="1">
                <a:latin typeface="Arial"/>
                <a:cs typeface="Arial"/>
              </a:rPr>
              <a:t>atau media  </a:t>
            </a:r>
            <a:r>
              <a:rPr dirty="0" sz="1900" spc="-95" i="1">
                <a:latin typeface="Arial"/>
                <a:cs typeface="Arial"/>
              </a:rPr>
              <a:t>komunikasi</a:t>
            </a:r>
            <a:r>
              <a:rPr dirty="0" sz="1900" spc="20" i="1">
                <a:latin typeface="Arial"/>
                <a:cs typeface="Arial"/>
              </a:rPr>
              <a:t> </a:t>
            </a:r>
            <a:r>
              <a:rPr dirty="0" sz="1900" spc="-90" i="1">
                <a:latin typeface="Arial"/>
                <a:cs typeface="Arial"/>
              </a:rPr>
              <a:t>langsung</a:t>
            </a:r>
            <a:endParaRPr sz="1900">
              <a:latin typeface="Arial"/>
              <a:cs typeface="Arial"/>
            </a:endParaRPr>
          </a:p>
          <a:p>
            <a:pPr marL="193040" indent="-180975">
              <a:lnSpc>
                <a:spcPts val="2100"/>
              </a:lnSpc>
              <a:buSzPct val="89473"/>
              <a:buFont typeface="Wingdings"/>
              <a:buChar char=""/>
              <a:tabLst>
                <a:tab pos="193675" algn="l"/>
              </a:tabLst>
            </a:pPr>
            <a:r>
              <a:rPr dirty="0" sz="1900" spc="-125" i="1">
                <a:latin typeface="Arial"/>
                <a:cs typeface="Arial"/>
              </a:rPr>
              <a:t>Sabarlah </a:t>
            </a:r>
            <a:r>
              <a:rPr dirty="0" sz="1900" spc="-70" i="1">
                <a:latin typeface="Arial"/>
                <a:cs typeface="Arial"/>
              </a:rPr>
              <a:t>ketika </a:t>
            </a:r>
            <a:r>
              <a:rPr dirty="0" sz="1900" spc="-135" i="1">
                <a:latin typeface="Arial"/>
                <a:cs typeface="Arial"/>
              </a:rPr>
              <a:t>kamu </a:t>
            </a:r>
            <a:r>
              <a:rPr dirty="0" sz="1900" spc="-50" i="1">
                <a:latin typeface="Arial"/>
                <a:cs typeface="Arial"/>
              </a:rPr>
              <a:t>tidak </a:t>
            </a:r>
            <a:r>
              <a:rPr dirty="0" sz="1900" spc="-145" i="1">
                <a:latin typeface="Arial"/>
                <a:cs typeface="Arial"/>
              </a:rPr>
              <a:t>secara </a:t>
            </a:r>
            <a:r>
              <a:rPr dirty="0" sz="1900" spc="-90" i="1">
                <a:latin typeface="Arial"/>
                <a:cs typeface="Arial"/>
              </a:rPr>
              <a:t>langsung</a:t>
            </a:r>
            <a:r>
              <a:rPr dirty="0" sz="1900" spc="-160" i="1">
                <a:latin typeface="Arial"/>
                <a:cs typeface="Arial"/>
              </a:rPr>
              <a:t> </a:t>
            </a:r>
            <a:r>
              <a:rPr dirty="0" sz="1900" spc="-110" i="1">
                <a:latin typeface="Arial"/>
                <a:cs typeface="Arial"/>
              </a:rPr>
              <a:t>dimaafkan</a:t>
            </a:r>
            <a:endParaRPr sz="1900">
              <a:latin typeface="Arial"/>
              <a:cs typeface="Arial"/>
            </a:endParaRPr>
          </a:p>
          <a:p>
            <a:pPr marL="193040" indent="-180340">
              <a:lnSpc>
                <a:spcPts val="2160"/>
              </a:lnSpc>
              <a:buSzPct val="89473"/>
              <a:buFont typeface="Wingdings"/>
              <a:buChar char=""/>
              <a:tabLst>
                <a:tab pos="193040" algn="l"/>
              </a:tabLst>
            </a:pPr>
            <a:r>
              <a:rPr dirty="0" sz="1900" spc="-150" i="1">
                <a:latin typeface="Arial"/>
                <a:cs typeface="Arial"/>
              </a:rPr>
              <a:t>Temukan </a:t>
            </a:r>
            <a:r>
              <a:rPr dirty="0" sz="1900" spc="-85" i="1">
                <a:latin typeface="Arial"/>
                <a:cs typeface="Arial"/>
              </a:rPr>
              <a:t>kegiatan </a:t>
            </a:r>
            <a:r>
              <a:rPr dirty="0" sz="1900" spc="-114" i="1">
                <a:latin typeface="Arial"/>
                <a:cs typeface="Arial"/>
              </a:rPr>
              <a:t>yang </a:t>
            </a:r>
            <a:r>
              <a:rPr dirty="0" sz="1900" spc="-130" i="1">
                <a:latin typeface="Arial"/>
                <a:cs typeface="Arial"/>
              </a:rPr>
              <a:t>sesuai </a:t>
            </a:r>
            <a:r>
              <a:rPr dirty="0" sz="1900" spc="-105" i="1">
                <a:latin typeface="Arial"/>
                <a:cs typeface="Arial"/>
              </a:rPr>
              <a:t>dengan</a:t>
            </a:r>
            <a:r>
              <a:rPr dirty="0" sz="1900" spc="-240" i="1">
                <a:latin typeface="Arial"/>
                <a:cs typeface="Arial"/>
              </a:rPr>
              <a:t> </a:t>
            </a:r>
            <a:r>
              <a:rPr dirty="0" sz="1900" spc="-100" i="1">
                <a:latin typeface="Arial"/>
                <a:cs typeface="Arial"/>
              </a:rPr>
              <a:t>minatmu</a:t>
            </a:r>
            <a:endParaRPr sz="1900">
              <a:latin typeface="Arial"/>
              <a:cs typeface="Arial"/>
            </a:endParaRPr>
          </a:p>
          <a:p>
            <a:pPr marL="193040" indent="-180340">
              <a:lnSpc>
                <a:spcPts val="2160"/>
              </a:lnSpc>
              <a:buSzPct val="89473"/>
              <a:buFont typeface="Wingdings"/>
              <a:buChar char=""/>
              <a:tabLst>
                <a:tab pos="193040" algn="l"/>
              </a:tabLst>
            </a:pPr>
            <a:r>
              <a:rPr dirty="0" sz="1900" spc="-95" i="1">
                <a:latin typeface="Arial"/>
                <a:cs typeface="Arial"/>
              </a:rPr>
              <a:t>Bercerita </a:t>
            </a:r>
            <a:r>
              <a:rPr dirty="0" sz="1900" spc="-110" i="1">
                <a:latin typeface="Arial"/>
                <a:cs typeface="Arial"/>
              </a:rPr>
              <a:t>pada </a:t>
            </a:r>
            <a:r>
              <a:rPr dirty="0" sz="1900" spc="-120" i="1">
                <a:latin typeface="Arial"/>
                <a:cs typeface="Arial"/>
              </a:rPr>
              <a:t>seseorang </a:t>
            </a:r>
            <a:r>
              <a:rPr dirty="0" sz="1900" spc="-114" i="1">
                <a:latin typeface="Arial"/>
                <a:cs typeface="Arial"/>
              </a:rPr>
              <a:t>yang </a:t>
            </a:r>
            <a:r>
              <a:rPr dirty="0" sz="1900" spc="-55" i="1">
                <a:latin typeface="Arial"/>
                <a:cs typeface="Arial"/>
              </a:rPr>
              <a:t>lebih</a:t>
            </a:r>
            <a:r>
              <a:rPr dirty="0" sz="1900" spc="315" i="1">
                <a:latin typeface="Arial"/>
                <a:cs typeface="Arial"/>
              </a:rPr>
              <a:t> </a:t>
            </a:r>
            <a:r>
              <a:rPr dirty="0" sz="1900" spc="-140" i="1">
                <a:latin typeface="Arial"/>
                <a:cs typeface="Arial"/>
              </a:rPr>
              <a:t>dewasa </a:t>
            </a:r>
            <a:r>
              <a:rPr dirty="0" sz="1900" spc="-70" i="1">
                <a:latin typeface="Arial"/>
                <a:cs typeface="Arial"/>
              </a:rPr>
              <a:t>untuk</a:t>
            </a:r>
            <a:endParaRPr sz="1900">
              <a:latin typeface="Arial"/>
              <a:cs typeface="Arial"/>
            </a:endParaRPr>
          </a:p>
          <a:p>
            <a:pPr marL="184785">
              <a:lnSpc>
                <a:spcPts val="2160"/>
              </a:lnSpc>
            </a:pPr>
            <a:r>
              <a:rPr dirty="0" sz="1900" spc="-100" i="1">
                <a:latin typeface="Arial"/>
                <a:cs typeface="Arial"/>
              </a:rPr>
              <a:t>menolongmu </a:t>
            </a:r>
            <a:r>
              <a:rPr dirty="0" sz="1900" spc="-55" i="1">
                <a:latin typeface="Arial"/>
                <a:cs typeface="Arial"/>
              </a:rPr>
              <a:t>dari </a:t>
            </a:r>
            <a:r>
              <a:rPr dirty="0" sz="1900" spc="-140" i="1">
                <a:latin typeface="Arial"/>
                <a:cs typeface="Arial"/>
              </a:rPr>
              <a:t>kasus</a:t>
            </a:r>
            <a:r>
              <a:rPr dirty="0" sz="1900" spc="160" i="1">
                <a:latin typeface="Arial"/>
                <a:cs typeface="Arial"/>
              </a:rPr>
              <a:t> </a:t>
            </a:r>
            <a:r>
              <a:rPr dirty="0" sz="1900" spc="-90" i="1">
                <a:latin typeface="Arial"/>
                <a:cs typeface="Arial"/>
              </a:rPr>
              <a:t>perundungan</a:t>
            </a:r>
            <a:endParaRPr sz="1900">
              <a:latin typeface="Arial"/>
              <a:cs typeface="Arial"/>
            </a:endParaRPr>
          </a:p>
          <a:p>
            <a:pPr marL="193040" indent="-180340">
              <a:lnSpc>
                <a:spcPts val="2160"/>
              </a:lnSpc>
              <a:buSzPct val="89473"/>
              <a:buFont typeface="Wingdings"/>
              <a:buChar char=""/>
              <a:tabLst>
                <a:tab pos="193040" algn="l"/>
              </a:tabLst>
            </a:pPr>
            <a:r>
              <a:rPr dirty="0" sz="1900" spc="-130" i="1">
                <a:latin typeface="Arial"/>
                <a:cs typeface="Arial"/>
              </a:rPr>
              <a:t>Terima </a:t>
            </a:r>
            <a:r>
              <a:rPr dirty="0" sz="1900" spc="-105" i="1">
                <a:latin typeface="Arial"/>
                <a:cs typeface="Arial"/>
              </a:rPr>
              <a:t>konsekuensi </a:t>
            </a:r>
            <a:r>
              <a:rPr dirty="0" sz="1900" spc="-60" i="1">
                <a:latin typeface="Arial"/>
                <a:cs typeface="Arial"/>
              </a:rPr>
              <a:t>dari</a:t>
            </a:r>
            <a:r>
              <a:rPr dirty="0" sz="1900" spc="280" i="1">
                <a:latin typeface="Arial"/>
                <a:cs typeface="Arial"/>
              </a:rPr>
              <a:t> </a:t>
            </a:r>
            <a:r>
              <a:rPr dirty="0" sz="1900" spc="-105" i="1">
                <a:latin typeface="Arial"/>
                <a:cs typeface="Arial"/>
              </a:rPr>
              <a:t>sekolah</a:t>
            </a:r>
            <a:endParaRPr sz="1900">
              <a:latin typeface="Arial"/>
              <a:cs typeface="Arial"/>
            </a:endParaRPr>
          </a:p>
          <a:p>
            <a:pPr marL="193040" indent="-180975">
              <a:lnSpc>
                <a:spcPts val="2160"/>
              </a:lnSpc>
              <a:buSzPct val="89473"/>
              <a:buFont typeface="Wingdings"/>
              <a:buChar char=""/>
              <a:tabLst>
                <a:tab pos="193675" algn="l"/>
              </a:tabLst>
            </a:pPr>
            <a:r>
              <a:rPr dirty="0" sz="1900" spc="-100" i="1">
                <a:latin typeface="Arial"/>
                <a:cs typeface="Arial"/>
              </a:rPr>
              <a:t>Belajarlah </a:t>
            </a:r>
            <a:r>
              <a:rPr dirty="0" sz="1900" spc="-65" i="1">
                <a:latin typeface="Arial"/>
                <a:cs typeface="Arial"/>
              </a:rPr>
              <a:t>untuk </a:t>
            </a:r>
            <a:r>
              <a:rPr dirty="0" sz="1900" spc="-80" i="1">
                <a:latin typeface="Arial"/>
                <a:cs typeface="Arial"/>
              </a:rPr>
              <a:t>saling </a:t>
            </a:r>
            <a:r>
              <a:rPr dirty="0" sz="1900" spc="-90" i="1">
                <a:latin typeface="Arial"/>
                <a:cs typeface="Arial"/>
              </a:rPr>
              <a:t>menghormati </a:t>
            </a:r>
            <a:r>
              <a:rPr dirty="0" sz="1900" spc="-105" i="1">
                <a:latin typeface="Arial"/>
                <a:cs typeface="Arial"/>
              </a:rPr>
              <a:t>dan</a:t>
            </a:r>
            <a:r>
              <a:rPr dirty="0" sz="1900" spc="-50" i="1">
                <a:latin typeface="Arial"/>
                <a:cs typeface="Arial"/>
              </a:rPr>
              <a:t> </a:t>
            </a:r>
            <a:r>
              <a:rPr dirty="0" sz="1900" spc="-70" i="1">
                <a:latin typeface="Arial"/>
                <a:cs typeface="Arial"/>
              </a:rPr>
              <a:t>berinterkasi</a:t>
            </a:r>
            <a:endParaRPr sz="1900">
              <a:latin typeface="Arial"/>
              <a:cs typeface="Arial"/>
            </a:endParaRPr>
          </a:p>
          <a:p>
            <a:pPr marL="184785">
              <a:lnSpc>
                <a:spcPts val="2220"/>
              </a:lnSpc>
            </a:pPr>
            <a:r>
              <a:rPr dirty="0" sz="1900" spc="-105" i="1">
                <a:latin typeface="Arial"/>
                <a:cs typeface="Arial"/>
              </a:rPr>
              <a:t>dengan </a:t>
            </a:r>
            <a:r>
              <a:rPr dirty="0" sz="1900" spc="-85" i="1">
                <a:latin typeface="Arial"/>
                <a:cs typeface="Arial"/>
              </a:rPr>
              <a:t>orang </a:t>
            </a:r>
            <a:r>
              <a:rPr dirty="0" sz="1900" spc="-65" i="1">
                <a:latin typeface="Arial"/>
                <a:cs typeface="Arial"/>
              </a:rPr>
              <a:t>lain </a:t>
            </a:r>
            <a:r>
              <a:rPr dirty="0" sz="1900" spc="-105" i="1">
                <a:latin typeface="Arial"/>
                <a:cs typeface="Arial"/>
              </a:rPr>
              <a:t>dengan</a:t>
            </a:r>
            <a:r>
              <a:rPr dirty="0" sz="1900" spc="250" i="1">
                <a:latin typeface="Arial"/>
                <a:cs typeface="Arial"/>
              </a:rPr>
              <a:t> </a:t>
            </a:r>
            <a:r>
              <a:rPr dirty="0" sz="1900" spc="-114" i="1">
                <a:latin typeface="Arial"/>
                <a:cs typeface="Arial"/>
              </a:rPr>
              <a:t>sopan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17359" y="3688077"/>
            <a:ext cx="2324354" cy="1453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432" y="0"/>
            <a:ext cx="7988300" cy="1188720"/>
          </a:xfrm>
          <a:prstGeom prst="rect"/>
        </p:spPr>
        <p:txBody>
          <a:bodyPr wrap="square" lIns="0" tIns="181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pc="40"/>
              <a:t>Tips </a:t>
            </a:r>
            <a:r>
              <a:rPr dirty="0" sz="3200" spc="55"/>
              <a:t>“Apabila </a:t>
            </a:r>
            <a:r>
              <a:rPr dirty="0" sz="3200" spc="60"/>
              <a:t>aku seorang</a:t>
            </a:r>
            <a:r>
              <a:rPr dirty="0" sz="3200" spc="-490"/>
              <a:t> </a:t>
            </a:r>
            <a:r>
              <a:rPr dirty="0" sz="3200" spc="-140"/>
              <a:t>perundung</a:t>
            </a:r>
            <a:r>
              <a:rPr dirty="0" spc="-140"/>
              <a:t>…”</a:t>
            </a:r>
            <a:endParaRPr sz="3200"/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400" spc="35" i="1">
                <a:solidFill>
                  <a:srgbClr val="006FC0"/>
                </a:solidFill>
                <a:latin typeface="Trebuchet MS"/>
                <a:cs typeface="Trebuchet MS"/>
              </a:rPr>
              <a:t>Berdasarkan</a:t>
            </a:r>
            <a:r>
              <a:rPr dirty="0" sz="1400" spc="-9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006FC0"/>
                </a:solidFill>
                <a:latin typeface="Trebuchet MS"/>
                <a:cs typeface="Trebuchet MS"/>
              </a:rPr>
              <a:t>booklet</a:t>
            </a:r>
            <a:r>
              <a:rPr dirty="0" sz="1400" spc="-5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006FC0"/>
                </a:solidFill>
                <a:latin typeface="Trebuchet MS"/>
                <a:cs typeface="Trebuchet MS"/>
              </a:rPr>
              <a:t>‘Stop</a:t>
            </a:r>
            <a:r>
              <a:rPr dirty="0" sz="1400" spc="-5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5" i="1">
                <a:solidFill>
                  <a:srgbClr val="006FC0"/>
                </a:solidFill>
                <a:latin typeface="Trebuchet MS"/>
                <a:cs typeface="Trebuchet MS"/>
              </a:rPr>
              <a:t>Perundungan’</a:t>
            </a:r>
            <a:r>
              <a:rPr dirty="0" sz="14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55" i="1">
                <a:solidFill>
                  <a:srgbClr val="006FC0"/>
                </a:solidFill>
                <a:latin typeface="Trebuchet MS"/>
                <a:cs typeface="Trebuchet MS"/>
              </a:rPr>
              <a:t>yang</a:t>
            </a:r>
            <a:r>
              <a:rPr dirty="0" sz="1400" spc="-9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40" i="1">
                <a:solidFill>
                  <a:srgbClr val="006FC0"/>
                </a:solidFill>
                <a:latin typeface="Trebuchet MS"/>
                <a:cs typeface="Trebuchet MS"/>
              </a:rPr>
              <a:t>diterbitkan </a:t>
            </a:r>
            <a:r>
              <a:rPr dirty="0" sz="1400" spc="-15" i="1">
                <a:solidFill>
                  <a:srgbClr val="006FC0"/>
                </a:solidFill>
                <a:latin typeface="Trebuchet MS"/>
                <a:cs typeface="Trebuchet MS"/>
              </a:rPr>
              <a:t>oleh</a:t>
            </a:r>
            <a:r>
              <a:rPr dirty="0" sz="1400" spc="-4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20" i="1">
                <a:solidFill>
                  <a:srgbClr val="006FC0"/>
                </a:solidFill>
                <a:latin typeface="Trebuchet MS"/>
                <a:cs typeface="Trebuchet MS"/>
              </a:rPr>
              <a:t>Kemdikbud</a:t>
            </a:r>
            <a:r>
              <a:rPr dirty="0" sz="1400" spc="-5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75" i="1">
                <a:solidFill>
                  <a:srgbClr val="006FC0"/>
                </a:solidFill>
                <a:latin typeface="Trebuchet MS"/>
                <a:cs typeface="Trebuchet MS"/>
              </a:rPr>
              <a:t>pada</a:t>
            </a:r>
            <a:r>
              <a:rPr dirty="0" sz="1400" spc="-10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15" i="1">
                <a:solidFill>
                  <a:srgbClr val="006FC0"/>
                </a:solidFill>
                <a:latin typeface="Trebuchet MS"/>
                <a:cs typeface="Trebuchet MS"/>
              </a:rPr>
              <a:t>2019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5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6101" y="4911725"/>
            <a:ext cx="1828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619DD1"/>
                </a:solidFill>
                <a:latin typeface="Verdana"/>
                <a:cs typeface="Verdana"/>
              </a:rPr>
              <a:t>33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800" y="180339"/>
              <a:ext cx="541020" cy="1216660"/>
            </a:xfrm>
            <a:custGeom>
              <a:avLst/>
              <a:gdLst/>
              <a:ahLst/>
              <a:cxnLst/>
              <a:rect l="l" t="t" r="r" b="b"/>
              <a:pathLst>
                <a:path w="541019" h="1216660">
                  <a:moveTo>
                    <a:pt x="264147" y="50419"/>
                  </a:moveTo>
                  <a:lnTo>
                    <a:pt x="263004" y="43053"/>
                  </a:lnTo>
                  <a:lnTo>
                    <a:pt x="263004" y="39370"/>
                  </a:lnTo>
                  <a:lnTo>
                    <a:pt x="260731" y="35687"/>
                  </a:lnTo>
                  <a:lnTo>
                    <a:pt x="258457" y="30226"/>
                  </a:lnTo>
                  <a:lnTo>
                    <a:pt x="256171" y="28321"/>
                  </a:lnTo>
                  <a:lnTo>
                    <a:pt x="253911" y="24638"/>
                  </a:lnTo>
                  <a:lnTo>
                    <a:pt x="250494" y="24638"/>
                  </a:lnTo>
                  <a:lnTo>
                    <a:pt x="248221" y="22860"/>
                  </a:lnTo>
                  <a:lnTo>
                    <a:pt x="243662" y="24638"/>
                  </a:lnTo>
                  <a:lnTo>
                    <a:pt x="241388" y="24638"/>
                  </a:lnTo>
                  <a:lnTo>
                    <a:pt x="237972" y="28321"/>
                  </a:lnTo>
                  <a:lnTo>
                    <a:pt x="235699" y="30226"/>
                  </a:lnTo>
                  <a:lnTo>
                    <a:pt x="234556" y="35687"/>
                  </a:lnTo>
                  <a:lnTo>
                    <a:pt x="232295" y="39370"/>
                  </a:lnTo>
                  <a:lnTo>
                    <a:pt x="231152" y="43053"/>
                  </a:lnTo>
                  <a:lnTo>
                    <a:pt x="231152" y="56007"/>
                  </a:lnTo>
                  <a:lnTo>
                    <a:pt x="232295" y="59690"/>
                  </a:lnTo>
                  <a:lnTo>
                    <a:pt x="234556" y="63373"/>
                  </a:lnTo>
                  <a:lnTo>
                    <a:pt x="235699" y="68834"/>
                  </a:lnTo>
                  <a:lnTo>
                    <a:pt x="237972" y="72517"/>
                  </a:lnTo>
                  <a:lnTo>
                    <a:pt x="241388" y="74422"/>
                  </a:lnTo>
                  <a:lnTo>
                    <a:pt x="243662" y="76200"/>
                  </a:lnTo>
                  <a:lnTo>
                    <a:pt x="250494" y="76200"/>
                  </a:lnTo>
                  <a:lnTo>
                    <a:pt x="253911" y="74422"/>
                  </a:lnTo>
                  <a:lnTo>
                    <a:pt x="256171" y="72517"/>
                  </a:lnTo>
                  <a:lnTo>
                    <a:pt x="258457" y="68834"/>
                  </a:lnTo>
                  <a:lnTo>
                    <a:pt x="260731" y="63373"/>
                  </a:lnTo>
                  <a:lnTo>
                    <a:pt x="263004" y="59690"/>
                  </a:lnTo>
                  <a:lnTo>
                    <a:pt x="263004" y="56007"/>
                  </a:lnTo>
                  <a:lnTo>
                    <a:pt x="264147" y="50419"/>
                  </a:lnTo>
                  <a:close/>
                </a:path>
                <a:path w="541019" h="1216660">
                  <a:moveTo>
                    <a:pt x="355600" y="49149"/>
                  </a:moveTo>
                  <a:lnTo>
                    <a:pt x="353390" y="29210"/>
                  </a:lnTo>
                  <a:lnTo>
                    <a:pt x="346773" y="14605"/>
                  </a:lnTo>
                  <a:lnTo>
                    <a:pt x="337959" y="3683"/>
                  </a:lnTo>
                  <a:lnTo>
                    <a:pt x="326936" y="0"/>
                  </a:lnTo>
                  <a:lnTo>
                    <a:pt x="314820" y="3683"/>
                  </a:lnTo>
                  <a:lnTo>
                    <a:pt x="306006" y="14605"/>
                  </a:lnTo>
                  <a:lnTo>
                    <a:pt x="299389" y="29210"/>
                  </a:lnTo>
                  <a:lnTo>
                    <a:pt x="297180" y="49149"/>
                  </a:lnTo>
                  <a:lnTo>
                    <a:pt x="299389" y="67437"/>
                  </a:lnTo>
                  <a:lnTo>
                    <a:pt x="306006" y="81915"/>
                  </a:lnTo>
                  <a:lnTo>
                    <a:pt x="310413" y="89281"/>
                  </a:lnTo>
                  <a:lnTo>
                    <a:pt x="314820" y="92837"/>
                  </a:lnTo>
                  <a:lnTo>
                    <a:pt x="320319" y="96520"/>
                  </a:lnTo>
                  <a:lnTo>
                    <a:pt x="332460" y="96520"/>
                  </a:lnTo>
                  <a:lnTo>
                    <a:pt x="355600" y="49149"/>
                  </a:lnTo>
                  <a:close/>
                </a:path>
                <a:path w="541019" h="1216660">
                  <a:moveTo>
                    <a:pt x="541020" y="1111250"/>
                  </a:moveTo>
                  <a:lnTo>
                    <a:pt x="513524" y="1064920"/>
                  </a:lnTo>
                  <a:lnTo>
                    <a:pt x="439699" y="1029017"/>
                  </a:lnTo>
                  <a:lnTo>
                    <a:pt x="389470" y="1016571"/>
                  </a:lnTo>
                  <a:lnTo>
                    <a:pt x="332536" y="1008634"/>
                  </a:lnTo>
                  <a:lnTo>
                    <a:pt x="270510" y="1005840"/>
                  </a:lnTo>
                  <a:lnTo>
                    <a:pt x="208483" y="1008634"/>
                  </a:lnTo>
                  <a:lnTo>
                    <a:pt x="151536" y="1016571"/>
                  </a:lnTo>
                  <a:lnTo>
                    <a:pt x="101307" y="1029017"/>
                  </a:lnTo>
                  <a:lnTo>
                    <a:pt x="59423" y="1045349"/>
                  </a:lnTo>
                  <a:lnTo>
                    <a:pt x="7137" y="1087107"/>
                  </a:lnTo>
                  <a:lnTo>
                    <a:pt x="0" y="1111250"/>
                  </a:lnTo>
                  <a:lnTo>
                    <a:pt x="7137" y="1135405"/>
                  </a:lnTo>
                  <a:lnTo>
                    <a:pt x="59423" y="1177163"/>
                  </a:lnTo>
                  <a:lnTo>
                    <a:pt x="101307" y="1193495"/>
                  </a:lnTo>
                  <a:lnTo>
                    <a:pt x="151536" y="1205941"/>
                  </a:lnTo>
                  <a:lnTo>
                    <a:pt x="208483" y="1213878"/>
                  </a:lnTo>
                  <a:lnTo>
                    <a:pt x="270510" y="1216660"/>
                  </a:lnTo>
                  <a:lnTo>
                    <a:pt x="332536" y="1213878"/>
                  </a:lnTo>
                  <a:lnTo>
                    <a:pt x="389470" y="1205941"/>
                  </a:lnTo>
                  <a:lnTo>
                    <a:pt x="439699" y="1193495"/>
                  </a:lnTo>
                  <a:lnTo>
                    <a:pt x="481584" y="1177163"/>
                  </a:lnTo>
                  <a:lnTo>
                    <a:pt x="533869" y="1135405"/>
                  </a:lnTo>
                  <a:lnTo>
                    <a:pt x="541020" y="111125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0100" y="1224280"/>
              <a:ext cx="317461" cy="121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8200" y="756919"/>
              <a:ext cx="271780" cy="515620"/>
            </a:xfrm>
            <a:custGeom>
              <a:avLst/>
              <a:gdLst/>
              <a:ahLst/>
              <a:cxnLst/>
              <a:rect l="l" t="t" r="r" b="b"/>
              <a:pathLst>
                <a:path w="271780" h="515619">
                  <a:moveTo>
                    <a:pt x="4724" y="0"/>
                  </a:moveTo>
                  <a:lnTo>
                    <a:pt x="0" y="260222"/>
                  </a:lnTo>
                  <a:lnTo>
                    <a:pt x="791" y="279074"/>
                  </a:lnTo>
                  <a:lnTo>
                    <a:pt x="6334" y="307212"/>
                  </a:lnTo>
                  <a:lnTo>
                    <a:pt x="21377" y="364307"/>
                  </a:lnTo>
                  <a:lnTo>
                    <a:pt x="50672" y="470026"/>
                  </a:lnTo>
                  <a:lnTo>
                    <a:pt x="63171" y="474069"/>
                  </a:lnTo>
                  <a:lnTo>
                    <a:pt x="76601" y="475694"/>
                  </a:lnTo>
                  <a:lnTo>
                    <a:pt x="90186" y="474866"/>
                  </a:lnTo>
                  <a:lnTo>
                    <a:pt x="103149" y="471550"/>
                  </a:lnTo>
                  <a:lnTo>
                    <a:pt x="104833" y="449633"/>
                  </a:lnTo>
                  <a:lnTo>
                    <a:pt x="108124" y="399367"/>
                  </a:lnTo>
                  <a:lnTo>
                    <a:pt x="110382" y="343981"/>
                  </a:lnTo>
                  <a:lnTo>
                    <a:pt x="108965" y="306704"/>
                  </a:lnTo>
                  <a:lnTo>
                    <a:pt x="106883" y="297019"/>
                  </a:lnTo>
                  <a:lnTo>
                    <a:pt x="104047" y="287416"/>
                  </a:lnTo>
                  <a:lnTo>
                    <a:pt x="100464" y="277933"/>
                  </a:lnTo>
                  <a:lnTo>
                    <a:pt x="96138" y="268604"/>
                  </a:lnTo>
                  <a:lnTo>
                    <a:pt x="116281" y="100710"/>
                  </a:lnTo>
                  <a:lnTo>
                    <a:pt x="124155" y="100329"/>
                  </a:lnTo>
                  <a:lnTo>
                    <a:pt x="134775" y="178673"/>
                  </a:lnTo>
                  <a:lnTo>
                    <a:pt x="143936" y="239258"/>
                  </a:lnTo>
                  <a:lnTo>
                    <a:pt x="152006" y="280924"/>
                  </a:lnTo>
                  <a:lnTo>
                    <a:pt x="156736" y="300614"/>
                  </a:lnTo>
                  <a:lnTo>
                    <a:pt x="161213" y="321484"/>
                  </a:lnTo>
                  <a:lnTo>
                    <a:pt x="166986" y="345378"/>
                  </a:lnTo>
                  <a:lnTo>
                    <a:pt x="175602" y="374141"/>
                  </a:lnTo>
                  <a:lnTo>
                    <a:pt x="184218" y="400139"/>
                  </a:lnTo>
                  <a:lnTo>
                    <a:pt x="219989" y="510920"/>
                  </a:lnTo>
                  <a:lnTo>
                    <a:pt x="231727" y="514421"/>
                  </a:lnTo>
                  <a:lnTo>
                    <a:pt x="244259" y="515588"/>
                  </a:lnTo>
                  <a:lnTo>
                    <a:pt x="256790" y="514421"/>
                  </a:lnTo>
                  <a:lnTo>
                    <a:pt x="268528" y="510920"/>
                  </a:lnTo>
                  <a:lnTo>
                    <a:pt x="269557" y="491922"/>
                  </a:lnTo>
                  <a:lnTo>
                    <a:pt x="271272" y="447325"/>
                  </a:lnTo>
                  <a:lnTo>
                    <a:pt x="271614" y="395728"/>
                  </a:lnTo>
                  <a:lnTo>
                    <a:pt x="268528" y="355726"/>
                  </a:lnTo>
                  <a:lnTo>
                    <a:pt x="264121" y="333716"/>
                  </a:lnTo>
                  <a:lnTo>
                    <a:pt x="260702" y="319182"/>
                  </a:lnTo>
                  <a:lnTo>
                    <a:pt x="256516" y="305649"/>
                  </a:lnTo>
                  <a:lnTo>
                    <a:pt x="249809" y="286638"/>
                  </a:lnTo>
                  <a:lnTo>
                    <a:pt x="250809" y="254523"/>
                  </a:lnTo>
                  <a:lnTo>
                    <a:pt x="252327" y="223256"/>
                  </a:lnTo>
                  <a:lnTo>
                    <a:pt x="254762" y="189737"/>
                  </a:lnTo>
                  <a:lnTo>
                    <a:pt x="266567" y="69258"/>
                  </a:lnTo>
                  <a:lnTo>
                    <a:pt x="268528" y="4470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9248" y="436880"/>
              <a:ext cx="174332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7380" y="465224"/>
              <a:ext cx="261620" cy="254000"/>
            </a:xfrm>
            <a:custGeom>
              <a:avLst/>
              <a:gdLst/>
              <a:ahLst/>
              <a:cxnLst/>
              <a:rect l="l" t="t" r="r" b="b"/>
              <a:pathLst>
                <a:path w="261619" h="254000">
                  <a:moveTo>
                    <a:pt x="250915" y="0"/>
                  </a:moveTo>
                  <a:lnTo>
                    <a:pt x="239180" y="5310"/>
                  </a:lnTo>
                  <a:lnTo>
                    <a:pt x="219066" y="31575"/>
                  </a:lnTo>
                  <a:lnTo>
                    <a:pt x="183222" y="86082"/>
                  </a:lnTo>
                  <a:lnTo>
                    <a:pt x="141282" y="145039"/>
                  </a:lnTo>
                  <a:lnTo>
                    <a:pt x="106948" y="184269"/>
                  </a:lnTo>
                  <a:lnTo>
                    <a:pt x="78979" y="210186"/>
                  </a:lnTo>
                  <a:lnTo>
                    <a:pt x="56134" y="229211"/>
                  </a:lnTo>
                  <a:lnTo>
                    <a:pt x="39798" y="236227"/>
                  </a:lnTo>
                  <a:lnTo>
                    <a:pt x="28167" y="230862"/>
                  </a:lnTo>
                  <a:lnTo>
                    <a:pt x="21209" y="221495"/>
                  </a:lnTo>
                  <a:lnTo>
                    <a:pt x="18897" y="216511"/>
                  </a:lnTo>
                  <a:lnTo>
                    <a:pt x="30107" y="206966"/>
                  </a:lnTo>
                  <a:lnTo>
                    <a:pt x="34186" y="202064"/>
                  </a:lnTo>
                  <a:lnTo>
                    <a:pt x="0" y="212955"/>
                  </a:lnTo>
                  <a:lnTo>
                    <a:pt x="21094" y="235180"/>
                  </a:lnTo>
                  <a:lnTo>
                    <a:pt x="75971" y="253595"/>
                  </a:lnTo>
                  <a:lnTo>
                    <a:pt x="115150" y="229633"/>
                  </a:lnTo>
                  <a:lnTo>
                    <a:pt x="137471" y="214780"/>
                  </a:lnTo>
                  <a:lnTo>
                    <a:pt x="151266" y="202856"/>
                  </a:lnTo>
                  <a:lnTo>
                    <a:pt x="164871" y="187682"/>
                  </a:lnTo>
                  <a:lnTo>
                    <a:pt x="183969" y="170076"/>
                  </a:lnTo>
                  <a:lnTo>
                    <a:pt x="203053" y="150661"/>
                  </a:lnTo>
                  <a:lnTo>
                    <a:pt x="223596" y="128500"/>
                  </a:lnTo>
                  <a:lnTo>
                    <a:pt x="261620" y="8358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1383" y="67792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3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8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6"/>
                  </a:lnTo>
                  <a:lnTo>
                    <a:pt x="113741" y="53574"/>
                  </a:lnTo>
                  <a:lnTo>
                    <a:pt x="125044" y="53466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6412" y="68910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20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2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2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5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38301" y="45117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4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3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1552" y="320166"/>
              <a:ext cx="287020" cy="539115"/>
            </a:xfrm>
            <a:custGeom>
              <a:avLst/>
              <a:gdLst/>
              <a:ahLst/>
              <a:cxnLst/>
              <a:rect l="l" t="t" r="r" b="b"/>
              <a:pathLst>
                <a:path w="287019" h="539115">
                  <a:moveTo>
                    <a:pt x="187807" y="67310"/>
                  </a:moveTo>
                  <a:lnTo>
                    <a:pt x="182219" y="42151"/>
                  </a:lnTo>
                  <a:lnTo>
                    <a:pt x="163207" y="21082"/>
                  </a:lnTo>
                  <a:lnTo>
                    <a:pt x="133718" y="6311"/>
                  </a:lnTo>
                  <a:lnTo>
                    <a:pt x="96672" y="0"/>
                  </a:lnTo>
                  <a:lnTo>
                    <a:pt x="62115" y="3238"/>
                  </a:lnTo>
                  <a:lnTo>
                    <a:pt x="14693" y="32473"/>
                  </a:lnTo>
                  <a:lnTo>
                    <a:pt x="1193" y="69951"/>
                  </a:lnTo>
                  <a:lnTo>
                    <a:pt x="0" y="89141"/>
                  </a:lnTo>
                  <a:lnTo>
                    <a:pt x="2679" y="110134"/>
                  </a:lnTo>
                  <a:lnTo>
                    <a:pt x="27419" y="145961"/>
                  </a:lnTo>
                  <a:lnTo>
                    <a:pt x="51219" y="152146"/>
                  </a:lnTo>
                  <a:lnTo>
                    <a:pt x="68745" y="151396"/>
                  </a:lnTo>
                  <a:lnTo>
                    <a:pt x="119011" y="140449"/>
                  </a:lnTo>
                  <a:lnTo>
                    <a:pt x="145745" y="117094"/>
                  </a:lnTo>
                  <a:lnTo>
                    <a:pt x="162598" y="107378"/>
                  </a:lnTo>
                  <a:lnTo>
                    <a:pt x="175526" y="95491"/>
                  </a:lnTo>
                  <a:lnTo>
                    <a:pt x="184073" y="81965"/>
                  </a:lnTo>
                  <a:lnTo>
                    <a:pt x="187807" y="67310"/>
                  </a:lnTo>
                  <a:close/>
                </a:path>
                <a:path w="287019" h="539115">
                  <a:moveTo>
                    <a:pt x="286994" y="368020"/>
                  </a:moveTo>
                  <a:lnTo>
                    <a:pt x="279933" y="317614"/>
                  </a:lnTo>
                  <a:lnTo>
                    <a:pt x="261061" y="260832"/>
                  </a:lnTo>
                  <a:lnTo>
                    <a:pt x="236054" y="217424"/>
                  </a:lnTo>
                  <a:lnTo>
                    <a:pt x="208775" y="208470"/>
                  </a:lnTo>
                  <a:lnTo>
                    <a:pt x="196405" y="212852"/>
                  </a:lnTo>
                  <a:lnTo>
                    <a:pt x="187769" y="218909"/>
                  </a:lnTo>
                  <a:lnTo>
                    <a:pt x="181737" y="226085"/>
                  </a:lnTo>
                  <a:lnTo>
                    <a:pt x="179298" y="235381"/>
                  </a:lnTo>
                  <a:lnTo>
                    <a:pt x="181521" y="247777"/>
                  </a:lnTo>
                  <a:lnTo>
                    <a:pt x="189001" y="266598"/>
                  </a:lnTo>
                  <a:lnTo>
                    <a:pt x="199758" y="291782"/>
                  </a:lnTo>
                  <a:lnTo>
                    <a:pt x="210858" y="319646"/>
                  </a:lnTo>
                  <a:lnTo>
                    <a:pt x="219367" y="346456"/>
                  </a:lnTo>
                  <a:lnTo>
                    <a:pt x="222059" y="367372"/>
                  </a:lnTo>
                  <a:lnTo>
                    <a:pt x="222072" y="388327"/>
                  </a:lnTo>
                  <a:lnTo>
                    <a:pt x="219392" y="409206"/>
                  </a:lnTo>
                  <a:lnTo>
                    <a:pt x="206019" y="450164"/>
                  </a:lnTo>
                  <a:lnTo>
                    <a:pt x="187350" y="489534"/>
                  </a:lnTo>
                  <a:lnTo>
                    <a:pt x="179247" y="499999"/>
                  </a:lnTo>
                  <a:lnTo>
                    <a:pt x="179311" y="510552"/>
                  </a:lnTo>
                  <a:lnTo>
                    <a:pt x="188315" y="526580"/>
                  </a:lnTo>
                  <a:lnTo>
                    <a:pt x="200291" y="538937"/>
                  </a:lnTo>
                  <a:lnTo>
                    <a:pt x="209257" y="538480"/>
                  </a:lnTo>
                  <a:lnTo>
                    <a:pt x="215303" y="527989"/>
                  </a:lnTo>
                  <a:lnTo>
                    <a:pt x="221881" y="517144"/>
                  </a:lnTo>
                  <a:lnTo>
                    <a:pt x="228028" y="507555"/>
                  </a:lnTo>
                  <a:lnTo>
                    <a:pt x="232765" y="500761"/>
                  </a:lnTo>
                  <a:lnTo>
                    <a:pt x="245681" y="483616"/>
                  </a:lnTo>
                  <a:lnTo>
                    <a:pt x="256946" y="467220"/>
                  </a:lnTo>
                  <a:lnTo>
                    <a:pt x="266585" y="450418"/>
                  </a:lnTo>
                  <a:lnTo>
                    <a:pt x="274612" y="432054"/>
                  </a:lnTo>
                  <a:lnTo>
                    <a:pt x="281381" y="410933"/>
                  </a:lnTo>
                  <a:lnTo>
                    <a:pt x="285521" y="389547"/>
                  </a:lnTo>
                  <a:lnTo>
                    <a:pt x="286994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1953" y="308356"/>
              <a:ext cx="195580" cy="128905"/>
            </a:xfrm>
            <a:custGeom>
              <a:avLst/>
              <a:gdLst/>
              <a:ahLst/>
              <a:cxnLst/>
              <a:rect l="l" t="t" r="r" b="b"/>
              <a:pathLst>
                <a:path w="195580" h="128904">
                  <a:moveTo>
                    <a:pt x="109943" y="0"/>
                  </a:moveTo>
                  <a:lnTo>
                    <a:pt x="61546" y="277"/>
                  </a:lnTo>
                  <a:lnTo>
                    <a:pt x="23139" y="8509"/>
                  </a:lnTo>
                  <a:lnTo>
                    <a:pt x="648" y="22359"/>
                  </a:lnTo>
                  <a:lnTo>
                    <a:pt x="0" y="39497"/>
                  </a:lnTo>
                  <a:lnTo>
                    <a:pt x="12395" y="52685"/>
                  </a:lnTo>
                  <a:lnTo>
                    <a:pt x="27781" y="57848"/>
                  </a:lnTo>
                  <a:lnTo>
                    <a:pt x="50206" y="57106"/>
                  </a:lnTo>
                  <a:lnTo>
                    <a:pt x="83718" y="52578"/>
                  </a:lnTo>
                  <a:lnTo>
                    <a:pt x="130353" y="46968"/>
                  </a:lnTo>
                  <a:lnTo>
                    <a:pt x="150806" y="50085"/>
                  </a:lnTo>
                  <a:lnTo>
                    <a:pt x="149494" y="66419"/>
                  </a:lnTo>
                  <a:lnTo>
                    <a:pt x="130835" y="100457"/>
                  </a:lnTo>
                  <a:lnTo>
                    <a:pt x="135394" y="128524"/>
                  </a:lnTo>
                  <a:lnTo>
                    <a:pt x="165814" y="116010"/>
                  </a:lnTo>
                  <a:lnTo>
                    <a:pt x="183522" y="98425"/>
                  </a:lnTo>
                  <a:lnTo>
                    <a:pt x="192146" y="79696"/>
                  </a:lnTo>
                  <a:lnTo>
                    <a:pt x="195313" y="63754"/>
                  </a:lnTo>
                  <a:lnTo>
                    <a:pt x="189282" y="40433"/>
                  </a:lnTo>
                  <a:lnTo>
                    <a:pt x="171411" y="20827"/>
                  </a:lnTo>
                  <a:lnTo>
                    <a:pt x="144149" y="674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4100" y="508000"/>
              <a:ext cx="12191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100" y="45211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59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1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939544" y="567372"/>
            <a:ext cx="8756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786637"/>
            <a:ext cx="5136515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97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Guru mempersiapkan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lembar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penilaian diri mengenai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karakteristik  korban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1205166"/>
            <a:ext cx="11042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Pe</a:t>
            </a:r>
            <a:r>
              <a:rPr dirty="0" sz="1400" spc="-10" b="1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aksanaa</a:t>
            </a: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424304"/>
            <a:ext cx="5140960" cy="2439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7620" indent="-342900">
              <a:lnSpc>
                <a:spcPct val="1097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penjelasan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bahwa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pertemuan ini,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mereka  akan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melihat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kepada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diri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mereka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sendiri dan menilai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 jujur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tentang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isu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dunia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maya.</a:t>
            </a:r>
            <a:endParaRPr sz="1200">
              <a:latin typeface="Arial"/>
              <a:cs typeface="Arial"/>
            </a:endParaRPr>
          </a:p>
          <a:p>
            <a:pPr algn="just"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dibagikan daftar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pertanyaan</a:t>
            </a:r>
            <a:r>
              <a:rPr dirty="0" sz="12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terkait karakteristik korban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menjawab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pertanyaan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telah diberikan.</a:t>
            </a:r>
            <a:endParaRPr sz="1200">
              <a:latin typeface="Arial"/>
              <a:cs typeface="Arial"/>
            </a:endParaRPr>
          </a:p>
          <a:p>
            <a:pPr algn="just" marL="355600" marR="5080" indent="-342900">
              <a:lnSpc>
                <a:spcPct val="109700"/>
              </a:lnSpc>
              <a:spcBef>
                <a:spcPts val="5"/>
              </a:spcBef>
              <a:buAutoNum type="arabicPeriod" startAt="4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kesimpulan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bahwa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ini,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mereka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telah belajar menerapkan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praktik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‘mandiri’ 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elemen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‘pemahaman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situasi’</a:t>
            </a:r>
            <a:endParaRPr sz="1200">
              <a:latin typeface="Arial"/>
              <a:cs typeface="Arial"/>
            </a:endParaRPr>
          </a:p>
          <a:p>
            <a:pPr algn="just" marL="355600" marR="5080" indent="-342900">
              <a:lnSpc>
                <a:spcPct val="109700"/>
              </a:lnSpc>
              <a:spcBef>
                <a:spcPts val="20"/>
              </a:spcBef>
              <a:buAutoNum type="arabicPeriod" startAt="4"/>
              <a:tabLst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mengumpulkan hasil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telah dikerjakan siswa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sebagai  dokumentasi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sekolah.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3831960"/>
            <a:ext cx="4236720" cy="4667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mandiri: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(formatif)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mengisikan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lembar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penilaian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8272" y="361378"/>
            <a:ext cx="1544955" cy="1949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8</a:t>
            </a:r>
            <a:endParaRPr sz="6000">
              <a:latin typeface="Arial"/>
              <a:cs typeface="Arial"/>
            </a:endParaRPr>
          </a:p>
          <a:p>
            <a:pPr algn="ctr" marL="90170" marR="5080" indent="2540">
              <a:lnSpc>
                <a:spcPct val="100000"/>
              </a:lnSpc>
              <a:spcBef>
                <a:spcPts val="29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Kontekstualisasi:  </a:t>
            </a:r>
            <a:r>
              <a:rPr dirty="0" sz="1400" spc="-10" b="1">
                <a:solidFill>
                  <a:srgbClr val="FBEA9A"/>
                </a:solidFill>
                <a:latin typeface="Arial"/>
                <a:cs typeface="Arial"/>
              </a:rPr>
              <a:t>Apakah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aku  seorang</a:t>
            </a:r>
            <a:r>
              <a:rPr dirty="0" sz="1400" spc="-9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korban?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0339" y="2498153"/>
            <a:ext cx="156019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1460" marR="243204" indent="-317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lembar  penilaian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diri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guru: konselor</a:t>
            </a:r>
            <a:endParaRPr sz="12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motivator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5100" y="3596258"/>
            <a:ext cx="15913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Mandiri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211059" y="744219"/>
            <a:ext cx="1859280" cy="3474720"/>
            <a:chOff x="7211059" y="744219"/>
            <a:chExt cx="1859280" cy="3474720"/>
          </a:xfrm>
        </p:grpSpPr>
        <p:sp>
          <p:nvSpPr>
            <p:cNvPr id="29" name="object 29"/>
            <p:cNvSpPr/>
            <p:nvPr/>
          </p:nvSpPr>
          <p:spPr>
            <a:xfrm>
              <a:off x="7223759" y="756919"/>
              <a:ext cx="1833880" cy="34493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223759" y="756919"/>
              <a:ext cx="1833880" cy="3449320"/>
            </a:xfrm>
            <a:custGeom>
              <a:avLst/>
              <a:gdLst/>
              <a:ahLst/>
              <a:cxnLst/>
              <a:rect l="l" t="t" r="r" b="b"/>
              <a:pathLst>
                <a:path w="1833879" h="3449320">
                  <a:moveTo>
                    <a:pt x="305689" y="0"/>
                  </a:moveTo>
                  <a:lnTo>
                    <a:pt x="1833880" y="0"/>
                  </a:lnTo>
                  <a:lnTo>
                    <a:pt x="1833880" y="3143669"/>
                  </a:lnTo>
                  <a:lnTo>
                    <a:pt x="1829877" y="3193247"/>
                  </a:lnTo>
                  <a:lnTo>
                    <a:pt x="1818291" y="3240279"/>
                  </a:lnTo>
                  <a:lnTo>
                    <a:pt x="1799751" y="3284134"/>
                  </a:lnTo>
                  <a:lnTo>
                    <a:pt x="1774886" y="3324183"/>
                  </a:lnTo>
                  <a:lnTo>
                    <a:pt x="1744329" y="3359797"/>
                  </a:lnTo>
                  <a:lnTo>
                    <a:pt x="1708707" y="3390347"/>
                  </a:lnTo>
                  <a:lnTo>
                    <a:pt x="1668653" y="3415204"/>
                  </a:lnTo>
                  <a:lnTo>
                    <a:pt x="1624795" y="3433737"/>
                  </a:lnTo>
                  <a:lnTo>
                    <a:pt x="1577764" y="3445319"/>
                  </a:lnTo>
                  <a:lnTo>
                    <a:pt x="1528191" y="3449319"/>
                  </a:lnTo>
                  <a:lnTo>
                    <a:pt x="0" y="3449319"/>
                  </a:lnTo>
                  <a:lnTo>
                    <a:pt x="0" y="305688"/>
                  </a:lnTo>
                  <a:lnTo>
                    <a:pt x="4002" y="256115"/>
                  </a:lnTo>
                  <a:lnTo>
                    <a:pt x="15588" y="209084"/>
                  </a:lnTo>
                  <a:lnTo>
                    <a:pt x="34128" y="165226"/>
                  </a:lnTo>
                  <a:lnTo>
                    <a:pt x="58993" y="125172"/>
                  </a:lnTo>
                  <a:lnTo>
                    <a:pt x="89550" y="89550"/>
                  </a:lnTo>
                  <a:lnTo>
                    <a:pt x="125172" y="58993"/>
                  </a:lnTo>
                  <a:lnTo>
                    <a:pt x="165226" y="34128"/>
                  </a:lnTo>
                  <a:lnTo>
                    <a:pt x="209084" y="15588"/>
                  </a:lnTo>
                  <a:lnTo>
                    <a:pt x="256115" y="4002"/>
                  </a:lnTo>
                  <a:lnTo>
                    <a:pt x="305689" y="0"/>
                  </a:lnTo>
                  <a:close/>
                </a:path>
              </a:pathLst>
            </a:custGeom>
            <a:ln w="25399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7394956" y="1178877"/>
            <a:ext cx="1484630" cy="2374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marR="215900" indent="-17018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2880" algn="l"/>
              </a:tabLst>
            </a:pPr>
            <a:r>
              <a:rPr dirty="0" sz="1400" spc="-70">
                <a:latin typeface="Arial"/>
                <a:cs typeface="Arial"/>
              </a:rPr>
              <a:t>Guru </a:t>
            </a:r>
            <a:r>
              <a:rPr dirty="0" sz="1400" spc="-25">
                <a:latin typeface="Arial"/>
                <a:cs typeface="Arial"/>
              </a:rPr>
              <a:t>melihat  </a:t>
            </a:r>
            <a:r>
              <a:rPr dirty="0" sz="1400" spc="-35">
                <a:latin typeface="Arial"/>
                <a:cs typeface="Arial"/>
              </a:rPr>
              <a:t>hasil penilaian  </a:t>
            </a:r>
            <a:r>
              <a:rPr dirty="0" sz="1400" spc="10">
                <a:latin typeface="Arial"/>
                <a:cs typeface="Arial"/>
              </a:rPr>
              <a:t>diri </a:t>
            </a:r>
            <a:r>
              <a:rPr dirty="0" sz="1400" spc="-50">
                <a:latin typeface="Arial"/>
                <a:cs typeface="Arial"/>
              </a:rPr>
              <a:t>dan  </a:t>
            </a:r>
            <a:r>
              <a:rPr dirty="0" sz="1400" spc="-30">
                <a:latin typeface="Arial"/>
                <a:cs typeface="Arial"/>
              </a:rPr>
              <a:t>bersikap</a:t>
            </a:r>
            <a:endParaRPr sz="1400">
              <a:latin typeface="Arial"/>
              <a:cs typeface="Arial"/>
            </a:endParaRPr>
          </a:p>
          <a:p>
            <a:pPr marL="182245" marR="5080">
              <a:lnSpc>
                <a:spcPct val="100000"/>
              </a:lnSpc>
              <a:spcBef>
                <a:spcPts val="5"/>
              </a:spcBef>
            </a:pPr>
            <a:r>
              <a:rPr dirty="0" sz="1400" spc="-30">
                <a:latin typeface="Arial"/>
                <a:cs typeface="Arial"/>
              </a:rPr>
              <a:t>responsif </a:t>
            </a:r>
            <a:r>
              <a:rPr dirty="0" sz="1400" spc="-40">
                <a:latin typeface="Arial"/>
                <a:cs typeface="Arial"/>
              </a:rPr>
              <a:t>apabila  </a:t>
            </a:r>
            <a:r>
              <a:rPr dirty="0" sz="1400" spc="-65">
                <a:latin typeface="Arial"/>
                <a:cs typeface="Arial"/>
              </a:rPr>
              <a:t>ada </a:t>
            </a:r>
            <a:r>
              <a:rPr dirty="0" sz="1400" spc="-15">
                <a:latin typeface="Arial"/>
                <a:cs typeface="Arial"/>
              </a:rPr>
              <a:t>murid </a:t>
            </a:r>
            <a:r>
              <a:rPr dirty="0" sz="1400" spc="-50">
                <a:latin typeface="Arial"/>
                <a:cs typeface="Arial"/>
              </a:rPr>
              <a:t>yang  </a:t>
            </a:r>
            <a:r>
              <a:rPr dirty="0" sz="1400" spc="-20">
                <a:latin typeface="Arial"/>
                <a:cs typeface="Arial"/>
              </a:rPr>
              <a:t>terindikasi  </a:t>
            </a:r>
            <a:r>
              <a:rPr dirty="0" sz="1400" spc="-50">
                <a:latin typeface="Arial"/>
                <a:cs typeface="Arial"/>
              </a:rPr>
              <a:t>sebagai </a:t>
            </a:r>
            <a:r>
              <a:rPr dirty="0" sz="1400" spc="-30">
                <a:latin typeface="Arial"/>
                <a:cs typeface="Arial"/>
              </a:rPr>
              <a:t>korban  </a:t>
            </a:r>
            <a:r>
              <a:rPr dirty="0" sz="1400" spc="-50">
                <a:latin typeface="Arial"/>
                <a:cs typeface="Arial"/>
              </a:rPr>
              <a:t>mengalami  </a:t>
            </a:r>
            <a:r>
              <a:rPr dirty="0" sz="1400" spc="-35">
                <a:latin typeface="Arial"/>
                <a:cs typeface="Arial"/>
              </a:rPr>
              <a:t>perundungan  dunia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maya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18300" y="3688077"/>
            <a:ext cx="2423413" cy="14531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921255" y="145796"/>
            <a:ext cx="60172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mengevaluasi dan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menilai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tingkat sensitivitas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diri sendiri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akan isu</a:t>
            </a:r>
            <a:r>
              <a:rPr dirty="0" sz="12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50736"/>
            <a:ext cx="453834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 i="1">
                <a:latin typeface="Trebuchet MS"/>
                <a:cs typeface="Trebuchet MS"/>
              </a:rPr>
              <a:t>Self-assessment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432" y="833120"/>
            <a:ext cx="28600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 i="1">
                <a:solidFill>
                  <a:srgbClr val="007AB8"/>
                </a:solidFill>
                <a:latin typeface="Trebuchet MS"/>
                <a:cs typeface="Trebuchet MS"/>
              </a:rPr>
              <a:t>Format </a:t>
            </a:r>
            <a:r>
              <a:rPr dirty="0" sz="2400" spc="-15" i="1">
                <a:solidFill>
                  <a:srgbClr val="007AB8"/>
                </a:solidFill>
                <a:latin typeface="Trebuchet MS"/>
                <a:cs typeface="Trebuchet MS"/>
              </a:rPr>
              <a:t>penilaian</a:t>
            </a:r>
            <a:r>
              <a:rPr dirty="0" sz="2400" spc="-280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2400" spc="-135" i="1">
                <a:solidFill>
                  <a:srgbClr val="007AB8"/>
                </a:solidFill>
                <a:latin typeface="Trebuchet MS"/>
                <a:cs typeface="Trebuchet MS"/>
              </a:rPr>
              <a:t>diri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50887" y="1320672"/>
          <a:ext cx="8108315" cy="3622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080"/>
                <a:gridCol w="4810125"/>
                <a:gridCol w="574039"/>
                <a:gridCol w="538479"/>
                <a:gridCol w="628014"/>
                <a:gridCol w="592454"/>
                <a:gridCol w="563245"/>
              </a:tblGrid>
              <a:tr h="309244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Pernyataan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90170" indent="43180">
                        <a:lnSpc>
                          <a:spcPts val="120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Tidak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Jarang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marR="77470" indent="-25400">
                        <a:lnSpc>
                          <a:spcPts val="1200"/>
                        </a:lnSpc>
                      </a:pPr>
                      <a:r>
                        <a:rPr dirty="0" sz="1000" spc="5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- 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kadang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Sering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Selalu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kamu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pernah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dekat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seseorang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virtual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kemudian</a:t>
                      </a:r>
                      <a:r>
                        <a:rPr dirty="0" sz="10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dia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45">
                        <a:lnSpc>
                          <a:spcPts val="117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membeberkan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informasi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personalmu?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60528">
                <a:tc>
                  <a:txBody>
                    <a:bodyPr/>
                    <a:lstStyle/>
                    <a:p>
                      <a:pPr marL="154940">
                        <a:lnSpc>
                          <a:spcPts val="116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orang lain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menjadikan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penampilanmu sebagai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candaan?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60527">
                <a:tc>
                  <a:txBody>
                    <a:bodyPr/>
                    <a:lstStyle/>
                    <a:p>
                      <a:pPr marL="154940">
                        <a:lnSpc>
                          <a:spcPts val="116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kamu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merasa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terasing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0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sekolah?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60528">
                <a:tc>
                  <a:txBody>
                    <a:bodyPr/>
                    <a:lstStyle/>
                    <a:p>
                      <a:pPr marL="154940">
                        <a:lnSpc>
                          <a:spcPts val="116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Adakah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orang lain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menyebarkan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rumor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informasi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tidak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benar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tentangmu?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60400">
                <a:tc>
                  <a:txBody>
                    <a:bodyPr/>
                    <a:lstStyle/>
                    <a:p>
                      <a:pPr marL="154940">
                        <a:lnSpc>
                          <a:spcPts val="116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kamu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pernah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merasa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takut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ketika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mengakses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dunia</a:t>
                      </a:r>
                      <a:r>
                        <a:rPr dirty="0" sz="10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maya?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09371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marR="34671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orang lain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pernah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menyakitimu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tertulis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langsung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melalui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pesan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digital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media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sosial?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09244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kamu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pernah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diejek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media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digital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orang lain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pernah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memposting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45">
                        <a:lnSpc>
                          <a:spcPts val="1170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sesuatu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membuatmu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marah?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marR="13716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kamu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merasa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kuatir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depresi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ketika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kamu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berhadapan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menyakitimu?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09244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kamu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mengalami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sakit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kepala atau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sakit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perut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sebelum kamu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bertemu</a:t>
                      </a:r>
                      <a:r>
                        <a:rPr dirty="0" sz="1000" spc="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dengan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yang pernah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melukaimu?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60502">
                <a:tc>
                  <a:txBody>
                    <a:bodyPr/>
                    <a:lstStyle/>
                    <a:p>
                      <a:pPr marL="116839">
                        <a:lnSpc>
                          <a:spcPts val="1165"/>
                        </a:lnSpc>
                      </a:pPr>
                      <a:r>
                        <a:rPr dirty="0" sz="1000" spc="4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kamu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pernah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dipanggil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sebutan yang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membuatmu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kesal?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60515">
                <a:tc>
                  <a:txBody>
                    <a:bodyPr/>
                    <a:lstStyle/>
                    <a:p>
                      <a:pPr marL="116839">
                        <a:lnSpc>
                          <a:spcPts val="1165"/>
                        </a:lnSpc>
                      </a:pPr>
                      <a:r>
                        <a:rPr dirty="0" sz="1000" spc="35"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kamu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pernah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dikucilkan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sebuah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grup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pertemanan?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60515">
                <a:tc>
                  <a:txBody>
                    <a:bodyPr/>
                    <a:lstStyle/>
                    <a:p>
                      <a:pPr marL="116839">
                        <a:lnSpc>
                          <a:spcPts val="1165"/>
                        </a:lnSpc>
                      </a:pPr>
                      <a:r>
                        <a:rPr dirty="0" sz="1000" spc="40">
                          <a:latin typeface="Arial"/>
                          <a:cs typeface="Arial"/>
                        </a:rPr>
                        <a:t>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orang lain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pernah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memposting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fotomu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digital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tanpa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seijinmu?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60515">
                <a:tc>
                  <a:txBody>
                    <a:bodyPr/>
                    <a:lstStyle/>
                    <a:p>
                      <a:pPr marL="116839">
                        <a:lnSpc>
                          <a:spcPts val="1165"/>
                        </a:lnSpc>
                      </a:pPr>
                      <a:r>
                        <a:rPr dirty="0" sz="1000" spc="40"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ada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orang lain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yang pernah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berpura-pura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menjadi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kamu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situs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media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sosial?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09257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00" spc="40"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7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kamu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pernah berbalasan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komentar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karena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orang lain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terlebih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dahulu</a:t>
                      </a:r>
                      <a:r>
                        <a:rPr dirty="0" sz="1000" spc="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menuliskan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komentar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membuatmu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marah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pada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status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atau</a:t>
                      </a:r>
                      <a:r>
                        <a:rPr dirty="0" sz="10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postinganmu?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60515">
                <a:tc>
                  <a:txBody>
                    <a:bodyPr/>
                    <a:lstStyle/>
                    <a:p>
                      <a:pPr marL="116839">
                        <a:lnSpc>
                          <a:spcPts val="1165"/>
                        </a:lnSpc>
                      </a:pPr>
                      <a:r>
                        <a:rPr dirty="0" sz="1000" spc="35">
                          <a:latin typeface="Arial"/>
                          <a:cs typeface="Arial"/>
                        </a:rPr>
                        <a:t>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Apakah kamu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pernah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dikeluarkan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grup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pertemanan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digital?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353815" y="851598"/>
            <a:ext cx="55651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Pertanyaan diadopsi </a:t>
            </a:r>
            <a:r>
              <a:rPr dirty="0" sz="1200" spc="-5">
                <a:latin typeface="Arial"/>
                <a:cs typeface="Arial"/>
              </a:rPr>
              <a:t>dari </a:t>
            </a:r>
            <a:r>
              <a:rPr dirty="0" u="sng" sz="1200" spc="-10">
                <a:solidFill>
                  <a:srgbClr val="007AB8"/>
                </a:solidFill>
                <a:uFill>
                  <a:solidFill>
                    <a:srgbClr val="007AB8"/>
                  </a:solidFill>
                </a:uFill>
                <a:latin typeface="Arial"/>
                <a:cs typeface="Arial"/>
                <a:hlinkClick r:id="rId2"/>
              </a:rPr>
              <a:t>https://www.psycom.net/bullying-test/</a:t>
            </a:r>
            <a:r>
              <a:rPr dirty="0" sz="1200" spc="190">
                <a:solidFill>
                  <a:srgbClr val="007AB8"/>
                </a:solidFill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200" spc="-10">
                <a:solidFill>
                  <a:srgbClr val="007AB8"/>
                </a:solidFill>
                <a:uFill>
                  <a:solidFill>
                    <a:srgbClr val="007AB8"/>
                  </a:solidFill>
                </a:uFill>
                <a:latin typeface="Arial"/>
                <a:cs typeface="Arial"/>
                <a:hlinkClick r:id="rId3"/>
              </a:rPr>
              <a:t>https://www.pacerteensagainstbullying.org/advocacy-for-self/are-you-being-bullied/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98892" y="120650"/>
            <a:ext cx="1140460" cy="561340"/>
            <a:chOff x="7898892" y="120650"/>
            <a:chExt cx="1140460" cy="561340"/>
          </a:xfrm>
        </p:grpSpPr>
        <p:sp>
          <p:nvSpPr>
            <p:cNvPr id="8" name="object 8"/>
            <p:cNvSpPr/>
            <p:nvPr/>
          </p:nvSpPr>
          <p:spPr>
            <a:xfrm>
              <a:off x="7898892" y="120650"/>
              <a:ext cx="1140460" cy="561340"/>
            </a:xfrm>
            <a:custGeom>
              <a:avLst/>
              <a:gdLst/>
              <a:ahLst/>
              <a:cxnLst/>
              <a:rect l="l" t="t" r="r" b="b"/>
              <a:pathLst>
                <a:path w="1140459" h="561340">
                  <a:moveTo>
                    <a:pt x="1079373" y="0"/>
                  </a:moveTo>
                  <a:lnTo>
                    <a:pt x="0" y="165353"/>
                  </a:lnTo>
                  <a:lnTo>
                    <a:pt x="60578" y="560832"/>
                  </a:lnTo>
                  <a:lnTo>
                    <a:pt x="1139952" y="395477"/>
                  </a:lnTo>
                  <a:lnTo>
                    <a:pt x="1079373" y="0"/>
                  </a:lnTo>
                  <a:close/>
                </a:path>
              </a:pathLst>
            </a:custGeom>
            <a:solidFill>
              <a:srgbClr val="FDF7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21320" y="236169"/>
              <a:ext cx="912126" cy="3203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864360"/>
              <a:ext cx="810260" cy="1414780"/>
            </a:xfrm>
            <a:custGeom>
              <a:avLst/>
              <a:gdLst/>
              <a:ahLst/>
              <a:cxnLst/>
              <a:rect l="l" t="t" r="r" b="b"/>
              <a:pathLst>
                <a:path w="810260" h="1414779">
                  <a:moveTo>
                    <a:pt x="0" y="0"/>
                  </a:moveTo>
                  <a:lnTo>
                    <a:pt x="0" y="1414779"/>
                  </a:lnTo>
                  <a:lnTo>
                    <a:pt x="810260" y="707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9300" y="1290319"/>
              <a:ext cx="6631940" cy="3787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49300" y="1290319"/>
              <a:ext cx="6631940" cy="3787140"/>
            </a:xfrm>
            <a:custGeom>
              <a:avLst/>
              <a:gdLst/>
              <a:ahLst/>
              <a:cxnLst/>
              <a:rect l="l" t="t" r="r" b="b"/>
              <a:pathLst>
                <a:path w="6631940" h="3787140">
                  <a:moveTo>
                    <a:pt x="631190" y="0"/>
                  </a:moveTo>
                  <a:lnTo>
                    <a:pt x="6631940" y="0"/>
                  </a:lnTo>
                  <a:lnTo>
                    <a:pt x="6631940" y="3155937"/>
                  </a:lnTo>
                  <a:lnTo>
                    <a:pt x="6630208" y="3203044"/>
                  </a:lnTo>
                  <a:lnTo>
                    <a:pt x="6625096" y="3249211"/>
                  </a:lnTo>
                  <a:lnTo>
                    <a:pt x="6616725" y="3294316"/>
                  </a:lnTo>
                  <a:lnTo>
                    <a:pt x="6605217" y="3338236"/>
                  </a:lnTo>
                  <a:lnTo>
                    <a:pt x="6590694" y="3380850"/>
                  </a:lnTo>
                  <a:lnTo>
                    <a:pt x="6573278" y="3422035"/>
                  </a:lnTo>
                  <a:lnTo>
                    <a:pt x="6553091" y="3461670"/>
                  </a:lnTo>
                  <a:lnTo>
                    <a:pt x="6530256" y="3499633"/>
                  </a:lnTo>
                  <a:lnTo>
                    <a:pt x="6504893" y="3535800"/>
                  </a:lnTo>
                  <a:lnTo>
                    <a:pt x="6477125" y="3570052"/>
                  </a:lnTo>
                  <a:lnTo>
                    <a:pt x="6447075" y="3602264"/>
                  </a:lnTo>
                  <a:lnTo>
                    <a:pt x="6414864" y="3632316"/>
                  </a:lnTo>
                  <a:lnTo>
                    <a:pt x="6380614" y="3660085"/>
                  </a:lnTo>
                  <a:lnTo>
                    <a:pt x="6344447" y="3685449"/>
                  </a:lnTo>
                  <a:lnTo>
                    <a:pt x="6306486" y="3708286"/>
                  </a:lnTo>
                  <a:lnTo>
                    <a:pt x="6266851" y="3728474"/>
                  </a:lnTo>
                  <a:lnTo>
                    <a:pt x="6225666" y="3745891"/>
                  </a:lnTo>
                  <a:lnTo>
                    <a:pt x="6183052" y="3760415"/>
                  </a:lnTo>
                  <a:lnTo>
                    <a:pt x="6139132" y="3771924"/>
                  </a:lnTo>
                  <a:lnTo>
                    <a:pt x="6094026" y="3780296"/>
                  </a:lnTo>
                  <a:lnTo>
                    <a:pt x="6047858" y="3785408"/>
                  </a:lnTo>
                  <a:lnTo>
                    <a:pt x="6000750" y="3787140"/>
                  </a:lnTo>
                  <a:lnTo>
                    <a:pt x="0" y="3787140"/>
                  </a:lnTo>
                  <a:lnTo>
                    <a:pt x="0" y="631189"/>
                  </a:lnTo>
                  <a:lnTo>
                    <a:pt x="1731" y="584081"/>
                  </a:lnTo>
                  <a:lnTo>
                    <a:pt x="6843" y="537913"/>
                  </a:lnTo>
                  <a:lnTo>
                    <a:pt x="15215" y="492807"/>
                  </a:lnTo>
                  <a:lnTo>
                    <a:pt x="26724" y="448887"/>
                  </a:lnTo>
                  <a:lnTo>
                    <a:pt x="41248" y="406273"/>
                  </a:lnTo>
                  <a:lnTo>
                    <a:pt x="58665" y="365088"/>
                  </a:lnTo>
                  <a:lnTo>
                    <a:pt x="78853" y="325453"/>
                  </a:lnTo>
                  <a:lnTo>
                    <a:pt x="101690" y="287492"/>
                  </a:lnTo>
                  <a:lnTo>
                    <a:pt x="127054" y="251325"/>
                  </a:lnTo>
                  <a:lnTo>
                    <a:pt x="154822" y="217075"/>
                  </a:lnTo>
                  <a:lnTo>
                    <a:pt x="184873" y="184864"/>
                  </a:lnTo>
                  <a:lnTo>
                    <a:pt x="217085" y="154814"/>
                  </a:lnTo>
                  <a:lnTo>
                    <a:pt x="251336" y="127046"/>
                  </a:lnTo>
                  <a:lnTo>
                    <a:pt x="287503" y="101683"/>
                  </a:lnTo>
                  <a:lnTo>
                    <a:pt x="325465" y="78848"/>
                  </a:lnTo>
                  <a:lnTo>
                    <a:pt x="365099" y="58661"/>
                  </a:lnTo>
                  <a:lnTo>
                    <a:pt x="406283" y="41245"/>
                  </a:lnTo>
                  <a:lnTo>
                    <a:pt x="448896" y="26722"/>
                  </a:lnTo>
                  <a:lnTo>
                    <a:pt x="492815" y="15214"/>
                  </a:lnTo>
                  <a:lnTo>
                    <a:pt x="537918" y="6843"/>
                  </a:lnTo>
                  <a:lnTo>
                    <a:pt x="584084" y="1731"/>
                  </a:lnTo>
                  <a:lnTo>
                    <a:pt x="631190" y="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12507" y="1330325"/>
            <a:ext cx="6085840" cy="3686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latin typeface="Arial"/>
                <a:cs typeface="Arial"/>
              </a:rPr>
              <a:t>Simak </a:t>
            </a:r>
            <a:r>
              <a:rPr dirty="0" sz="1600" spc="-45">
                <a:latin typeface="Arial"/>
                <a:cs typeface="Arial"/>
              </a:rPr>
              <a:t>langkah-langkah </a:t>
            </a:r>
            <a:r>
              <a:rPr dirty="0" sz="1600" spc="-75">
                <a:latin typeface="Arial"/>
                <a:cs typeface="Arial"/>
              </a:rPr>
              <a:t>akan </a:t>
            </a:r>
            <a:r>
              <a:rPr dirty="0" sz="1600" spc="-70">
                <a:latin typeface="Arial"/>
                <a:cs typeface="Arial"/>
              </a:rPr>
              <a:t>apa </a:t>
            </a:r>
            <a:r>
              <a:rPr dirty="0" sz="1600" spc="-55">
                <a:latin typeface="Arial"/>
                <a:cs typeface="Arial"/>
              </a:rPr>
              <a:t>yang </a:t>
            </a:r>
            <a:r>
              <a:rPr dirty="0" sz="1600" spc="-60">
                <a:latin typeface="Arial"/>
                <a:cs typeface="Arial"/>
              </a:rPr>
              <a:t>harus </a:t>
            </a:r>
            <a:r>
              <a:rPr dirty="0" sz="1600" spc="-35">
                <a:latin typeface="Arial"/>
                <a:cs typeface="Arial"/>
              </a:rPr>
              <a:t>dilakukan</a:t>
            </a:r>
            <a:r>
              <a:rPr dirty="0" sz="1600" spc="-19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jika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60">
                <a:latin typeface="Arial"/>
                <a:cs typeface="Arial"/>
              </a:rPr>
              <a:t>mengalami</a:t>
            </a:r>
            <a:r>
              <a:rPr dirty="0" sz="1600" spc="8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perundungan: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85420" indent="-172720">
              <a:lnSpc>
                <a:spcPts val="1950"/>
              </a:lnSpc>
              <a:buSzPct val="96969"/>
              <a:buFont typeface="Wingdings"/>
              <a:buChar char=""/>
              <a:tabLst>
                <a:tab pos="185420" algn="l"/>
              </a:tabLst>
            </a:pPr>
            <a:r>
              <a:rPr dirty="0" sz="1650" spc="-75" i="1">
                <a:latin typeface="Arial"/>
                <a:cs typeface="Arial"/>
              </a:rPr>
              <a:t>Bersikaplah </a:t>
            </a:r>
            <a:r>
              <a:rPr dirty="0" sz="1650" spc="-70" i="1">
                <a:latin typeface="Arial"/>
                <a:cs typeface="Arial"/>
              </a:rPr>
              <a:t>tenang, mengambil </a:t>
            </a:r>
            <a:r>
              <a:rPr dirty="0" sz="1650" spc="-105" i="1">
                <a:latin typeface="Arial"/>
                <a:cs typeface="Arial"/>
              </a:rPr>
              <a:t>napas </a:t>
            </a:r>
            <a:r>
              <a:rPr dirty="0" sz="1650" spc="-80" i="1">
                <a:latin typeface="Arial"/>
                <a:cs typeface="Arial"/>
              </a:rPr>
              <a:t>dalam-dalam </a:t>
            </a:r>
            <a:r>
              <a:rPr dirty="0" sz="1650" spc="-110" i="1">
                <a:latin typeface="Arial"/>
                <a:cs typeface="Arial"/>
              </a:rPr>
              <a:t>selama</a:t>
            </a:r>
            <a:r>
              <a:rPr dirty="0" sz="1650" spc="95" i="1">
                <a:latin typeface="Arial"/>
                <a:cs typeface="Arial"/>
              </a:rPr>
              <a:t> </a:t>
            </a:r>
            <a:r>
              <a:rPr dirty="0" sz="1650" spc="-70" i="1">
                <a:latin typeface="Arial"/>
                <a:cs typeface="Arial"/>
              </a:rPr>
              <a:t>satu</a:t>
            </a:r>
            <a:endParaRPr sz="1650">
              <a:latin typeface="Arial"/>
              <a:cs typeface="Arial"/>
            </a:endParaRPr>
          </a:p>
          <a:p>
            <a:pPr marL="184785">
              <a:lnSpc>
                <a:spcPts val="1920"/>
              </a:lnSpc>
            </a:pPr>
            <a:r>
              <a:rPr dirty="0" sz="1650" spc="-55" i="1">
                <a:latin typeface="Arial"/>
                <a:cs typeface="Arial"/>
              </a:rPr>
              <a:t>menit </a:t>
            </a:r>
            <a:r>
              <a:rPr dirty="0" sz="1650" spc="-80" i="1">
                <a:latin typeface="Arial"/>
                <a:cs typeface="Arial"/>
              </a:rPr>
              <a:t>kemudian </a:t>
            </a:r>
            <a:r>
              <a:rPr dirty="0" sz="1650" spc="-95" i="1">
                <a:latin typeface="Arial"/>
                <a:cs typeface="Arial"/>
              </a:rPr>
              <a:t>hembuskan</a:t>
            </a:r>
            <a:r>
              <a:rPr dirty="0" sz="1650" spc="-45" i="1">
                <a:latin typeface="Arial"/>
                <a:cs typeface="Arial"/>
              </a:rPr>
              <a:t> </a:t>
            </a:r>
            <a:r>
              <a:rPr dirty="0" sz="1650" spc="-65" i="1">
                <a:latin typeface="Arial"/>
                <a:cs typeface="Arial"/>
              </a:rPr>
              <a:t>keluar</a:t>
            </a:r>
            <a:endParaRPr sz="1650">
              <a:latin typeface="Arial"/>
              <a:cs typeface="Arial"/>
            </a:endParaRPr>
          </a:p>
          <a:p>
            <a:pPr marL="185420" indent="-172720">
              <a:lnSpc>
                <a:spcPts val="1920"/>
              </a:lnSpc>
              <a:buSzPct val="96969"/>
              <a:buFont typeface="Wingdings"/>
              <a:buChar char=""/>
              <a:tabLst>
                <a:tab pos="185420" algn="l"/>
              </a:tabLst>
            </a:pPr>
            <a:r>
              <a:rPr dirty="0" sz="1650" spc="-95" i="1">
                <a:latin typeface="Arial"/>
                <a:cs typeface="Arial"/>
              </a:rPr>
              <a:t>Sembunyikan </a:t>
            </a:r>
            <a:r>
              <a:rPr dirty="0" sz="1650" spc="-100" i="1">
                <a:latin typeface="Arial"/>
                <a:cs typeface="Arial"/>
              </a:rPr>
              <a:t>kemarahan </a:t>
            </a:r>
            <a:r>
              <a:rPr dirty="0" sz="1650" spc="-75" i="1">
                <a:latin typeface="Arial"/>
                <a:cs typeface="Arial"/>
              </a:rPr>
              <a:t>atau </a:t>
            </a:r>
            <a:r>
              <a:rPr dirty="0" sz="1650" spc="-85" i="1">
                <a:latin typeface="Arial"/>
                <a:cs typeface="Arial"/>
              </a:rPr>
              <a:t>kesedihanmu </a:t>
            </a:r>
            <a:r>
              <a:rPr dirty="0" sz="1650" i="1">
                <a:latin typeface="Arial"/>
                <a:cs typeface="Arial"/>
              </a:rPr>
              <a:t>di </a:t>
            </a:r>
            <a:r>
              <a:rPr dirty="0" sz="1650" spc="-75" i="1">
                <a:latin typeface="Arial"/>
                <a:cs typeface="Arial"/>
              </a:rPr>
              <a:t>depan</a:t>
            </a:r>
            <a:r>
              <a:rPr dirty="0" sz="1650" spc="-55" i="1">
                <a:latin typeface="Arial"/>
                <a:cs typeface="Arial"/>
              </a:rPr>
              <a:t> perundung</a:t>
            </a:r>
            <a:endParaRPr sz="1650">
              <a:latin typeface="Arial"/>
              <a:cs typeface="Arial"/>
            </a:endParaRPr>
          </a:p>
          <a:p>
            <a:pPr marL="184785" marR="6350" indent="-172720">
              <a:lnSpc>
                <a:spcPts val="1920"/>
              </a:lnSpc>
              <a:spcBef>
                <a:spcPts val="85"/>
              </a:spcBef>
              <a:buSzPct val="96969"/>
              <a:buFont typeface="Wingdings"/>
              <a:buChar char=""/>
              <a:tabLst>
                <a:tab pos="185420" algn="l"/>
              </a:tabLst>
            </a:pPr>
            <a:r>
              <a:rPr dirty="0" sz="1650" spc="-35" i="1">
                <a:latin typeface="Arial"/>
                <a:cs typeface="Arial"/>
              </a:rPr>
              <a:t>Berdiri </a:t>
            </a:r>
            <a:r>
              <a:rPr dirty="0" sz="1650" spc="-65" i="1">
                <a:latin typeface="Arial"/>
                <a:cs typeface="Arial"/>
              </a:rPr>
              <a:t>tegak, angkat </a:t>
            </a:r>
            <a:r>
              <a:rPr dirty="0" sz="1650" spc="-90" i="1">
                <a:latin typeface="Arial"/>
                <a:cs typeface="Arial"/>
              </a:rPr>
              <a:t>kepalamu, </a:t>
            </a:r>
            <a:r>
              <a:rPr dirty="0" sz="1650" spc="-70" i="1">
                <a:latin typeface="Arial"/>
                <a:cs typeface="Arial"/>
              </a:rPr>
              <a:t>hadapi </a:t>
            </a:r>
            <a:r>
              <a:rPr dirty="0" sz="1650" spc="-65" i="1">
                <a:latin typeface="Arial"/>
                <a:cs typeface="Arial"/>
              </a:rPr>
              <a:t>pelaku </a:t>
            </a:r>
            <a:r>
              <a:rPr dirty="0" sz="1650" spc="-75" i="1">
                <a:latin typeface="Arial"/>
                <a:cs typeface="Arial"/>
              </a:rPr>
              <a:t>dengan </a:t>
            </a:r>
            <a:r>
              <a:rPr dirty="0" sz="1650" spc="-70" i="1">
                <a:latin typeface="Arial"/>
                <a:cs typeface="Arial"/>
              </a:rPr>
              <a:t>tenang, </a:t>
            </a:r>
            <a:r>
              <a:rPr dirty="0" sz="1650" spc="-75" i="1">
                <a:latin typeface="Arial"/>
                <a:cs typeface="Arial"/>
              </a:rPr>
              <a:t>atau  </a:t>
            </a:r>
            <a:r>
              <a:rPr dirty="0" sz="1650" spc="-45" i="1">
                <a:latin typeface="Arial"/>
                <a:cs typeface="Arial"/>
              </a:rPr>
              <a:t>tinggalkan</a:t>
            </a:r>
            <a:r>
              <a:rPr dirty="0" sz="1650" spc="65" i="1">
                <a:latin typeface="Arial"/>
                <a:cs typeface="Arial"/>
              </a:rPr>
              <a:t> </a:t>
            </a:r>
            <a:r>
              <a:rPr dirty="0" sz="1650" spc="-55" i="1">
                <a:latin typeface="Arial"/>
                <a:cs typeface="Arial"/>
              </a:rPr>
              <a:t>perundung</a:t>
            </a:r>
            <a:endParaRPr sz="1650">
              <a:latin typeface="Arial"/>
              <a:cs typeface="Arial"/>
            </a:endParaRPr>
          </a:p>
          <a:p>
            <a:pPr marL="185420" indent="-172720">
              <a:lnSpc>
                <a:spcPts val="1839"/>
              </a:lnSpc>
              <a:buSzPct val="96969"/>
              <a:buFont typeface="Wingdings"/>
              <a:buChar char=""/>
              <a:tabLst>
                <a:tab pos="185420" algn="l"/>
              </a:tabLst>
            </a:pPr>
            <a:r>
              <a:rPr dirty="0" sz="1650" spc="-85" i="1">
                <a:latin typeface="Arial"/>
                <a:cs typeface="Arial"/>
              </a:rPr>
              <a:t>Tolak </a:t>
            </a:r>
            <a:r>
              <a:rPr dirty="0" sz="1650" spc="-65" i="1">
                <a:latin typeface="Arial"/>
                <a:cs typeface="Arial"/>
              </a:rPr>
              <a:t>permintaan pelaku </a:t>
            </a:r>
            <a:r>
              <a:rPr dirty="0" sz="1650" spc="-75" i="1">
                <a:latin typeface="Arial"/>
                <a:cs typeface="Arial"/>
              </a:rPr>
              <a:t>dengan</a:t>
            </a:r>
            <a:r>
              <a:rPr dirty="0" sz="1650" spc="50" i="1">
                <a:latin typeface="Arial"/>
                <a:cs typeface="Arial"/>
              </a:rPr>
              <a:t> </a:t>
            </a:r>
            <a:r>
              <a:rPr dirty="0" sz="1650" spc="-80" i="1">
                <a:latin typeface="Arial"/>
                <a:cs typeface="Arial"/>
              </a:rPr>
              <a:t>sopan</a:t>
            </a:r>
            <a:endParaRPr sz="1650">
              <a:latin typeface="Arial"/>
              <a:cs typeface="Arial"/>
            </a:endParaRPr>
          </a:p>
          <a:p>
            <a:pPr marL="185420" indent="-172720">
              <a:lnSpc>
                <a:spcPts val="1920"/>
              </a:lnSpc>
              <a:buSzPct val="96969"/>
              <a:buFont typeface="Wingdings"/>
              <a:buChar char=""/>
              <a:tabLst>
                <a:tab pos="185420" algn="l"/>
              </a:tabLst>
            </a:pPr>
            <a:r>
              <a:rPr dirty="0" sz="1650" spc="-110" i="1">
                <a:latin typeface="Arial"/>
                <a:cs typeface="Arial"/>
              </a:rPr>
              <a:t>Segera </a:t>
            </a:r>
            <a:r>
              <a:rPr dirty="0" sz="1650" spc="-60" i="1">
                <a:latin typeface="Arial"/>
                <a:cs typeface="Arial"/>
              </a:rPr>
              <a:t>menyingkir </a:t>
            </a:r>
            <a:r>
              <a:rPr dirty="0" sz="1650" spc="-65" i="1">
                <a:latin typeface="Arial"/>
                <a:cs typeface="Arial"/>
              </a:rPr>
              <a:t>apabila </a:t>
            </a:r>
            <a:r>
              <a:rPr dirty="0" sz="1650" spc="-100" i="1">
                <a:latin typeface="Arial"/>
                <a:cs typeface="Arial"/>
              </a:rPr>
              <a:t>kamu </a:t>
            </a:r>
            <a:r>
              <a:rPr dirty="0" sz="1650" spc="-85" i="1">
                <a:latin typeface="Arial"/>
                <a:cs typeface="Arial"/>
              </a:rPr>
              <a:t>dalam</a:t>
            </a:r>
            <a:r>
              <a:rPr dirty="0" sz="1650" spc="-90" i="1">
                <a:latin typeface="Arial"/>
                <a:cs typeface="Arial"/>
              </a:rPr>
              <a:t> </a:t>
            </a:r>
            <a:r>
              <a:rPr dirty="0" sz="1650" spc="-100" i="1">
                <a:latin typeface="Arial"/>
                <a:cs typeface="Arial"/>
              </a:rPr>
              <a:t>bahaya</a:t>
            </a:r>
            <a:endParaRPr sz="1650">
              <a:latin typeface="Arial"/>
              <a:cs typeface="Arial"/>
            </a:endParaRPr>
          </a:p>
          <a:p>
            <a:pPr marL="184785" marR="257810" indent="-172720">
              <a:lnSpc>
                <a:spcPts val="1920"/>
              </a:lnSpc>
              <a:spcBef>
                <a:spcPts val="85"/>
              </a:spcBef>
              <a:buSzPct val="96969"/>
              <a:buFont typeface="Wingdings"/>
              <a:buChar char=""/>
              <a:tabLst>
                <a:tab pos="185420" algn="l"/>
              </a:tabLst>
            </a:pPr>
            <a:r>
              <a:rPr dirty="0" sz="1650" spc="-95" i="1">
                <a:latin typeface="Arial"/>
                <a:cs typeface="Arial"/>
              </a:rPr>
              <a:t>Cari </a:t>
            </a:r>
            <a:r>
              <a:rPr dirty="0" sz="1650" spc="-70" i="1">
                <a:latin typeface="Arial"/>
                <a:cs typeface="Arial"/>
              </a:rPr>
              <a:t>bantuan </a:t>
            </a:r>
            <a:r>
              <a:rPr dirty="0" sz="1650" spc="-55" i="1">
                <a:latin typeface="Arial"/>
                <a:cs typeface="Arial"/>
              </a:rPr>
              <a:t>orang </a:t>
            </a:r>
            <a:r>
              <a:rPr dirty="0" sz="1650" spc="-100" i="1">
                <a:latin typeface="Arial"/>
                <a:cs typeface="Arial"/>
              </a:rPr>
              <a:t>dewasa </a:t>
            </a:r>
            <a:r>
              <a:rPr dirty="0" sz="1650" spc="-85" i="1">
                <a:latin typeface="Arial"/>
                <a:cs typeface="Arial"/>
              </a:rPr>
              <a:t>yang </a:t>
            </a:r>
            <a:r>
              <a:rPr dirty="0" sz="1650" spc="-100" i="1">
                <a:latin typeface="Arial"/>
                <a:cs typeface="Arial"/>
              </a:rPr>
              <a:t>kamu </a:t>
            </a:r>
            <a:r>
              <a:rPr dirty="0" sz="1650" spc="-90" i="1">
                <a:latin typeface="Arial"/>
                <a:cs typeface="Arial"/>
              </a:rPr>
              <a:t>percaya </a:t>
            </a:r>
            <a:r>
              <a:rPr dirty="0" sz="1650" spc="-65" i="1">
                <a:latin typeface="Arial"/>
                <a:cs typeface="Arial"/>
              </a:rPr>
              <a:t>(orang tua, </a:t>
            </a:r>
            <a:r>
              <a:rPr dirty="0" sz="1650" spc="-60" i="1">
                <a:latin typeface="Arial"/>
                <a:cs typeface="Arial"/>
              </a:rPr>
              <a:t>guru)  </a:t>
            </a:r>
            <a:r>
              <a:rPr dirty="0" sz="1650" spc="-45" i="1">
                <a:latin typeface="Arial"/>
                <a:cs typeface="Arial"/>
              </a:rPr>
              <a:t>untuk</a:t>
            </a:r>
            <a:r>
              <a:rPr dirty="0" sz="1650" spc="55" i="1">
                <a:latin typeface="Arial"/>
                <a:cs typeface="Arial"/>
              </a:rPr>
              <a:t> </a:t>
            </a:r>
            <a:r>
              <a:rPr dirty="0" sz="1650" spc="-70" i="1">
                <a:latin typeface="Arial"/>
                <a:cs typeface="Arial"/>
              </a:rPr>
              <a:t>menghentikan</a:t>
            </a:r>
            <a:endParaRPr sz="1650">
              <a:latin typeface="Arial"/>
              <a:cs typeface="Arial"/>
            </a:endParaRPr>
          </a:p>
          <a:p>
            <a:pPr marL="185420" indent="-172720">
              <a:lnSpc>
                <a:spcPts val="1835"/>
              </a:lnSpc>
              <a:buSzPct val="96969"/>
              <a:buFont typeface="Wingdings"/>
              <a:buChar char=""/>
              <a:tabLst>
                <a:tab pos="185420" algn="l"/>
              </a:tabLst>
            </a:pPr>
            <a:r>
              <a:rPr dirty="0" sz="1650" spc="-55" i="1">
                <a:latin typeface="Arial"/>
                <a:cs typeface="Arial"/>
              </a:rPr>
              <a:t>Blok </a:t>
            </a:r>
            <a:r>
              <a:rPr dirty="0" sz="1650" spc="-90" i="1">
                <a:latin typeface="Arial"/>
                <a:cs typeface="Arial"/>
              </a:rPr>
              <a:t>akun </a:t>
            </a:r>
            <a:r>
              <a:rPr dirty="0" sz="1650" spc="-80" i="1">
                <a:latin typeface="Arial"/>
                <a:cs typeface="Arial"/>
              </a:rPr>
              <a:t>media </a:t>
            </a:r>
            <a:r>
              <a:rPr dirty="0" sz="1650" spc="-70" i="1">
                <a:latin typeface="Arial"/>
                <a:cs typeface="Arial"/>
              </a:rPr>
              <a:t>sosial</a:t>
            </a:r>
            <a:r>
              <a:rPr dirty="0" sz="1650" spc="45" i="1">
                <a:latin typeface="Arial"/>
                <a:cs typeface="Arial"/>
              </a:rPr>
              <a:t> </a:t>
            </a:r>
            <a:r>
              <a:rPr dirty="0" sz="1650" spc="-55" i="1">
                <a:latin typeface="Arial"/>
                <a:cs typeface="Arial"/>
              </a:rPr>
              <a:t>perundung</a:t>
            </a:r>
            <a:endParaRPr sz="1650">
              <a:latin typeface="Arial"/>
              <a:cs typeface="Arial"/>
            </a:endParaRPr>
          </a:p>
          <a:p>
            <a:pPr marL="185420" indent="-172720">
              <a:lnSpc>
                <a:spcPts val="1920"/>
              </a:lnSpc>
              <a:buSzPct val="96969"/>
              <a:buFont typeface="Wingdings"/>
              <a:buChar char=""/>
              <a:tabLst>
                <a:tab pos="185420" algn="l"/>
              </a:tabLst>
            </a:pPr>
            <a:r>
              <a:rPr dirty="0" sz="1650" spc="-70" i="1">
                <a:latin typeface="Arial"/>
                <a:cs typeface="Arial"/>
              </a:rPr>
              <a:t>Laporkan </a:t>
            </a:r>
            <a:r>
              <a:rPr dirty="0" sz="1650" spc="-50" i="1">
                <a:latin typeface="Arial"/>
                <a:cs typeface="Arial"/>
              </a:rPr>
              <a:t>perilaku </a:t>
            </a:r>
            <a:r>
              <a:rPr dirty="0" sz="1650" spc="-70" i="1">
                <a:latin typeface="Arial"/>
                <a:cs typeface="Arial"/>
              </a:rPr>
              <a:t>perundungan, </a:t>
            </a:r>
            <a:r>
              <a:rPr dirty="0" sz="1650" spc="-55" i="1">
                <a:latin typeface="Arial"/>
                <a:cs typeface="Arial"/>
              </a:rPr>
              <a:t>printscreen tampilan </a:t>
            </a:r>
            <a:r>
              <a:rPr dirty="0" sz="1650" spc="-80" i="1">
                <a:latin typeface="Arial"/>
                <a:cs typeface="Arial"/>
              </a:rPr>
              <a:t>sebagai</a:t>
            </a:r>
            <a:r>
              <a:rPr dirty="0" sz="1650" spc="-85" i="1">
                <a:latin typeface="Arial"/>
                <a:cs typeface="Arial"/>
              </a:rPr>
              <a:t> </a:t>
            </a:r>
            <a:r>
              <a:rPr dirty="0" sz="1650" spc="-20" i="1">
                <a:latin typeface="Arial"/>
                <a:cs typeface="Arial"/>
              </a:rPr>
              <a:t>bukti</a:t>
            </a:r>
            <a:endParaRPr sz="1650">
              <a:latin typeface="Arial"/>
              <a:cs typeface="Arial"/>
            </a:endParaRPr>
          </a:p>
          <a:p>
            <a:pPr marL="185420" indent="-172720">
              <a:lnSpc>
                <a:spcPts val="1950"/>
              </a:lnSpc>
              <a:buSzPct val="96969"/>
              <a:buFont typeface="Wingdings"/>
              <a:buChar char=""/>
              <a:tabLst>
                <a:tab pos="185420" algn="l"/>
              </a:tabLst>
            </a:pPr>
            <a:r>
              <a:rPr dirty="0" sz="1650" spc="-55" i="1">
                <a:latin typeface="Arial"/>
                <a:cs typeface="Arial"/>
              </a:rPr>
              <a:t>Hindari </a:t>
            </a:r>
            <a:r>
              <a:rPr dirty="0" sz="1650" spc="-60" i="1">
                <a:latin typeface="Arial"/>
                <a:cs typeface="Arial"/>
              </a:rPr>
              <a:t>bersikap </a:t>
            </a:r>
            <a:r>
              <a:rPr dirty="0" sz="1650" spc="-95" i="1">
                <a:latin typeface="Arial"/>
                <a:cs typeface="Arial"/>
              </a:rPr>
              <a:t>mendendam </a:t>
            </a:r>
            <a:r>
              <a:rPr dirty="0" sz="1650" spc="-75" i="1">
                <a:latin typeface="Arial"/>
                <a:cs typeface="Arial"/>
              </a:rPr>
              <a:t>dan </a:t>
            </a:r>
            <a:r>
              <a:rPr dirty="0" sz="1650" spc="-100" i="1">
                <a:latin typeface="Arial"/>
                <a:cs typeface="Arial"/>
              </a:rPr>
              <a:t>membalas </a:t>
            </a:r>
            <a:r>
              <a:rPr dirty="0" sz="1650" spc="-50" i="1">
                <a:latin typeface="Arial"/>
                <a:cs typeface="Arial"/>
              </a:rPr>
              <a:t>perilaku</a:t>
            </a:r>
            <a:r>
              <a:rPr dirty="0" sz="1650" spc="30" i="1">
                <a:latin typeface="Arial"/>
                <a:cs typeface="Arial"/>
              </a:rPr>
              <a:t> </a:t>
            </a:r>
            <a:r>
              <a:rPr dirty="0" sz="1650" spc="-65" i="1">
                <a:latin typeface="Arial"/>
                <a:cs typeface="Arial"/>
              </a:rPr>
              <a:t>perundungan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17359" y="3688077"/>
            <a:ext cx="2324354" cy="1453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432" y="0"/>
            <a:ext cx="7045325" cy="1167765"/>
          </a:xfrm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pc="40"/>
              <a:t>Tips </a:t>
            </a:r>
            <a:r>
              <a:rPr dirty="0" sz="3200" spc="55"/>
              <a:t>“Apabila </a:t>
            </a:r>
            <a:r>
              <a:rPr dirty="0" sz="3200" spc="60"/>
              <a:t>aku seorang</a:t>
            </a:r>
            <a:r>
              <a:rPr dirty="0" sz="3200" spc="-484"/>
              <a:t> </a:t>
            </a:r>
            <a:r>
              <a:rPr dirty="0" sz="3200" spc="-165"/>
              <a:t>korban…”</a:t>
            </a:r>
            <a:endParaRPr sz="3200"/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400" spc="35" i="1">
                <a:solidFill>
                  <a:srgbClr val="006FC0"/>
                </a:solidFill>
                <a:latin typeface="Trebuchet MS"/>
                <a:cs typeface="Trebuchet MS"/>
              </a:rPr>
              <a:t>Berdasarkan</a:t>
            </a:r>
            <a:r>
              <a:rPr dirty="0" sz="1400" spc="-9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006FC0"/>
                </a:solidFill>
                <a:latin typeface="Trebuchet MS"/>
                <a:cs typeface="Trebuchet MS"/>
              </a:rPr>
              <a:t>booklet</a:t>
            </a:r>
            <a:r>
              <a:rPr dirty="0" sz="1400" spc="-5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006FC0"/>
                </a:solidFill>
                <a:latin typeface="Trebuchet MS"/>
                <a:cs typeface="Trebuchet MS"/>
              </a:rPr>
              <a:t>‘Stop</a:t>
            </a:r>
            <a:r>
              <a:rPr dirty="0" sz="14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5" i="1">
                <a:solidFill>
                  <a:srgbClr val="006FC0"/>
                </a:solidFill>
                <a:latin typeface="Trebuchet MS"/>
                <a:cs typeface="Trebuchet MS"/>
              </a:rPr>
              <a:t>Perundungan’</a:t>
            </a:r>
            <a:r>
              <a:rPr dirty="0" sz="14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55" i="1">
                <a:solidFill>
                  <a:srgbClr val="006FC0"/>
                </a:solidFill>
                <a:latin typeface="Trebuchet MS"/>
                <a:cs typeface="Trebuchet MS"/>
              </a:rPr>
              <a:t>yang</a:t>
            </a:r>
            <a:r>
              <a:rPr dirty="0" sz="1400" spc="-9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40" i="1">
                <a:solidFill>
                  <a:srgbClr val="006FC0"/>
                </a:solidFill>
                <a:latin typeface="Trebuchet MS"/>
                <a:cs typeface="Trebuchet MS"/>
              </a:rPr>
              <a:t>diterbitkan</a:t>
            </a:r>
            <a:r>
              <a:rPr dirty="0" sz="1400" spc="-3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15" i="1">
                <a:solidFill>
                  <a:srgbClr val="006FC0"/>
                </a:solidFill>
                <a:latin typeface="Trebuchet MS"/>
                <a:cs typeface="Trebuchet MS"/>
              </a:rPr>
              <a:t>oleh</a:t>
            </a:r>
            <a:r>
              <a:rPr dirty="0" sz="1400" spc="-4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20" i="1">
                <a:solidFill>
                  <a:srgbClr val="006FC0"/>
                </a:solidFill>
                <a:latin typeface="Trebuchet MS"/>
                <a:cs typeface="Trebuchet MS"/>
              </a:rPr>
              <a:t>Kemdikbud</a:t>
            </a:r>
            <a:r>
              <a:rPr dirty="0" sz="14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75" i="1">
                <a:solidFill>
                  <a:srgbClr val="006FC0"/>
                </a:solidFill>
                <a:latin typeface="Trebuchet MS"/>
                <a:cs typeface="Trebuchet MS"/>
              </a:rPr>
              <a:t>pada</a:t>
            </a:r>
            <a:r>
              <a:rPr dirty="0" sz="1400" spc="-10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15" i="1">
                <a:solidFill>
                  <a:srgbClr val="006FC0"/>
                </a:solidFill>
                <a:latin typeface="Trebuchet MS"/>
                <a:cs typeface="Trebuchet MS"/>
              </a:rPr>
              <a:t>2019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6101" y="4911725"/>
            <a:ext cx="1828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619DD1"/>
                </a:solidFill>
                <a:latin typeface="Verdana"/>
                <a:cs typeface="Verdana"/>
              </a:rPr>
              <a:t>36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800" y="180339"/>
              <a:ext cx="541020" cy="1216660"/>
            </a:xfrm>
            <a:custGeom>
              <a:avLst/>
              <a:gdLst/>
              <a:ahLst/>
              <a:cxnLst/>
              <a:rect l="l" t="t" r="r" b="b"/>
              <a:pathLst>
                <a:path w="541019" h="1216660">
                  <a:moveTo>
                    <a:pt x="264147" y="50419"/>
                  </a:moveTo>
                  <a:lnTo>
                    <a:pt x="263004" y="43053"/>
                  </a:lnTo>
                  <a:lnTo>
                    <a:pt x="263004" y="39370"/>
                  </a:lnTo>
                  <a:lnTo>
                    <a:pt x="260731" y="35687"/>
                  </a:lnTo>
                  <a:lnTo>
                    <a:pt x="258457" y="30226"/>
                  </a:lnTo>
                  <a:lnTo>
                    <a:pt x="256171" y="28321"/>
                  </a:lnTo>
                  <a:lnTo>
                    <a:pt x="253911" y="24638"/>
                  </a:lnTo>
                  <a:lnTo>
                    <a:pt x="250494" y="24638"/>
                  </a:lnTo>
                  <a:lnTo>
                    <a:pt x="248221" y="22860"/>
                  </a:lnTo>
                  <a:lnTo>
                    <a:pt x="243662" y="24638"/>
                  </a:lnTo>
                  <a:lnTo>
                    <a:pt x="241388" y="24638"/>
                  </a:lnTo>
                  <a:lnTo>
                    <a:pt x="237972" y="28321"/>
                  </a:lnTo>
                  <a:lnTo>
                    <a:pt x="235699" y="30226"/>
                  </a:lnTo>
                  <a:lnTo>
                    <a:pt x="234556" y="35687"/>
                  </a:lnTo>
                  <a:lnTo>
                    <a:pt x="232295" y="39370"/>
                  </a:lnTo>
                  <a:lnTo>
                    <a:pt x="231152" y="43053"/>
                  </a:lnTo>
                  <a:lnTo>
                    <a:pt x="231152" y="56007"/>
                  </a:lnTo>
                  <a:lnTo>
                    <a:pt x="232295" y="59690"/>
                  </a:lnTo>
                  <a:lnTo>
                    <a:pt x="234556" y="63373"/>
                  </a:lnTo>
                  <a:lnTo>
                    <a:pt x="235699" y="68834"/>
                  </a:lnTo>
                  <a:lnTo>
                    <a:pt x="237972" y="72517"/>
                  </a:lnTo>
                  <a:lnTo>
                    <a:pt x="241388" y="74422"/>
                  </a:lnTo>
                  <a:lnTo>
                    <a:pt x="243662" y="76200"/>
                  </a:lnTo>
                  <a:lnTo>
                    <a:pt x="250494" y="76200"/>
                  </a:lnTo>
                  <a:lnTo>
                    <a:pt x="253911" y="74422"/>
                  </a:lnTo>
                  <a:lnTo>
                    <a:pt x="256171" y="72517"/>
                  </a:lnTo>
                  <a:lnTo>
                    <a:pt x="258457" y="68834"/>
                  </a:lnTo>
                  <a:lnTo>
                    <a:pt x="260731" y="63373"/>
                  </a:lnTo>
                  <a:lnTo>
                    <a:pt x="263004" y="59690"/>
                  </a:lnTo>
                  <a:lnTo>
                    <a:pt x="263004" y="56007"/>
                  </a:lnTo>
                  <a:lnTo>
                    <a:pt x="264147" y="50419"/>
                  </a:lnTo>
                  <a:close/>
                </a:path>
                <a:path w="541019" h="1216660">
                  <a:moveTo>
                    <a:pt x="355600" y="49149"/>
                  </a:moveTo>
                  <a:lnTo>
                    <a:pt x="353390" y="29210"/>
                  </a:lnTo>
                  <a:lnTo>
                    <a:pt x="346773" y="14605"/>
                  </a:lnTo>
                  <a:lnTo>
                    <a:pt x="337959" y="3683"/>
                  </a:lnTo>
                  <a:lnTo>
                    <a:pt x="326936" y="0"/>
                  </a:lnTo>
                  <a:lnTo>
                    <a:pt x="314820" y="3683"/>
                  </a:lnTo>
                  <a:lnTo>
                    <a:pt x="306006" y="14605"/>
                  </a:lnTo>
                  <a:lnTo>
                    <a:pt x="299389" y="29210"/>
                  </a:lnTo>
                  <a:lnTo>
                    <a:pt x="297180" y="49149"/>
                  </a:lnTo>
                  <a:lnTo>
                    <a:pt x="299389" y="67437"/>
                  </a:lnTo>
                  <a:lnTo>
                    <a:pt x="306006" y="81915"/>
                  </a:lnTo>
                  <a:lnTo>
                    <a:pt x="310413" y="89281"/>
                  </a:lnTo>
                  <a:lnTo>
                    <a:pt x="314820" y="92837"/>
                  </a:lnTo>
                  <a:lnTo>
                    <a:pt x="320319" y="96520"/>
                  </a:lnTo>
                  <a:lnTo>
                    <a:pt x="332460" y="96520"/>
                  </a:lnTo>
                  <a:lnTo>
                    <a:pt x="355600" y="49149"/>
                  </a:lnTo>
                  <a:close/>
                </a:path>
                <a:path w="541019" h="1216660">
                  <a:moveTo>
                    <a:pt x="541020" y="1111250"/>
                  </a:moveTo>
                  <a:lnTo>
                    <a:pt x="513524" y="1064920"/>
                  </a:lnTo>
                  <a:lnTo>
                    <a:pt x="439699" y="1029017"/>
                  </a:lnTo>
                  <a:lnTo>
                    <a:pt x="389470" y="1016571"/>
                  </a:lnTo>
                  <a:lnTo>
                    <a:pt x="332536" y="1008634"/>
                  </a:lnTo>
                  <a:lnTo>
                    <a:pt x="270510" y="1005840"/>
                  </a:lnTo>
                  <a:lnTo>
                    <a:pt x="208483" y="1008634"/>
                  </a:lnTo>
                  <a:lnTo>
                    <a:pt x="151536" y="1016571"/>
                  </a:lnTo>
                  <a:lnTo>
                    <a:pt x="101307" y="1029017"/>
                  </a:lnTo>
                  <a:lnTo>
                    <a:pt x="59423" y="1045349"/>
                  </a:lnTo>
                  <a:lnTo>
                    <a:pt x="7137" y="1087107"/>
                  </a:lnTo>
                  <a:lnTo>
                    <a:pt x="0" y="1111250"/>
                  </a:lnTo>
                  <a:lnTo>
                    <a:pt x="7137" y="1135405"/>
                  </a:lnTo>
                  <a:lnTo>
                    <a:pt x="59423" y="1177163"/>
                  </a:lnTo>
                  <a:lnTo>
                    <a:pt x="101307" y="1193495"/>
                  </a:lnTo>
                  <a:lnTo>
                    <a:pt x="151536" y="1205941"/>
                  </a:lnTo>
                  <a:lnTo>
                    <a:pt x="208483" y="1213878"/>
                  </a:lnTo>
                  <a:lnTo>
                    <a:pt x="270510" y="1216660"/>
                  </a:lnTo>
                  <a:lnTo>
                    <a:pt x="332536" y="1213878"/>
                  </a:lnTo>
                  <a:lnTo>
                    <a:pt x="389470" y="1205941"/>
                  </a:lnTo>
                  <a:lnTo>
                    <a:pt x="439699" y="1193495"/>
                  </a:lnTo>
                  <a:lnTo>
                    <a:pt x="481584" y="1177163"/>
                  </a:lnTo>
                  <a:lnTo>
                    <a:pt x="533869" y="1135405"/>
                  </a:lnTo>
                  <a:lnTo>
                    <a:pt x="541020" y="111125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0100" y="1224280"/>
              <a:ext cx="317461" cy="121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8200" y="756919"/>
              <a:ext cx="271780" cy="515620"/>
            </a:xfrm>
            <a:custGeom>
              <a:avLst/>
              <a:gdLst/>
              <a:ahLst/>
              <a:cxnLst/>
              <a:rect l="l" t="t" r="r" b="b"/>
              <a:pathLst>
                <a:path w="271780" h="515619">
                  <a:moveTo>
                    <a:pt x="4724" y="0"/>
                  </a:moveTo>
                  <a:lnTo>
                    <a:pt x="0" y="260222"/>
                  </a:lnTo>
                  <a:lnTo>
                    <a:pt x="791" y="279074"/>
                  </a:lnTo>
                  <a:lnTo>
                    <a:pt x="6334" y="307212"/>
                  </a:lnTo>
                  <a:lnTo>
                    <a:pt x="21377" y="364307"/>
                  </a:lnTo>
                  <a:lnTo>
                    <a:pt x="50672" y="470026"/>
                  </a:lnTo>
                  <a:lnTo>
                    <a:pt x="63171" y="474069"/>
                  </a:lnTo>
                  <a:lnTo>
                    <a:pt x="76601" y="475694"/>
                  </a:lnTo>
                  <a:lnTo>
                    <a:pt x="90186" y="474866"/>
                  </a:lnTo>
                  <a:lnTo>
                    <a:pt x="103149" y="471550"/>
                  </a:lnTo>
                  <a:lnTo>
                    <a:pt x="104833" y="449633"/>
                  </a:lnTo>
                  <a:lnTo>
                    <a:pt x="108124" y="399367"/>
                  </a:lnTo>
                  <a:lnTo>
                    <a:pt x="110382" y="343981"/>
                  </a:lnTo>
                  <a:lnTo>
                    <a:pt x="108965" y="306704"/>
                  </a:lnTo>
                  <a:lnTo>
                    <a:pt x="106883" y="297019"/>
                  </a:lnTo>
                  <a:lnTo>
                    <a:pt x="104047" y="287416"/>
                  </a:lnTo>
                  <a:lnTo>
                    <a:pt x="100464" y="277933"/>
                  </a:lnTo>
                  <a:lnTo>
                    <a:pt x="96138" y="268604"/>
                  </a:lnTo>
                  <a:lnTo>
                    <a:pt x="116281" y="100710"/>
                  </a:lnTo>
                  <a:lnTo>
                    <a:pt x="124155" y="100329"/>
                  </a:lnTo>
                  <a:lnTo>
                    <a:pt x="134775" y="178673"/>
                  </a:lnTo>
                  <a:lnTo>
                    <a:pt x="143936" y="239258"/>
                  </a:lnTo>
                  <a:lnTo>
                    <a:pt x="152006" y="280924"/>
                  </a:lnTo>
                  <a:lnTo>
                    <a:pt x="156736" y="300614"/>
                  </a:lnTo>
                  <a:lnTo>
                    <a:pt x="161213" y="321484"/>
                  </a:lnTo>
                  <a:lnTo>
                    <a:pt x="166986" y="345378"/>
                  </a:lnTo>
                  <a:lnTo>
                    <a:pt x="175602" y="374141"/>
                  </a:lnTo>
                  <a:lnTo>
                    <a:pt x="184218" y="400139"/>
                  </a:lnTo>
                  <a:lnTo>
                    <a:pt x="219989" y="510920"/>
                  </a:lnTo>
                  <a:lnTo>
                    <a:pt x="231727" y="514421"/>
                  </a:lnTo>
                  <a:lnTo>
                    <a:pt x="244259" y="515588"/>
                  </a:lnTo>
                  <a:lnTo>
                    <a:pt x="256790" y="514421"/>
                  </a:lnTo>
                  <a:lnTo>
                    <a:pt x="268528" y="510920"/>
                  </a:lnTo>
                  <a:lnTo>
                    <a:pt x="269557" y="491922"/>
                  </a:lnTo>
                  <a:lnTo>
                    <a:pt x="271272" y="447325"/>
                  </a:lnTo>
                  <a:lnTo>
                    <a:pt x="271614" y="395728"/>
                  </a:lnTo>
                  <a:lnTo>
                    <a:pt x="268528" y="355726"/>
                  </a:lnTo>
                  <a:lnTo>
                    <a:pt x="264121" y="333716"/>
                  </a:lnTo>
                  <a:lnTo>
                    <a:pt x="260702" y="319182"/>
                  </a:lnTo>
                  <a:lnTo>
                    <a:pt x="256516" y="305649"/>
                  </a:lnTo>
                  <a:lnTo>
                    <a:pt x="249809" y="286638"/>
                  </a:lnTo>
                  <a:lnTo>
                    <a:pt x="250809" y="254523"/>
                  </a:lnTo>
                  <a:lnTo>
                    <a:pt x="252327" y="223256"/>
                  </a:lnTo>
                  <a:lnTo>
                    <a:pt x="254762" y="189737"/>
                  </a:lnTo>
                  <a:lnTo>
                    <a:pt x="266567" y="69258"/>
                  </a:lnTo>
                  <a:lnTo>
                    <a:pt x="268528" y="4470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9248" y="436880"/>
              <a:ext cx="174332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7380" y="465224"/>
              <a:ext cx="261620" cy="254000"/>
            </a:xfrm>
            <a:custGeom>
              <a:avLst/>
              <a:gdLst/>
              <a:ahLst/>
              <a:cxnLst/>
              <a:rect l="l" t="t" r="r" b="b"/>
              <a:pathLst>
                <a:path w="261619" h="254000">
                  <a:moveTo>
                    <a:pt x="250915" y="0"/>
                  </a:moveTo>
                  <a:lnTo>
                    <a:pt x="239180" y="5310"/>
                  </a:lnTo>
                  <a:lnTo>
                    <a:pt x="219066" y="31575"/>
                  </a:lnTo>
                  <a:lnTo>
                    <a:pt x="183222" y="86082"/>
                  </a:lnTo>
                  <a:lnTo>
                    <a:pt x="141282" y="145039"/>
                  </a:lnTo>
                  <a:lnTo>
                    <a:pt x="106948" y="184269"/>
                  </a:lnTo>
                  <a:lnTo>
                    <a:pt x="78979" y="210186"/>
                  </a:lnTo>
                  <a:lnTo>
                    <a:pt x="56134" y="229211"/>
                  </a:lnTo>
                  <a:lnTo>
                    <a:pt x="39798" y="236227"/>
                  </a:lnTo>
                  <a:lnTo>
                    <a:pt x="28167" y="230862"/>
                  </a:lnTo>
                  <a:lnTo>
                    <a:pt x="21209" y="221495"/>
                  </a:lnTo>
                  <a:lnTo>
                    <a:pt x="18897" y="216511"/>
                  </a:lnTo>
                  <a:lnTo>
                    <a:pt x="30107" y="206966"/>
                  </a:lnTo>
                  <a:lnTo>
                    <a:pt x="34186" y="202064"/>
                  </a:lnTo>
                  <a:lnTo>
                    <a:pt x="0" y="212955"/>
                  </a:lnTo>
                  <a:lnTo>
                    <a:pt x="21094" y="235180"/>
                  </a:lnTo>
                  <a:lnTo>
                    <a:pt x="75971" y="253595"/>
                  </a:lnTo>
                  <a:lnTo>
                    <a:pt x="115150" y="229633"/>
                  </a:lnTo>
                  <a:lnTo>
                    <a:pt x="137471" y="214780"/>
                  </a:lnTo>
                  <a:lnTo>
                    <a:pt x="151266" y="202856"/>
                  </a:lnTo>
                  <a:lnTo>
                    <a:pt x="164871" y="187682"/>
                  </a:lnTo>
                  <a:lnTo>
                    <a:pt x="183969" y="170076"/>
                  </a:lnTo>
                  <a:lnTo>
                    <a:pt x="203053" y="150661"/>
                  </a:lnTo>
                  <a:lnTo>
                    <a:pt x="223596" y="128500"/>
                  </a:lnTo>
                  <a:lnTo>
                    <a:pt x="261620" y="8358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1383" y="67792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3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8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6"/>
                  </a:lnTo>
                  <a:lnTo>
                    <a:pt x="113741" y="53574"/>
                  </a:lnTo>
                  <a:lnTo>
                    <a:pt x="125044" y="53466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6412" y="68910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20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2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2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5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38301" y="45117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4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3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1552" y="320166"/>
              <a:ext cx="287020" cy="539115"/>
            </a:xfrm>
            <a:custGeom>
              <a:avLst/>
              <a:gdLst/>
              <a:ahLst/>
              <a:cxnLst/>
              <a:rect l="l" t="t" r="r" b="b"/>
              <a:pathLst>
                <a:path w="287019" h="539115">
                  <a:moveTo>
                    <a:pt x="187807" y="67310"/>
                  </a:moveTo>
                  <a:lnTo>
                    <a:pt x="182219" y="42151"/>
                  </a:lnTo>
                  <a:lnTo>
                    <a:pt x="163207" y="21082"/>
                  </a:lnTo>
                  <a:lnTo>
                    <a:pt x="133718" y="6311"/>
                  </a:lnTo>
                  <a:lnTo>
                    <a:pt x="96672" y="0"/>
                  </a:lnTo>
                  <a:lnTo>
                    <a:pt x="62115" y="3238"/>
                  </a:lnTo>
                  <a:lnTo>
                    <a:pt x="14693" y="32473"/>
                  </a:lnTo>
                  <a:lnTo>
                    <a:pt x="1193" y="69951"/>
                  </a:lnTo>
                  <a:lnTo>
                    <a:pt x="0" y="89141"/>
                  </a:lnTo>
                  <a:lnTo>
                    <a:pt x="2679" y="110134"/>
                  </a:lnTo>
                  <a:lnTo>
                    <a:pt x="27419" y="145961"/>
                  </a:lnTo>
                  <a:lnTo>
                    <a:pt x="51219" y="152146"/>
                  </a:lnTo>
                  <a:lnTo>
                    <a:pt x="68745" y="151396"/>
                  </a:lnTo>
                  <a:lnTo>
                    <a:pt x="119011" y="140449"/>
                  </a:lnTo>
                  <a:lnTo>
                    <a:pt x="145745" y="117094"/>
                  </a:lnTo>
                  <a:lnTo>
                    <a:pt x="162598" y="107378"/>
                  </a:lnTo>
                  <a:lnTo>
                    <a:pt x="175526" y="95491"/>
                  </a:lnTo>
                  <a:lnTo>
                    <a:pt x="184073" y="81965"/>
                  </a:lnTo>
                  <a:lnTo>
                    <a:pt x="187807" y="67310"/>
                  </a:lnTo>
                  <a:close/>
                </a:path>
                <a:path w="287019" h="539115">
                  <a:moveTo>
                    <a:pt x="286994" y="368020"/>
                  </a:moveTo>
                  <a:lnTo>
                    <a:pt x="279933" y="317614"/>
                  </a:lnTo>
                  <a:lnTo>
                    <a:pt x="261061" y="260832"/>
                  </a:lnTo>
                  <a:lnTo>
                    <a:pt x="236054" y="217424"/>
                  </a:lnTo>
                  <a:lnTo>
                    <a:pt x="208775" y="208470"/>
                  </a:lnTo>
                  <a:lnTo>
                    <a:pt x="196405" y="212852"/>
                  </a:lnTo>
                  <a:lnTo>
                    <a:pt x="187769" y="218909"/>
                  </a:lnTo>
                  <a:lnTo>
                    <a:pt x="181737" y="226085"/>
                  </a:lnTo>
                  <a:lnTo>
                    <a:pt x="179298" y="235381"/>
                  </a:lnTo>
                  <a:lnTo>
                    <a:pt x="181521" y="247777"/>
                  </a:lnTo>
                  <a:lnTo>
                    <a:pt x="189001" y="266598"/>
                  </a:lnTo>
                  <a:lnTo>
                    <a:pt x="199758" y="291782"/>
                  </a:lnTo>
                  <a:lnTo>
                    <a:pt x="210858" y="319646"/>
                  </a:lnTo>
                  <a:lnTo>
                    <a:pt x="219367" y="346456"/>
                  </a:lnTo>
                  <a:lnTo>
                    <a:pt x="222059" y="367372"/>
                  </a:lnTo>
                  <a:lnTo>
                    <a:pt x="222072" y="388327"/>
                  </a:lnTo>
                  <a:lnTo>
                    <a:pt x="219392" y="409206"/>
                  </a:lnTo>
                  <a:lnTo>
                    <a:pt x="206019" y="450164"/>
                  </a:lnTo>
                  <a:lnTo>
                    <a:pt x="187350" y="489534"/>
                  </a:lnTo>
                  <a:lnTo>
                    <a:pt x="179247" y="499999"/>
                  </a:lnTo>
                  <a:lnTo>
                    <a:pt x="179311" y="510552"/>
                  </a:lnTo>
                  <a:lnTo>
                    <a:pt x="188315" y="526580"/>
                  </a:lnTo>
                  <a:lnTo>
                    <a:pt x="200291" y="538937"/>
                  </a:lnTo>
                  <a:lnTo>
                    <a:pt x="209257" y="538480"/>
                  </a:lnTo>
                  <a:lnTo>
                    <a:pt x="215303" y="527989"/>
                  </a:lnTo>
                  <a:lnTo>
                    <a:pt x="221881" y="517144"/>
                  </a:lnTo>
                  <a:lnTo>
                    <a:pt x="228028" y="507555"/>
                  </a:lnTo>
                  <a:lnTo>
                    <a:pt x="232765" y="500761"/>
                  </a:lnTo>
                  <a:lnTo>
                    <a:pt x="245681" y="483616"/>
                  </a:lnTo>
                  <a:lnTo>
                    <a:pt x="256946" y="467220"/>
                  </a:lnTo>
                  <a:lnTo>
                    <a:pt x="266585" y="450418"/>
                  </a:lnTo>
                  <a:lnTo>
                    <a:pt x="274612" y="432054"/>
                  </a:lnTo>
                  <a:lnTo>
                    <a:pt x="281381" y="410933"/>
                  </a:lnTo>
                  <a:lnTo>
                    <a:pt x="285521" y="389547"/>
                  </a:lnTo>
                  <a:lnTo>
                    <a:pt x="286994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1953" y="308356"/>
              <a:ext cx="195580" cy="128905"/>
            </a:xfrm>
            <a:custGeom>
              <a:avLst/>
              <a:gdLst/>
              <a:ahLst/>
              <a:cxnLst/>
              <a:rect l="l" t="t" r="r" b="b"/>
              <a:pathLst>
                <a:path w="195580" h="128904">
                  <a:moveTo>
                    <a:pt x="109943" y="0"/>
                  </a:moveTo>
                  <a:lnTo>
                    <a:pt x="61546" y="277"/>
                  </a:lnTo>
                  <a:lnTo>
                    <a:pt x="23139" y="8509"/>
                  </a:lnTo>
                  <a:lnTo>
                    <a:pt x="648" y="22359"/>
                  </a:lnTo>
                  <a:lnTo>
                    <a:pt x="0" y="39497"/>
                  </a:lnTo>
                  <a:lnTo>
                    <a:pt x="12395" y="52685"/>
                  </a:lnTo>
                  <a:lnTo>
                    <a:pt x="27781" y="57848"/>
                  </a:lnTo>
                  <a:lnTo>
                    <a:pt x="50206" y="57106"/>
                  </a:lnTo>
                  <a:lnTo>
                    <a:pt x="83718" y="52578"/>
                  </a:lnTo>
                  <a:lnTo>
                    <a:pt x="130353" y="46968"/>
                  </a:lnTo>
                  <a:lnTo>
                    <a:pt x="150806" y="50085"/>
                  </a:lnTo>
                  <a:lnTo>
                    <a:pt x="149494" y="66419"/>
                  </a:lnTo>
                  <a:lnTo>
                    <a:pt x="130835" y="100457"/>
                  </a:lnTo>
                  <a:lnTo>
                    <a:pt x="135394" y="128524"/>
                  </a:lnTo>
                  <a:lnTo>
                    <a:pt x="165814" y="116010"/>
                  </a:lnTo>
                  <a:lnTo>
                    <a:pt x="183522" y="98425"/>
                  </a:lnTo>
                  <a:lnTo>
                    <a:pt x="192146" y="79696"/>
                  </a:lnTo>
                  <a:lnTo>
                    <a:pt x="195313" y="63754"/>
                  </a:lnTo>
                  <a:lnTo>
                    <a:pt x="189282" y="40433"/>
                  </a:lnTo>
                  <a:lnTo>
                    <a:pt x="171411" y="20827"/>
                  </a:lnTo>
                  <a:lnTo>
                    <a:pt x="144149" y="674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4100" y="508000"/>
              <a:ext cx="12191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100" y="45211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59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1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9544" y="61388"/>
            <a:ext cx="6652895" cy="472440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</a:rPr>
              <a:t>melatih </a:t>
            </a:r>
            <a:r>
              <a:rPr dirty="0" sz="1200" spc="-5">
                <a:solidFill>
                  <a:srgbClr val="FFFFFF"/>
                </a:solidFill>
              </a:rPr>
              <a:t>kebugaran </a:t>
            </a:r>
            <a:r>
              <a:rPr dirty="0" sz="1200" spc="-10">
                <a:solidFill>
                  <a:srgbClr val="FFFFFF"/>
                </a:solidFill>
              </a:rPr>
              <a:t>jasmani dan memaknai </a:t>
            </a:r>
            <a:r>
              <a:rPr dirty="0" sz="1200" spc="-5">
                <a:solidFill>
                  <a:srgbClr val="FFFFFF"/>
                </a:solidFill>
              </a:rPr>
              <a:t>pesan </a:t>
            </a:r>
            <a:r>
              <a:rPr dirty="0" sz="1200" spc="-10">
                <a:solidFill>
                  <a:srgbClr val="FFFFFF"/>
                </a:solidFill>
              </a:rPr>
              <a:t>pencegahan perundungan dunia</a:t>
            </a:r>
            <a:r>
              <a:rPr dirty="0" sz="1200" spc="180">
                <a:solidFill>
                  <a:srgbClr val="FFFFFF"/>
                </a:solidFill>
              </a:rPr>
              <a:t> </a:t>
            </a:r>
            <a:r>
              <a:rPr dirty="0" sz="1200" spc="-15">
                <a:solidFill>
                  <a:srgbClr val="FFFFFF"/>
                </a:solidFill>
              </a:rPr>
              <a:t>maya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-15">
                <a:solidFill>
                  <a:srgbClr val="FFFFFF"/>
                </a:solidFill>
              </a:rPr>
              <a:t>melalui </a:t>
            </a:r>
            <a:r>
              <a:rPr dirty="0" sz="1200" spc="-10">
                <a:solidFill>
                  <a:srgbClr val="FFFFFF"/>
                </a:solidFill>
              </a:rPr>
              <a:t>sebuah</a:t>
            </a:r>
            <a:r>
              <a:rPr dirty="0" sz="1200" spc="40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permainan</a:t>
            </a:r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1939544" y="726440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945387"/>
            <a:ext cx="6819900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97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mempersiapkan tempat atau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arena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luas, audio untuk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olahraga bersama. Musik  pengiring dapat menggunakan lagu daerah,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seperti Poco-Poco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mengiringi</a:t>
            </a:r>
            <a:r>
              <a:rPr dirty="0" sz="12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olahraga.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Penjaskesorkes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mengambil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peranan sebagai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instruktur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olahraga.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765935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984728"/>
            <a:ext cx="6896100" cy="143319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olahraga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bersama di sebuah lapangan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dipimpin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oleh guru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olahraga.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permainan “Cermin Diri” (lihat prosedur permainan pada halaman</a:t>
            </a:r>
            <a:r>
              <a:rPr dirty="0" sz="12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berikutnya)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Permainan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dilakukan secara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berpasangan layaknya orang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sedang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bercermin.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Setiap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peserta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harus mengikuti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gerakan seperti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diinstruksikan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oleh fasilitator atau</a:t>
            </a:r>
            <a:r>
              <a:rPr dirty="0" sz="12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orang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pertama.</a:t>
            </a:r>
            <a:endParaRPr sz="1200">
              <a:latin typeface="Arial"/>
              <a:cs typeface="Arial"/>
            </a:endParaRPr>
          </a:p>
          <a:p>
            <a:pPr marL="355600" marR="5080" indent="-342900">
              <a:lnSpc>
                <a:spcPct val="1097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Setelah permainan selesai, murid diminta untuk memikirkan makna permainan dan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hubungannya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upaya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pencegahan perundungan dunia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maya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3610991"/>
            <a:ext cx="5530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0" b="1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ug</a:t>
            </a: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9544" y="3829367"/>
            <a:ext cx="2959735" cy="4267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menemukan makna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permainan.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menyampaikannya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</a:t>
            </a:r>
            <a:r>
              <a:rPr dirty="0" sz="12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lisan.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8272" y="361378"/>
            <a:ext cx="4495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9</a:t>
            </a:r>
            <a:endParaRPr sz="6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117" y="1477009"/>
            <a:ext cx="105918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Aksi: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Latih</a:t>
            </a:r>
            <a:r>
              <a:rPr dirty="0" sz="1400" spc="-75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Dirimu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1017" y="2117470"/>
            <a:ext cx="880744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444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2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guru:  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100" y="3031807"/>
            <a:ext cx="159004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Profil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Mandiri,  Bertakwa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Kepada 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Tuhan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Maha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Esa, dan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Berakhlak 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Mulia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07379" y="2722877"/>
            <a:ext cx="3434333" cy="24183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432" y="166623"/>
            <a:ext cx="6006465" cy="10579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505"/>
              </a:lnSpc>
              <a:spcBef>
                <a:spcPts val="100"/>
              </a:spcBef>
            </a:pPr>
            <a:r>
              <a:rPr dirty="0" spc="55" i="1">
                <a:latin typeface="Trebuchet MS"/>
                <a:cs typeface="Trebuchet MS"/>
              </a:rPr>
              <a:t>Permainan </a:t>
            </a:r>
            <a:r>
              <a:rPr dirty="0" spc="-40" i="1">
                <a:latin typeface="Trebuchet MS"/>
                <a:cs typeface="Trebuchet MS"/>
              </a:rPr>
              <a:t>cermin</a:t>
            </a:r>
            <a:r>
              <a:rPr dirty="0" spc="-565" i="1">
                <a:latin typeface="Trebuchet MS"/>
                <a:cs typeface="Trebuchet MS"/>
              </a:rPr>
              <a:t> </a:t>
            </a:r>
            <a:r>
              <a:rPr dirty="0" spc="-265" i="1">
                <a:latin typeface="Trebuchet MS"/>
                <a:cs typeface="Trebuchet MS"/>
              </a:rPr>
              <a:t>diri</a:t>
            </a:r>
          </a:p>
          <a:p>
            <a:pPr marL="12700">
              <a:lnSpc>
                <a:spcPts val="2625"/>
              </a:lnSpc>
            </a:pPr>
            <a:r>
              <a:rPr dirty="0" sz="2400" spc="15" i="1">
                <a:latin typeface="Trebuchet MS"/>
                <a:cs typeface="Trebuchet MS"/>
              </a:rPr>
              <a:t>Prosedur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5500" y="1468119"/>
            <a:ext cx="4097020" cy="3559175"/>
            <a:chOff x="825500" y="1468119"/>
            <a:chExt cx="4097020" cy="3559175"/>
          </a:xfrm>
        </p:grpSpPr>
        <p:sp>
          <p:nvSpPr>
            <p:cNvPr id="4" name="object 4"/>
            <p:cNvSpPr/>
            <p:nvPr/>
          </p:nvSpPr>
          <p:spPr>
            <a:xfrm>
              <a:off x="838200" y="1480819"/>
              <a:ext cx="4071620" cy="3477260"/>
            </a:xfrm>
            <a:custGeom>
              <a:avLst/>
              <a:gdLst/>
              <a:ahLst/>
              <a:cxnLst/>
              <a:rect l="l" t="t" r="r" b="b"/>
              <a:pathLst>
                <a:path w="4071620" h="3477260">
                  <a:moveTo>
                    <a:pt x="4071620" y="0"/>
                  </a:moveTo>
                  <a:lnTo>
                    <a:pt x="579501" y="0"/>
                  </a:lnTo>
                  <a:lnTo>
                    <a:pt x="531975" y="1921"/>
                  </a:lnTo>
                  <a:lnTo>
                    <a:pt x="485508" y="7584"/>
                  </a:lnTo>
                  <a:lnTo>
                    <a:pt x="440247" y="16842"/>
                  </a:lnTo>
                  <a:lnTo>
                    <a:pt x="396342" y="29544"/>
                  </a:lnTo>
                  <a:lnTo>
                    <a:pt x="353942" y="45541"/>
                  </a:lnTo>
                  <a:lnTo>
                    <a:pt x="313196" y="64684"/>
                  </a:lnTo>
                  <a:lnTo>
                    <a:pt x="274254" y="86824"/>
                  </a:lnTo>
                  <a:lnTo>
                    <a:pt x="237264" y="111812"/>
                  </a:lnTo>
                  <a:lnTo>
                    <a:pt x="202377" y="139499"/>
                  </a:lnTo>
                  <a:lnTo>
                    <a:pt x="169740" y="169735"/>
                  </a:lnTo>
                  <a:lnTo>
                    <a:pt x="139503" y="202371"/>
                  </a:lnTo>
                  <a:lnTo>
                    <a:pt x="111816" y="237259"/>
                  </a:lnTo>
                  <a:lnTo>
                    <a:pt x="86827" y="274248"/>
                  </a:lnTo>
                  <a:lnTo>
                    <a:pt x="64687" y="313191"/>
                  </a:lnTo>
                  <a:lnTo>
                    <a:pt x="45543" y="353937"/>
                  </a:lnTo>
                  <a:lnTo>
                    <a:pt x="29545" y="396337"/>
                  </a:lnTo>
                  <a:lnTo>
                    <a:pt x="16843" y="440243"/>
                  </a:lnTo>
                  <a:lnTo>
                    <a:pt x="7585" y="485505"/>
                  </a:lnTo>
                  <a:lnTo>
                    <a:pt x="1921" y="531974"/>
                  </a:lnTo>
                  <a:lnTo>
                    <a:pt x="0" y="579500"/>
                  </a:lnTo>
                  <a:lnTo>
                    <a:pt x="0" y="3477259"/>
                  </a:lnTo>
                  <a:lnTo>
                    <a:pt x="3492119" y="3477259"/>
                  </a:lnTo>
                  <a:lnTo>
                    <a:pt x="3539645" y="3475338"/>
                  </a:lnTo>
                  <a:lnTo>
                    <a:pt x="3586114" y="3469674"/>
                  </a:lnTo>
                  <a:lnTo>
                    <a:pt x="3631376" y="3460416"/>
                  </a:lnTo>
                  <a:lnTo>
                    <a:pt x="3675282" y="3447714"/>
                  </a:lnTo>
                  <a:lnTo>
                    <a:pt x="3717682" y="3431716"/>
                  </a:lnTo>
                  <a:lnTo>
                    <a:pt x="3758428" y="3412571"/>
                  </a:lnTo>
                  <a:lnTo>
                    <a:pt x="3797371" y="3390429"/>
                  </a:lnTo>
                  <a:lnTo>
                    <a:pt x="3834360" y="3365440"/>
                  </a:lnTo>
                  <a:lnTo>
                    <a:pt x="3869248" y="3337751"/>
                  </a:lnTo>
                  <a:lnTo>
                    <a:pt x="3901884" y="3307513"/>
                  </a:lnTo>
                  <a:lnTo>
                    <a:pt x="3932120" y="3274874"/>
                  </a:lnTo>
                  <a:lnTo>
                    <a:pt x="3959807" y="3239984"/>
                  </a:lnTo>
                  <a:lnTo>
                    <a:pt x="3984795" y="3202991"/>
                  </a:lnTo>
                  <a:lnTo>
                    <a:pt x="4006935" y="3164045"/>
                  </a:lnTo>
                  <a:lnTo>
                    <a:pt x="4026078" y="3123296"/>
                  </a:lnTo>
                  <a:lnTo>
                    <a:pt x="4042075" y="3080891"/>
                  </a:lnTo>
                  <a:lnTo>
                    <a:pt x="4054777" y="3036981"/>
                  </a:lnTo>
                  <a:lnTo>
                    <a:pt x="4064035" y="2991714"/>
                  </a:lnTo>
                  <a:lnTo>
                    <a:pt x="4069698" y="2945240"/>
                  </a:lnTo>
                  <a:lnTo>
                    <a:pt x="4071620" y="2897708"/>
                  </a:lnTo>
                  <a:lnTo>
                    <a:pt x="4071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38200" y="1480819"/>
              <a:ext cx="4071620" cy="3477260"/>
            </a:xfrm>
            <a:custGeom>
              <a:avLst/>
              <a:gdLst/>
              <a:ahLst/>
              <a:cxnLst/>
              <a:rect l="l" t="t" r="r" b="b"/>
              <a:pathLst>
                <a:path w="4071620" h="3477260">
                  <a:moveTo>
                    <a:pt x="579501" y="0"/>
                  </a:moveTo>
                  <a:lnTo>
                    <a:pt x="4071620" y="0"/>
                  </a:lnTo>
                  <a:lnTo>
                    <a:pt x="4071620" y="2897708"/>
                  </a:lnTo>
                  <a:lnTo>
                    <a:pt x="4069698" y="2945240"/>
                  </a:lnTo>
                  <a:lnTo>
                    <a:pt x="4064035" y="2991714"/>
                  </a:lnTo>
                  <a:lnTo>
                    <a:pt x="4054777" y="3036981"/>
                  </a:lnTo>
                  <a:lnTo>
                    <a:pt x="4042075" y="3080891"/>
                  </a:lnTo>
                  <a:lnTo>
                    <a:pt x="4026078" y="3123296"/>
                  </a:lnTo>
                  <a:lnTo>
                    <a:pt x="4006935" y="3164045"/>
                  </a:lnTo>
                  <a:lnTo>
                    <a:pt x="3984795" y="3202991"/>
                  </a:lnTo>
                  <a:lnTo>
                    <a:pt x="3959807" y="3239984"/>
                  </a:lnTo>
                  <a:lnTo>
                    <a:pt x="3932120" y="3274874"/>
                  </a:lnTo>
                  <a:lnTo>
                    <a:pt x="3901884" y="3307513"/>
                  </a:lnTo>
                  <a:lnTo>
                    <a:pt x="3869248" y="3337751"/>
                  </a:lnTo>
                  <a:lnTo>
                    <a:pt x="3834360" y="3365440"/>
                  </a:lnTo>
                  <a:lnTo>
                    <a:pt x="3797371" y="3390429"/>
                  </a:lnTo>
                  <a:lnTo>
                    <a:pt x="3758428" y="3412571"/>
                  </a:lnTo>
                  <a:lnTo>
                    <a:pt x="3717682" y="3431716"/>
                  </a:lnTo>
                  <a:lnTo>
                    <a:pt x="3675282" y="3447714"/>
                  </a:lnTo>
                  <a:lnTo>
                    <a:pt x="3631376" y="3460416"/>
                  </a:lnTo>
                  <a:lnTo>
                    <a:pt x="3586114" y="3469674"/>
                  </a:lnTo>
                  <a:lnTo>
                    <a:pt x="3539645" y="3475338"/>
                  </a:lnTo>
                  <a:lnTo>
                    <a:pt x="3492119" y="3477259"/>
                  </a:lnTo>
                  <a:lnTo>
                    <a:pt x="0" y="3477259"/>
                  </a:lnTo>
                  <a:lnTo>
                    <a:pt x="0" y="579500"/>
                  </a:lnTo>
                  <a:lnTo>
                    <a:pt x="1921" y="531974"/>
                  </a:lnTo>
                  <a:lnTo>
                    <a:pt x="7585" y="485505"/>
                  </a:lnTo>
                  <a:lnTo>
                    <a:pt x="16843" y="440243"/>
                  </a:lnTo>
                  <a:lnTo>
                    <a:pt x="29545" y="396337"/>
                  </a:lnTo>
                  <a:lnTo>
                    <a:pt x="45543" y="353937"/>
                  </a:lnTo>
                  <a:lnTo>
                    <a:pt x="64687" y="313191"/>
                  </a:lnTo>
                  <a:lnTo>
                    <a:pt x="86827" y="274248"/>
                  </a:lnTo>
                  <a:lnTo>
                    <a:pt x="111816" y="237259"/>
                  </a:lnTo>
                  <a:lnTo>
                    <a:pt x="139503" y="202371"/>
                  </a:lnTo>
                  <a:lnTo>
                    <a:pt x="169740" y="169735"/>
                  </a:lnTo>
                  <a:lnTo>
                    <a:pt x="202377" y="139499"/>
                  </a:lnTo>
                  <a:lnTo>
                    <a:pt x="237264" y="111812"/>
                  </a:lnTo>
                  <a:lnTo>
                    <a:pt x="274254" y="86824"/>
                  </a:lnTo>
                  <a:lnTo>
                    <a:pt x="313196" y="64684"/>
                  </a:lnTo>
                  <a:lnTo>
                    <a:pt x="353942" y="45541"/>
                  </a:lnTo>
                  <a:lnTo>
                    <a:pt x="396342" y="29544"/>
                  </a:lnTo>
                  <a:lnTo>
                    <a:pt x="440247" y="16842"/>
                  </a:lnTo>
                  <a:lnTo>
                    <a:pt x="485508" y="7584"/>
                  </a:lnTo>
                  <a:lnTo>
                    <a:pt x="531975" y="1921"/>
                  </a:lnTo>
                  <a:lnTo>
                    <a:pt x="579501" y="0"/>
                  </a:lnTo>
                  <a:close/>
                </a:path>
              </a:pathLst>
            </a:custGeom>
            <a:ln w="25400">
              <a:solidFill>
                <a:srgbClr val="007A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63600" y="1546859"/>
              <a:ext cx="4018534" cy="34800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00"/>
              </a:spcBef>
            </a:pPr>
            <a:r>
              <a:rPr dirty="0"/>
              <a:t>Prosedur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/>
          </a:p>
          <a:p>
            <a:pPr marL="12700">
              <a:lnSpc>
                <a:spcPts val="1560"/>
              </a:lnSpc>
            </a:pPr>
            <a:r>
              <a:rPr dirty="0" spc="750" b="0">
                <a:latin typeface="DejaVu Sans"/>
                <a:cs typeface="DejaVu Sans"/>
              </a:rPr>
              <a:t>✔</a:t>
            </a:r>
            <a:r>
              <a:rPr dirty="0" spc="5" b="0">
                <a:latin typeface="DejaVu Sans"/>
                <a:cs typeface="DejaVu Sans"/>
              </a:rPr>
              <a:t> </a:t>
            </a:r>
            <a:r>
              <a:rPr dirty="0" sz="1200" spc="-10" b="0">
                <a:latin typeface="Arial"/>
                <a:cs typeface="Arial"/>
              </a:rPr>
              <a:t>Permainan ini </a:t>
            </a:r>
            <a:r>
              <a:rPr dirty="0" sz="1200" spc="-5" b="0">
                <a:latin typeface="Arial"/>
                <a:cs typeface="Arial"/>
              </a:rPr>
              <a:t>tidak </a:t>
            </a:r>
            <a:r>
              <a:rPr dirty="0" sz="1200" spc="-10" b="0">
                <a:latin typeface="Arial"/>
                <a:cs typeface="Arial"/>
              </a:rPr>
              <a:t>memerlukan alat </a:t>
            </a:r>
            <a:r>
              <a:rPr dirty="0" sz="1200" spc="-5" b="0">
                <a:latin typeface="Arial"/>
                <a:cs typeface="Arial"/>
              </a:rPr>
              <a:t>bantu </a:t>
            </a:r>
            <a:r>
              <a:rPr dirty="0" sz="1200" spc="-10" b="0">
                <a:latin typeface="Arial"/>
                <a:cs typeface="Arial"/>
              </a:rPr>
              <a:t>apapun</a:t>
            </a:r>
            <a:endParaRPr sz="1200">
              <a:latin typeface="Arial"/>
              <a:cs typeface="Arial"/>
            </a:endParaRPr>
          </a:p>
          <a:p>
            <a:pPr marL="299085" marR="417195" indent="-287020">
              <a:lnSpc>
                <a:spcPts val="1440"/>
              </a:lnSpc>
              <a:spcBef>
                <a:spcPts val="130"/>
              </a:spcBef>
            </a:pPr>
            <a:r>
              <a:rPr dirty="0" spc="745" b="0">
                <a:latin typeface="DejaVu Sans"/>
                <a:cs typeface="DejaVu Sans"/>
              </a:rPr>
              <a:t>✔</a:t>
            </a:r>
            <a:r>
              <a:rPr dirty="0" spc="110" b="0">
                <a:latin typeface="DejaVu Sans"/>
                <a:cs typeface="DejaVu Sans"/>
              </a:rPr>
              <a:t> </a:t>
            </a:r>
            <a:r>
              <a:rPr dirty="0" sz="1200" spc="-10" b="0">
                <a:latin typeface="Arial"/>
                <a:cs typeface="Arial"/>
              </a:rPr>
              <a:t>Fasilitator </a:t>
            </a:r>
            <a:r>
              <a:rPr dirty="0" sz="1200" spc="-15" b="0">
                <a:latin typeface="Arial"/>
                <a:cs typeface="Arial"/>
              </a:rPr>
              <a:t>meminta </a:t>
            </a:r>
            <a:r>
              <a:rPr dirty="0" sz="1200" spc="-10" b="0">
                <a:latin typeface="Arial"/>
                <a:cs typeface="Arial"/>
              </a:rPr>
              <a:t>semua murid untuk berdiri,  </a:t>
            </a:r>
            <a:r>
              <a:rPr dirty="0" sz="1200" spc="-15" b="0">
                <a:latin typeface="Arial"/>
                <a:cs typeface="Arial"/>
              </a:rPr>
              <a:t>membuat </a:t>
            </a:r>
            <a:r>
              <a:rPr dirty="0" sz="1200" spc="-10" b="0">
                <a:latin typeface="Arial"/>
                <a:cs typeface="Arial"/>
              </a:rPr>
              <a:t>dua baris </a:t>
            </a:r>
            <a:r>
              <a:rPr dirty="0" sz="1200" spc="-15" b="0">
                <a:latin typeface="Arial"/>
                <a:cs typeface="Arial"/>
              </a:rPr>
              <a:t>memanjang </a:t>
            </a:r>
            <a:r>
              <a:rPr dirty="0" sz="1200" spc="-10" b="0">
                <a:latin typeface="Arial"/>
                <a:cs typeface="Arial"/>
              </a:rPr>
              <a:t>dan saling  berhadapan</a:t>
            </a:r>
            <a:endParaRPr sz="1200">
              <a:latin typeface="Arial"/>
              <a:cs typeface="Arial"/>
            </a:endParaRPr>
          </a:p>
          <a:p>
            <a:pPr marL="299085" marR="266700" indent="-287020">
              <a:lnSpc>
                <a:spcPts val="1440"/>
              </a:lnSpc>
            </a:pPr>
            <a:r>
              <a:rPr dirty="0" spc="750" b="0">
                <a:latin typeface="DejaVu Sans"/>
                <a:cs typeface="DejaVu Sans"/>
              </a:rPr>
              <a:t>✔</a:t>
            </a:r>
            <a:r>
              <a:rPr dirty="0" spc="-35" b="0">
                <a:latin typeface="DejaVu Sans"/>
                <a:cs typeface="DejaVu Sans"/>
              </a:rPr>
              <a:t> </a:t>
            </a:r>
            <a:r>
              <a:rPr dirty="0" sz="1200" spc="-5" b="0">
                <a:latin typeface="Arial"/>
                <a:cs typeface="Arial"/>
              </a:rPr>
              <a:t>Fasilitator </a:t>
            </a:r>
            <a:r>
              <a:rPr dirty="0" sz="1200" spc="-10" b="0">
                <a:latin typeface="Arial"/>
                <a:cs typeface="Arial"/>
              </a:rPr>
              <a:t>menentukan </a:t>
            </a:r>
            <a:r>
              <a:rPr dirty="0" sz="1200" spc="-5" b="0">
                <a:latin typeface="Arial"/>
                <a:cs typeface="Arial"/>
              </a:rPr>
              <a:t>baris </a:t>
            </a:r>
            <a:r>
              <a:rPr dirty="0" sz="1200" spc="-10" b="0">
                <a:latin typeface="Arial"/>
                <a:cs typeface="Arial"/>
              </a:rPr>
              <a:t>mana yang menjadi  cermin dan baris </a:t>
            </a:r>
            <a:r>
              <a:rPr dirty="0" sz="1200" spc="-15" b="0">
                <a:latin typeface="Arial"/>
                <a:cs typeface="Arial"/>
              </a:rPr>
              <a:t>mana yang </a:t>
            </a:r>
            <a:r>
              <a:rPr dirty="0" sz="1200" spc="-10" b="0">
                <a:latin typeface="Arial"/>
                <a:cs typeface="Arial"/>
              </a:rPr>
              <a:t>berperan sebagai  orang </a:t>
            </a:r>
            <a:r>
              <a:rPr dirty="0" sz="1200" spc="-15" b="0">
                <a:latin typeface="Arial"/>
                <a:cs typeface="Arial"/>
              </a:rPr>
              <a:t>yang</a:t>
            </a:r>
            <a:r>
              <a:rPr dirty="0" sz="1200" spc="40" b="0">
                <a:latin typeface="Arial"/>
                <a:cs typeface="Arial"/>
              </a:rPr>
              <a:t> </a:t>
            </a:r>
            <a:r>
              <a:rPr dirty="0" sz="1200" spc="-10" b="0">
                <a:latin typeface="Arial"/>
                <a:cs typeface="Arial"/>
              </a:rPr>
              <a:t>bercermin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pc="745" b="0">
                <a:latin typeface="DejaVu Sans"/>
                <a:cs typeface="DejaVu Sans"/>
              </a:rPr>
              <a:t>✔</a:t>
            </a:r>
            <a:r>
              <a:rPr dirty="0" spc="-5" b="0">
                <a:latin typeface="DejaVu Sans"/>
                <a:cs typeface="DejaVu Sans"/>
              </a:rPr>
              <a:t> </a:t>
            </a:r>
            <a:r>
              <a:rPr dirty="0" sz="1200" spc="-10" b="0">
                <a:latin typeface="Arial"/>
                <a:cs typeface="Arial"/>
              </a:rPr>
              <a:t>Fasilitator memberikan contoh </a:t>
            </a:r>
            <a:r>
              <a:rPr dirty="0" sz="1200" spc="-5" b="0">
                <a:latin typeface="Arial"/>
                <a:cs typeface="Arial"/>
              </a:rPr>
              <a:t>gerakan kepada </a:t>
            </a:r>
            <a:r>
              <a:rPr dirty="0" sz="1200" spc="-10" b="0">
                <a:latin typeface="Arial"/>
                <a:cs typeface="Arial"/>
              </a:rPr>
              <a:t>baris</a:t>
            </a:r>
            <a:endParaRPr sz="1200">
              <a:latin typeface="Arial"/>
              <a:cs typeface="Arial"/>
            </a:endParaRPr>
          </a:p>
          <a:p>
            <a:pPr marL="299085">
              <a:lnSpc>
                <a:spcPts val="1320"/>
              </a:lnSpc>
            </a:pPr>
            <a:r>
              <a:rPr dirty="0" sz="1200" spc="-10" b="0">
                <a:latin typeface="Arial"/>
                <a:cs typeface="Arial"/>
              </a:rPr>
              <a:t>yang menjadi</a:t>
            </a:r>
            <a:r>
              <a:rPr dirty="0" sz="1200" spc="60" b="0">
                <a:latin typeface="Arial"/>
                <a:cs typeface="Arial"/>
              </a:rPr>
              <a:t> </a:t>
            </a:r>
            <a:r>
              <a:rPr dirty="0" sz="1200" spc="-10" b="0">
                <a:latin typeface="Arial"/>
                <a:cs typeface="Arial"/>
              </a:rPr>
              <a:t>cermin</a:t>
            </a:r>
            <a:endParaRPr sz="1200">
              <a:latin typeface="Arial"/>
              <a:cs typeface="Arial"/>
            </a:endParaRPr>
          </a:p>
          <a:p>
            <a:pPr marL="299085" marR="548005" indent="-287020">
              <a:lnSpc>
                <a:spcPts val="1440"/>
              </a:lnSpc>
              <a:spcBef>
                <a:spcPts val="150"/>
              </a:spcBef>
            </a:pPr>
            <a:r>
              <a:rPr dirty="0" spc="745" b="0">
                <a:latin typeface="DejaVu Sans"/>
                <a:cs typeface="DejaVu Sans"/>
              </a:rPr>
              <a:t>✔</a:t>
            </a:r>
            <a:r>
              <a:rPr dirty="0" spc="30" b="0">
                <a:latin typeface="DejaVu Sans"/>
                <a:cs typeface="DejaVu Sans"/>
              </a:rPr>
              <a:t> </a:t>
            </a:r>
            <a:r>
              <a:rPr dirty="0" sz="1200" spc="-5" b="0">
                <a:latin typeface="Arial"/>
                <a:cs typeface="Arial"/>
              </a:rPr>
              <a:t>Baris </a:t>
            </a:r>
            <a:r>
              <a:rPr dirty="0" sz="1200" spc="-15" b="0">
                <a:latin typeface="Arial"/>
                <a:cs typeface="Arial"/>
              </a:rPr>
              <a:t>yang </a:t>
            </a:r>
            <a:r>
              <a:rPr dirty="0" sz="1200" spc="-10" b="0">
                <a:latin typeface="Arial"/>
                <a:cs typeface="Arial"/>
              </a:rPr>
              <a:t>bercernin mengikuti barisan </a:t>
            </a:r>
            <a:r>
              <a:rPr dirty="0" sz="1200" spc="-15" b="0">
                <a:latin typeface="Arial"/>
                <a:cs typeface="Arial"/>
              </a:rPr>
              <a:t>yang  menjadi</a:t>
            </a:r>
            <a:r>
              <a:rPr dirty="0" sz="1200" spc="30" b="0">
                <a:latin typeface="Arial"/>
                <a:cs typeface="Arial"/>
              </a:rPr>
              <a:t> </a:t>
            </a:r>
            <a:r>
              <a:rPr dirty="0" sz="1200" spc="-10" b="0">
                <a:latin typeface="Arial"/>
                <a:cs typeface="Arial"/>
              </a:rPr>
              <a:t>cermin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pc="750" b="0">
                <a:latin typeface="DejaVu Sans"/>
                <a:cs typeface="DejaVu Sans"/>
              </a:rPr>
              <a:t>✔</a:t>
            </a:r>
            <a:r>
              <a:rPr dirty="0" spc="-120" b="0">
                <a:latin typeface="DejaVu Sans"/>
                <a:cs typeface="DejaVu Sans"/>
              </a:rPr>
              <a:t> </a:t>
            </a:r>
            <a:r>
              <a:rPr dirty="0" sz="1200" spc="-10" b="0">
                <a:latin typeface="Arial"/>
                <a:cs typeface="Arial"/>
              </a:rPr>
              <a:t>Setelah beberapa </a:t>
            </a:r>
            <a:r>
              <a:rPr dirty="0" sz="1200" spc="-5" b="0">
                <a:latin typeface="Arial"/>
                <a:cs typeface="Arial"/>
              </a:rPr>
              <a:t>gerakan dilakukan, fasilitator</a:t>
            </a:r>
            <a:endParaRPr sz="1200">
              <a:latin typeface="Arial"/>
              <a:cs typeface="Arial"/>
            </a:endParaRPr>
          </a:p>
          <a:p>
            <a:pPr marL="299085">
              <a:lnSpc>
                <a:spcPts val="1320"/>
              </a:lnSpc>
            </a:pPr>
            <a:r>
              <a:rPr dirty="0" sz="1200" spc="-10" b="0">
                <a:latin typeface="Arial"/>
                <a:cs typeface="Arial"/>
              </a:rPr>
              <a:t>dapat </a:t>
            </a:r>
            <a:r>
              <a:rPr dirty="0" sz="1200" spc="-5" b="0">
                <a:latin typeface="Arial"/>
                <a:cs typeface="Arial"/>
              </a:rPr>
              <a:t>menginstruksikan untuk </a:t>
            </a:r>
            <a:r>
              <a:rPr dirty="0" sz="1200" spc="-10" b="0">
                <a:latin typeface="Arial"/>
                <a:cs typeface="Arial"/>
              </a:rPr>
              <a:t>berganti</a:t>
            </a:r>
            <a:r>
              <a:rPr dirty="0" sz="1200" spc="50" b="0">
                <a:latin typeface="Arial"/>
                <a:cs typeface="Arial"/>
              </a:rPr>
              <a:t> </a:t>
            </a:r>
            <a:r>
              <a:rPr dirty="0" sz="1200" spc="-10" b="0">
                <a:latin typeface="Arial"/>
                <a:cs typeface="Arial"/>
              </a:rPr>
              <a:t>peran</a:t>
            </a:r>
            <a:endParaRPr sz="1200">
              <a:latin typeface="Arial"/>
              <a:cs typeface="Arial"/>
            </a:endParaRPr>
          </a:p>
          <a:p>
            <a:pPr marL="299085" marR="222250" indent="-287020">
              <a:lnSpc>
                <a:spcPts val="1440"/>
              </a:lnSpc>
              <a:spcBef>
                <a:spcPts val="145"/>
              </a:spcBef>
            </a:pPr>
            <a:r>
              <a:rPr dirty="0" spc="745" b="0">
                <a:latin typeface="DejaVu Sans"/>
                <a:cs typeface="DejaVu Sans"/>
              </a:rPr>
              <a:t>✔</a:t>
            </a:r>
            <a:r>
              <a:rPr dirty="0" spc="-30" b="0">
                <a:latin typeface="DejaVu Sans"/>
                <a:cs typeface="DejaVu Sans"/>
              </a:rPr>
              <a:t> </a:t>
            </a:r>
            <a:r>
              <a:rPr dirty="0" sz="1200" spc="-10" b="0">
                <a:latin typeface="Arial"/>
                <a:cs typeface="Arial"/>
              </a:rPr>
              <a:t>Permainan ini </a:t>
            </a:r>
            <a:r>
              <a:rPr dirty="0" sz="1200" spc="-5" b="0">
                <a:latin typeface="Arial"/>
                <a:cs typeface="Arial"/>
              </a:rPr>
              <a:t>dilakukan </a:t>
            </a:r>
            <a:r>
              <a:rPr dirty="0" sz="1200" spc="-10" b="0">
                <a:latin typeface="Arial"/>
                <a:cs typeface="Arial"/>
              </a:rPr>
              <a:t>berulang-ulang sehingga  suasana </a:t>
            </a:r>
            <a:r>
              <a:rPr dirty="0" sz="1200" spc="-15" b="0">
                <a:latin typeface="Arial"/>
                <a:cs typeface="Arial"/>
              </a:rPr>
              <a:t>menjadi</a:t>
            </a:r>
            <a:r>
              <a:rPr dirty="0" sz="1200" spc="40" b="0">
                <a:latin typeface="Arial"/>
                <a:cs typeface="Arial"/>
              </a:rPr>
              <a:t> </a:t>
            </a:r>
            <a:r>
              <a:rPr dirty="0" sz="1200" spc="-10" b="0">
                <a:latin typeface="Arial"/>
                <a:cs typeface="Arial"/>
              </a:rPr>
              <a:t>cair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10479" y="1435100"/>
            <a:ext cx="3759200" cy="3505200"/>
            <a:chOff x="5110479" y="1435100"/>
            <a:chExt cx="3759200" cy="3505200"/>
          </a:xfrm>
        </p:grpSpPr>
        <p:sp>
          <p:nvSpPr>
            <p:cNvPr id="9" name="object 9"/>
            <p:cNvSpPr/>
            <p:nvPr/>
          </p:nvSpPr>
          <p:spPr>
            <a:xfrm>
              <a:off x="5123179" y="1447800"/>
              <a:ext cx="3733800" cy="3479800"/>
            </a:xfrm>
            <a:custGeom>
              <a:avLst/>
              <a:gdLst/>
              <a:ahLst/>
              <a:cxnLst/>
              <a:rect l="l" t="t" r="r" b="b"/>
              <a:pathLst>
                <a:path w="3733800" h="3479800">
                  <a:moveTo>
                    <a:pt x="3733800" y="0"/>
                  </a:moveTo>
                  <a:lnTo>
                    <a:pt x="580009" y="0"/>
                  </a:lnTo>
                  <a:lnTo>
                    <a:pt x="532444" y="1922"/>
                  </a:lnTo>
                  <a:lnTo>
                    <a:pt x="485937" y="7592"/>
                  </a:lnTo>
                  <a:lnTo>
                    <a:pt x="440637" y="16858"/>
                  </a:lnTo>
                  <a:lnTo>
                    <a:pt x="396695" y="29572"/>
                  </a:lnTo>
                  <a:lnTo>
                    <a:pt x="354258" y="45585"/>
                  </a:lnTo>
                  <a:lnTo>
                    <a:pt x="313477" y="64746"/>
                  </a:lnTo>
                  <a:lnTo>
                    <a:pt x="274501" y="86907"/>
                  </a:lnTo>
                  <a:lnTo>
                    <a:pt x="237478" y="111918"/>
                  </a:lnTo>
                  <a:lnTo>
                    <a:pt x="202560" y="139630"/>
                  </a:lnTo>
                  <a:lnTo>
                    <a:pt x="169894" y="169894"/>
                  </a:lnTo>
                  <a:lnTo>
                    <a:pt x="139630" y="202560"/>
                  </a:lnTo>
                  <a:lnTo>
                    <a:pt x="111918" y="237478"/>
                  </a:lnTo>
                  <a:lnTo>
                    <a:pt x="86907" y="274501"/>
                  </a:lnTo>
                  <a:lnTo>
                    <a:pt x="64746" y="313477"/>
                  </a:lnTo>
                  <a:lnTo>
                    <a:pt x="45585" y="354258"/>
                  </a:lnTo>
                  <a:lnTo>
                    <a:pt x="29572" y="396695"/>
                  </a:lnTo>
                  <a:lnTo>
                    <a:pt x="16858" y="440637"/>
                  </a:lnTo>
                  <a:lnTo>
                    <a:pt x="7592" y="485937"/>
                  </a:lnTo>
                  <a:lnTo>
                    <a:pt x="1922" y="532444"/>
                  </a:lnTo>
                  <a:lnTo>
                    <a:pt x="0" y="580008"/>
                  </a:lnTo>
                  <a:lnTo>
                    <a:pt x="0" y="3479800"/>
                  </a:lnTo>
                  <a:lnTo>
                    <a:pt x="3153791" y="3479800"/>
                  </a:lnTo>
                  <a:lnTo>
                    <a:pt x="3201355" y="3477877"/>
                  </a:lnTo>
                  <a:lnTo>
                    <a:pt x="3247862" y="3472209"/>
                  </a:lnTo>
                  <a:lnTo>
                    <a:pt x="3293162" y="3462944"/>
                  </a:lnTo>
                  <a:lnTo>
                    <a:pt x="3337104" y="3450232"/>
                  </a:lnTo>
                  <a:lnTo>
                    <a:pt x="3379541" y="3434222"/>
                  </a:lnTo>
                  <a:lnTo>
                    <a:pt x="3420322" y="3415064"/>
                  </a:lnTo>
                  <a:lnTo>
                    <a:pt x="3459298" y="3392906"/>
                  </a:lnTo>
                  <a:lnTo>
                    <a:pt x="3496321" y="3367898"/>
                  </a:lnTo>
                  <a:lnTo>
                    <a:pt x="3531239" y="3340189"/>
                  </a:lnTo>
                  <a:lnTo>
                    <a:pt x="3563905" y="3309929"/>
                  </a:lnTo>
                  <a:lnTo>
                    <a:pt x="3594169" y="3277266"/>
                  </a:lnTo>
                  <a:lnTo>
                    <a:pt x="3621881" y="3242351"/>
                  </a:lnTo>
                  <a:lnTo>
                    <a:pt x="3646892" y="3205331"/>
                  </a:lnTo>
                  <a:lnTo>
                    <a:pt x="3669053" y="3166358"/>
                  </a:lnTo>
                  <a:lnTo>
                    <a:pt x="3688214" y="3125578"/>
                  </a:lnTo>
                  <a:lnTo>
                    <a:pt x="3704227" y="3083143"/>
                  </a:lnTo>
                  <a:lnTo>
                    <a:pt x="3716941" y="3039202"/>
                  </a:lnTo>
                  <a:lnTo>
                    <a:pt x="3726207" y="2993902"/>
                  </a:lnTo>
                  <a:lnTo>
                    <a:pt x="3731877" y="2947395"/>
                  </a:lnTo>
                  <a:lnTo>
                    <a:pt x="3733800" y="2899829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23179" y="1447800"/>
              <a:ext cx="3733800" cy="3479800"/>
            </a:xfrm>
            <a:custGeom>
              <a:avLst/>
              <a:gdLst/>
              <a:ahLst/>
              <a:cxnLst/>
              <a:rect l="l" t="t" r="r" b="b"/>
              <a:pathLst>
                <a:path w="3733800" h="3479800">
                  <a:moveTo>
                    <a:pt x="580009" y="0"/>
                  </a:moveTo>
                  <a:lnTo>
                    <a:pt x="3733800" y="0"/>
                  </a:lnTo>
                  <a:lnTo>
                    <a:pt x="3733800" y="2899829"/>
                  </a:lnTo>
                  <a:lnTo>
                    <a:pt x="3731877" y="2947395"/>
                  </a:lnTo>
                  <a:lnTo>
                    <a:pt x="3726207" y="2993902"/>
                  </a:lnTo>
                  <a:lnTo>
                    <a:pt x="3716941" y="3039202"/>
                  </a:lnTo>
                  <a:lnTo>
                    <a:pt x="3704227" y="3083143"/>
                  </a:lnTo>
                  <a:lnTo>
                    <a:pt x="3688214" y="3125578"/>
                  </a:lnTo>
                  <a:lnTo>
                    <a:pt x="3669053" y="3166358"/>
                  </a:lnTo>
                  <a:lnTo>
                    <a:pt x="3646892" y="3205331"/>
                  </a:lnTo>
                  <a:lnTo>
                    <a:pt x="3621881" y="3242351"/>
                  </a:lnTo>
                  <a:lnTo>
                    <a:pt x="3594169" y="3277266"/>
                  </a:lnTo>
                  <a:lnTo>
                    <a:pt x="3563905" y="3309929"/>
                  </a:lnTo>
                  <a:lnTo>
                    <a:pt x="3531239" y="3340189"/>
                  </a:lnTo>
                  <a:lnTo>
                    <a:pt x="3496321" y="3367898"/>
                  </a:lnTo>
                  <a:lnTo>
                    <a:pt x="3459298" y="3392906"/>
                  </a:lnTo>
                  <a:lnTo>
                    <a:pt x="3420322" y="3415064"/>
                  </a:lnTo>
                  <a:lnTo>
                    <a:pt x="3379541" y="3434222"/>
                  </a:lnTo>
                  <a:lnTo>
                    <a:pt x="3337104" y="3450232"/>
                  </a:lnTo>
                  <a:lnTo>
                    <a:pt x="3293162" y="3462944"/>
                  </a:lnTo>
                  <a:lnTo>
                    <a:pt x="3247862" y="3472209"/>
                  </a:lnTo>
                  <a:lnTo>
                    <a:pt x="3201355" y="3477877"/>
                  </a:lnTo>
                  <a:lnTo>
                    <a:pt x="3153791" y="3479800"/>
                  </a:lnTo>
                  <a:lnTo>
                    <a:pt x="0" y="3479800"/>
                  </a:lnTo>
                  <a:lnTo>
                    <a:pt x="0" y="580008"/>
                  </a:lnTo>
                  <a:lnTo>
                    <a:pt x="1922" y="532444"/>
                  </a:lnTo>
                  <a:lnTo>
                    <a:pt x="7592" y="485937"/>
                  </a:lnTo>
                  <a:lnTo>
                    <a:pt x="16858" y="440637"/>
                  </a:lnTo>
                  <a:lnTo>
                    <a:pt x="29572" y="396695"/>
                  </a:lnTo>
                  <a:lnTo>
                    <a:pt x="45585" y="354258"/>
                  </a:lnTo>
                  <a:lnTo>
                    <a:pt x="64746" y="313477"/>
                  </a:lnTo>
                  <a:lnTo>
                    <a:pt x="86907" y="274501"/>
                  </a:lnTo>
                  <a:lnTo>
                    <a:pt x="111918" y="237478"/>
                  </a:lnTo>
                  <a:lnTo>
                    <a:pt x="139630" y="202560"/>
                  </a:lnTo>
                  <a:lnTo>
                    <a:pt x="169894" y="169894"/>
                  </a:lnTo>
                  <a:lnTo>
                    <a:pt x="202560" y="139630"/>
                  </a:lnTo>
                  <a:lnTo>
                    <a:pt x="237478" y="111918"/>
                  </a:lnTo>
                  <a:lnTo>
                    <a:pt x="274501" y="86907"/>
                  </a:lnTo>
                  <a:lnTo>
                    <a:pt x="313477" y="64746"/>
                  </a:lnTo>
                  <a:lnTo>
                    <a:pt x="354258" y="45585"/>
                  </a:lnTo>
                  <a:lnTo>
                    <a:pt x="396695" y="29572"/>
                  </a:lnTo>
                  <a:lnTo>
                    <a:pt x="440637" y="16858"/>
                  </a:lnTo>
                  <a:lnTo>
                    <a:pt x="485937" y="7592"/>
                  </a:lnTo>
                  <a:lnTo>
                    <a:pt x="532444" y="1922"/>
                  </a:lnTo>
                  <a:lnTo>
                    <a:pt x="580009" y="0"/>
                  </a:lnTo>
                  <a:close/>
                </a:path>
              </a:pathLst>
            </a:custGeom>
            <a:ln w="25400">
              <a:solidFill>
                <a:srgbClr val="007A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214619" y="1546860"/>
              <a:ext cx="3551174" cy="2372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296280" y="1577721"/>
            <a:ext cx="3304540" cy="2099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636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Makna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dirty="0" sz="1400" spc="750">
                <a:latin typeface="DejaVu Sans"/>
                <a:cs typeface="DejaVu Sans"/>
              </a:rPr>
              <a:t>✔</a:t>
            </a:r>
            <a:r>
              <a:rPr dirty="0" sz="1400" spc="-20">
                <a:latin typeface="DejaVu Sans"/>
                <a:cs typeface="DejaVu Sans"/>
              </a:rPr>
              <a:t> </a:t>
            </a:r>
            <a:r>
              <a:rPr dirty="0" sz="1200" spc="-10">
                <a:latin typeface="Arial"/>
                <a:cs typeface="Arial"/>
              </a:rPr>
              <a:t>Permainan ini mengajak murid </a:t>
            </a:r>
            <a:r>
              <a:rPr dirty="0" sz="1200" spc="-5">
                <a:latin typeface="Arial"/>
                <a:cs typeface="Arial"/>
              </a:rPr>
              <a:t>untuk </a:t>
            </a:r>
            <a:r>
              <a:rPr dirty="0" sz="1200" spc="-10">
                <a:latin typeface="Arial"/>
                <a:cs typeface="Arial"/>
              </a:rPr>
              <a:t>melihat</a:t>
            </a:r>
            <a:endParaRPr sz="1200">
              <a:latin typeface="Arial"/>
              <a:cs typeface="Arial"/>
            </a:endParaRPr>
          </a:p>
          <a:p>
            <a:pPr marL="299720">
              <a:lnSpc>
                <a:spcPts val="1320"/>
              </a:lnSpc>
            </a:pPr>
            <a:r>
              <a:rPr dirty="0" sz="1200" spc="-10">
                <a:latin typeface="Arial"/>
                <a:cs typeface="Arial"/>
              </a:rPr>
              <a:t>dan </a:t>
            </a:r>
            <a:r>
              <a:rPr dirty="0" sz="1200" spc="-15">
                <a:latin typeface="Arial"/>
                <a:cs typeface="Arial"/>
              </a:rPr>
              <a:t>mengamati </a:t>
            </a:r>
            <a:r>
              <a:rPr dirty="0" sz="1200" spc="-10">
                <a:latin typeface="Arial"/>
                <a:cs typeface="Arial"/>
              </a:rPr>
              <a:t>orang lain lebih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teliti</a:t>
            </a:r>
            <a:endParaRPr sz="1200">
              <a:latin typeface="Arial"/>
              <a:cs typeface="Arial"/>
            </a:endParaRPr>
          </a:p>
          <a:p>
            <a:pPr marL="299720" marR="7620" indent="-287020">
              <a:lnSpc>
                <a:spcPts val="1440"/>
              </a:lnSpc>
              <a:spcBef>
                <a:spcPts val="150"/>
              </a:spcBef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85">
                <a:latin typeface="DejaVu Sans"/>
                <a:cs typeface="DejaVu Sans"/>
              </a:rPr>
              <a:t> </a:t>
            </a:r>
            <a:r>
              <a:rPr dirty="0" sz="1200" spc="-5">
                <a:latin typeface="Arial"/>
                <a:cs typeface="Arial"/>
              </a:rPr>
              <a:t>Sikap memerhatikan </a:t>
            </a:r>
            <a:r>
              <a:rPr dirty="0" sz="1200" spc="-10">
                <a:latin typeface="Arial"/>
                <a:cs typeface="Arial"/>
              </a:rPr>
              <a:t>orang lain adalah </a:t>
            </a:r>
            <a:r>
              <a:rPr dirty="0" sz="1200">
                <a:latin typeface="Arial"/>
                <a:cs typeface="Arial"/>
              </a:rPr>
              <a:t>kunci  </a:t>
            </a:r>
            <a:r>
              <a:rPr dirty="0" sz="1200" spc="-10">
                <a:latin typeface="Arial"/>
                <a:cs typeface="Arial"/>
              </a:rPr>
              <a:t>keberhasilan permainan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ini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z="1400" spc="750">
                <a:latin typeface="DejaVu Sans"/>
                <a:cs typeface="DejaVu Sans"/>
              </a:rPr>
              <a:t>✔</a:t>
            </a:r>
            <a:r>
              <a:rPr dirty="0" sz="1400" spc="-150">
                <a:latin typeface="DejaVu Sans"/>
                <a:cs typeface="DejaVu Sans"/>
              </a:rPr>
              <a:t> </a:t>
            </a:r>
            <a:r>
              <a:rPr dirty="0" sz="1200">
                <a:latin typeface="Arial"/>
                <a:cs typeface="Arial"/>
              </a:rPr>
              <a:t>Sikap </a:t>
            </a:r>
            <a:r>
              <a:rPr dirty="0" sz="1200" spc="-10">
                <a:latin typeface="Arial"/>
                <a:cs typeface="Arial"/>
              </a:rPr>
              <a:t>empati </a:t>
            </a:r>
            <a:r>
              <a:rPr dirty="0" sz="1200">
                <a:latin typeface="Arial"/>
                <a:cs typeface="Arial"/>
              </a:rPr>
              <a:t>akan </a:t>
            </a:r>
            <a:r>
              <a:rPr dirty="0" sz="1200" spc="-10">
                <a:latin typeface="Arial"/>
                <a:cs typeface="Arial"/>
              </a:rPr>
              <a:t>muncul </a:t>
            </a:r>
            <a:r>
              <a:rPr dirty="0" sz="1200">
                <a:latin typeface="Arial"/>
                <a:cs typeface="Arial"/>
              </a:rPr>
              <a:t>ketika </a:t>
            </a:r>
            <a:r>
              <a:rPr dirty="0" sz="1200" spc="-10">
                <a:latin typeface="Arial"/>
                <a:cs typeface="Arial"/>
              </a:rPr>
              <a:t>murid</a:t>
            </a:r>
            <a:endParaRPr sz="1200">
              <a:latin typeface="Arial"/>
              <a:cs typeface="Arial"/>
            </a:endParaRPr>
          </a:p>
          <a:p>
            <a:pPr marL="299720">
              <a:lnSpc>
                <a:spcPts val="1320"/>
              </a:lnSpc>
            </a:pPr>
            <a:r>
              <a:rPr dirty="0" sz="1200" spc="-10">
                <a:latin typeface="Arial"/>
                <a:cs typeface="Arial"/>
              </a:rPr>
              <a:t>mengikuti </a:t>
            </a:r>
            <a:r>
              <a:rPr dirty="0" sz="1200" spc="-5">
                <a:latin typeface="Arial"/>
                <a:cs typeface="Arial"/>
              </a:rPr>
              <a:t>gerakan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temannya</a:t>
            </a:r>
            <a:endParaRPr sz="1200">
              <a:latin typeface="Arial"/>
              <a:cs typeface="Arial"/>
            </a:endParaRPr>
          </a:p>
          <a:p>
            <a:pPr marL="299720" marR="6350" indent="-287020">
              <a:lnSpc>
                <a:spcPts val="1440"/>
              </a:lnSpc>
              <a:spcBef>
                <a:spcPts val="145"/>
              </a:spcBef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45">
                <a:latin typeface="DejaVu Sans"/>
                <a:cs typeface="DejaVu Sans"/>
              </a:rPr>
              <a:t> </a:t>
            </a:r>
            <a:r>
              <a:rPr dirty="0" sz="1200" spc="-10">
                <a:latin typeface="Arial"/>
                <a:cs typeface="Arial"/>
              </a:rPr>
              <a:t>Kesulitan </a:t>
            </a:r>
            <a:r>
              <a:rPr dirty="0" sz="1200" spc="-15">
                <a:latin typeface="Arial"/>
                <a:cs typeface="Arial"/>
              </a:rPr>
              <a:t>yang </a:t>
            </a:r>
            <a:r>
              <a:rPr dirty="0" sz="1200" spc="-10">
                <a:latin typeface="Arial"/>
                <a:cs typeface="Arial"/>
              </a:rPr>
              <a:t>dihadapi </a:t>
            </a:r>
            <a:r>
              <a:rPr dirty="0" sz="1200" spc="-5">
                <a:latin typeface="Arial"/>
                <a:cs typeface="Arial"/>
              </a:rPr>
              <a:t>dirasakan </a:t>
            </a:r>
            <a:r>
              <a:rPr dirty="0" sz="1200" spc="-10">
                <a:latin typeface="Arial"/>
                <a:cs typeface="Arial"/>
              </a:rPr>
              <a:t>bersama-  sama </a:t>
            </a:r>
            <a:r>
              <a:rPr dirty="0" sz="1200" spc="-5">
                <a:latin typeface="Arial"/>
                <a:cs typeface="Arial"/>
              </a:rPr>
              <a:t>sehingga </a:t>
            </a:r>
            <a:r>
              <a:rPr dirty="0" sz="1200" spc="-10">
                <a:latin typeface="Arial"/>
                <a:cs typeface="Arial"/>
              </a:rPr>
              <a:t>memiliki kesamaan </a:t>
            </a:r>
            <a:r>
              <a:rPr dirty="0" sz="1200" spc="-5">
                <a:latin typeface="Arial"/>
                <a:cs typeface="Arial"/>
              </a:rPr>
              <a:t>rasa  untuk melakukan gerakan secara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tepat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19140" y="3578859"/>
            <a:ext cx="2179573" cy="1399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6101" y="4911725"/>
            <a:ext cx="1841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0">
                <a:solidFill>
                  <a:srgbClr val="619DD1"/>
                </a:solidFill>
                <a:latin typeface="Verdana"/>
                <a:cs typeface="Verdana"/>
              </a:rPr>
              <a:t>38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0580" y="180339"/>
              <a:ext cx="543560" cy="1308100"/>
            </a:xfrm>
            <a:custGeom>
              <a:avLst/>
              <a:gdLst/>
              <a:ahLst/>
              <a:cxnLst/>
              <a:rect l="l" t="t" r="r" b="b"/>
              <a:pathLst>
                <a:path w="543560" h="1308100">
                  <a:moveTo>
                    <a:pt x="119367" y="50419"/>
                  </a:moveTo>
                  <a:lnTo>
                    <a:pt x="118224" y="43053"/>
                  </a:lnTo>
                  <a:lnTo>
                    <a:pt x="118224" y="39370"/>
                  </a:lnTo>
                  <a:lnTo>
                    <a:pt x="115951" y="35687"/>
                  </a:lnTo>
                  <a:lnTo>
                    <a:pt x="113677" y="30226"/>
                  </a:lnTo>
                  <a:lnTo>
                    <a:pt x="111391" y="28321"/>
                  </a:lnTo>
                  <a:lnTo>
                    <a:pt x="109131" y="24638"/>
                  </a:lnTo>
                  <a:lnTo>
                    <a:pt x="105714" y="24638"/>
                  </a:lnTo>
                  <a:lnTo>
                    <a:pt x="103441" y="22860"/>
                  </a:lnTo>
                  <a:lnTo>
                    <a:pt x="98882" y="24638"/>
                  </a:lnTo>
                  <a:lnTo>
                    <a:pt x="96608" y="24638"/>
                  </a:lnTo>
                  <a:lnTo>
                    <a:pt x="93192" y="28321"/>
                  </a:lnTo>
                  <a:lnTo>
                    <a:pt x="90919" y="30226"/>
                  </a:lnTo>
                  <a:lnTo>
                    <a:pt x="89776" y="35687"/>
                  </a:lnTo>
                  <a:lnTo>
                    <a:pt x="87515" y="39370"/>
                  </a:lnTo>
                  <a:lnTo>
                    <a:pt x="86372" y="43053"/>
                  </a:lnTo>
                  <a:lnTo>
                    <a:pt x="86372" y="56007"/>
                  </a:lnTo>
                  <a:lnTo>
                    <a:pt x="87515" y="59690"/>
                  </a:lnTo>
                  <a:lnTo>
                    <a:pt x="89776" y="63373"/>
                  </a:lnTo>
                  <a:lnTo>
                    <a:pt x="90919" y="68834"/>
                  </a:lnTo>
                  <a:lnTo>
                    <a:pt x="93192" y="72517"/>
                  </a:lnTo>
                  <a:lnTo>
                    <a:pt x="96608" y="74422"/>
                  </a:lnTo>
                  <a:lnTo>
                    <a:pt x="98882" y="76200"/>
                  </a:lnTo>
                  <a:lnTo>
                    <a:pt x="105714" y="76200"/>
                  </a:lnTo>
                  <a:lnTo>
                    <a:pt x="109131" y="74422"/>
                  </a:lnTo>
                  <a:lnTo>
                    <a:pt x="111391" y="72517"/>
                  </a:lnTo>
                  <a:lnTo>
                    <a:pt x="113677" y="68834"/>
                  </a:lnTo>
                  <a:lnTo>
                    <a:pt x="115951" y="63373"/>
                  </a:lnTo>
                  <a:lnTo>
                    <a:pt x="118224" y="59690"/>
                  </a:lnTo>
                  <a:lnTo>
                    <a:pt x="118224" y="56007"/>
                  </a:lnTo>
                  <a:lnTo>
                    <a:pt x="119367" y="50419"/>
                  </a:lnTo>
                  <a:close/>
                </a:path>
                <a:path w="543560" h="1308100">
                  <a:moveTo>
                    <a:pt x="210820" y="49149"/>
                  </a:moveTo>
                  <a:lnTo>
                    <a:pt x="208610" y="29210"/>
                  </a:lnTo>
                  <a:lnTo>
                    <a:pt x="201993" y="14605"/>
                  </a:lnTo>
                  <a:lnTo>
                    <a:pt x="193179" y="3683"/>
                  </a:lnTo>
                  <a:lnTo>
                    <a:pt x="182156" y="0"/>
                  </a:lnTo>
                  <a:lnTo>
                    <a:pt x="170040" y="3683"/>
                  </a:lnTo>
                  <a:lnTo>
                    <a:pt x="161226" y="14605"/>
                  </a:lnTo>
                  <a:lnTo>
                    <a:pt x="154609" y="29210"/>
                  </a:lnTo>
                  <a:lnTo>
                    <a:pt x="152400" y="49149"/>
                  </a:lnTo>
                  <a:lnTo>
                    <a:pt x="154609" y="67437"/>
                  </a:lnTo>
                  <a:lnTo>
                    <a:pt x="161226" y="81915"/>
                  </a:lnTo>
                  <a:lnTo>
                    <a:pt x="165633" y="89281"/>
                  </a:lnTo>
                  <a:lnTo>
                    <a:pt x="170040" y="92837"/>
                  </a:lnTo>
                  <a:lnTo>
                    <a:pt x="175539" y="96520"/>
                  </a:lnTo>
                  <a:lnTo>
                    <a:pt x="187680" y="96520"/>
                  </a:lnTo>
                  <a:lnTo>
                    <a:pt x="210820" y="49149"/>
                  </a:lnTo>
                  <a:close/>
                </a:path>
                <a:path w="543560" h="1308100">
                  <a:moveTo>
                    <a:pt x="543560" y="1203960"/>
                  </a:moveTo>
                  <a:lnTo>
                    <a:pt x="515924" y="1158163"/>
                  </a:lnTo>
                  <a:lnTo>
                    <a:pt x="441756" y="1122705"/>
                  </a:lnTo>
                  <a:lnTo>
                    <a:pt x="391299" y="1110411"/>
                  </a:lnTo>
                  <a:lnTo>
                    <a:pt x="334086" y="1102575"/>
                  </a:lnTo>
                  <a:lnTo>
                    <a:pt x="271780" y="1099820"/>
                  </a:lnTo>
                  <a:lnTo>
                    <a:pt x="209461" y="1102575"/>
                  </a:lnTo>
                  <a:lnTo>
                    <a:pt x="152247" y="1110411"/>
                  </a:lnTo>
                  <a:lnTo>
                    <a:pt x="101790" y="1122705"/>
                  </a:lnTo>
                  <a:lnTo>
                    <a:pt x="59702" y="1138821"/>
                  </a:lnTo>
                  <a:lnTo>
                    <a:pt x="7175" y="1180084"/>
                  </a:lnTo>
                  <a:lnTo>
                    <a:pt x="0" y="1203960"/>
                  </a:lnTo>
                  <a:lnTo>
                    <a:pt x="7175" y="1227848"/>
                  </a:lnTo>
                  <a:lnTo>
                    <a:pt x="59702" y="1269111"/>
                  </a:lnTo>
                  <a:lnTo>
                    <a:pt x="101790" y="1285227"/>
                  </a:lnTo>
                  <a:lnTo>
                    <a:pt x="152247" y="1297520"/>
                  </a:lnTo>
                  <a:lnTo>
                    <a:pt x="209461" y="1305356"/>
                  </a:lnTo>
                  <a:lnTo>
                    <a:pt x="271780" y="1308100"/>
                  </a:lnTo>
                  <a:lnTo>
                    <a:pt x="334086" y="1305356"/>
                  </a:lnTo>
                  <a:lnTo>
                    <a:pt x="391299" y="1297520"/>
                  </a:lnTo>
                  <a:lnTo>
                    <a:pt x="441756" y="1285227"/>
                  </a:lnTo>
                  <a:lnTo>
                    <a:pt x="483844" y="1269111"/>
                  </a:lnTo>
                  <a:lnTo>
                    <a:pt x="536371" y="1227848"/>
                  </a:lnTo>
                  <a:lnTo>
                    <a:pt x="543560" y="120396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4880" y="1315719"/>
              <a:ext cx="317461" cy="12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5519" y="848360"/>
              <a:ext cx="269240" cy="518159"/>
            </a:xfrm>
            <a:custGeom>
              <a:avLst/>
              <a:gdLst/>
              <a:ahLst/>
              <a:cxnLst/>
              <a:rect l="l" t="t" r="r" b="b"/>
              <a:pathLst>
                <a:path w="269240" h="518159">
                  <a:moveTo>
                    <a:pt x="4673" y="0"/>
                  </a:moveTo>
                  <a:lnTo>
                    <a:pt x="0" y="261492"/>
                  </a:lnTo>
                  <a:lnTo>
                    <a:pt x="784" y="280433"/>
                  </a:lnTo>
                  <a:lnTo>
                    <a:pt x="6273" y="308721"/>
                  </a:lnTo>
                  <a:lnTo>
                    <a:pt x="21174" y="366131"/>
                  </a:lnTo>
                  <a:lnTo>
                    <a:pt x="50190" y="472439"/>
                  </a:lnTo>
                  <a:lnTo>
                    <a:pt x="62575" y="476462"/>
                  </a:lnTo>
                  <a:lnTo>
                    <a:pt x="75882" y="478043"/>
                  </a:lnTo>
                  <a:lnTo>
                    <a:pt x="89341" y="477172"/>
                  </a:lnTo>
                  <a:lnTo>
                    <a:pt x="102184" y="473837"/>
                  </a:lnTo>
                  <a:lnTo>
                    <a:pt x="103853" y="451818"/>
                  </a:lnTo>
                  <a:lnTo>
                    <a:pt x="107114" y="401320"/>
                  </a:lnTo>
                  <a:lnTo>
                    <a:pt x="109352" y="345678"/>
                  </a:lnTo>
                  <a:lnTo>
                    <a:pt x="107950" y="308228"/>
                  </a:lnTo>
                  <a:lnTo>
                    <a:pt x="105888" y="298467"/>
                  </a:lnTo>
                  <a:lnTo>
                    <a:pt x="103081" y="288813"/>
                  </a:lnTo>
                  <a:lnTo>
                    <a:pt x="99532" y="279278"/>
                  </a:lnTo>
                  <a:lnTo>
                    <a:pt x="95250" y="269875"/>
                  </a:lnTo>
                  <a:lnTo>
                    <a:pt x="115201" y="101218"/>
                  </a:lnTo>
                  <a:lnTo>
                    <a:pt x="122999" y="100837"/>
                  </a:lnTo>
                  <a:lnTo>
                    <a:pt x="133519" y="179514"/>
                  </a:lnTo>
                  <a:lnTo>
                    <a:pt x="142593" y="240355"/>
                  </a:lnTo>
                  <a:lnTo>
                    <a:pt x="150583" y="282193"/>
                  </a:lnTo>
                  <a:lnTo>
                    <a:pt x="155271" y="302037"/>
                  </a:lnTo>
                  <a:lnTo>
                    <a:pt x="159707" y="323024"/>
                  </a:lnTo>
                  <a:lnTo>
                    <a:pt x="165426" y="347059"/>
                  </a:lnTo>
                  <a:lnTo>
                    <a:pt x="173964" y="376047"/>
                  </a:lnTo>
                  <a:lnTo>
                    <a:pt x="182502" y="402197"/>
                  </a:lnTo>
                  <a:lnTo>
                    <a:pt x="217932" y="513461"/>
                  </a:lnTo>
                  <a:lnTo>
                    <a:pt x="229559" y="516961"/>
                  </a:lnTo>
                  <a:lnTo>
                    <a:pt x="241973" y="518128"/>
                  </a:lnTo>
                  <a:lnTo>
                    <a:pt x="254386" y="516961"/>
                  </a:lnTo>
                  <a:lnTo>
                    <a:pt x="266014" y="513461"/>
                  </a:lnTo>
                  <a:lnTo>
                    <a:pt x="267033" y="494361"/>
                  </a:lnTo>
                  <a:lnTo>
                    <a:pt x="268733" y="449532"/>
                  </a:lnTo>
                  <a:lnTo>
                    <a:pt x="269073" y="397678"/>
                  </a:lnTo>
                  <a:lnTo>
                    <a:pt x="266014" y="357504"/>
                  </a:lnTo>
                  <a:lnTo>
                    <a:pt x="261652" y="335347"/>
                  </a:lnTo>
                  <a:lnTo>
                    <a:pt x="258267" y="320738"/>
                  </a:lnTo>
                  <a:lnTo>
                    <a:pt x="254119" y="307177"/>
                  </a:lnTo>
                  <a:lnTo>
                    <a:pt x="247472" y="288163"/>
                  </a:lnTo>
                  <a:lnTo>
                    <a:pt x="248461" y="255825"/>
                  </a:lnTo>
                  <a:lnTo>
                    <a:pt x="249963" y="224351"/>
                  </a:lnTo>
                  <a:lnTo>
                    <a:pt x="252374" y="190626"/>
                  </a:lnTo>
                  <a:lnTo>
                    <a:pt x="264072" y="69647"/>
                  </a:lnTo>
                  <a:lnTo>
                    <a:pt x="266014" y="4495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568" y="528319"/>
              <a:ext cx="171805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2159" y="556605"/>
              <a:ext cx="261620" cy="256540"/>
            </a:xfrm>
            <a:custGeom>
              <a:avLst/>
              <a:gdLst/>
              <a:ahLst/>
              <a:cxnLst/>
              <a:rect l="l" t="t" r="r" b="b"/>
              <a:pathLst>
                <a:path w="261619" h="256540">
                  <a:moveTo>
                    <a:pt x="250915" y="0"/>
                  </a:moveTo>
                  <a:lnTo>
                    <a:pt x="239180" y="5369"/>
                  </a:lnTo>
                  <a:lnTo>
                    <a:pt x="219066" y="31884"/>
                  </a:lnTo>
                  <a:lnTo>
                    <a:pt x="183222" y="86903"/>
                  </a:lnTo>
                  <a:lnTo>
                    <a:pt x="141282" y="146546"/>
                  </a:lnTo>
                  <a:lnTo>
                    <a:pt x="106948" y="186185"/>
                  </a:lnTo>
                  <a:lnTo>
                    <a:pt x="78979" y="212347"/>
                  </a:lnTo>
                  <a:lnTo>
                    <a:pt x="56134" y="231556"/>
                  </a:lnTo>
                  <a:lnTo>
                    <a:pt x="39798" y="238660"/>
                  </a:lnTo>
                  <a:lnTo>
                    <a:pt x="28167" y="233239"/>
                  </a:lnTo>
                  <a:lnTo>
                    <a:pt x="21209" y="223770"/>
                  </a:lnTo>
                  <a:lnTo>
                    <a:pt x="18897" y="218729"/>
                  </a:lnTo>
                  <a:lnTo>
                    <a:pt x="30107" y="209111"/>
                  </a:lnTo>
                  <a:lnTo>
                    <a:pt x="34186" y="204172"/>
                  </a:lnTo>
                  <a:lnTo>
                    <a:pt x="0" y="215173"/>
                  </a:lnTo>
                  <a:lnTo>
                    <a:pt x="21094" y="237652"/>
                  </a:lnTo>
                  <a:lnTo>
                    <a:pt x="75971" y="256194"/>
                  </a:lnTo>
                  <a:lnTo>
                    <a:pt x="115150" y="231935"/>
                  </a:lnTo>
                  <a:lnTo>
                    <a:pt x="137471" y="216904"/>
                  </a:lnTo>
                  <a:lnTo>
                    <a:pt x="151266" y="204849"/>
                  </a:lnTo>
                  <a:lnTo>
                    <a:pt x="164871" y="189519"/>
                  </a:lnTo>
                  <a:lnTo>
                    <a:pt x="183969" y="171781"/>
                  </a:lnTo>
                  <a:lnTo>
                    <a:pt x="203053" y="152197"/>
                  </a:lnTo>
                  <a:lnTo>
                    <a:pt x="223596" y="129829"/>
                  </a:lnTo>
                  <a:lnTo>
                    <a:pt x="261620" y="8417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6163" y="76936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4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9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7"/>
                  </a:lnTo>
                  <a:lnTo>
                    <a:pt x="113746" y="53574"/>
                  </a:lnTo>
                  <a:lnTo>
                    <a:pt x="125056" y="53467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1192" y="78054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5" h="45719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3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3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6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3081" y="54261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3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4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8872" y="411606"/>
              <a:ext cx="284480" cy="539115"/>
            </a:xfrm>
            <a:custGeom>
              <a:avLst/>
              <a:gdLst/>
              <a:ahLst/>
              <a:cxnLst/>
              <a:rect l="l" t="t" r="r" b="b"/>
              <a:pathLst>
                <a:path w="284480" h="539115">
                  <a:moveTo>
                    <a:pt x="185280" y="67310"/>
                  </a:moveTo>
                  <a:lnTo>
                    <a:pt x="179755" y="42151"/>
                  </a:lnTo>
                  <a:lnTo>
                    <a:pt x="161010" y="21082"/>
                  </a:lnTo>
                  <a:lnTo>
                    <a:pt x="131902" y="6311"/>
                  </a:lnTo>
                  <a:lnTo>
                    <a:pt x="95364" y="0"/>
                  </a:lnTo>
                  <a:lnTo>
                    <a:pt x="61277" y="3238"/>
                  </a:lnTo>
                  <a:lnTo>
                    <a:pt x="14490" y="32473"/>
                  </a:lnTo>
                  <a:lnTo>
                    <a:pt x="1181" y="69951"/>
                  </a:lnTo>
                  <a:lnTo>
                    <a:pt x="0" y="89141"/>
                  </a:lnTo>
                  <a:lnTo>
                    <a:pt x="2641" y="110134"/>
                  </a:lnTo>
                  <a:lnTo>
                    <a:pt x="27051" y="145961"/>
                  </a:lnTo>
                  <a:lnTo>
                    <a:pt x="50533" y="152146"/>
                  </a:lnTo>
                  <a:lnTo>
                    <a:pt x="67818" y="151396"/>
                  </a:lnTo>
                  <a:lnTo>
                    <a:pt x="117398" y="140449"/>
                  </a:lnTo>
                  <a:lnTo>
                    <a:pt x="143776" y="117094"/>
                  </a:lnTo>
                  <a:lnTo>
                    <a:pt x="160413" y="107378"/>
                  </a:lnTo>
                  <a:lnTo>
                    <a:pt x="173151" y="95491"/>
                  </a:lnTo>
                  <a:lnTo>
                    <a:pt x="181584" y="81965"/>
                  </a:lnTo>
                  <a:lnTo>
                    <a:pt x="185280" y="67310"/>
                  </a:lnTo>
                  <a:close/>
                </a:path>
                <a:path w="284480" h="539115">
                  <a:moveTo>
                    <a:pt x="284467" y="368020"/>
                  </a:moveTo>
                  <a:lnTo>
                    <a:pt x="277393" y="317614"/>
                  </a:lnTo>
                  <a:lnTo>
                    <a:pt x="258533" y="260832"/>
                  </a:lnTo>
                  <a:lnTo>
                    <a:pt x="233514" y="217424"/>
                  </a:lnTo>
                  <a:lnTo>
                    <a:pt x="206222" y="208470"/>
                  </a:lnTo>
                  <a:lnTo>
                    <a:pt x="193865" y="212852"/>
                  </a:lnTo>
                  <a:lnTo>
                    <a:pt x="185229" y="218909"/>
                  </a:lnTo>
                  <a:lnTo>
                    <a:pt x="179197" y="226085"/>
                  </a:lnTo>
                  <a:lnTo>
                    <a:pt x="176758" y="235381"/>
                  </a:lnTo>
                  <a:lnTo>
                    <a:pt x="178981" y="247777"/>
                  </a:lnTo>
                  <a:lnTo>
                    <a:pt x="186461" y="266598"/>
                  </a:lnTo>
                  <a:lnTo>
                    <a:pt x="197218" y="291782"/>
                  </a:lnTo>
                  <a:lnTo>
                    <a:pt x="208318" y="319646"/>
                  </a:lnTo>
                  <a:lnTo>
                    <a:pt x="216827" y="346456"/>
                  </a:lnTo>
                  <a:lnTo>
                    <a:pt x="219519" y="367372"/>
                  </a:lnTo>
                  <a:lnTo>
                    <a:pt x="219532" y="388327"/>
                  </a:lnTo>
                  <a:lnTo>
                    <a:pt x="216852" y="409206"/>
                  </a:lnTo>
                  <a:lnTo>
                    <a:pt x="203479" y="450164"/>
                  </a:lnTo>
                  <a:lnTo>
                    <a:pt x="184810" y="489534"/>
                  </a:lnTo>
                  <a:lnTo>
                    <a:pt x="176707" y="499999"/>
                  </a:lnTo>
                  <a:lnTo>
                    <a:pt x="176771" y="510552"/>
                  </a:lnTo>
                  <a:lnTo>
                    <a:pt x="185775" y="526580"/>
                  </a:lnTo>
                  <a:lnTo>
                    <a:pt x="197751" y="538937"/>
                  </a:lnTo>
                  <a:lnTo>
                    <a:pt x="206717" y="538480"/>
                  </a:lnTo>
                  <a:lnTo>
                    <a:pt x="212763" y="527989"/>
                  </a:lnTo>
                  <a:lnTo>
                    <a:pt x="219341" y="517144"/>
                  </a:lnTo>
                  <a:lnTo>
                    <a:pt x="225488" y="507555"/>
                  </a:lnTo>
                  <a:lnTo>
                    <a:pt x="230225" y="500761"/>
                  </a:lnTo>
                  <a:lnTo>
                    <a:pt x="243116" y="483616"/>
                  </a:lnTo>
                  <a:lnTo>
                    <a:pt x="254355" y="467220"/>
                  </a:lnTo>
                  <a:lnTo>
                    <a:pt x="263982" y="450418"/>
                  </a:lnTo>
                  <a:lnTo>
                    <a:pt x="272021" y="432054"/>
                  </a:lnTo>
                  <a:lnTo>
                    <a:pt x="278803" y="410933"/>
                  </a:lnTo>
                  <a:lnTo>
                    <a:pt x="282956" y="389547"/>
                  </a:lnTo>
                  <a:lnTo>
                    <a:pt x="284467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235" y="399795"/>
              <a:ext cx="193040" cy="128905"/>
            </a:xfrm>
            <a:custGeom>
              <a:avLst/>
              <a:gdLst/>
              <a:ahLst/>
              <a:cxnLst/>
              <a:rect l="l" t="t" r="r" b="b"/>
              <a:pathLst>
                <a:path w="193040" h="128904">
                  <a:moveTo>
                    <a:pt x="108534" y="0"/>
                  </a:moveTo>
                  <a:lnTo>
                    <a:pt x="60755" y="277"/>
                  </a:lnTo>
                  <a:lnTo>
                    <a:pt x="22839" y="8508"/>
                  </a:lnTo>
                  <a:lnTo>
                    <a:pt x="636" y="22359"/>
                  </a:lnTo>
                  <a:lnTo>
                    <a:pt x="0" y="39496"/>
                  </a:lnTo>
                  <a:lnTo>
                    <a:pt x="12239" y="52685"/>
                  </a:lnTo>
                  <a:lnTo>
                    <a:pt x="27427" y="57848"/>
                  </a:lnTo>
                  <a:lnTo>
                    <a:pt x="49561" y="57106"/>
                  </a:lnTo>
                  <a:lnTo>
                    <a:pt x="82638" y="52577"/>
                  </a:lnTo>
                  <a:lnTo>
                    <a:pt x="128678" y="46968"/>
                  </a:lnTo>
                  <a:lnTo>
                    <a:pt x="148870" y="50085"/>
                  </a:lnTo>
                  <a:lnTo>
                    <a:pt x="147577" y="66419"/>
                  </a:lnTo>
                  <a:lnTo>
                    <a:pt x="129159" y="100456"/>
                  </a:lnTo>
                  <a:lnTo>
                    <a:pt x="133654" y="128524"/>
                  </a:lnTo>
                  <a:lnTo>
                    <a:pt x="163686" y="116010"/>
                  </a:lnTo>
                  <a:lnTo>
                    <a:pt x="181168" y="98425"/>
                  </a:lnTo>
                  <a:lnTo>
                    <a:pt x="189683" y="79696"/>
                  </a:lnTo>
                  <a:lnTo>
                    <a:pt x="192811" y="63753"/>
                  </a:lnTo>
                  <a:lnTo>
                    <a:pt x="186858" y="40433"/>
                  </a:lnTo>
                  <a:lnTo>
                    <a:pt x="169217" y="20827"/>
                  </a:lnTo>
                  <a:lnTo>
                    <a:pt x="142305" y="6746"/>
                  </a:lnTo>
                  <a:lnTo>
                    <a:pt x="108534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8880" y="599440"/>
              <a:ext cx="12445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7419" y="54355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60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2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9544" y="1063"/>
            <a:ext cx="6411595" cy="472440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</a:rPr>
              <a:t>memberikan alternatif </a:t>
            </a:r>
            <a:r>
              <a:rPr dirty="0" sz="1200" spc="-5">
                <a:solidFill>
                  <a:srgbClr val="FFFFFF"/>
                </a:solidFill>
              </a:rPr>
              <a:t>solusi untuk </a:t>
            </a:r>
            <a:r>
              <a:rPr dirty="0" sz="1200" spc="-10">
                <a:solidFill>
                  <a:srgbClr val="FFFFFF"/>
                </a:solidFill>
              </a:rPr>
              <a:t>menjembatani perbedaan dengan</a:t>
            </a:r>
            <a:r>
              <a:rPr dirty="0" sz="1200" spc="175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mengutamakan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-10">
                <a:solidFill>
                  <a:srgbClr val="FFFFFF"/>
                </a:solidFill>
              </a:rPr>
              <a:t>kemanusiaan dengan merencanakan sebuah pementasan</a:t>
            </a:r>
            <a:r>
              <a:rPr dirty="0" sz="1200" spc="114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drama</a:t>
            </a:r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1939544" y="666115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885062"/>
            <a:ext cx="6774815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97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menyiapkan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perangkat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ajar dan administrasi tentang penjelasan pementasan drama (lihat 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halaman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berikutnya).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504378"/>
            <a:ext cx="11042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Pe</a:t>
            </a:r>
            <a:r>
              <a:rPr dirty="0" sz="1400" spc="-10" b="1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aksanaa</a:t>
            </a: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723390"/>
            <a:ext cx="6645275" cy="1029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97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menjelaskan bahwa pementasan drama adalah sebuah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penilaian sumatif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dilakukan secara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berkelompok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terdiri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dari 12-15 orang (tergantung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kapasitas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kelas,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sebaiknya jumlah murid per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dibagi menjadi dua</a:t>
            </a:r>
            <a:r>
              <a:rPr dirty="0" sz="12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kelompok).</a:t>
            </a:r>
            <a:endParaRPr sz="1200">
              <a:latin typeface="Arial"/>
              <a:cs typeface="Arial"/>
            </a:endParaRPr>
          </a:p>
          <a:p>
            <a:pPr marL="355600" marR="105410" indent="-342900">
              <a:lnSpc>
                <a:spcPct val="1097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mendapat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penjelasan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mengenai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prosedur,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 pertemuan, dan rubrik penilaian.  Kegiatan pertemuan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1: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3530409"/>
            <a:ext cx="677735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111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3.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menentukan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satu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orang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pemimpin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 setiap kelompok sebagai jembatan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komunikasi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guru  dan anggota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kelompok.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9544" y="3954462"/>
            <a:ext cx="5530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0" b="1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ug</a:t>
            </a: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9544" y="4169753"/>
            <a:ext cx="6943725" cy="42799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mengerjakan 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menghasilkan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mengisi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lembar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jurnal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proses.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-22542" y="400685"/>
            <a:ext cx="8737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10</a:t>
            </a:r>
            <a:endParaRPr sz="6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4697" y="1106423"/>
            <a:ext cx="4127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ks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660" y="1319466"/>
            <a:ext cx="151828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Proses</a:t>
            </a:r>
            <a:r>
              <a:rPr dirty="0" sz="1400" spc="-7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Persiapan  Pementasan  Drama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6540" y="2173858"/>
            <a:ext cx="14109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3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jp</a:t>
            </a:r>
            <a:endParaRPr sz="1200">
              <a:latin typeface="Arial"/>
              <a:cs typeface="Arial"/>
            </a:endParaRPr>
          </a:p>
          <a:p>
            <a:pPr algn="ctr" marL="12065" marR="5080" indent="-4445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(pertemuan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1)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panduan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pementasan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drama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5100" y="3454082"/>
            <a:ext cx="159004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Profil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royong, Bertakwa  Kepada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Tuhan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Maha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Esa, dan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Berakhlak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Mulia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86000" y="2821939"/>
            <a:ext cx="4221480" cy="713740"/>
          </a:xfrm>
          <a:custGeom>
            <a:avLst/>
            <a:gdLst/>
            <a:ahLst/>
            <a:cxnLst/>
            <a:rect l="l" t="t" r="r" b="b"/>
            <a:pathLst>
              <a:path w="4221480" h="713739">
                <a:moveTo>
                  <a:pt x="4221480" y="0"/>
                </a:moveTo>
                <a:lnTo>
                  <a:pt x="0" y="0"/>
                </a:lnTo>
                <a:lnTo>
                  <a:pt x="0" y="713740"/>
                </a:lnTo>
                <a:lnTo>
                  <a:pt x="4221480" y="713740"/>
                </a:lnTo>
                <a:lnTo>
                  <a:pt x="42214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286000" y="2821939"/>
            <a:ext cx="4221480" cy="71374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378460" indent="-287655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Font typeface="Wingdings"/>
              <a:buChar char=""/>
              <a:tabLst>
                <a:tab pos="377825" algn="l"/>
                <a:tab pos="378460" algn="l"/>
              </a:tabLst>
            </a:pPr>
            <a:r>
              <a:rPr dirty="0" sz="900" spc="-40">
                <a:latin typeface="Arial"/>
                <a:cs typeface="Arial"/>
              </a:rPr>
              <a:t>Pembagian </a:t>
            </a:r>
            <a:r>
              <a:rPr dirty="0" sz="900" spc="-15">
                <a:latin typeface="Arial"/>
                <a:cs typeface="Arial"/>
              </a:rPr>
              <a:t>kelompok </a:t>
            </a:r>
            <a:r>
              <a:rPr dirty="0" sz="900" spc="15">
                <a:latin typeface="Arial"/>
                <a:cs typeface="Arial"/>
              </a:rPr>
              <a:t>(12-15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orang)</a:t>
            </a:r>
            <a:endParaRPr sz="900">
              <a:latin typeface="Arial"/>
              <a:cs typeface="Arial"/>
            </a:endParaRPr>
          </a:p>
          <a:p>
            <a:pPr marL="378460" indent="-28765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77825" algn="l"/>
                <a:tab pos="378460" algn="l"/>
              </a:tabLst>
            </a:pPr>
            <a:r>
              <a:rPr dirty="0" sz="900" spc="-30">
                <a:latin typeface="Arial"/>
                <a:cs typeface="Arial"/>
              </a:rPr>
              <a:t>Mendapatkan penjelasan </a:t>
            </a:r>
            <a:r>
              <a:rPr dirty="0" sz="900" spc="-10">
                <a:latin typeface="Arial"/>
                <a:cs typeface="Arial"/>
              </a:rPr>
              <a:t>tentang </a:t>
            </a:r>
            <a:r>
              <a:rPr dirty="0" sz="900" spc="-25">
                <a:latin typeface="Arial"/>
                <a:cs typeface="Arial"/>
              </a:rPr>
              <a:t>prosedur, </a:t>
            </a:r>
            <a:r>
              <a:rPr dirty="0" sz="900" spc="-30">
                <a:latin typeface="Arial"/>
                <a:cs typeface="Arial"/>
              </a:rPr>
              <a:t>linimasa, </a:t>
            </a:r>
            <a:r>
              <a:rPr dirty="0" sz="900" spc="-35">
                <a:latin typeface="Arial"/>
                <a:cs typeface="Arial"/>
              </a:rPr>
              <a:t>dan </a:t>
            </a:r>
            <a:r>
              <a:rPr dirty="0" sz="900" spc="-5">
                <a:latin typeface="Arial"/>
                <a:cs typeface="Arial"/>
              </a:rPr>
              <a:t>rubrik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penilaian</a:t>
            </a:r>
            <a:endParaRPr sz="900">
              <a:latin typeface="Arial"/>
              <a:cs typeface="Arial"/>
            </a:endParaRPr>
          </a:p>
          <a:p>
            <a:pPr marL="378460" indent="-28765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77825" algn="l"/>
                <a:tab pos="378460" algn="l"/>
              </a:tabLst>
            </a:pPr>
            <a:r>
              <a:rPr dirty="0" sz="900" spc="-25">
                <a:latin typeface="Arial"/>
                <a:cs typeface="Arial"/>
              </a:rPr>
              <a:t>Menentukan </a:t>
            </a:r>
            <a:r>
              <a:rPr dirty="0" sz="900" spc="-30">
                <a:latin typeface="Arial"/>
                <a:cs typeface="Arial"/>
              </a:rPr>
              <a:t>tema dan </a:t>
            </a:r>
            <a:r>
              <a:rPr dirty="0" sz="900" spc="-40">
                <a:latin typeface="Arial"/>
                <a:cs typeface="Arial"/>
              </a:rPr>
              <a:t>gambaran </a:t>
            </a:r>
            <a:r>
              <a:rPr dirty="0" sz="900" spc="-20">
                <a:latin typeface="Arial"/>
                <a:cs typeface="Arial"/>
              </a:rPr>
              <a:t>cerita </a:t>
            </a:r>
            <a:r>
              <a:rPr dirty="0" sz="900" spc="-25">
                <a:latin typeface="Arial"/>
                <a:cs typeface="Arial"/>
              </a:rPr>
              <a:t>durasi </a:t>
            </a:r>
            <a:r>
              <a:rPr dirty="0" sz="900" spc="40">
                <a:latin typeface="Arial"/>
                <a:cs typeface="Arial"/>
              </a:rPr>
              <a:t>30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menit</a:t>
            </a:r>
            <a:endParaRPr sz="900">
              <a:latin typeface="Arial"/>
              <a:cs typeface="Arial"/>
            </a:endParaRPr>
          </a:p>
          <a:p>
            <a:pPr marL="378460" indent="-287655"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Wingdings"/>
              <a:buChar char=""/>
              <a:tabLst>
                <a:tab pos="377825" algn="l"/>
                <a:tab pos="378460" algn="l"/>
              </a:tabLst>
            </a:pPr>
            <a:r>
              <a:rPr dirty="0" sz="900" spc="-55">
                <a:latin typeface="Arial"/>
                <a:cs typeface="Arial"/>
              </a:rPr>
              <a:t>Jika </a:t>
            </a:r>
            <a:r>
              <a:rPr dirty="0" sz="900" spc="-45">
                <a:latin typeface="Arial"/>
                <a:cs typeface="Arial"/>
              </a:rPr>
              <a:t>ada </a:t>
            </a:r>
            <a:r>
              <a:rPr dirty="0" sz="900" spc="-20">
                <a:latin typeface="Arial"/>
                <a:cs typeface="Arial"/>
              </a:rPr>
              <a:t>waktu </a:t>
            </a:r>
            <a:r>
              <a:rPr dirty="0" sz="900" spc="-30">
                <a:latin typeface="Arial"/>
                <a:cs typeface="Arial"/>
              </a:rPr>
              <a:t>ekstra, </a:t>
            </a:r>
            <a:r>
              <a:rPr dirty="0" sz="900" spc="-15">
                <a:latin typeface="Arial"/>
                <a:cs typeface="Arial"/>
              </a:rPr>
              <a:t>murid </a:t>
            </a:r>
            <a:r>
              <a:rPr dirty="0" sz="900" spc="-25">
                <a:latin typeface="Arial"/>
                <a:cs typeface="Arial"/>
              </a:rPr>
              <a:t>mulai menulis </a:t>
            </a:r>
            <a:r>
              <a:rPr dirty="0" sz="900" spc="-40">
                <a:latin typeface="Arial"/>
                <a:cs typeface="Arial"/>
              </a:rPr>
              <a:t>naskah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drama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59220" y="2816860"/>
            <a:ext cx="2093595" cy="739775"/>
            <a:chOff x="6459220" y="2816860"/>
            <a:chExt cx="2093595" cy="739775"/>
          </a:xfrm>
        </p:grpSpPr>
        <p:sp>
          <p:nvSpPr>
            <p:cNvPr id="36" name="object 36"/>
            <p:cNvSpPr/>
            <p:nvPr/>
          </p:nvSpPr>
          <p:spPr>
            <a:xfrm>
              <a:off x="6459220" y="2816860"/>
              <a:ext cx="2093214" cy="7393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535420" y="2857500"/>
              <a:ext cx="1945894" cy="5412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507480" y="2844800"/>
              <a:ext cx="1998980" cy="645160"/>
            </a:xfrm>
            <a:custGeom>
              <a:avLst/>
              <a:gdLst/>
              <a:ahLst/>
              <a:cxnLst/>
              <a:rect l="l" t="t" r="r" b="b"/>
              <a:pathLst>
                <a:path w="1998979" h="645160">
                  <a:moveTo>
                    <a:pt x="1891411" y="0"/>
                  </a:moveTo>
                  <a:lnTo>
                    <a:pt x="107569" y="0"/>
                  </a:lnTo>
                  <a:lnTo>
                    <a:pt x="65686" y="8449"/>
                  </a:lnTo>
                  <a:lnTo>
                    <a:pt x="31496" y="31496"/>
                  </a:lnTo>
                  <a:lnTo>
                    <a:pt x="8449" y="65686"/>
                  </a:lnTo>
                  <a:lnTo>
                    <a:pt x="0" y="107568"/>
                  </a:lnTo>
                  <a:lnTo>
                    <a:pt x="0" y="537591"/>
                  </a:lnTo>
                  <a:lnTo>
                    <a:pt x="8449" y="579473"/>
                  </a:lnTo>
                  <a:lnTo>
                    <a:pt x="31496" y="613664"/>
                  </a:lnTo>
                  <a:lnTo>
                    <a:pt x="65686" y="636710"/>
                  </a:lnTo>
                  <a:lnTo>
                    <a:pt x="107569" y="645160"/>
                  </a:lnTo>
                  <a:lnTo>
                    <a:pt x="1891411" y="645160"/>
                  </a:lnTo>
                  <a:lnTo>
                    <a:pt x="1933293" y="636710"/>
                  </a:lnTo>
                  <a:lnTo>
                    <a:pt x="1967483" y="613663"/>
                  </a:lnTo>
                  <a:lnTo>
                    <a:pt x="1990530" y="579473"/>
                  </a:lnTo>
                  <a:lnTo>
                    <a:pt x="1998979" y="537591"/>
                  </a:lnTo>
                  <a:lnTo>
                    <a:pt x="1998979" y="107568"/>
                  </a:lnTo>
                  <a:lnTo>
                    <a:pt x="1990530" y="65686"/>
                  </a:lnTo>
                  <a:lnTo>
                    <a:pt x="1967483" y="31495"/>
                  </a:lnTo>
                  <a:lnTo>
                    <a:pt x="1933293" y="8449"/>
                  </a:lnTo>
                  <a:lnTo>
                    <a:pt x="1891411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507480" y="2844800"/>
              <a:ext cx="1998980" cy="645160"/>
            </a:xfrm>
            <a:custGeom>
              <a:avLst/>
              <a:gdLst/>
              <a:ahLst/>
              <a:cxnLst/>
              <a:rect l="l" t="t" r="r" b="b"/>
              <a:pathLst>
                <a:path w="1998979" h="645160">
                  <a:moveTo>
                    <a:pt x="0" y="107568"/>
                  </a:moveTo>
                  <a:lnTo>
                    <a:pt x="8449" y="65686"/>
                  </a:lnTo>
                  <a:lnTo>
                    <a:pt x="31496" y="31496"/>
                  </a:lnTo>
                  <a:lnTo>
                    <a:pt x="65686" y="8449"/>
                  </a:lnTo>
                  <a:lnTo>
                    <a:pt x="107569" y="0"/>
                  </a:lnTo>
                  <a:lnTo>
                    <a:pt x="1891411" y="0"/>
                  </a:lnTo>
                  <a:lnTo>
                    <a:pt x="1933293" y="8449"/>
                  </a:lnTo>
                  <a:lnTo>
                    <a:pt x="1967483" y="31495"/>
                  </a:lnTo>
                  <a:lnTo>
                    <a:pt x="1990530" y="65686"/>
                  </a:lnTo>
                  <a:lnTo>
                    <a:pt x="1998979" y="107568"/>
                  </a:lnTo>
                  <a:lnTo>
                    <a:pt x="1998979" y="537591"/>
                  </a:lnTo>
                  <a:lnTo>
                    <a:pt x="1990530" y="579473"/>
                  </a:lnTo>
                  <a:lnTo>
                    <a:pt x="1967483" y="613663"/>
                  </a:lnTo>
                  <a:lnTo>
                    <a:pt x="1933293" y="636710"/>
                  </a:lnTo>
                  <a:lnTo>
                    <a:pt x="1891411" y="645160"/>
                  </a:lnTo>
                  <a:lnTo>
                    <a:pt x="107569" y="645160"/>
                  </a:lnTo>
                  <a:lnTo>
                    <a:pt x="65686" y="636710"/>
                  </a:lnTo>
                  <a:lnTo>
                    <a:pt x="31496" y="613664"/>
                  </a:lnTo>
                  <a:lnTo>
                    <a:pt x="8449" y="579473"/>
                  </a:lnTo>
                  <a:lnTo>
                    <a:pt x="0" y="537591"/>
                  </a:lnTo>
                  <a:lnTo>
                    <a:pt x="0" y="1075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6644893" y="2907029"/>
            <a:ext cx="1727200" cy="350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2100">
              <a:lnSpc>
                <a:spcPts val="1245"/>
              </a:lnSpc>
              <a:spcBef>
                <a:spcPts val="110"/>
              </a:spcBef>
            </a:pP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122555" indent="-110489">
              <a:lnSpc>
                <a:spcPts val="1305"/>
              </a:lnSpc>
              <a:buClr>
                <a:srgbClr val="FF0000"/>
              </a:buClr>
              <a:buSzPct val="90909"/>
              <a:buFont typeface="Wingdings"/>
              <a:buChar char=""/>
              <a:tabLst>
                <a:tab pos="123189" algn="l"/>
              </a:tabLst>
            </a:pPr>
            <a:r>
              <a:rPr dirty="0" sz="1100" spc="-80">
                <a:latin typeface="Arial"/>
                <a:cs typeface="Arial"/>
              </a:rPr>
              <a:t>Tema </a:t>
            </a:r>
            <a:r>
              <a:rPr dirty="0" sz="1100" spc="-35">
                <a:latin typeface="Arial"/>
                <a:cs typeface="Arial"/>
              </a:rPr>
              <a:t>dan gambaran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cerita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864360"/>
              <a:ext cx="810260" cy="1414780"/>
            </a:xfrm>
            <a:custGeom>
              <a:avLst/>
              <a:gdLst/>
              <a:ahLst/>
              <a:cxnLst/>
              <a:rect l="l" t="t" r="r" b="b"/>
              <a:pathLst>
                <a:path w="810260" h="1414779">
                  <a:moveTo>
                    <a:pt x="0" y="0"/>
                  </a:moveTo>
                  <a:lnTo>
                    <a:pt x="0" y="1414779"/>
                  </a:lnTo>
                  <a:lnTo>
                    <a:pt x="810260" y="707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223759" y="741680"/>
              <a:ext cx="1833880" cy="34645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23759" y="741680"/>
              <a:ext cx="1833880" cy="3464560"/>
            </a:xfrm>
            <a:custGeom>
              <a:avLst/>
              <a:gdLst/>
              <a:ahLst/>
              <a:cxnLst/>
              <a:rect l="l" t="t" r="r" b="b"/>
              <a:pathLst>
                <a:path w="1833879" h="3464560">
                  <a:moveTo>
                    <a:pt x="305689" y="0"/>
                  </a:moveTo>
                  <a:lnTo>
                    <a:pt x="1833880" y="0"/>
                  </a:lnTo>
                  <a:lnTo>
                    <a:pt x="1833880" y="3158909"/>
                  </a:lnTo>
                  <a:lnTo>
                    <a:pt x="1829877" y="3208487"/>
                  </a:lnTo>
                  <a:lnTo>
                    <a:pt x="1818291" y="3255519"/>
                  </a:lnTo>
                  <a:lnTo>
                    <a:pt x="1799751" y="3299374"/>
                  </a:lnTo>
                  <a:lnTo>
                    <a:pt x="1774886" y="3339423"/>
                  </a:lnTo>
                  <a:lnTo>
                    <a:pt x="1744329" y="3375037"/>
                  </a:lnTo>
                  <a:lnTo>
                    <a:pt x="1708707" y="3405587"/>
                  </a:lnTo>
                  <a:lnTo>
                    <a:pt x="1668653" y="3430444"/>
                  </a:lnTo>
                  <a:lnTo>
                    <a:pt x="1624795" y="3448977"/>
                  </a:lnTo>
                  <a:lnTo>
                    <a:pt x="1577764" y="3460559"/>
                  </a:lnTo>
                  <a:lnTo>
                    <a:pt x="1528191" y="3464560"/>
                  </a:lnTo>
                  <a:lnTo>
                    <a:pt x="0" y="3464560"/>
                  </a:lnTo>
                  <a:lnTo>
                    <a:pt x="0" y="305689"/>
                  </a:lnTo>
                  <a:lnTo>
                    <a:pt x="4002" y="256115"/>
                  </a:lnTo>
                  <a:lnTo>
                    <a:pt x="15588" y="209084"/>
                  </a:lnTo>
                  <a:lnTo>
                    <a:pt x="34128" y="165226"/>
                  </a:lnTo>
                  <a:lnTo>
                    <a:pt x="58993" y="125172"/>
                  </a:lnTo>
                  <a:lnTo>
                    <a:pt x="89550" y="89550"/>
                  </a:lnTo>
                  <a:lnTo>
                    <a:pt x="125172" y="58993"/>
                  </a:lnTo>
                  <a:lnTo>
                    <a:pt x="165226" y="34128"/>
                  </a:lnTo>
                  <a:lnTo>
                    <a:pt x="209084" y="15588"/>
                  </a:lnTo>
                  <a:lnTo>
                    <a:pt x="256115" y="4002"/>
                  </a:lnTo>
                  <a:lnTo>
                    <a:pt x="305689" y="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394956" y="1064895"/>
            <a:ext cx="1383030" cy="2800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0"/>
              </a:spcBef>
              <a:buClr>
                <a:srgbClr val="393E50"/>
              </a:buClr>
              <a:buFont typeface="Wingdings"/>
              <a:buChar char=""/>
              <a:tabLst>
                <a:tab pos="182880" algn="l"/>
              </a:tabLst>
            </a:pPr>
            <a:r>
              <a:rPr dirty="0" sz="1400" spc="-45">
                <a:latin typeface="Arial"/>
                <a:cs typeface="Arial"/>
              </a:rPr>
              <a:t>Alangkah </a:t>
            </a:r>
            <a:r>
              <a:rPr dirty="0" sz="1400" spc="-30">
                <a:latin typeface="Arial"/>
                <a:cs typeface="Arial"/>
              </a:rPr>
              <a:t>baik  </a:t>
            </a:r>
            <a:r>
              <a:rPr dirty="0" sz="1400" spc="-35">
                <a:latin typeface="Arial"/>
                <a:cs typeface="Arial"/>
              </a:rPr>
              <a:t>apabila </a:t>
            </a:r>
            <a:r>
              <a:rPr dirty="0" sz="1400" spc="-45">
                <a:latin typeface="Arial"/>
                <a:cs typeface="Arial"/>
              </a:rPr>
              <a:t>sekolah  </a:t>
            </a:r>
            <a:r>
              <a:rPr dirty="0" sz="1400" spc="-20">
                <a:latin typeface="Arial"/>
                <a:cs typeface="Arial"/>
              </a:rPr>
              <a:t>memiliki </a:t>
            </a:r>
            <a:r>
              <a:rPr dirty="0" sz="1400" spc="-35">
                <a:latin typeface="Arial"/>
                <a:cs typeface="Arial"/>
              </a:rPr>
              <a:t>data  </a:t>
            </a:r>
            <a:r>
              <a:rPr dirty="0" sz="1400" spc="-15">
                <a:latin typeface="Arial"/>
                <a:cs typeface="Arial"/>
              </a:rPr>
              <a:t>murid </a:t>
            </a:r>
            <a:r>
              <a:rPr dirty="0" sz="1400" spc="-50">
                <a:latin typeface="Arial"/>
                <a:cs typeface="Arial"/>
              </a:rPr>
              <a:t>yang  </a:t>
            </a:r>
            <a:r>
              <a:rPr dirty="0" sz="1400" spc="-20">
                <a:latin typeface="Arial"/>
                <a:cs typeface="Arial"/>
              </a:rPr>
              <a:t>memiliki  </a:t>
            </a:r>
            <a:r>
              <a:rPr dirty="0" sz="1400" spc="-35">
                <a:latin typeface="Arial"/>
                <a:cs typeface="Arial"/>
              </a:rPr>
              <a:t>kebutuhan  </a:t>
            </a:r>
            <a:r>
              <a:rPr dirty="0" sz="1400" spc="-55">
                <a:latin typeface="Arial"/>
                <a:cs typeface="Arial"/>
              </a:rPr>
              <a:t>khusus </a:t>
            </a:r>
            <a:r>
              <a:rPr dirty="0" sz="1400" spc="-45">
                <a:latin typeface="Arial"/>
                <a:cs typeface="Arial"/>
              </a:rPr>
              <a:t>dengan  </a:t>
            </a:r>
            <a:r>
              <a:rPr dirty="0" sz="1400" spc="-30">
                <a:latin typeface="Arial"/>
                <a:cs typeface="Arial"/>
              </a:rPr>
              <a:t>karakteristiknya  </a:t>
            </a:r>
            <a:r>
              <a:rPr dirty="0" sz="1400" spc="-40">
                <a:latin typeface="Arial"/>
                <a:cs typeface="Arial"/>
              </a:rPr>
              <a:t>sehingga  </a:t>
            </a:r>
            <a:r>
              <a:rPr dirty="0" sz="1400" spc="-35">
                <a:latin typeface="Arial"/>
                <a:cs typeface="Arial"/>
              </a:rPr>
              <a:t>kegiatan </a:t>
            </a:r>
            <a:r>
              <a:rPr dirty="0" sz="1400" spc="-30">
                <a:latin typeface="Arial"/>
                <a:cs typeface="Arial"/>
              </a:rPr>
              <a:t>dapat  </a:t>
            </a:r>
            <a:r>
              <a:rPr dirty="0" sz="1400" spc="-50">
                <a:latin typeface="Arial"/>
                <a:cs typeface="Arial"/>
              </a:rPr>
              <a:t>direncanakan  </a:t>
            </a:r>
            <a:r>
              <a:rPr dirty="0" sz="1400" spc="-45">
                <a:latin typeface="Arial"/>
                <a:cs typeface="Arial"/>
              </a:rPr>
              <a:t>dengan </a:t>
            </a:r>
            <a:r>
              <a:rPr dirty="0" sz="1400" spc="-20">
                <a:latin typeface="Arial"/>
                <a:cs typeface="Arial"/>
              </a:rPr>
              <a:t>lebih  tepat.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18300" y="3688077"/>
            <a:ext cx="2423413" cy="1453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432" y="65341"/>
            <a:ext cx="478282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10"/>
              <a:t>Alternatif </a:t>
            </a:r>
            <a:r>
              <a:rPr dirty="0" sz="4000" spc="150"/>
              <a:t>untuk</a:t>
            </a:r>
            <a:r>
              <a:rPr dirty="0" sz="4000" spc="-335"/>
              <a:t> </a:t>
            </a:r>
            <a:r>
              <a:rPr dirty="0" sz="4000" spc="-30"/>
              <a:t>ABK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276225" y="775715"/>
            <a:ext cx="6590030" cy="1543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Sekolah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yang </a:t>
            </a:r>
            <a:r>
              <a:rPr dirty="0" sz="1400" spc="-10" i="1">
                <a:solidFill>
                  <a:srgbClr val="006FC0"/>
                </a:solidFill>
                <a:latin typeface="Arial"/>
                <a:cs typeface="Arial"/>
              </a:rPr>
              <a:t>memiliki murid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dengan berkebutuhan khusus dapat</a:t>
            </a: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menggunakan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alternatif </a:t>
            </a: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berikut</a:t>
            </a:r>
            <a:r>
              <a:rPr dirty="0" sz="14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ini:</a:t>
            </a:r>
            <a:endParaRPr sz="1400">
              <a:latin typeface="Arial"/>
              <a:cs typeface="Arial"/>
            </a:endParaRPr>
          </a:p>
          <a:p>
            <a:pPr algn="just" marL="831215" marR="5080" indent="-287020">
              <a:lnSpc>
                <a:spcPct val="100000"/>
              </a:lnSpc>
              <a:spcBef>
                <a:spcPts val="905"/>
              </a:spcBef>
              <a:buClr>
                <a:srgbClr val="006FC0"/>
              </a:buClr>
              <a:buFont typeface="Wingdings"/>
              <a:buChar char=""/>
              <a:tabLst>
                <a:tab pos="831850" algn="l"/>
              </a:tabLst>
            </a:pPr>
            <a:r>
              <a:rPr dirty="0" sz="1600" spc="-20">
                <a:latin typeface="Arial"/>
                <a:cs typeface="Arial"/>
              </a:rPr>
              <a:t>Murid </a:t>
            </a:r>
            <a:r>
              <a:rPr dirty="0" sz="1600" spc="-50">
                <a:latin typeface="Arial"/>
                <a:cs typeface="Arial"/>
              </a:rPr>
              <a:t>yang </a:t>
            </a:r>
            <a:r>
              <a:rPr dirty="0" sz="1600" spc="-25">
                <a:latin typeface="Arial"/>
                <a:cs typeface="Arial"/>
              </a:rPr>
              <a:t>memiliki </a:t>
            </a:r>
            <a:r>
              <a:rPr dirty="0" sz="1600" spc="-35">
                <a:latin typeface="Arial"/>
                <a:cs typeface="Arial"/>
              </a:rPr>
              <a:t>kesulitan </a:t>
            </a:r>
            <a:r>
              <a:rPr dirty="0" sz="1600" spc="-30">
                <a:latin typeface="Arial"/>
                <a:cs typeface="Arial"/>
              </a:rPr>
              <a:t>belajar (murid </a:t>
            </a:r>
            <a:r>
              <a:rPr dirty="0" sz="1600" spc="-60">
                <a:latin typeface="Arial"/>
                <a:cs typeface="Arial"/>
              </a:rPr>
              <a:t>kelas </a:t>
            </a:r>
            <a:r>
              <a:rPr dirty="0" sz="1600" spc="-150">
                <a:latin typeface="Arial"/>
                <a:cs typeface="Arial"/>
              </a:rPr>
              <a:t>X </a:t>
            </a:r>
            <a:r>
              <a:rPr dirty="0" sz="1600" spc="-50">
                <a:latin typeface="Arial"/>
                <a:cs typeface="Arial"/>
              </a:rPr>
              <a:t>dengan  </a:t>
            </a:r>
            <a:r>
              <a:rPr dirty="0" sz="1600" spc="-65">
                <a:latin typeface="Arial"/>
                <a:cs typeface="Arial"/>
              </a:rPr>
              <a:t>kemampuan </a:t>
            </a:r>
            <a:r>
              <a:rPr dirty="0" sz="1600" spc="-85">
                <a:latin typeface="Arial"/>
                <a:cs typeface="Arial"/>
              </a:rPr>
              <a:t>membaca </a:t>
            </a:r>
            <a:r>
              <a:rPr dirty="0" sz="1600" spc="-45">
                <a:latin typeface="Arial"/>
                <a:cs typeface="Arial"/>
              </a:rPr>
              <a:t>dan </a:t>
            </a:r>
            <a:r>
              <a:rPr dirty="0" sz="1600">
                <a:latin typeface="Arial"/>
                <a:cs typeface="Arial"/>
              </a:rPr>
              <a:t>berpikir </a:t>
            </a:r>
            <a:r>
              <a:rPr dirty="0" sz="1600" spc="15">
                <a:latin typeface="Arial"/>
                <a:cs typeface="Arial"/>
              </a:rPr>
              <a:t>di </a:t>
            </a:r>
            <a:r>
              <a:rPr dirty="0" sz="1600" spc="-60">
                <a:latin typeface="Arial"/>
                <a:cs typeface="Arial"/>
              </a:rPr>
              <a:t>bawah </a:t>
            </a:r>
            <a:r>
              <a:rPr dirty="0" sz="1600" spc="-40">
                <a:latin typeface="Arial"/>
                <a:cs typeface="Arial"/>
              </a:rPr>
              <a:t>level </a:t>
            </a:r>
            <a:r>
              <a:rPr dirty="0" sz="1600" spc="-70">
                <a:latin typeface="Arial"/>
                <a:cs typeface="Arial"/>
              </a:rPr>
              <a:t>kelas) </a:t>
            </a:r>
            <a:r>
              <a:rPr dirty="0" sz="1600" spc="-30">
                <a:latin typeface="Arial"/>
                <a:cs typeface="Arial"/>
              </a:rPr>
              <a:t>dapat  </a:t>
            </a:r>
            <a:r>
              <a:rPr dirty="0" sz="1600" spc="-60">
                <a:latin typeface="Arial"/>
                <a:cs typeface="Arial"/>
              </a:rPr>
              <a:t>melakukan </a:t>
            </a:r>
            <a:r>
              <a:rPr dirty="0" sz="1600" spc="-10">
                <a:latin typeface="Arial"/>
                <a:cs typeface="Arial"/>
              </a:rPr>
              <a:t>projek </a:t>
            </a:r>
            <a:r>
              <a:rPr dirty="0" sz="1600" spc="-45">
                <a:latin typeface="Arial"/>
                <a:cs typeface="Arial"/>
              </a:rPr>
              <a:t>dengan </a:t>
            </a:r>
            <a:r>
              <a:rPr dirty="0" sz="1600" spc="-50">
                <a:latin typeface="Arial"/>
                <a:cs typeface="Arial"/>
              </a:rPr>
              <a:t>menggambar </a:t>
            </a:r>
            <a:r>
              <a:rPr dirty="0" sz="1600" spc="-15">
                <a:latin typeface="Arial"/>
                <a:cs typeface="Arial"/>
              </a:rPr>
              <a:t>poster </a:t>
            </a:r>
            <a:r>
              <a:rPr dirty="0" sz="1600" spc="-25">
                <a:latin typeface="Arial"/>
                <a:cs typeface="Arial"/>
              </a:rPr>
              <a:t>tentang </a:t>
            </a:r>
            <a:r>
              <a:rPr dirty="0" sz="1600" spc="-75">
                <a:latin typeface="Arial"/>
                <a:cs typeface="Arial"/>
              </a:rPr>
              <a:t>"Seruan  </a:t>
            </a:r>
            <a:r>
              <a:rPr dirty="0" sz="1600" spc="-20">
                <a:latin typeface="Arial"/>
                <a:cs typeface="Arial"/>
              </a:rPr>
              <a:t>untuk </a:t>
            </a:r>
            <a:r>
              <a:rPr dirty="0" sz="1600" spc="-70">
                <a:latin typeface="Arial"/>
                <a:cs typeface="Arial"/>
              </a:rPr>
              <a:t>melawan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perundungan“.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037" y="2525500"/>
            <a:ext cx="6058535" cy="125666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40"/>
              </a:spcBef>
              <a:buClr>
                <a:srgbClr val="006FC0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600" spc="-20">
                <a:latin typeface="Arial"/>
                <a:cs typeface="Arial"/>
              </a:rPr>
              <a:t>Murid </a:t>
            </a:r>
            <a:r>
              <a:rPr dirty="0" sz="1600" spc="-45">
                <a:latin typeface="Arial"/>
                <a:cs typeface="Arial"/>
              </a:rPr>
              <a:t>dengan </a:t>
            </a:r>
            <a:r>
              <a:rPr dirty="0" sz="1650" spc="-60" i="1">
                <a:latin typeface="Arial"/>
                <a:cs typeface="Arial"/>
              </a:rPr>
              <a:t>Autism </a:t>
            </a:r>
            <a:r>
              <a:rPr dirty="0" sz="1650" spc="-85" i="1">
                <a:latin typeface="Arial"/>
                <a:cs typeface="Arial"/>
              </a:rPr>
              <a:t>Spectrum </a:t>
            </a:r>
            <a:r>
              <a:rPr dirty="0" sz="1650" spc="-45" i="1">
                <a:latin typeface="Arial"/>
                <a:cs typeface="Arial"/>
              </a:rPr>
              <a:t>Disorder </a:t>
            </a:r>
            <a:r>
              <a:rPr dirty="0" sz="1600" spc="-110">
                <a:latin typeface="Arial"/>
                <a:cs typeface="Arial"/>
              </a:rPr>
              <a:t>(ASD) </a:t>
            </a:r>
            <a:r>
              <a:rPr dirty="0" sz="1600" spc="-60">
                <a:latin typeface="Arial"/>
                <a:cs typeface="Arial"/>
              </a:rPr>
              <a:t>yang </a:t>
            </a:r>
            <a:r>
              <a:rPr dirty="0" sz="1600" spc="-25">
                <a:latin typeface="Arial"/>
                <a:cs typeface="Arial"/>
              </a:rPr>
              <a:t>memiliki  </a:t>
            </a:r>
            <a:r>
              <a:rPr dirty="0" sz="1600" spc="-35">
                <a:latin typeface="Arial"/>
                <a:cs typeface="Arial"/>
              </a:rPr>
              <a:t>keterampilan </a:t>
            </a:r>
            <a:r>
              <a:rPr dirty="0" sz="1600" spc="-45">
                <a:latin typeface="Arial"/>
                <a:cs typeface="Arial"/>
              </a:rPr>
              <a:t>sosial </a:t>
            </a:r>
            <a:r>
              <a:rPr dirty="0" sz="1600" spc="-50">
                <a:latin typeface="Arial"/>
                <a:cs typeface="Arial"/>
              </a:rPr>
              <a:t>rendah, </a:t>
            </a:r>
            <a:r>
              <a:rPr dirty="0" sz="1600" spc="-10">
                <a:latin typeface="Arial"/>
                <a:cs typeface="Arial"/>
              </a:rPr>
              <a:t>tidak </a:t>
            </a:r>
            <a:r>
              <a:rPr dirty="0" sz="1600" spc="-70">
                <a:latin typeface="Arial"/>
                <a:cs typeface="Arial"/>
              </a:rPr>
              <a:t>suka</a:t>
            </a:r>
            <a:r>
              <a:rPr dirty="0" sz="1600" spc="30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keramaian </a:t>
            </a:r>
            <a:r>
              <a:rPr dirty="0" sz="1600" spc="-45">
                <a:latin typeface="Arial"/>
                <a:cs typeface="Arial"/>
              </a:rPr>
              <a:t>dan </a:t>
            </a:r>
            <a:r>
              <a:rPr dirty="0" sz="1600" spc="-35">
                <a:latin typeface="Arial"/>
                <a:cs typeface="Arial"/>
              </a:rPr>
              <a:t>situasi  </a:t>
            </a:r>
            <a:r>
              <a:rPr dirty="0" sz="1600" spc="-55">
                <a:latin typeface="Arial"/>
                <a:cs typeface="Arial"/>
              </a:rPr>
              <a:t>yang </a:t>
            </a:r>
            <a:r>
              <a:rPr dirty="0" sz="1600" spc="10">
                <a:latin typeface="Arial"/>
                <a:cs typeface="Arial"/>
              </a:rPr>
              <a:t>ribut </a:t>
            </a:r>
            <a:r>
              <a:rPr dirty="0" sz="1600" spc="-10">
                <a:latin typeface="Arial"/>
                <a:cs typeface="Arial"/>
              </a:rPr>
              <a:t>tetapi </a:t>
            </a:r>
            <a:r>
              <a:rPr dirty="0" sz="1600" spc="-55">
                <a:latin typeface="Arial"/>
                <a:cs typeface="Arial"/>
              </a:rPr>
              <a:t>menyukai </a:t>
            </a:r>
            <a:r>
              <a:rPr dirty="0" sz="1600" spc="-30">
                <a:latin typeface="Arial"/>
                <a:cs typeface="Arial"/>
              </a:rPr>
              <a:t>belajar </a:t>
            </a:r>
            <a:r>
              <a:rPr dirty="0" sz="1600" spc="-45">
                <a:latin typeface="Arial"/>
                <a:cs typeface="Arial"/>
              </a:rPr>
              <a:t>dengan visual </a:t>
            </a:r>
            <a:r>
              <a:rPr dirty="0" sz="1600" spc="-70">
                <a:latin typeface="Arial"/>
                <a:cs typeface="Arial"/>
              </a:rPr>
              <a:t>akan </a:t>
            </a:r>
            <a:r>
              <a:rPr dirty="0" sz="1600" spc="-55">
                <a:latin typeface="Arial"/>
                <a:cs typeface="Arial"/>
              </a:rPr>
              <a:t>melakukan  </a:t>
            </a:r>
            <a:r>
              <a:rPr dirty="0" sz="1600" spc="-10">
                <a:latin typeface="Arial"/>
                <a:cs typeface="Arial"/>
              </a:rPr>
              <a:t>projek </a:t>
            </a:r>
            <a:r>
              <a:rPr dirty="0" sz="1600" spc="-45">
                <a:latin typeface="Arial"/>
                <a:cs typeface="Arial"/>
              </a:rPr>
              <a:t>dengan</a:t>
            </a:r>
            <a:r>
              <a:rPr dirty="0" sz="1600" spc="35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melukis  atau  </a:t>
            </a:r>
            <a:r>
              <a:rPr dirty="0" sz="1600" spc="-50">
                <a:latin typeface="Arial"/>
                <a:cs typeface="Arial"/>
              </a:rPr>
              <a:t>menggambar </a:t>
            </a:r>
            <a:r>
              <a:rPr dirty="0" sz="1600" spc="-20">
                <a:latin typeface="Arial"/>
                <a:cs typeface="Arial"/>
              </a:rPr>
              <a:t>komik </a:t>
            </a:r>
            <a:r>
              <a:rPr dirty="0" sz="1600" spc="-45">
                <a:latin typeface="Arial"/>
                <a:cs typeface="Arial"/>
              </a:rPr>
              <a:t>atau  visual  </a:t>
            </a:r>
            <a:r>
              <a:rPr dirty="0" sz="1600" spc="-25">
                <a:latin typeface="Arial"/>
                <a:cs typeface="Arial"/>
              </a:rPr>
              <a:t>tentang </a:t>
            </a:r>
            <a:r>
              <a:rPr dirty="0" sz="1600" spc="-65">
                <a:latin typeface="Arial"/>
                <a:cs typeface="Arial"/>
              </a:rPr>
              <a:t>“Pencegahan</a:t>
            </a:r>
            <a:r>
              <a:rPr dirty="0" sz="1600" spc="16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Perundungan”.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037" y="4000817"/>
            <a:ext cx="605980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600" spc="-20">
                <a:latin typeface="Arial"/>
                <a:cs typeface="Arial"/>
              </a:rPr>
              <a:t>Murid </a:t>
            </a:r>
            <a:r>
              <a:rPr dirty="0" sz="1600" spc="-55">
                <a:latin typeface="Arial"/>
                <a:cs typeface="Arial"/>
              </a:rPr>
              <a:t>yang </a:t>
            </a:r>
            <a:r>
              <a:rPr dirty="0" sz="1600" spc="-25">
                <a:latin typeface="Arial"/>
                <a:cs typeface="Arial"/>
              </a:rPr>
              <a:t>memiliki </a:t>
            </a:r>
            <a:r>
              <a:rPr dirty="0" sz="1600" spc="-35">
                <a:latin typeface="Arial"/>
                <a:cs typeface="Arial"/>
              </a:rPr>
              <a:t>kesulitan berkonsentrasi </a:t>
            </a:r>
            <a:r>
              <a:rPr dirty="0" sz="1600" spc="-55">
                <a:latin typeface="Arial"/>
                <a:cs typeface="Arial"/>
              </a:rPr>
              <a:t>dalam </a:t>
            </a:r>
            <a:r>
              <a:rPr dirty="0" sz="1600" spc="-40">
                <a:latin typeface="Arial"/>
                <a:cs typeface="Arial"/>
              </a:rPr>
              <a:t>jangka </a:t>
            </a:r>
            <a:r>
              <a:rPr dirty="0" sz="1600" spc="-35">
                <a:latin typeface="Arial"/>
                <a:cs typeface="Arial"/>
              </a:rPr>
              <a:t>waktu  </a:t>
            </a:r>
            <a:r>
              <a:rPr dirty="0" sz="1600" spc="-55">
                <a:latin typeface="Arial"/>
                <a:cs typeface="Arial"/>
              </a:rPr>
              <a:t>yang </a:t>
            </a:r>
            <a:r>
              <a:rPr dirty="0" sz="1600" spc="-70">
                <a:latin typeface="Arial"/>
                <a:cs typeface="Arial"/>
              </a:rPr>
              <a:t>lama </a:t>
            </a:r>
            <a:r>
              <a:rPr dirty="0" sz="1600" spc="-45">
                <a:latin typeface="Arial"/>
                <a:cs typeface="Arial"/>
              </a:rPr>
              <a:t>dan membutuhkan </a:t>
            </a:r>
            <a:r>
              <a:rPr dirty="0" sz="1600" spc="-35">
                <a:latin typeface="Arial"/>
                <a:cs typeface="Arial"/>
              </a:rPr>
              <a:t>ruang </a:t>
            </a:r>
            <a:r>
              <a:rPr dirty="0" sz="1600" spc="-40">
                <a:latin typeface="Arial"/>
                <a:cs typeface="Arial"/>
              </a:rPr>
              <a:t>bergerak, </a:t>
            </a:r>
            <a:r>
              <a:rPr dirty="0" sz="1600" spc="-25">
                <a:latin typeface="Arial"/>
                <a:cs typeface="Arial"/>
              </a:rPr>
              <a:t>dapat </a:t>
            </a:r>
            <a:r>
              <a:rPr dirty="0" sz="1600" spc="-55">
                <a:latin typeface="Arial"/>
                <a:cs typeface="Arial"/>
              </a:rPr>
              <a:t>melakukan  </a:t>
            </a:r>
            <a:r>
              <a:rPr dirty="0" sz="1600" spc="-10">
                <a:latin typeface="Arial"/>
                <a:cs typeface="Arial"/>
              </a:rPr>
              <a:t>projek </a:t>
            </a:r>
            <a:r>
              <a:rPr dirty="0" sz="1600" spc="-45">
                <a:latin typeface="Arial"/>
                <a:cs typeface="Arial"/>
              </a:rPr>
              <a:t>dengan</a:t>
            </a:r>
            <a:r>
              <a:rPr dirty="0" sz="1600" spc="35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melakukan </a:t>
            </a:r>
            <a:r>
              <a:rPr dirty="0" sz="1600" spc="-90">
                <a:latin typeface="Arial"/>
                <a:cs typeface="Arial"/>
              </a:rPr>
              <a:t>senam </a:t>
            </a:r>
            <a:r>
              <a:rPr dirty="0" sz="1600" spc="-40">
                <a:latin typeface="Arial"/>
                <a:cs typeface="Arial"/>
              </a:rPr>
              <a:t>olahraga </a:t>
            </a:r>
            <a:r>
              <a:rPr dirty="0" sz="1600" spc="-20">
                <a:latin typeface="Arial"/>
                <a:cs typeface="Arial"/>
              </a:rPr>
              <a:t>untuk </a:t>
            </a:r>
            <a:r>
              <a:rPr dirty="0" sz="1600" spc="-55">
                <a:latin typeface="Arial"/>
                <a:cs typeface="Arial"/>
              </a:rPr>
              <a:t>memelihara  </a:t>
            </a:r>
            <a:r>
              <a:rPr dirty="0" sz="1600" spc="-65">
                <a:latin typeface="Arial"/>
                <a:cs typeface="Arial"/>
              </a:rPr>
              <a:t>kesehatan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jasmani.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24839"/>
              <a:ext cx="9144000" cy="4518660"/>
            </a:xfrm>
            <a:custGeom>
              <a:avLst/>
              <a:gdLst/>
              <a:ahLst/>
              <a:cxnLst/>
              <a:rect l="l" t="t" r="r" b="b"/>
              <a:pathLst>
                <a:path w="9144000" h="4518660">
                  <a:moveTo>
                    <a:pt x="266700" y="233680"/>
                  </a:moveTo>
                  <a:lnTo>
                    <a:pt x="0" y="0"/>
                  </a:lnTo>
                  <a:lnTo>
                    <a:pt x="0" y="467360"/>
                  </a:lnTo>
                  <a:lnTo>
                    <a:pt x="266700" y="233680"/>
                  </a:lnTo>
                  <a:close/>
                </a:path>
                <a:path w="9144000" h="4518660">
                  <a:moveTo>
                    <a:pt x="9144000" y="4058983"/>
                  </a:moveTo>
                  <a:lnTo>
                    <a:pt x="8686800" y="4518660"/>
                  </a:lnTo>
                  <a:lnTo>
                    <a:pt x="9144000" y="4518660"/>
                  </a:lnTo>
                  <a:lnTo>
                    <a:pt x="9144000" y="4058983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009633" y="4911725"/>
            <a:ext cx="1098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14300" y="1772729"/>
            <a:ext cx="9372600" cy="1725295"/>
            <a:chOff x="-114300" y="1772729"/>
            <a:chExt cx="9372600" cy="1725295"/>
          </a:xfrm>
        </p:grpSpPr>
        <p:sp>
          <p:nvSpPr>
            <p:cNvPr id="7" name="object 7"/>
            <p:cNvSpPr/>
            <p:nvPr/>
          </p:nvSpPr>
          <p:spPr>
            <a:xfrm>
              <a:off x="0" y="2369820"/>
              <a:ext cx="9144000" cy="1013460"/>
            </a:xfrm>
            <a:custGeom>
              <a:avLst/>
              <a:gdLst/>
              <a:ahLst/>
              <a:cxnLst/>
              <a:rect l="l" t="t" r="r" b="b"/>
              <a:pathLst>
                <a:path w="9144000" h="1013460">
                  <a:moveTo>
                    <a:pt x="9144000" y="0"/>
                  </a:moveTo>
                  <a:lnTo>
                    <a:pt x="8128000" y="0"/>
                  </a:lnTo>
                  <a:lnTo>
                    <a:pt x="8079078" y="2319"/>
                  </a:lnTo>
                  <a:lnTo>
                    <a:pt x="8031473" y="9135"/>
                  </a:lnTo>
                  <a:lnTo>
                    <a:pt x="7985395" y="20236"/>
                  </a:lnTo>
                  <a:lnTo>
                    <a:pt x="7941058" y="35409"/>
                  </a:lnTo>
                  <a:lnTo>
                    <a:pt x="7898675" y="54443"/>
                  </a:lnTo>
                  <a:lnTo>
                    <a:pt x="7858459" y="77125"/>
                  </a:lnTo>
                  <a:lnTo>
                    <a:pt x="7820622" y="103243"/>
                  </a:lnTo>
                  <a:lnTo>
                    <a:pt x="7785379" y="132585"/>
                  </a:lnTo>
                  <a:lnTo>
                    <a:pt x="7752941" y="164939"/>
                  </a:lnTo>
                  <a:lnTo>
                    <a:pt x="7723522" y="200092"/>
                  </a:lnTo>
                  <a:lnTo>
                    <a:pt x="7697335" y="237833"/>
                  </a:lnTo>
                  <a:lnTo>
                    <a:pt x="7674592" y="277949"/>
                  </a:lnTo>
                  <a:lnTo>
                    <a:pt x="7655506" y="320228"/>
                  </a:lnTo>
                  <a:lnTo>
                    <a:pt x="7640292" y="364457"/>
                  </a:lnTo>
                  <a:lnTo>
                    <a:pt x="7629160" y="410426"/>
                  </a:lnTo>
                  <a:lnTo>
                    <a:pt x="7622325" y="457920"/>
                  </a:lnTo>
                  <a:lnTo>
                    <a:pt x="7620000" y="506730"/>
                  </a:lnTo>
                  <a:lnTo>
                    <a:pt x="7617674" y="555539"/>
                  </a:lnTo>
                  <a:lnTo>
                    <a:pt x="7610839" y="603033"/>
                  </a:lnTo>
                  <a:lnTo>
                    <a:pt x="7599707" y="649002"/>
                  </a:lnTo>
                  <a:lnTo>
                    <a:pt x="7584493" y="693231"/>
                  </a:lnTo>
                  <a:lnTo>
                    <a:pt x="7565407" y="735510"/>
                  </a:lnTo>
                  <a:lnTo>
                    <a:pt x="7542664" y="775626"/>
                  </a:lnTo>
                  <a:lnTo>
                    <a:pt x="7516477" y="813367"/>
                  </a:lnTo>
                  <a:lnTo>
                    <a:pt x="7487058" y="848520"/>
                  </a:lnTo>
                  <a:lnTo>
                    <a:pt x="7454620" y="880874"/>
                  </a:lnTo>
                  <a:lnTo>
                    <a:pt x="7419377" y="910216"/>
                  </a:lnTo>
                  <a:lnTo>
                    <a:pt x="7381540" y="936334"/>
                  </a:lnTo>
                  <a:lnTo>
                    <a:pt x="7341324" y="959016"/>
                  </a:lnTo>
                  <a:lnTo>
                    <a:pt x="7298941" y="978050"/>
                  </a:lnTo>
                  <a:lnTo>
                    <a:pt x="7254604" y="993223"/>
                  </a:lnTo>
                  <a:lnTo>
                    <a:pt x="7208526" y="1004324"/>
                  </a:lnTo>
                  <a:lnTo>
                    <a:pt x="7160921" y="1011140"/>
                  </a:lnTo>
                  <a:lnTo>
                    <a:pt x="7112000" y="1013460"/>
                  </a:lnTo>
                  <a:lnTo>
                    <a:pt x="7063078" y="1011140"/>
                  </a:lnTo>
                  <a:lnTo>
                    <a:pt x="7015473" y="1004324"/>
                  </a:lnTo>
                  <a:lnTo>
                    <a:pt x="6969395" y="993223"/>
                  </a:lnTo>
                  <a:lnTo>
                    <a:pt x="6925058" y="978050"/>
                  </a:lnTo>
                  <a:lnTo>
                    <a:pt x="6882675" y="959016"/>
                  </a:lnTo>
                  <a:lnTo>
                    <a:pt x="6842459" y="936334"/>
                  </a:lnTo>
                  <a:lnTo>
                    <a:pt x="6804622" y="910216"/>
                  </a:lnTo>
                  <a:lnTo>
                    <a:pt x="6769379" y="880874"/>
                  </a:lnTo>
                  <a:lnTo>
                    <a:pt x="6736941" y="848520"/>
                  </a:lnTo>
                  <a:lnTo>
                    <a:pt x="6707522" y="813367"/>
                  </a:lnTo>
                  <a:lnTo>
                    <a:pt x="6681335" y="775626"/>
                  </a:lnTo>
                  <a:lnTo>
                    <a:pt x="6658592" y="735510"/>
                  </a:lnTo>
                  <a:lnTo>
                    <a:pt x="6639506" y="693231"/>
                  </a:lnTo>
                  <a:lnTo>
                    <a:pt x="6624292" y="649002"/>
                  </a:lnTo>
                  <a:lnTo>
                    <a:pt x="6613160" y="603033"/>
                  </a:lnTo>
                  <a:lnTo>
                    <a:pt x="6606325" y="555539"/>
                  </a:lnTo>
                  <a:lnTo>
                    <a:pt x="6604000" y="506730"/>
                  </a:lnTo>
                  <a:lnTo>
                    <a:pt x="6601674" y="457920"/>
                  </a:lnTo>
                  <a:lnTo>
                    <a:pt x="6594839" y="410426"/>
                  </a:lnTo>
                  <a:lnTo>
                    <a:pt x="6583707" y="364457"/>
                  </a:lnTo>
                  <a:lnTo>
                    <a:pt x="6568493" y="320228"/>
                  </a:lnTo>
                  <a:lnTo>
                    <a:pt x="6549407" y="277949"/>
                  </a:lnTo>
                  <a:lnTo>
                    <a:pt x="6526664" y="237833"/>
                  </a:lnTo>
                  <a:lnTo>
                    <a:pt x="6500477" y="200092"/>
                  </a:lnTo>
                  <a:lnTo>
                    <a:pt x="6471058" y="164939"/>
                  </a:lnTo>
                  <a:lnTo>
                    <a:pt x="6438620" y="132585"/>
                  </a:lnTo>
                  <a:lnTo>
                    <a:pt x="6403377" y="103243"/>
                  </a:lnTo>
                  <a:lnTo>
                    <a:pt x="6365540" y="77125"/>
                  </a:lnTo>
                  <a:lnTo>
                    <a:pt x="6325324" y="54443"/>
                  </a:lnTo>
                  <a:lnTo>
                    <a:pt x="6282941" y="35409"/>
                  </a:lnTo>
                  <a:lnTo>
                    <a:pt x="6238604" y="20236"/>
                  </a:lnTo>
                  <a:lnTo>
                    <a:pt x="6192526" y="9135"/>
                  </a:lnTo>
                  <a:lnTo>
                    <a:pt x="6144921" y="2319"/>
                  </a:lnTo>
                  <a:lnTo>
                    <a:pt x="6096000" y="0"/>
                  </a:lnTo>
                  <a:lnTo>
                    <a:pt x="6047078" y="2319"/>
                  </a:lnTo>
                  <a:lnTo>
                    <a:pt x="5999473" y="9135"/>
                  </a:lnTo>
                  <a:lnTo>
                    <a:pt x="5953395" y="20236"/>
                  </a:lnTo>
                  <a:lnTo>
                    <a:pt x="5909058" y="35409"/>
                  </a:lnTo>
                  <a:lnTo>
                    <a:pt x="5866675" y="54443"/>
                  </a:lnTo>
                  <a:lnTo>
                    <a:pt x="5826459" y="77125"/>
                  </a:lnTo>
                  <a:lnTo>
                    <a:pt x="5788622" y="103243"/>
                  </a:lnTo>
                  <a:lnTo>
                    <a:pt x="5753379" y="132585"/>
                  </a:lnTo>
                  <a:lnTo>
                    <a:pt x="5720941" y="164939"/>
                  </a:lnTo>
                  <a:lnTo>
                    <a:pt x="5691522" y="200092"/>
                  </a:lnTo>
                  <a:lnTo>
                    <a:pt x="5665335" y="237833"/>
                  </a:lnTo>
                  <a:lnTo>
                    <a:pt x="5642592" y="277949"/>
                  </a:lnTo>
                  <a:lnTo>
                    <a:pt x="5623506" y="320228"/>
                  </a:lnTo>
                  <a:lnTo>
                    <a:pt x="5608292" y="364457"/>
                  </a:lnTo>
                  <a:lnTo>
                    <a:pt x="5597160" y="410426"/>
                  </a:lnTo>
                  <a:lnTo>
                    <a:pt x="5590325" y="457920"/>
                  </a:lnTo>
                  <a:lnTo>
                    <a:pt x="5588000" y="506730"/>
                  </a:lnTo>
                  <a:lnTo>
                    <a:pt x="5585674" y="555539"/>
                  </a:lnTo>
                  <a:lnTo>
                    <a:pt x="5578839" y="603033"/>
                  </a:lnTo>
                  <a:lnTo>
                    <a:pt x="5567707" y="649002"/>
                  </a:lnTo>
                  <a:lnTo>
                    <a:pt x="5552493" y="693231"/>
                  </a:lnTo>
                  <a:lnTo>
                    <a:pt x="5533407" y="735510"/>
                  </a:lnTo>
                  <a:lnTo>
                    <a:pt x="5510664" y="775626"/>
                  </a:lnTo>
                  <a:lnTo>
                    <a:pt x="5484477" y="813367"/>
                  </a:lnTo>
                  <a:lnTo>
                    <a:pt x="5455058" y="848520"/>
                  </a:lnTo>
                  <a:lnTo>
                    <a:pt x="5422620" y="880874"/>
                  </a:lnTo>
                  <a:lnTo>
                    <a:pt x="5387377" y="910216"/>
                  </a:lnTo>
                  <a:lnTo>
                    <a:pt x="5349540" y="936334"/>
                  </a:lnTo>
                  <a:lnTo>
                    <a:pt x="5309324" y="959016"/>
                  </a:lnTo>
                  <a:lnTo>
                    <a:pt x="5266941" y="978050"/>
                  </a:lnTo>
                  <a:lnTo>
                    <a:pt x="5222604" y="993223"/>
                  </a:lnTo>
                  <a:lnTo>
                    <a:pt x="5176526" y="1004324"/>
                  </a:lnTo>
                  <a:lnTo>
                    <a:pt x="5128921" y="1011140"/>
                  </a:lnTo>
                  <a:lnTo>
                    <a:pt x="5080000" y="1013460"/>
                  </a:lnTo>
                  <a:lnTo>
                    <a:pt x="5031078" y="1011140"/>
                  </a:lnTo>
                  <a:lnTo>
                    <a:pt x="4983473" y="1004324"/>
                  </a:lnTo>
                  <a:lnTo>
                    <a:pt x="4937395" y="993223"/>
                  </a:lnTo>
                  <a:lnTo>
                    <a:pt x="4893058" y="978050"/>
                  </a:lnTo>
                  <a:lnTo>
                    <a:pt x="4850675" y="959016"/>
                  </a:lnTo>
                  <a:lnTo>
                    <a:pt x="4810459" y="936334"/>
                  </a:lnTo>
                  <a:lnTo>
                    <a:pt x="4772622" y="910216"/>
                  </a:lnTo>
                  <a:lnTo>
                    <a:pt x="4737379" y="880874"/>
                  </a:lnTo>
                  <a:lnTo>
                    <a:pt x="4704941" y="848520"/>
                  </a:lnTo>
                  <a:lnTo>
                    <a:pt x="4675522" y="813367"/>
                  </a:lnTo>
                  <a:lnTo>
                    <a:pt x="4649335" y="775626"/>
                  </a:lnTo>
                  <a:lnTo>
                    <a:pt x="4626592" y="735510"/>
                  </a:lnTo>
                  <a:lnTo>
                    <a:pt x="4607506" y="693231"/>
                  </a:lnTo>
                  <a:lnTo>
                    <a:pt x="4592292" y="649002"/>
                  </a:lnTo>
                  <a:lnTo>
                    <a:pt x="4581160" y="603033"/>
                  </a:lnTo>
                  <a:lnTo>
                    <a:pt x="4574325" y="555539"/>
                  </a:lnTo>
                  <a:lnTo>
                    <a:pt x="4572000" y="506730"/>
                  </a:lnTo>
                  <a:lnTo>
                    <a:pt x="4569674" y="457920"/>
                  </a:lnTo>
                  <a:lnTo>
                    <a:pt x="4562839" y="410426"/>
                  </a:lnTo>
                  <a:lnTo>
                    <a:pt x="4551707" y="364457"/>
                  </a:lnTo>
                  <a:lnTo>
                    <a:pt x="4536493" y="320228"/>
                  </a:lnTo>
                  <a:lnTo>
                    <a:pt x="4517407" y="277949"/>
                  </a:lnTo>
                  <a:lnTo>
                    <a:pt x="4494664" y="237833"/>
                  </a:lnTo>
                  <a:lnTo>
                    <a:pt x="4468477" y="200092"/>
                  </a:lnTo>
                  <a:lnTo>
                    <a:pt x="4439058" y="164939"/>
                  </a:lnTo>
                  <a:lnTo>
                    <a:pt x="4406620" y="132585"/>
                  </a:lnTo>
                  <a:lnTo>
                    <a:pt x="4371377" y="103243"/>
                  </a:lnTo>
                  <a:lnTo>
                    <a:pt x="4333540" y="77125"/>
                  </a:lnTo>
                  <a:lnTo>
                    <a:pt x="4293324" y="54443"/>
                  </a:lnTo>
                  <a:lnTo>
                    <a:pt x="4250941" y="35409"/>
                  </a:lnTo>
                  <a:lnTo>
                    <a:pt x="4206604" y="20236"/>
                  </a:lnTo>
                  <a:lnTo>
                    <a:pt x="4160526" y="9135"/>
                  </a:lnTo>
                  <a:lnTo>
                    <a:pt x="4112921" y="2319"/>
                  </a:lnTo>
                  <a:lnTo>
                    <a:pt x="4064000" y="0"/>
                  </a:lnTo>
                  <a:lnTo>
                    <a:pt x="4015078" y="2319"/>
                  </a:lnTo>
                  <a:lnTo>
                    <a:pt x="3967473" y="9135"/>
                  </a:lnTo>
                  <a:lnTo>
                    <a:pt x="3921395" y="20236"/>
                  </a:lnTo>
                  <a:lnTo>
                    <a:pt x="3877058" y="35409"/>
                  </a:lnTo>
                  <a:lnTo>
                    <a:pt x="3834675" y="54443"/>
                  </a:lnTo>
                  <a:lnTo>
                    <a:pt x="3794459" y="77125"/>
                  </a:lnTo>
                  <a:lnTo>
                    <a:pt x="3756622" y="103243"/>
                  </a:lnTo>
                  <a:lnTo>
                    <a:pt x="3721379" y="132585"/>
                  </a:lnTo>
                  <a:lnTo>
                    <a:pt x="3688941" y="164939"/>
                  </a:lnTo>
                  <a:lnTo>
                    <a:pt x="3659522" y="200092"/>
                  </a:lnTo>
                  <a:lnTo>
                    <a:pt x="3633335" y="237833"/>
                  </a:lnTo>
                  <a:lnTo>
                    <a:pt x="3610592" y="277949"/>
                  </a:lnTo>
                  <a:lnTo>
                    <a:pt x="3591506" y="320228"/>
                  </a:lnTo>
                  <a:lnTo>
                    <a:pt x="3576292" y="364457"/>
                  </a:lnTo>
                  <a:lnTo>
                    <a:pt x="3565160" y="410426"/>
                  </a:lnTo>
                  <a:lnTo>
                    <a:pt x="3558325" y="457920"/>
                  </a:lnTo>
                  <a:lnTo>
                    <a:pt x="3556000" y="506730"/>
                  </a:lnTo>
                  <a:lnTo>
                    <a:pt x="3553674" y="555539"/>
                  </a:lnTo>
                  <a:lnTo>
                    <a:pt x="3546839" y="603033"/>
                  </a:lnTo>
                  <a:lnTo>
                    <a:pt x="3535707" y="649002"/>
                  </a:lnTo>
                  <a:lnTo>
                    <a:pt x="3520493" y="693231"/>
                  </a:lnTo>
                  <a:lnTo>
                    <a:pt x="3501407" y="735510"/>
                  </a:lnTo>
                  <a:lnTo>
                    <a:pt x="3478664" y="775626"/>
                  </a:lnTo>
                  <a:lnTo>
                    <a:pt x="3452477" y="813367"/>
                  </a:lnTo>
                  <a:lnTo>
                    <a:pt x="3423058" y="848520"/>
                  </a:lnTo>
                  <a:lnTo>
                    <a:pt x="3390620" y="880874"/>
                  </a:lnTo>
                  <a:lnTo>
                    <a:pt x="3355377" y="910216"/>
                  </a:lnTo>
                  <a:lnTo>
                    <a:pt x="3317540" y="936334"/>
                  </a:lnTo>
                  <a:lnTo>
                    <a:pt x="3277324" y="959016"/>
                  </a:lnTo>
                  <a:lnTo>
                    <a:pt x="3234941" y="978050"/>
                  </a:lnTo>
                  <a:lnTo>
                    <a:pt x="3190604" y="993223"/>
                  </a:lnTo>
                  <a:lnTo>
                    <a:pt x="3144526" y="1004324"/>
                  </a:lnTo>
                  <a:lnTo>
                    <a:pt x="3096921" y="1011140"/>
                  </a:lnTo>
                  <a:lnTo>
                    <a:pt x="3048000" y="1013460"/>
                  </a:lnTo>
                  <a:lnTo>
                    <a:pt x="2999078" y="1011140"/>
                  </a:lnTo>
                  <a:lnTo>
                    <a:pt x="2951473" y="1004324"/>
                  </a:lnTo>
                  <a:lnTo>
                    <a:pt x="2905395" y="993223"/>
                  </a:lnTo>
                  <a:lnTo>
                    <a:pt x="2861058" y="978050"/>
                  </a:lnTo>
                  <a:lnTo>
                    <a:pt x="2818675" y="959016"/>
                  </a:lnTo>
                  <a:lnTo>
                    <a:pt x="2778459" y="936334"/>
                  </a:lnTo>
                  <a:lnTo>
                    <a:pt x="2740622" y="910216"/>
                  </a:lnTo>
                  <a:lnTo>
                    <a:pt x="2705379" y="880874"/>
                  </a:lnTo>
                  <a:lnTo>
                    <a:pt x="2672941" y="848520"/>
                  </a:lnTo>
                  <a:lnTo>
                    <a:pt x="2643522" y="813367"/>
                  </a:lnTo>
                  <a:lnTo>
                    <a:pt x="2617335" y="775626"/>
                  </a:lnTo>
                  <a:lnTo>
                    <a:pt x="2594592" y="735510"/>
                  </a:lnTo>
                  <a:lnTo>
                    <a:pt x="2575506" y="693231"/>
                  </a:lnTo>
                  <a:lnTo>
                    <a:pt x="2560292" y="649002"/>
                  </a:lnTo>
                  <a:lnTo>
                    <a:pt x="2549160" y="603033"/>
                  </a:lnTo>
                  <a:lnTo>
                    <a:pt x="2542325" y="555539"/>
                  </a:lnTo>
                  <a:lnTo>
                    <a:pt x="2540000" y="506730"/>
                  </a:lnTo>
                  <a:lnTo>
                    <a:pt x="2537674" y="457920"/>
                  </a:lnTo>
                  <a:lnTo>
                    <a:pt x="2530839" y="410426"/>
                  </a:lnTo>
                  <a:lnTo>
                    <a:pt x="2519707" y="364457"/>
                  </a:lnTo>
                  <a:lnTo>
                    <a:pt x="2504493" y="320228"/>
                  </a:lnTo>
                  <a:lnTo>
                    <a:pt x="2485407" y="277949"/>
                  </a:lnTo>
                  <a:lnTo>
                    <a:pt x="2462664" y="237833"/>
                  </a:lnTo>
                  <a:lnTo>
                    <a:pt x="2436477" y="200092"/>
                  </a:lnTo>
                  <a:lnTo>
                    <a:pt x="2407058" y="164939"/>
                  </a:lnTo>
                  <a:lnTo>
                    <a:pt x="2374620" y="132585"/>
                  </a:lnTo>
                  <a:lnTo>
                    <a:pt x="2339377" y="103243"/>
                  </a:lnTo>
                  <a:lnTo>
                    <a:pt x="2301540" y="77125"/>
                  </a:lnTo>
                  <a:lnTo>
                    <a:pt x="2261324" y="54443"/>
                  </a:lnTo>
                  <a:lnTo>
                    <a:pt x="2218941" y="35409"/>
                  </a:lnTo>
                  <a:lnTo>
                    <a:pt x="2174604" y="20236"/>
                  </a:lnTo>
                  <a:lnTo>
                    <a:pt x="2128526" y="9135"/>
                  </a:lnTo>
                  <a:lnTo>
                    <a:pt x="2080921" y="2319"/>
                  </a:lnTo>
                  <a:lnTo>
                    <a:pt x="2032000" y="0"/>
                  </a:lnTo>
                  <a:lnTo>
                    <a:pt x="1983078" y="2319"/>
                  </a:lnTo>
                  <a:lnTo>
                    <a:pt x="1935473" y="9135"/>
                  </a:lnTo>
                  <a:lnTo>
                    <a:pt x="1889395" y="20236"/>
                  </a:lnTo>
                  <a:lnTo>
                    <a:pt x="1845058" y="35409"/>
                  </a:lnTo>
                  <a:lnTo>
                    <a:pt x="1802675" y="54443"/>
                  </a:lnTo>
                  <a:lnTo>
                    <a:pt x="1762459" y="77125"/>
                  </a:lnTo>
                  <a:lnTo>
                    <a:pt x="1724622" y="103243"/>
                  </a:lnTo>
                  <a:lnTo>
                    <a:pt x="1689379" y="132585"/>
                  </a:lnTo>
                  <a:lnTo>
                    <a:pt x="1656941" y="164939"/>
                  </a:lnTo>
                  <a:lnTo>
                    <a:pt x="1627522" y="200092"/>
                  </a:lnTo>
                  <a:lnTo>
                    <a:pt x="1601335" y="237833"/>
                  </a:lnTo>
                  <a:lnTo>
                    <a:pt x="1578592" y="277949"/>
                  </a:lnTo>
                  <a:lnTo>
                    <a:pt x="1559506" y="320228"/>
                  </a:lnTo>
                  <a:lnTo>
                    <a:pt x="1544292" y="364457"/>
                  </a:lnTo>
                  <a:lnTo>
                    <a:pt x="1533160" y="410426"/>
                  </a:lnTo>
                  <a:lnTo>
                    <a:pt x="1526325" y="457920"/>
                  </a:lnTo>
                  <a:lnTo>
                    <a:pt x="1524000" y="506730"/>
                  </a:lnTo>
                  <a:lnTo>
                    <a:pt x="1521674" y="555539"/>
                  </a:lnTo>
                  <a:lnTo>
                    <a:pt x="1514839" y="603033"/>
                  </a:lnTo>
                  <a:lnTo>
                    <a:pt x="1503707" y="649002"/>
                  </a:lnTo>
                  <a:lnTo>
                    <a:pt x="1488493" y="693231"/>
                  </a:lnTo>
                  <a:lnTo>
                    <a:pt x="1469407" y="735510"/>
                  </a:lnTo>
                  <a:lnTo>
                    <a:pt x="1446664" y="775626"/>
                  </a:lnTo>
                  <a:lnTo>
                    <a:pt x="1420477" y="813367"/>
                  </a:lnTo>
                  <a:lnTo>
                    <a:pt x="1391058" y="848520"/>
                  </a:lnTo>
                  <a:lnTo>
                    <a:pt x="1358620" y="880874"/>
                  </a:lnTo>
                  <a:lnTo>
                    <a:pt x="1323377" y="910216"/>
                  </a:lnTo>
                  <a:lnTo>
                    <a:pt x="1285540" y="936334"/>
                  </a:lnTo>
                  <a:lnTo>
                    <a:pt x="1245324" y="959016"/>
                  </a:lnTo>
                  <a:lnTo>
                    <a:pt x="1202941" y="978050"/>
                  </a:lnTo>
                  <a:lnTo>
                    <a:pt x="1158604" y="993223"/>
                  </a:lnTo>
                  <a:lnTo>
                    <a:pt x="1112526" y="1004324"/>
                  </a:lnTo>
                  <a:lnTo>
                    <a:pt x="1064921" y="1011140"/>
                  </a:lnTo>
                  <a:lnTo>
                    <a:pt x="1016000" y="1013460"/>
                  </a:lnTo>
                  <a:lnTo>
                    <a:pt x="0" y="1013460"/>
                  </a:lnTo>
                </a:path>
              </a:pathLst>
            </a:custGeom>
            <a:ln w="228600">
              <a:solidFill>
                <a:srgbClr val="757A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2369820"/>
              <a:ext cx="9144000" cy="1013460"/>
            </a:xfrm>
            <a:custGeom>
              <a:avLst/>
              <a:gdLst/>
              <a:ahLst/>
              <a:cxnLst/>
              <a:rect l="l" t="t" r="r" b="b"/>
              <a:pathLst>
                <a:path w="9144000" h="1013460">
                  <a:moveTo>
                    <a:pt x="9144000" y="0"/>
                  </a:moveTo>
                  <a:lnTo>
                    <a:pt x="8128000" y="0"/>
                  </a:lnTo>
                  <a:lnTo>
                    <a:pt x="8079078" y="2319"/>
                  </a:lnTo>
                  <a:lnTo>
                    <a:pt x="8031473" y="9135"/>
                  </a:lnTo>
                  <a:lnTo>
                    <a:pt x="7985395" y="20236"/>
                  </a:lnTo>
                  <a:lnTo>
                    <a:pt x="7941058" y="35409"/>
                  </a:lnTo>
                  <a:lnTo>
                    <a:pt x="7898675" y="54443"/>
                  </a:lnTo>
                  <a:lnTo>
                    <a:pt x="7858459" y="77125"/>
                  </a:lnTo>
                  <a:lnTo>
                    <a:pt x="7820622" y="103243"/>
                  </a:lnTo>
                  <a:lnTo>
                    <a:pt x="7785379" y="132585"/>
                  </a:lnTo>
                  <a:lnTo>
                    <a:pt x="7752941" y="164939"/>
                  </a:lnTo>
                  <a:lnTo>
                    <a:pt x="7723522" y="200092"/>
                  </a:lnTo>
                  <a:lnTo>
                    <a:pt x="7697335" y="237833"/>
                  </a:lnTo>
                  <a:lnTo>
                    <a:pt x="7674592" y="277949"/>
                  </a:lnTo>
                  <a:lnTo>
                    <a:pt x="7655506" y="320228"/>
                  </a:lnTo>
                  <a:lnTo>
                    <a:pt x="7640292" y="364457"/>
                  </a:lnTo>
                  <a:lnTo>
                    <a:pt x="7629160" y="410426"/>
                  </a:lnTo>
                  <a:lnTo>
                    <a:pt x="7622325" y="457920"/>
                  </a:lnTo>
                  <a:lnTo>
                    <a:pt x="7620000" y="506730"/>
                  </a:lnTo>
                  <a:lnTo>
                    <a:pt x="7617674" y="555539"/>
                  </a:lnTo>
                  <a:lnTo>
                    <a:pt x="7610839" y="603033"/>
                  </a:lnTo>
                  <a:lnTo>
                    <a:pt x="7599707" y="649002"/>
                  </a:lnTo>
                  <a:lnTo>
                    <a:pt x="7584493" y="693231"/>
                  </a:lnTo>
                  <a:lnTo>
                    <a:pt x="7565407" y="735510"/>
                  </a:lnTo>
                  <a:lnTo>
                    <a:pt x="7542664" y="775626"/>
                  </a:lnTo>
                  <a:lnTo>
                    <a:pt x="7516477" y="813367"/>
                  </a:lnTo>
                  <a:lnTo>
                    <a:pt x="7487058" y="848520"/>
                  </a:lnTo>
                  <a:lnTo>
                    <a:pt x="7454620" y="880874"/>
                  </a:lnTo>
                  <a:lnTo>
                    <a:pt x="7419377" y="910216"/>
                  </a:lnTo>
                  <a:lnTo>
                    <a:pt x="7381540" y="936334"/>
                  </a:lnTo>
                  <a:lnTo>
                    <a:pt x="7341324" y="959016"/>
                  </a:lnTo>
                  <a:lnTo>
                    <a:pt x="7298941" y="978050"/>
                  </a:lnTo>
                  <a:lnTo>
                    <a:pt x="7254604" y="993223"/>
                  </a:lnTo>
                  <a:lnTo>
                    <a:pt x="7208526" y="1004324"/>
                  </a:lnTo>
                  <a:lnTo>
                    <a:pt x="7160921" y="1011140"/>
                  </a:lnTo>
                  <a:lnTo>
                    <a:pt x="7112000" y="1013460"/>
                  </a:lnTo>
                  <a:lnTo>
                    <a:pt x="7063078" y="1011140"/>
                  </a:lnTo>
                  <a:lnTo>
                    <a:pt x="7015473" y="1004324"/>
                  </a:lnTo>
                  <a:lnTo>
                    <a:pt x="6969395" y="993223"/>
                  </a:lnTo>
                  <a:lnTo>
                    <a:pt x="6925058" y="978050"/>
                  </a:lnTo>
                  <a:lnTo>
                    <a:pt x="6882675" y="959016"/>
                  </a:lnTo>
                  <a:lnTo>
                    <a:pt x="6842459" y="936334"/>
                  </a:lnTo>
                  <a:lnTo>
                    <a:pt x="6804622" y="910216"/>
                  </a:lnTo>
                  <a:lnTo>
                    <a:pt x="6769379" y="880874"/>
                  </a:lnTo>
                  <a:lnTo>
                    <a:pt x="6736941" y="848520"/>
                  </a:lnTo>
                  <a:lnTo>
                    <a:pt x="6707522" y="813367"/>
                  </a:lnTo>
                  <a:lnTo>
                    <a:pt x="6681335" y="775626"/>
                  </a:lnTo>
                  <a:lnTo>
                    <a:pt x="6658592" y="735510"/>
                  </a:lnTo>
                  <a:lnTo>
                    <a:pt x="6639506" y="693231"/>
                  </a:lnTo>
                  <a:lnTo>
                    <a:pt x="6624292" y="649002"/>
                  </a:lnTo>
                  <a:lnTo>
                    <a:pt x="6613160" y="603033"/>
                  </a:lnTo>
                  <a:lnTo>
                    <a:pt x="6606325" y="555539"/>
                  </a:lnTo>
                  <a:lnTo>
                    <a:pt x="6604000" y="506730"/>
                  </a:lnTo>
                  <a:lnTo>
                    <a:pt x="6601674" y="457920"/>
                  </a:lnTo>
                  <a:lnTo>
                    <a:pt x="6594839" y="410426"/>
                  </a:lnTo>
                  <a:lnTo>
                    <a:pt x="6583707" y="364457"/>
                  </a:lnTo>
                  <a:lnTo>
                    <a:pt x="6568493" y="320228"/>
                  </a:lnTo>
                  <a:lnTo>
                    <a:pt x="6549407" y="277949"/>
                  </a:lnTo>
                  <a:lnTo>
                    <a:pt x="6526664" y="237833"/>
                  </a:lnTo>
                  <a:lnTo>
                    <a:pt x="6500477" y="200092"/>
                  </a:lnTo>
                  <a:lnTo>
                    <a:pt x="6471058" y="164939"/>
                  </a:lnTo>
                  <a:lnTo>
                    <a:pt x="6438620" y="132585"/>
                  </a:lnTo>
                  <a:lnTo>
                    <a:pt x="6403377" y="103243"/>
                  </a:lnTo>
                  <a:lnTo>
                    <a:pt x="6365540" y="77125"/>
                  </a:lnTo>
                  <a:lnTo>
                    <a:pt x="6325324" y="54443"/>
                  </a:lnTo>
                  <a:lnTo>
                    <a:pt x="6282941" y="35409"/>
                  </a:lnTo>
                  <a:lnTo>
                    <a:pt x="6238604" y="20236"/>
                  </a:lnTo>
                  <a:lnTo>
                    <a:pt x="6192526" y="9135"/>
                  </a:lnTo>
                  <a:lnTo>
                    <a:pt x="6144921" y="2319"/>
                  </a:lnTo>
                  <a:lnTo>
                    <a:pt x="6096000" y="0"/>
                  </a:lnTo>
                  <a:lnTo>
                    <a:pt x="6047078" y="2319"/>
                  </a:lnTo>
                  <a:lnTo>
                    <a:pt x="5999473" y="9135"/>
                  </a:lnTo>
                  <a:lnTo>
                    <a:pt x="5953395" y="20236"/>
                  </a:lnTo>
                  <a:lnTo>
                    <a:pt x="5909058" y="35409"/>
                  </a:lnTo>
                  <a:lnTo>
                    <a:pt x="5866675" y="54443"/>
                  </a:lnTo>
                  <a:lnTo>
                    <a:pt x="5826459" y="77125"/>
                  </a:lnTo>
                  <a:lnTo>
                    <a:pt x="5788622" y="103243"/>
                  </a:lnTo>
                  <a:lnTo>
                    <a:pt x="5753379" y="132585"/>
                  </a:lnTo>
                  <a:lnTo>
                    <a:pt x="5720941" y="164939"/>
                  </a:lnTo>
                  <a:lnTo>
                    <a:pt x="5691522" y="200092"/>
                  </a:lnTo>
                  <a:lnTo>
                    <a:pt x="5665335" y="237833"/>
                  </a:lnTo>
                  <a:lnTo>
                    <a:pt x="5642592" y="277949"/>
                  </a:lnTo>
                  <a:lnTo>
                    <a:pt x="5623506" y="320228"/>
                  </a:lnTo>
                  <a:lnTo>
                    <a:pt x="5608292" y="364457"/>
                  </a:lnTo>
                  <a:lnTo>
                    <a:pt x="5597160" y="410426"/>
                  </a:lnTo>
                  <a:lnTo>
                    <a:pt x="5590325" y="457920"/>
                  </a:lnTo>
                  <a:lnTo>
                    <a:pt x="5588000" y="506730"/>
                  </a:lnTo>
                  <a:lnTo>
                    <a:pt x="5585674" y="555539"/>
                  </a:lnTo>
                  <a:lnTo>
                    <a:pt x="5578839" y="603033"/>
                  </a:lnTo>
                  <a:lnTo>
                    <a:pt x="5567707" y="649002"/>
                  </a:lnTo>
                  <a:lnTo>
                    <a:pt x="5552493" y="693231"/>
                  </a:lnTo>
                  <a:lnTo>
                    <a:pt x="5533407" y="735510"/>
                  </a:lnTo>
                  <a:lnTo>
                    <a:pt x="5510664" y="775626"/>
                  </a:lnTo>
                  <a:lnTo>
                    <a:pt x="5484477" y="813367"/>
                  </a:lnTo>
                  <a:lnTo>
                    <a:pt x="5455058" y="848520"/>
                  </a:lnTo>
                  <a:lnTo>
                    <a:pt x="5422620" y="880874"/>
                  </a:lnTo>
                  <a:lnTo>
                    <a:pt x="5387377" y="910216"/>
                  </a:lnTo>
                  <a:lnTo>
                    <a:pt x="5349540" y="936334"/>
                  </a:lnTo>
                  <a:lnTo>
                    <a:pt x="5309324" y="959016"/>
                  </a:lnTo>
                  <a:lnTo>
                    <a:pt x="5266941" y="978050"/>
                  </a:lnTo>
                  <a:lnTo>
                    <a:pt x="5222604" y="993223"/>
                  </a:lnTo>
                  <a:lnTo>
                    <a:pt x="5176526" y="1004324"/>
                  </a:lnTo>
                  <a:lnTo>
                    <a:pt x="5128921" y="1011140"/>
                  </a:lnTo>
                  <a:lnTo>
                    <a:pt x="5080000" y="1013460"/>
                  </a:lnTo>
                  <a:lnTo>
                    <a:pt x="5031078" y="1011140"/>
                  </a:lnTo>
                  <a:lnTo>
                    <a:pt x="4983473" y="1004324"/>
                  </a:lnTo>
                  <a:lnTo>
                    <a:pt x="4937395" y="993223"/>
                  </a:lnTo>
                  <a:lnTo>
                    <a:pt x="4893058" y="978050"/>
                  </a:lnTo>
                  <a:lnTo>
                    <a:pt x="4850675" y="959016"/>
                  </a:lnTo>
                  <a:lnTo>
                    <a:pt x="4810459" y="936334"/>
                  </a:lnTo>
                  <a:lnTo>
                    <a:pt x="4772622" y="910216"/>
                  </a:lnTo>
                  <a:lnTo>
                    <a:pt x="4737379" y="880874"/>
                  </a:lnTo>
                  <a:lnTo>
                    <a:pt x="4704941" y="848520"/>
                  </a:lnTo>
                  <a:lnTo>
                    <a:pt x="4675522" y="813367"/>
                  </a:lnTo>
                  <a:lnTo>
                    <a:pt x="4649335" y="775626"/>
                  </a:lnTo>
                  <a:lnTo>
                    <a:pt x="4626592" y="735510"/>
                  </a:lnTo>
                  <a:lnTo>
                    <a:pt x="4607506" y="693231"/>
                  </a:lnTo>
                  <a:lnTo>
                    <a:pt x="4592292" y="649002"/>
                  </a:lnTo>
                  <a:lnTo>
                    <a:pt x="4581160" y="603033"/>
                  </a:lnTo>
                  <a:lnTo>
                    <a:pt x="4574325" y="555539"/>
                  </a:lnTo>
                  <a:lnTo>
                    <a:pt x="4572000" y="506730"/>
                  </a:lnTo>
                  <a:lnTo>
                    <a:pt x="4569674" y="457920"/>
                  </a:lnTo>
                  <a:lnTo>
                    <a:pt x="4562839" y="410426"/>
                  </a:lnTo>
                  <a:lnTo>
                    <a:pt x="4551707" y="364457"/>
                  </a:lnTo>
                  <a:lnTo>
                    <a:pt x="4536493" y="320228"/>
                  </a:lnTo>
                  <a:lnTo>
                    <a:pt x="4517407" y="277949"/>
                  </a:lnTo>
                  <a:lnTo>
                    <a:pt x="4494664" y="237833"/>
                  </a:lnTo>
                  <a:lnTo>
                    <a:pt x="4468477" y="200092"/>
                  </a:lnTo>
                  <a:lnTo>
                    <a:pt x="4439058" y="164939"/>
                  </a:lnTo>
                  <a:lnTo>
                    <a:pt x="4406620" y="132585"/>
                  </a:lnTo>
                  <a:lnTo>
                    <a:pt x="4371377" y="103243"/>
                  </a:lnTo>
                  <a:lnTo>
                    <a:pt x="4333540" y="77125"/>
                  </a:lnTo>
                  <a:lnTo>
                    <a:pt x="4293324" y="54443"/>
                  </a:lnTo>
                  <a:lnTo>
                    <a:pt x="4250941" y="35409"/>
                  </a:lnTo>
                  <a:lnTo>
                    <a:pt x="4206604" y="20236"/>
                  </a:lnTo>
                  <a:lnTo>
                    <a:pt x="4160526" y="9135"/>
                  </a:lnTo>
                  <a:lnTo>
                    <a:pt x="4112921" y="2319"/>
                  </a:lnTo>
                  <a:lnTo>
                    <a:pt x="4064000" y="0"/>
                  </a:lnTo>
                  <a:lnTo>
                    <a:pt x="4015078" y="2319"/>
                  </a:lnTo>
                  <a:lnTo>
                    <a:pt x="3967473" y="9135"/>
                  </a:lnTo>
                  <a:lnTo>
                    <a:pt x="3921395" y="20236"/>
                  </a:lnTo>
                  <a:lnTo>
                    <a:pt x="3877058" y="35409"/>
                  </a:lnTo>
                  <a:lnTo>
                    <a:pt x="3834675" y="54443"/>
                  </a:lnTo>
                  <a:lnTo>
                    <a:pt x="3794459" y="77125"/>
                  </a:lnTo>
                  <a:lnTo>
                    <a:pt x="3756622" y="103243"/>
                  </a:lnTo>
                  <a:lnTo>
                    <a:pt x="3721379" y="132585"/>
                  </a:lnTo>
                  <a:lnTo>
                    <a:pt x="3688941" y="164939"/>
                  </a:lnTo>
                  <a:lnTo>
                    <a:pt x="3659522" y="200092"/>
                  </a:lnTo>
                  <a:lnTo>
                    <a:pt x="3633335" y="237833"/>
                  </a:lnTo>
                  <a:lnTo>
                    <a:pt x="3610592" y="277949"/>
                  </a:lnTo>
                  <a:lnTo>
                    <a:pt x="3591506" y="320228"/>
                  </a:lnTo>
                  <a:lnTo>
                    <a:pt x="3576292" y="364457"/>
                  </a:lnTo>
                  <a:lnTo>
                    <a:pt x="3565160" y="410426"/>
                  </a:lnTo>
                  <a:lnTo>
                    <a:pt x="3558325" y="457920"/>
                  </a:lnTo>
                  <a:lnTo>
                    <a:pt x="3556000" y="506730"/>
                  </a:lnTo>
                  <a:lnTo>
                    <a:pt x="3553674" y="555539"/>
                  </a:lnTo>
                  <a:lnTo>
                    <a:pt x="3546839" y="603033"/>
                  </a:lnTo>
                  <a:lnTo>
                    <a:pt x="3535707" y="649002"/>
                  </a:lnTo>
                  <a:lnTo>
                    <a:pt x="3520493" y="693231"/>
                  </a:lnTo>
                  <a:lnTo>
                    <a:pt x="3501407" y="735510"/>
                  </a:lnTo>
                  <a:lnTo>
                    <a:pt x="3478664" y="775626"/>
                  </a:lnTo>
                  <a:lnTo>
                    <a:pt x="3452477" y="813367"/>
                  </a:lnTo>
                  <a:lnTo>
                    <a:pt x="3423058" y="848520"/>
                  </a:lnTo>
                  <a:lnTo>
                    <a:pt x="3390620" y="880874"/>
                  </a:lnTo>
                  <a:lnTo>
                    <a:pt x="3355377" y="910216"/>
                  </a:lnTo>
                  <a:lnTo>
                    <a:pt x="3317540" y="936334"/>
                  </a:lnTo>
                  <a:lnTo>
                    <a:pt x="3277324" y="959016"/>
                  </a:lnTo>
                  <a:lnTo>
                    <a:pt x="3234941" y="978050"/>
                  </a:lnTo>
                  <a:lnTo>
                    <a:pt x="3190604" y="993223"/>
                  </a:lnTo>
                  <a:lnTo>
                    <a:pt x="3144526" y="1004324"/>
                  </a:lnTo>
                  <a:lnTo>
                    <a:pt x="3096921" y="1011140"/>
                  </a:lnTo>
                  <a:lnTo>
                    <a:pt x="3048000" y="1013460"/>
                  </a:lnTo>
                  <a:lnTo>
                    <a:pt x="2999078" y="1011140"/>
                  </a:lnTo>
                  <a:lnTo>
                    <a:pt x="2951473" y="1004324"/>
                  </a:lnTo>
                  <a:lnTo>
                    <a:pt x="2905395" y="993223"/>
                  </a:lnTo>
                  <a:lnTo>
                    <a:pt x="2861058" y="978050"/>
                  </a:lnTo>
                  <a:lnTo>
                    <a:pt x="2818675" y="959016"/>
                  </a:lnTo>
                  <a:lnTo>
                    <a:pt x="2778459" y="936334"/>
                  </a:lnTo>
                  <a:lnTo>
                    <a:pt x="2740622" y="910216"/>
                  </a:lnTo>
                  <a:lnTo>
                    <a:pt x="2705379" y="880874"/>
                  </a:lnTo>
                  <a:lnTo>
                    <a:pt x="2672941" y="848520"/>
                  </a:lnTo>
                  <a:lnTo>
                    <a:pt x="2643522" y="813367"/>
                  </a:lnTo>
                  <a:lnTo>
                    <a:pt x="2617335" y="775626"/>
                  </a:lnTo>
                  <a:lnTo>
                    <a:pt x="2594592" y="735510"/>
                  </a:lnTo>
                  <a:lnTo>
                    <a:pt x="2575506" y="693231"/>
                  </a:lnTo>
                  <a:lnTo>
                    <a:pt x="2560292" y="649002"/>
                  </a:lnTo>
                  <a:lnTo>
                    <a:pt x="2549160" y="603033"/>
                  </a:lnTo>
                  <a:lnTo>
                    <a:pt x="2542325" y="555539"/>
                  </a:lnTo>
                  <a:lnTo>
                    <a:pt x="2540000" y="506730"/>
                  </a:lnTo>
                  <a:lnTo>
                    <a:pt x="2537674" y="457920"/>
                  </a:lnTo>
                  <a:lnTo>
                    <a:pt x="2530839" y="410426"/>
                  </a:lnTo>
                  <a:lnTo>
                    <a:pt x="2519707" y="364457"/>
                  </a:lnTo>
                  <a:lnTo>
                    <a:pt x="2504493" y="320228"/>
                  </a:lnTo>
                  <a:lnTo>
                    <a:pt x="2485407" y="277949"/>
                  </a:lnTo>
                  <a:lnTo>
                    <a:pt x="2462664" y="237833"/>
                  </a:lnTo>
                  <a:lnTo>
                    <a:pt x="2436477" y="200092"/>
                  </a:lnTo>
                  <a:lnTo>
                    <a:pt x="2407058" y="164939"/>
                  </a:lnTo>
                  <a:lnTo>
                    <a:pt x="2374620" y="132585"/>
                  </a:lnTo>
                  <a:lnTo>
                    <a:pt x="2339377" y="103243"/>
                  </a:lnTo>
                  <a:lnTo>
                    <a:pt x="2301540" y="77125"/>
                  </a:lnTo>
                  <a:lnTo>
                    <a:pt x="2261324" y="54443"/>
                  </a:lnTo>
                  <a:lnTo>
                    <a:pt x="2218941" y="35409"/>
                  </a:lnTo>
                  <a:lnTo>
                    <a:pt x="2174604" y="20236"/>
                  </a:lnTo>
                  <a:lnTo>
                    <a:pt x="2128526" y="9135"/>
                  </a:lnTo>
                  <a:lnTo>
                    <a:pt x="2080921" y="2319"/>
                  </a:lnTo>
                  <a:lnTo>
                    <a:pt x="2032000" y="0"/>
                  </a:lnTo>
                  <a:lnTo>
                    <a:pt x="1983078" y="2319"/>
                  </a:lnTo>
                  <a:lnTo>
                    <a:pt x="1935473" y="9135"/>
                  </a:lnTo>
                  <a:lnTo>
                    <a:pt x="1889395" y="20236"/>
                  </a:lnTo>
                  <a:lnTo>
                    <a:pt x="1845058" y="35409"/>
                  </a:lnTo>
                  <a:lnTo>
                    <a:pt x="1802675" y="54443"/>
                  </a:lnTo>
                  <a:lnTo>
                    <a:pt x="1762459" y="77125"/>
                  </a:lnTo>
                  <a:lnTo>
                    <a:pt x="1724622" y="103243"/>
                  </a:lnTo>
                  <a:lnTo>
                    <a:pt x="1689379" y="132585"/>
                  </a:lnTo>
                  <a:lnTo>
                    <a:pt x="1656941" y="164939"/>
                  </a:lnTo>
                  <a:lnTo>
                    <a:pt x="1627522" y="200092"/>
                  </a:lnTo>
                  <a:lnTo>
                    <a:pt x="1601335" y="237833"/>
                  </a:lnTo>
                  <a:lnTo>
                    <a:pt x="1578592" y="277949"/>
                  </a:lnTo>
                  <a:lnTo>
                    <a:pt x="1559506" y="320228"/>
                  </a:lnTo>
                  <a:lnTo>
                    <a:pt x="1544292" y="364457"/>
                  </a:lnTo>
                  <a:lnTo>
                    <a:pt x="1533160" y="410426"/>
                  </a:lnTo>
                  <a:lnTo>
                    <a:pt x="1526325" y="457920"/>
                  </a:lnTo>
                  <a:lnTo>
                    <a:pt x="1524000" y="506730"/>
                  </a:lnTo>
                  <a:lnTo>
                    <a:pt x="1521674" y="555539"/>
                  </a:lnTo>
                  <a:lnTo>
                    <a:pt x="1514839" y="603033"/>
                  </a:lnTo>
                  <a:lnTo>
                    <a:pt x="1503707" y="649002"/>
                  </a:lnTo>
                  <a:lnTo>
                    <a:pt x="1488493" y="693231"/>
                  </a:lnTo>
                  <a:lnTo>
                    <a:pt x="1469407" y="735510"/>
                  </a:lnTo>
                  <a:lnTo>
                    <a:pt x="1446664" y="775626"/>
                  </a:lnTo>
                  <a:lnTo>
                    <a:pt x="1420477" y="813367"/>
                  </a:lnTo>
                  <a:lnTo>
                    <a:pt x="1391058" y="848520"/>
                  </a:lnTo>
                  <a:lnTo>
                    <a:pt x="1358620" y="880874"/>
                  </a:lnTo>
                  <a:lnTo>
                    <a:pt x="1323377" y="910216"/>
                  </a:lnTo>
                  <a:lnTo>
                    <a:pt x="1285540" y="936334"/>
                  </a:lnTo>
                  <a:lnTo>
                    <a:pt x="1245324" y="959016"/>
                  </a:lnTo>
                  <a:lnTo>
                    <a:pt x="1202941" y="978050"/>
                  </a:lnTo>
                  <a:lnTo>
                    <a:pt x="1158604" y="993223"/>
                  </a:lnTo>
                  <a:lnTo>
                    <a:pt x="1112526" y="1004324"/>
                  </a:lnTo>
                  <a:lnTo>
                    <a:pt x="1064921" y="1011140"/>
                  </a:lnTo>
                  <a:lnTo>
                    <a:pt x="1016000" y="1013460"/>
                  </a:lnTo>
                  <a:lnTo>
                    <a:pt x="0" y="1013460"/>
                  </a:lnTo>
                </a:path>
              </a:pathLst>
            </a:custGeom>
            <a:ln w="1905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55692" y="1772729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80" h="404494">
                  <a:moveTo>
                    <a:pt x="167354" y="0"/>
                  </a:moveTo>
                  <a:lnTo>
                    <a:pt x="124900" y="5439"/>
                  </a:lnTo>
                  <a:lnTo>
                    <a:pt x="84712" y="21759"/>
                  </a:lnTo>
                  <a:lnTo>
                    <a:pt x="49053" y="48958"/>
                  </a:lnTo>
                  <a:lnTo>
                    <a:pt x="21801" y="84670"/>
                  </a:lnTo>
                  <a:lnTo>
                    <a:pt x="5450" y="124895"/>
                  </a:lnTo>
                  <a:lnTo>
                    <a:pt x="0" y="167370"/>
                  </a:lnTo>
                  <a:lnTo>
                    <a:pt x="5450" y="209834"/>
                  </a:lnTo>
                  <a:lnTo>
                    <a:pt x="21801" y="250027"/>
                  </a:lnTo>
                  <a:lnTo>
                    <a:pt x="49053" y="285686"/>
                  </a:lnTo>
                  <a:lnTo>
                    <a:pt x="167290" y="404050"/>
                  </a:lnTo>
                  <a:lnTo>
                    <a:pt x="285654" y="285686"/>
                  </a:lnTo>
                  <a:lnTo>
                    <a:pt x="312906" y="250027"/>
                  </a:lnTo>
                  <a:lnTo>
                    <a:pt x="329258" y="209834"/>
                  </a:lnTo>
                  <a:lnTo>
                    <a:pt x="334708" y="167370"/>
                  </a:lnTo>
                  <a:lnTo>
                    <a:pt x="329258" y="124895"/>
                  </a:lnTo>
                  <a:lnTo>
                    <a:pt x="312906" y="84670"/>
                  </a:lnTo>
                  <a:lnTo>
                    <a:pt x="285654" y="48958"/>
                  </a:lnTo>
                  <a:lnTo>
                    <a:pt x="249995" y="21759"/>
                  </a:lnTo>
                  <a:lnTo>
                    <a:pt x="209807" y="5439"/>
                  </a:lnTo>
                  <a:lnTo>
                    <a:pt x="167354" y="0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55800" y="1866900"/>
              <a:ext cx="134619" cy="1346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986914" y="1845564"/>
            <a:ext cx="698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90">
                <a:solidFill>
                  <a:srgbClr val="757A88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83755" y="1772729"/>
            <a:ext cx="1373505" cy="2207895"/>
            <a:chOff x="3883755" y="1772729"/>
            <a:chExt cx="1373505" cy="2207895"/>
          </a:xfrm>
        </p:grpSpPr>
        <p:sp>
          <p:nvSpPr>
            <p:cNvPr id="13" name="object 13"/>
            <p:cNvSpPr/>
            <p:nvPr/>
          </p:nvSpPr>
          <p:spPr>
            <a:xfrm>
              <a:off x="3883755" y="1772729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79" h="404494">
                  <a:moveTo>
                    <a:pt x="167354" y="0"/>
                  </a:moveTo>
                  <a:lnTo>
                    <a:pt x="124900" y="5439"/>
                  </a:lnTo>
                  <a:lnTo>
                    <a:pt x="84712" y="21759"/>
                  </a:lnTo>
                  <a:lnTo>
                    <a:pt x="49053" y="48958"/>
                  </a:lnTo>
                  <a:lnTo>
                    <a:pt x="21801" y="84670"/>
                  </a:lnTo>
                  <a:lnTo>
                    <a:pt x="5450" y="124895"/>
                  </a:lnTo>
                  <a:lnTo>
                    <a:pt x="0" y="167370"/>
                  </a:lnTo>
                  <a:lnTo>
                    <a:pt x="5450" y="209834"/>
                  </a:lnTo>
                  <a:lnTo>
                    <a:pt x="21801" y="250027"/>
                  </a:lnTo>
                  <a:lnTo>
                    <a:pt x="49053" y="285686"/>
                  </a:lnTo>
                  <a:lnTo>
                    <a:pt x="167417" y="404050"/>
                  </a:lnTo>
                  <a:lnTo>
                    <a:pt x="285654" y="285686"/>
                  </a:lnTo>
                  <a:lnTo>
                    <a:pt x="312906" y="250027"/>
                  </a:lnTo>
                  <a:lnTo>
                    <a:pt x="329258" y="209834"/>
                  </a:lnTo>
                  <a:lnTo>
                    <a:pt x="334708" y="167370"/>
                  </a:lnTo>
                  <a:lnTo>
                    <a:pt x="329258" y="124895"/>
                  </a:lnTo>
                  <a:lnTo>
                    <a:pt x="312906" y="84670"/>
                  </a:lnTo>
                  <a:lnTo>
                    <a:pt x="285654" y="48958"/>
                  </a:lnTo>
                  <a:lnTo>
                    <a:pt x="249995" y="21759"/>
                  </a:lnTo>
                  <a:lnTo>
                    <a:pt x="209807" y="5439"/>
                  </a:lnTo>
                  <a:lnTo>
                    <a:pt x="167354" y="0"/>
                  </a:lnTo>
                  <a:close/>
                </a:path>
              </a:pathLst>
            </a:custGeom>
            <a:solidFill>
              <a:srgbClr val="8B5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85259" y="1866900"/>
              <a:ext cx="132079" cy="134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22075" y="3576320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79" h="404495">
                  <a:moveTo>
                    <a:pt x="167322" y="0"/>
                  </a:moveTo>
                  <a:lnTo>
                    <a:pt x="48958" y="118363"/>
                  </a:lnTo>
                  <a:lnTo>
                    <a:pt x="21759" y="154023"/>
                  </a:lnTo>
                  <a:lnTo>
                    <a:pt x="5439" y="194213"/>
                  </a:lnTo>
                  <a:lnTo>
                    <a:pt x="0" y="236672"/>
                  </a:lnTo>
                  <a:lnTo>
                    <a:pt x="5439" y="279136"/>
                  </a:lnTo>
                  <a:lnTo>
                    <a:pt x="21759" y="319342"/>
                  </a:lnTo>
                  <a:lnTo>
                    <a:pt x="48958" y="355028"/>
                  </a:lnTo>
                  <a:lnTo>
                    <a:pt x="84670" y="382264"/>
                  </a:lnTo>
                  <a:lnTo>
                    <a:pt x="124895" y="398606"/>
                  </a:lnTo>
                  <a:lnTo>
                    <a:pt x="167370" y="404053"/>
                  </a:lnTo>
                  <a:lnTo>
                    <a:pt x="209834" y="398606"/>
                  </a:lnTo>
                  <a:lnTo>
                    <a:pt x="250027" y="382264"/>
                  </a:lnTo>
                  <a:lnTo>
                    <a:pt x="285686" y="355028"/>
                  </a:lnTo>
                  <a:lnTo>
                    <a:pt x="312938" y="319342"/>
                  </a:lnTo>
                  <a:lnTo>
                    <a:pt x="329289" y="279136"/>
                  </a:lnTo>
                  <a:lnTo>
                    <a:pt x="334740" y="236672"/>
                  </a:lnTo>
                  <a:lnTo>
                    <a:pt x="329289" y="194213"/>
                  </a:lnTo>
                  <a:lnTo>
                    <a:pt x="312938" y="154023"/>
                  </a:lnTo>
                  <a:lnTo>
                    <a:pt x="285686" y="118363"/>
                  </a:lnTo>
                  <a:lnTo>
                    <a:pt x="167322" y="0"/>
                  </a:lnTo>
                  <a:close/>
                </a:path>
              </a:pathLst>
            </a:custGeom>
            <a:solidFill>
              <a:srgbClr val="FF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021579" y="3751580"/>
              <a:ext cx="134620" cy="1346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041646" y="3732529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5">
                <a:solidFill>
                  <a:srgbClr val="757A88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94012" y="3576320"/>
            <a:ext cx="335280" cy="404495"/>
            <a:chOff x="2894012" y="3576320"/>
            <a:chExt cx="335280" cy="404495"/>
          </a:xfrm>
        </p:grpSpPr>
        <p:sp>
          <p:nvSpPr>
            <p:cNvPr id="19" name="object 19"/>
            <p:cNvSpPr/>
            <p:nvPr/>
          </p:nvSpPr>
          <p:spPr>
            <a:xfrm>
              <a:off x="2894012" y="3576320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80" h="404495">
                  <a:moveTo>
                    <a:pt x="167322" y="0"/>
                  </a:moveTo>
                  <a:lnTo>
                    <a:pt x="48958" y="118363"/>
                  </a:lnTo>
                  <a:lnTo>
                    <a:pt x="21759" y="154023"/>
                  </a:lnTo>
                  <a:lnTo>
                    <a:pt x="5439" y="194213"/>
                  </a:lnTo>
                  <a:lnTo>
                    <a:pt x="0" y="236672"/>
                  </a:lnTo>
                  <a:lnTo>
                    <a:pt x="5439" y="279136"/>
                  </a:lnTo>
                  <a:lnTo>
                    <a:pt x="21759" y="319342"/>
                  </a:lnTo>
                  <a:lnTo>
                    <a:pt x="48958" y="355028"/>
                  </a:lnTo>
                  <a:lnTo>
                    <a:pt x="84661" y="382264"/>
                  </a:lnTo>
                  <a:lnTo>
                    <a:pt x="124866" y="398606"/>
                  </a:lnTo>
                  <a:lnTo>
                    <a:pt x="167322" y="404053"/>
                  </a:lnTo>
                  <a:lnTo>
                    <a:pt x="209778" y="398606"/>
                  </a:lnTo>
                  <a:lnTo>
                    <a:pt x="249983" y="382264"/>
                  </a:lnTo>
                  <a:lnTo>
                    <a:pt x="285686" y="355028"/>
                  </a:lnTo>
                  <a:lnTo>
                    <a:pt x="312938" y="319342"/>
                  </a:lnTo>
                  <a:lnTo>
                    <a:pt x="329289" y="279136"/>
                  </a:lnTo>
                  <a:lnTo>
                    <a:pt x="334740" y="236672"/>
                  </a:lnTo>
                  <a:lnTo>
                    <a:pt x="329289" y="194213"/>
                  </a:lnTo>
                  <a:lnTo>
                    <a:pt x="312938" y="154023"/>
                  </a:lnTo>
                  <a:lnTo>
                    <a:pt x="285686" y="118363"/>
                  </a:lnTo>
                  <a:lnTo>
                    <a:pt x="167322" y="0"/>
                  </a:lnTo>
                  <a:close/>
                </a:path>
              </a:pathLst>
            </a:custGeom>
            <a:solidFill>
              <a:srgbClr val="007A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994660" y="3751580"/>
              <a:ext cx="134619" cy="1346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015360" y="3732529"/>
            <a:ext cx="939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0">
                <a:solidFill>
                  <a:srgbClr val="757A88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12700"/>
            <a:ext cx="1658620" cy="5130800"/>
          </a:xfrm>
          <a:custGeom>
            <a:avLst/>
            <a:gdLst/>
            <a:ahLst/>
            <a:cxnLst/>
            <a:rect l="l" t="t" r="r" b="b"/>
            <a:pathLst>
              <a:path w="1658620" h="5130800">
                <a:moveTo>
                  <a:pt x="1658620" y="0"/>
                </a:moveTo>
                <a:lnTo>
                  <a:pt x="0" y="0"/>
                </a:lnTo>
                <a:lnTo>
                  <a:pt x="0" y="5130798"/>
                </a:lnTo>
                <a:lnTo>
                  <a:pt x="1658620" y="5130798"/>
                </a:lnTo>
                <a:lnTo>
                  <a:pt x="1658620" y="0"/>
                </a:lnTo>
                <a:close/>
              </a:path>
            </a:pathLst>
          </a:custGeom>
          <a:solidFill>
            <a:srgbClr val="7CD2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02284" y="681354"/>
            <a:ext cx="82423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 spc="20">
                <a:latin typeface="Arial"/>
                <a:cs typeface="Arial"/>
              </a:rPr>
              <a:t>T</a:t>
            </a:r>
            <a:r>
              <a:rPr dirty="0" sz="1600" spc="-15">
                <a:latin typeface="Arial"/>
                <a:cs typeface="Arial"/>
              </a:rPr>
              <a:t>ahapa</a:t>
            </a:r>
            <a:r>
              <a:rPr dirty="0" sz="1600" spc="-5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Projek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42110" y="818896"/>
            <a:ext cx="7620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5" b="1">
                <a:solidFill>
                  <a:srgbClr val="757A88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757A88"/>
                </a:solidFill>
                <a:latin typeface="Arial"/>
                <a:cs typeface="Arial"/>
              </a:rPr>
              <a:t>a</a:t>
            </a:r>
            <a:r>
              <a:rPr dirty="0" sz="1400" spc="5" b="1">
                <a:solidFill>
                  <a:srgbClr val="757A88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757A88"/>
                </a:solidFill>
                <a:latin typeface="Arial"/>
                <a:cs typeface="Arial"/>
              </a:rPr>
              <a:t>a</a:t>
            </a:r>
            <a:r>
              <a:rPr dirty="0" sz="1400" spc="5" b="1">
                <a:solidFill>
                  <a:srgbClr val="757A88"/>
                </a:solidFill>
                <a:latin typeface="Arial"/>
                <a:cs typeface="Arial"/>
              </a:rPr>
              <a:t>p</a:t>
            </a:r>
            <a:r>
              <a:rPr dirty="0" sz="1400" b="1">
                <a:solidFill>
                  <a:srgbClr val="757A88"/>
                </a:solidFill>
                <a:latin typeface="Arial"/>
                <a:cs typeface="Arial"/>
              </a:rPr>
              <a:t>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10030" y="1032128"/>
            <a:ext cx="10248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757A88"/>
                </a:solidFill>
                <a:latin typeface="Arial"/>
                <a:cs typeface="Arial"/>
              </a:rPr>
              <a:t>Pengenalan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46530" y="1245298"/>
            <a:ext cx="11531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757A88"/>
                </a:solidFill>
                <a:latin typeface="Arial"/>
                <a:cs typeface="Arial"/>
              </a:rPr>
              <a:t>“Perundungan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10030" y="1459229"/>
            <a:ext cx="10242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A88"/>
                </a:solidFill>
                <a:latin typeface="Arial"/>
                <a:cs typeface="Arial"/>
              </a:rPr>
              <a:t>Dunia</a:t>
            </a:r>
            <a:r>
              <a:rPr dirty="0" sz="1400" spc="-90">
                <a:solidFill>
                  <a:srgbClr val="757A8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57A88"/>
                </a:solidFill>
                <a:latin typeface="Arial"/>
                <a:cs typeface="Arial"/>
              </a:rPr>
              <a:t>Maya”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01314" y="604837"/>
            <a:ext cx="1240155" cy="1418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757A88"/>
                </a:solidFill>
                <a:latin typeface="Arial"/>
                <a:cs typeface="Arial"/>
              </a:rPr>
              <a:t>Tahapan </a:t>
            </a:r>
            <a:r>
              <a:rPr dirty="0" sz="1400" spc="-10" b="1">
                <a:solidFill>
                  <a:srgbClr val="757A88"/>
                </a:solidFill>
                <a:latin typeface="Arial"/>
                <a:cs typeface="Arial"/>
              </a:rPr>
              <a:t>Aksi  </a:t>
            </a:r>
            <a:r>
              <a:rPr dirty="0" sz="1400" spc="-5">
                <a:solidFill>
                  <a:srgbClr val="757A88"/>
                </a:solidFill>
                <a:latin typeface="Arial"/>
                <a:cs typeface="Arial"/>
              </a:rPr>
              <a:t>“Poster,</a:t>
            </a:r>
            <a:r>
              <a:rPr dirty="0" sz="1400" spc="-75">
                <a:solidFill>
                  <a:srgbClr val="757A8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57A88"/>
                </a:solidFill>
                <a:latin typeface="Arial"/>
                <a:cs typeface="Arial"/>
              </a:rPr>
              <a:t>Praktik  </a:t>
            </a:r>
            <a:r>
              <a:rPr dirty="0" sz="1400">
                <a:solidFill>
                  <a:srgbClr val="757A88"/>
                </a:solidFill>
                <a:latin typeface="Arial"/>
                <a:cs typeface="Arial"/>
              </a:rPr>
              <a:t>pencegahan,  pementasan  </a:t>
            </a:r>
            <a:r>
              <a:rPr dirty="0" sz="1400" spc="-5">
                <a:solidFill>
                  <a:srgbClr val="757A88"/>
                </a:solidFill>
                <a:latin typeface="Arial"/>
                <a:cs typeface="Arial"/>
              </a:rPr>
              <a:t>drama”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algn="ctr" marL="59055">
              <a:lnSpc>
                <a:spcPct val="100000"/>
              </a:lnSpc>
            </a:pPr>
            <a:r>
              <a:rPr dirty="0" sz="1000" spc="-125">
                <a:solidFill>
                  <a:srgbClr val="757A88"/>
                </a:solidFill>
                <a:latin typeface="Verdana"/>
                <a:cs typeface="Verdana"/>
              </a:rPr>
              <a:t>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3139" y="4047807"/>
            <a:ext cx="143827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757A88"/>
                </a:solidFill>
                <a:latin typeface="Arial"/>
                <a:cs typeface="Arial"/>
              </a:rPr>
              <a:t>Tahapan  </a:t>
            </a:r>
            <a:r>
              <a:rPr dirty="0" sz="1400" spc="5" b="1">
                <a:solidFill>
                  <a:srgbClr val="757A88"/>
                </a:solidFill>
                <a:latin typeface="Arial"/>
                <a:cs typeface="Arial"/>
              </a:rPr>
              <a:t>K</a:t>
            </a:r>
            <a:r>
              <a:rPr dirty="0" sz="1400" b="1">
                <a:solidFill>
                  <a:srgbClr val="757A88"/>
                </a:solidFill>
                <a:latin typeface="Arial"/>
                <a:cs typeface="Arial"/>
              </a:rPr>
              <a:t>on</a:t>
            </a:r>
            <a:r>
              <a:rPr dirty="0" sz="1400" spc="-10" b="1">
                <a:solidFill>
                  <a:srgbClr val="757A88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757A88"/>
                </a:solidFill>
                <a:latin typeface="Arial"/>
                <a:cs typeface="Arial"/>
              </a:rPr>
              <a:t>eks</a:t>
            </a:r>
            <a:r>
              <a:rPr dirty="0" sz="1400" spc="-10" b="1">
                <a:solidFill>
                  <a:srgbClr val="757A88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757A88"/>
                </a:solidFill>
                <a:latin typeface="Arial"/>
                <a:cs typeface="Arial"/>
              </a:rPr>
              <a:t>ua</a:t>
            </a:r>
            <a:r>
              <a:rPr dirty="0" sz="1400" spc="-10" b="1">
                <a:solidFill>
                  <a:srgbClr val="757A88"/>
                </a:solidFill>
                <a:latin typeface="Arial"/>
                <a:cs typeface="Arial"/>
              </a:rPr>
              <a:t>l</a:t>
            </a:r>
            <a:r>
              <a:rPr dirty="0" sz="1400" spc="-10" b="1">
                <a:solidFill>
                  <a:srgbClr val="757A88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757A88"/>
                </a:solidFill>
                <a:latin typeface="Arial"/>
                <a:cs typeface="Arial"/>
              </a:rPr>
              <a:t>sasi  </a:t>
            </a:r>
            <a:r>
              <a:rPr dirty="0" sz="1400">
                <a:solidFill>
                  <a:srgbClr val="757A88"/>
                </a:solidFill>
                <a:latin typeface="Arial"/>
                <a:cs typeface="Arial"/>
              </a:rPr>
              <a:t>“Analisis </a:t>
            </a:r>
            <a:r>
              <a:rPr dirty="0" sz="1400" spc="-5">
                <a:solidFill>
                  <a:srgbClr val="757A88"/>
                </a:solidFill>
                <a:latin typeface="Arial"/>
                <a:cs typeface="Arial"/>
              </a:rPr>
              <a:t>dan  Presentasi”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3229" y="4047807"/>
            <a:ext cx="161607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757A88"/>
                </a:solidFill>
                <a:latin typeface="Arial"/>
                <a:cs typeface="Arial"/>
              </a:rPr>
              <a:t>Tahapan</a:t>
            </a:r>
            <a:r>
              <a:rPr dirty="0" sz="1400" spc="-55" b="1">
                <a:solidFill>
                  <a:srgbClr val="757A88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757A88"/>
                </a:solidFill>
                <a:latin typeface="Arial"/>
                <a:cs typeface="Arial"/>
              </a:rPr>
              <a:t>Refleksi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757A88"/>
                </a:solidFill>
                <a:latin typeface="Arial"/>
                <a:cs typeface="Arial"/>
              </a:rPr>
              <a:t>“Apa </a:t>
            </a:r>
            <a:r>
              <a:rPr dirty="0" sz="1400" spc="-15">
                <a:solidFill>
                  <a:srgbClr val="757A88"/>
                </a:solidFill>
                <a:latin typeface="Arial"/>
                <a:cs typeface="Arial"/>
              </a:rPr>
              <a:t>yang</a:t>
            </a:r>
            <a:r>
              <a:rPr dirty="0" sz="1400" spc="-20">
                <a:solidFill>
                  <a:srgbClr val="757A8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57A88"/>
                </a:solidFill>
                <a:latin typeface="Arial"/>
                <a:cs typeface="Arial"/>
              </a:rPr>
              <a:t>kudapat?</a:t>
            </a:r>
            <a:endParaRPr sz="1400">
              <a:latin typeface="Arial"/>
              <a:cs typeface="Arial"/>
            </a:endParaRPr>
          </a:p>
          <a:p>
            <a:pPr algn="ctr" marL="167005" marR="158115" indent="-2540">
              <a:lnSpc>
                <a:spcPct val="100000"/>
              </a:lnSpc>
            </a:pPr>
            <a:r>
              <a:rPr dirty="0" sz="1400">
                <a:solidFill>
                  <a:srgbClr val="757A88"/>
                </a:solidFill>
                <a:latin typeface="Arial"/>
                <a:cs typeface="Arial"/>
              </a:rPr>
              <a:t>Bagaimana </a:t>
            </a:r>
            <a:r>
              <a:rPr dirty="0" sz="1400" spc="-5">
                <a:solidFill>
                  <a:srgbClr val="757A88"/>
                </a:solidFill>
                <a:latin typeface="Arial"/>
                <a:cs typeface="Arial"/>
              </a:rPr>
              <a:t>aku  </a:t>
            </a:r>
            <a:r>
              <a:rPr dirty="0" sz="1400">
                <a:solidFill>
                  <a:srgbClr val="757A88"/>
                </a:solidFill>
                <a:latin typeface="Arial"/>
                <a:cs typeface="Arial"/>
              </a:rPr>
              <a:t>menolong</a:t>
            </a:r>
            <a:r>
              <a:rPr dirty="0" sz="1400" spc="-110">
                <a:solidFill>
                  <a:srgbClr val="757A8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57A88"/>
                </a:solidFill>
                <a:latin typeface="Arial"/>
                <a:cs typeface="Arial"/>
              </a:rPr>
              <a:t>orang  lain?”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29679" y="370840"/>
            <a:ext cx="2735580" cy="4221480"/>
            <a:chOff x="6329679" y="370840"/>
            <a:chExt cx="2735580" cy="4221480"/>
          </a:xfrm>
        </p:grpSpPr>
        <p:sp>
          <p:nvSpPr>
            <p:cNvPr id="32" name="object 32"/>
            <p:cNvSpPr/>
            <p:nvPr/>
          </p:nvSpPr>
          <p:spPr>
            <a:xfrm>
              <a:off x="6329679" y="370840"/>
              <a:ext cx="2735580" cy="4221480"/>
            </a:xfrm>
            <a:custGeom>
              <a:avLst/>
              <a:gdLst/>
              <a:ahLst/>
              <a:cxnLst/>
              <a:rect l="l" t="t" r="r" b="b"/>
              <a:pathLst>
                <a:path w="2735579" h="4221480">
                  <a:moveTo>
                    <a:pt x="2574036" y="0"/>
                  </a:moveTo>
                  <a:lnTo>
                    <a:pt x="161544" y="0"/>
                  </a:lnTo>
                  <a:lnTo>
                    <a:pt x="129794" y="3048"/>
                  </a:lnTo>
                  <a:lnTo>
                    <a:pt x="84582" y="19685"/>
                  </a:lnTo>
                  <a:lnTo>
                    <a:pt x="58928" y="37719"/>
                  </a:lnTo>
                  <a:lnTo>
                    <a:pt x="46736" y="46736"/>
                  </a:lnTo>
                  <a:lnTo>
                    <a:pt x="37719" y="58927"/>
                  </a:lnTo>
                  <a:lnTo>
                    <a:pt x="27178" y="70993"/>
                  </a:lnTo>
                  <a:lnTo>
                    <a:pt x="19558" y="84582"/>
                  </a:lnTo>
                  <a:lnTo>
                    <a:pt x="12065" y="99695"/>
                  </a:lnTo>
                  <a:lnTo>
                    <a:pt x="7493" y="114808"/>
                  </a:lnTo>
                  <a:lnTo>
                    <a:pt x="3048" y="129794"/>
                  </a:lnTo>
                  <a:lnTo>
                    <a:pt x="1524" y="146431"/>
                  </a:lnTo>
                  <a:lnTo>
                    <a:pt x="0" y="161544"/>
                  </a:lnTo>
                  <a:lnTo>
                    <a:pt x="0" y="4059936"/>
                  </a:lnTo>
                  <a:lnTo>
                    <a:pt x="1524" y="4075023"/>
                  </a:lnTo>
                  <a:lnTo>
                    <a:pt x="3048" y="4091647"/>
                  </a:lnTo>
                  <a:lnTo>
                    <a:pt x="19558" y="4136923"/>
                  </a:lnTo>
                  <a:lnTo>
                    <a:pt x="37719" y="4162590"/>
                  </a:lnTo>
                  <a:lnTo>
                    <a:pt x="46736" y="4174680"/>
                  </a:lnTo>
                  <a:lnTo>
                    <a:pt x="58928" y="4183722"/>
                  </a:lnTo>
                  <a:lnTo>
                    <a:pt x="70993" y="4194302"/>
                  </a:lnTo>
                  <a:lnTo>
                    <a:pt x="84582" y="4201858"/>
                  </a:lnTo>
                  <a:lnTo>
                    <a:pt x="99695" y="4209389"/>
                  </a:lnTo>
                  <a:lnTo>
                    <a:pt x="129794" y="4218457"/>
                  </a:lnTo>
                  <a:lnTo>
                    <a:pt x="161544" y="4221480"/>
                  </a:lnTo>
                  <a:lnTo>
                    <a:pt x="2574036" y="4221480"/>
                  </a:lnTo>
                  <a:lnTo>
                    <a:pt x="2635885" y="4209389"/>
                  </a:lnTo>
                  <a:lnTo>
                    <a:pt x="2676652" y="4183722"/>
                  </a:lnTo>
                  <a:lnTo>
                    <a:pt x="2688844" y="4174680"/>
                  </a:lnTo>
                  <a:lnTo>
                    <a:pt x="2697861" y="4162590"/>
                  </a:lnTo>
                  <a:lnTo>
                    <a:pt x="2708402" y="4150525"/>
                  </a:lnTo>
                  <a:lnTo>
                    <a:pt x="2716022" y="4136923"/>
                  </a:lnTo>
                  <a:lnTo>
                    <a:pt x="2723515" y="4121835"/>
                  </a:lnTo>
                  <a:lnTo>
                    <a:pt x="2728087" y="4106735"/>
                  </a:lnTo>
                  <a:lnTo>
                    <a:pt x="2732531" y="4091647"/>
                  </a:lnTo>
                  <a:lnTo>
                    <a:pt x="2734055" y="4075023"/>
                  </a:lnTo>
                  <a:lnTo>
                    <a:pt x="2735579" y="4059936"/>
                  </a:lnTo>
                  <a:lnTo>
                    <a:pt x="2735579" y="3834968"/>
                  </a:lnTo>
                  <a:lnTo>
                    <a:pt x="72517" y="3834968"/>
                  </a:lnTo>
                  <a:lnTo>
                    <a:pt x="72517" y="380492"/>
                  </a:lnTo>
                  <a:lnTo>
                    <a:pt x="2735579" y="380492"/>
                  </a:lnTo>
                  <a:lnTo>
                    <a:pt x="2735579" y="161544"/>
                  </a:lnTo>
                  <a:lnTo>
                    <a:pt x="2734055" y="146431"/>
                  </a:lnTo>
                  <a:lnTo>
                    <a:pt x="2732531" y="129794"/>
                  </a:lnTo>
                  <a:lnTo>
                    <a:pt x="2716022" y="84582"/>
                  </a:lnTo>
                  <a:lnTo>
                    <a:pt x="2697861" y="58927"/>
                  </a:lnTo>
                  <a:lnTo>
                    <a:pt x="2688844" y="46736"/>
                  </a:lnTo>
                  <a:lnTo>
                    <a:pt x="2676652" y="37719"/>
                  </a:lnTo>
                  <a:lnTo>
                    <a:pt x="2664587" y="27177"/>
                  </a:lnTo>
                  <a:lnTo>
                    <a:pt x="2650998" y="19685"/>
                  </a:lnTo>
                  <a:lnTo>
                    <a:pt x="2635885" y="12064"/>
                  </a:lnTo>
                  <a:lnTo>
                    <a:pt x="2620899" y="7493"/>
                  </a:lnTo>
                  <a:lnTo>
                    <a:pt x="2605786" y="3048"/>
                  </a:lnTo>
                  <a:lnTo>
                    <a:pt x="2574036" y="0"/>
                  </a:lnTo>
                  <a:close/>
                </a:path>
                <a:path w="2735579" h="4221480">
                  <a:moveTo>
                    <a:pt x="2735579" y="380492"/>
                  </a:moveTo>
                  <a:lnTo>
                    <a:pt x="2663063" y="380492"/>
                  </a:lnTo>
                  <a:lnTo>
                    <a:pt x="2663063" y="3834968"/>
                  </a:lnTo>
                  <a:lnTo>
                    <a:pt x="2735579" y="3834968"/>
                  </a:lnTo>
                  <a:lnTo>
                    <a:pt x="2735579" y="380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584439" y="4328160"/>
              <a:ext cx="226059" cy="1447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569199" y="538480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22351" y="0"/>
                  </a:moveTo>
                  <a:lnTo>
                    <a:pt x="16382" y="1524"/>
                  </a:lnTo>
                  <a:lnTo>
                    <a:pt x="13461" y="1524"/>
                  </a:lnTo>
                  <a:lnTo>
                    <a:pt x="8890" y="4445"/>
                  </a:lnTo>
                  <a:lnTo>
                    <a:pt x="5969" y="5969"/>
                  </a:lnTo>
                  <a:lnTo>
                    <a:pt x="4445" y="10414"/>
                  </a:lnTo>
                  <a:lnTo>
                    <a:pt x="1524" y="13462"/>
                  </a:lnTo>
                  <a:lnTo>
                    <a:pt x="0" y="16383"/>
                  </a:lnTo>
                  <a:lnTo>
                    <a:pt x="0" y="26797"/>
                  </a:lnTo>
                  <a:lnTo>
                    <a:pt x="1524" y="29718"/>
                  </a:lnTo>
                  <a:lnTo>
                    <a:pt x="4445" y="32766"/>
                  </a:lnTo>
                  <a:lnTo>
                    <a:pt x="5969" y="37211"/>
                  </a:lnTo>
                  <a:lnTo>
                    <a:pt x="8890" y="40259"/>
                  </a:lnTo>
                  <a:lnTo>
                    <a:pt x="13461" y="41656"/>
                  </a:lnTo>
                  <a:lnTo>
                    <a:pt x="16382" y="43180"/>
                  </a:lnTo>
                  <a:lnTo>
                    <a:pt x="25273" y="43180"/>
                  </a:lnTo>
                  <a:lnTo>
                    <a:pt x="29718" y="41656"/>
                  </a:lnTo>
                  <a:lnTo>
                    <a:pt x="32766" y="40259"/>
                  </a:lnTo>
                  <a:lnTo>
                    <a:pt x="35686" y="37211"/>
                  </a:lnTo>
                  <a:lnTo>
                    <a:pt x="38734" y="32766"/>
                  </a:lnTo>
                  <a:lnTo>
                    <a:pt x="41655" y="29718"/>
                  </a:lnTo>
                  <a:lnTo>
                    <a:pt x="41655" y="26797"/>
                  </a:lnTo>
                  <a:lnTo>
                    <a:pt x="43179" y="22352"/>
                  </a:lnTo>
                  <a:lnTo>
                    <a:pt x="41655" y="16383"/>
                  </a:lnTo>
                  <a:lnTo>
                    <a:pt x="41655" y="13462"/>
                  </a:lnTo>
                  <a:lnTo>
                    <a:pt x="38734" y="10414"/>
                  </a:lnTo>
                  <a:lnTo>
                    <a:pt x="35686" y="5969"/>
                  </a:lnTo>
                  <a:lnTo>
                    <a:pt x="32766" y="4445"/>
                  </a:lnTo>
                  <a:lnTo>
                    <a:pt x="29718" y="1524"/>
                  </a:lnTo>
                  <a:lnTo>
                    <a:pt x="25273" y="1524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658099" y="520700"/>
              <a:ext cx="78740" cy="787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329679" y="370840"/>
              <a:ext cx="2735580" cy="4221480"/>
            </a:xfrm>
            <a:custGeom>
              <a:avLst/>
              <a:gdLst/>
              <a:ahLst/>
              <a:cxnLst/>
              <a:rect l="l" t="t" r="r" b="b"/>
              <a:pathLst>
                <a:path w="2735579" h="4221480">
                  <a:moveTo>
                    <a:pt x="2574036" y="0"/>
                  </a:moveTo>
                  <a:lnTo>
                    <a:pt x="161544" y="0"/>
                  </a:lnTo>
                  <a:lnTo>
                    <a:pt x="129794" y="3048"/>
                  </a:lnTo>
                  <a:lnTo>
                    <a:pt x="84582" y="19685"/>
                  </a:lnTo>
                  <a:lnTo>
                    <a:pt x="58928" y="37719"/>
                  </a:lnTo>
                  <a:lnTo>
                    <a:pt x="46736" y="46736"/>
                  </a:lnTo>
                  <a:lnTo>
                    <a:pt x="37719" y="58927"/>
                  </a:lnTo>
                  <a:lnTo>
                    <a:pt x="27178" y="70993"/>
                  </a:lnTo>
                  <a:lnTo>
                    <a:pt x="19558" y="84582"/>
                  </a:lnTo>
                  <a:lnTo>
                    <a:pt x="12065" y="99695"/>
                  </a:lnTo>
                  <a:lnTo>
                    <a:pt x="7493" y="114808"/>
                  </a:lnTo>
                  <a:lnTo>
                    <a:pt x="3048" y="129794"/>
                  </a:lnTo>
                  <a:lnTo>
                    <a:pt x="1524" y="146431"/>
                  </a:lnTo>
                  <a:lnTo>
                    <a:pt x="0" y="161544"/>
                  </a:lnTo>
                  <a:lnTo>
                    <a:pt x="0" y="4059936"/>
                  </a:lnTo>
                  <a:lnTo>
                    <a:pt x="1524" y="4075023"/>
                  </a:lnTo>
                  <a:lnTo>
                    <a:pt x="3048" y="4091647"/>
                  </a:lnTo>
                  <a:lnTo>
                    <a:pt x="19558" y="4136923"/>
                  </a:lnTo>
                  <a:lnTo>
                    <a:pt x="37719" y="4162590"/>
                  </a:lnTo>
                  <a:lnTo>
                    <a:pt x="46736" y="4174680"/>
                  </a:lnTo>
                  <a:lnTo>
                    <a:pt x="58928" y="4183722"/>
                  </a:lnTo>
                  <a:lnTo>
                    <a:pt x="70993" y="4194302"/>
                  </a:lnTo>
                  <a:lnTo>
                    <a:pt x="84582" y="4201858"/>
                  </a:lnTo>
                  <a:lnTo>
                    <a:pt x="99695" y="4209389"/>
                  </a:lnTo>
                  <a:lnTo>
                    <a:pt x="129794" y="4218457"/>
                  </a:lnTo>
                  <a:lnTo>
                    <a:pt x="161544" y="4221480"/>
                  </a:lnTo>
                  <a:lnTo>
                    <a:pt x="2574036" y="4221480"/>
                  </a:lnTo>
                  <a:lnTo>
                    <a:pt x="2635885" y="4209389"/>
                  </a:lnTo>
                  <a:lnTo>
                    <a:pt x="2676652" y="4183722"/>
                  </a:lnTo>
                  <a:lnTo>
                    <a:pt x="2688844" y="4174680"/>
                  </a:lnTo>
                  <a:lnTo>
                    <a:pt x="2697861" y="4162590"/>
                  </a:lnTo>
                  <a:lnTo>
                    <a:pt x="2708402" y="4150525"/>
                  </a:lnTo>
                  <a:lnTo>
                    <a:pt x="2716022" y="4136923"/>
                  </a:lnTo>
                  <a:lnTo>
                    <a:pt x="2723515" y="4121835"/>
                  </a:lnTo>
                  <a:lnTo>
                    <a:pt x="2728087" y="4106735"/>
                  </a:lnTo>
                  <a:lnTo>
                    <a:pt x="2732531" y="4091647"/>
                  </a:lnTo>
                  <a:lnTo>
                    <a:pt x="2734055" y="4075023"/>
                  </a:lnTo>
                  <a:lnTo>
                    <a:pt x="2735579" y="4059936"/>
                  </a:lnTo>
                  <a:lnTo>
                    <a:pt x="2735579" y="3834968"/>
                  </a:lnTo>
                  <a:lnTo>
                    <a:pt x="72517" y="3834968"/>
                  </a:lnTo>
                  <a:lnTo>
                    <a:pt x="72517" y="380492"/>
                  </a:lnTo>
                  <a:lnTo>
                    <a:pt x="2735579" y="380492"/>
                  </a:lnTo>
                  <a:lnTo>
                    <a:pt x="2735579" y="161544"/>
                  </a:lnTo>
                  <a:lnTo>
                    <a:pt x="2734055" y="146431"/>
                  </a:lnTo>
                  <a:lnTo>
                    <a:pt x="2732531" y="129794"/>
                  </a:lnTo>
                  <a:lnTo>
                    <a:pt x="2716022" y="84582"/>
                  </a:lnTo>
                  <a:lnTo>
                    <a:pt x="2697861" y="58927"/>
                  </a:lnTo>
                  <a:lnTo>
                    <a:pt x="2688844" y="46736"/>
                  </a:lnTo>
                  <a:lnTo>
                    <a:pt x="2676652" y="37719"/>
                  </a:lnTo>
                  <a:lnTo>
                    <a:pt x="2664587" y="27177"/>
                  </a:lnTo>
                  <a:lnTo>
                    <a:pt x="2650998" y="19685"/>
                  </a:lnTo>
                  <a:lnTo>
                    <a:pt x="2635885" y="12064"/>
                  </a:lnTo>
                  <a:lnTo>
                    <a:pt x="2620899" y="7493"/>
                  </a:lnTo>
                  <a:lnTo>
                    <a:pt x="2605786" y="3048"/>
                  </a:lnTo>
                  <a:lnTo>
                    <a:pt x="2574036" y="0"/>
                  </a:lnTo>
                  <a:close/>
                </a:path>
                <a:path w="2735579" h="4221480">
                  <a:moveTo>
                    <a:pt x="2735579" y="380492"/>
                  </a:moveTo>
                  <a:lnTo>
                    <a:pt x="2663063" y="380492"/>
                  </a:lnTo>
                  <a:lnTo>
                    <a:pt x="2663063" y="3834968"/>
                  </a:lnTo>
                  <a:lnTo>
                    <a:pt x="2735579" y="3834968"/>
                  </a:lnTo>
                  <a:lnTo>
                    <a:pt x="2735579" y="380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584439" y="4328160"/>
              <a:ext cx="226059" cy="1447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569199" y="538480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22351" y="0"/>
                  </a:moveTo>
                  <a:lnTo>
                    <a:pt x="16382" y="1524"/>
                  </a:lnTo>
                  <a:lnTo>
                    <a:pt x="13461" y="1524"/>
                  </a:lnTo>
                  <a:lnTo>
                    <a:pt x="8890" y="4445"/>
                  </a:lnTo>
                  <a:lnTo>
                    <a:pt x="5969" y="5969"/>
                  </a:lnTo>
                  <a:lnTo>
                    <a:pt x="4445" y="10414"/>
                  </a:lnTo>
                  <a:lnTo>
                    <a:pt x="1524" y="13462"/>
                  </a:lnTo>
                  <a:lnTo>
                    <a:pt x="0" y="16383"/>
                  </a:lnTo>
                  <a:lnTo>
                    <a:pt x="0" y="26797"/>
                  </a:lnTo>
                  <a:lnTo>
                    <a:pt x="1524" y="29718"/>
                  </a:lnTo>
                  <a:lnTo>
                    <a:pt x="4445" y="32766"/>
                  </a:lnTo>
                  <a:lnTo>
                    <a:pt x="5969" y="37211"/>
                  </a:lnTo>
                  <a:lnTo>
                    <a:pt x="8890" y="40259"/>
                  </a:lnTo>
                  <a:lnTo>
                    <a:pt x="13461" y="41656"/>
                  </a:lnTo>
                  <a:lnTo>
                    <a:pt x="16382" y="43180"/>
                  </a:lnTo>
                  <a:lnTo>
                    <a:pt x="25273" y="43180"/>
                  </a:lnTo>
                  <a:lnTo>
                    <a:pt x="29718" y="41656"/>
                  </a:lnTo>
                  <a:lnTo>
                    <a:pt x="32766" y="40259"/>
                  </a:lnTo>
                  <a:lnTo>
                    <a:pt x="35686" y="37211"/>
                  </a:lnTo>
                  <a:lnTo>
                    <a:pt x="38734" y="32766"/>
                  </a:lnTo>
                  <a:lnTo>
                    <a:pt x="41655" y="29718"/>
                  </a:lnTo>
                  <a:lnTo>
                    <a:pt x="41655" y="26797"/>
                  </a:lnTo>
                  <a:lnTo>
                    <a:pt x="43179" y="22352"/>
                  </a:lnTo>
                  <a:lnTo>
                    <a:pt x="41655" y="16383"/>
                  </a:lnTo>
                  <a:lnTo>
                    <a:pt x="41655" y="13462"/>
                  </a:lnTo>
                  <a:lnTo>
                    <a:pt x="38734" y="10414"/>
                  </a:lnTo>
                  <a:lnTo>
                    <a:pt x="35686" y="5969"/>
                  </a:lnTo>
                  <a:lnTo>
                    <a:pt x="32766" y="4445"/>
                  </a:lnTo>
                  <a:lnTo>
                    <a:pt x="29718" y="1524"/>
                  </a:lnTo>
                  <a:lnTo>
                    <a:pt x="25273" y="1524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658099" y="520700"/>
              <a:ext cx="78740" cy="787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6400800" y="736600"/>
            <a:ext cx="2588260" cy="3462020"/>
          </a:xfrm>
          <a:prstGeom prst="rect">
            <a:avLst/>
          </a:prstGeom>
          <a:solidFill>
            <a:srgbClr val="E9EAF1">
              <a:alpha val="94900"/>
            </a:srgbClr>
          </a:solidFill>
        </p:spPr>
        <p:txBody>
          <a:bodyPr wrap="square" lIns="0" tIns="4064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320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Rancangan</a:t>
            </a:r>
            <a:r>
              <a:rPr dirty="0" u="heavy" sz="18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Asesmen</a:t>
            </a:r>
            <a:endParaRPr sz="1800">
              <a:latin typeface="Arial"/>
              <a:cs typeface="Arial"/>
            </a:endParaRPr>
          </a:p>
          <a:p>
            <a:pPr marL="93980">
              <a:lnSpc>
                <a:spcPts val="1630"/>
              </a:lnSpc>
              <a:spcBef>
                <a:spcPts val="1680"/>
              </a:spcBef>
            </a:pPr>
            <a:r>
              <a:rPr dirty="0" sz="1400" spc="-5" b="1">
                <a:latin typeface="Arial"/>
                <a:cs typeface="Arial"/>
              </a:rPr>
              <a:t>Formatif</a:t>
            </a:r>
            <a:endParaRPr sz="1400">
              <a:latin typeface="Arial"/>
              <a:cs typeface="Arial"/>
            </a:endParaRPr>
          </a:p>
          <a:p>
            <a:pPr marL="93980">
              <a:lnSpc>
                <a:spcPts val="1570"/>
              </a:lnSpc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105">
                <a:latin typeface="DejaVu Sans"/>
                <a:cs typeface="DejaVu Sans"/>
              </a:rPr>
              <a:t> </a:t>
            </a:r>
            <a:r>
              <a:rPr dirty="0" sz="1300" spc="-5">
                <a:latin typeface="Arial"/>
                <a:cs typeface="Arial"/>
              </a:rPr>
              <a:t>Tugas mandiri</a:t>
            </a:r>
            <a:endParaRPr sz="1300">
              <a:latin typeface="Arial"/>
              <a:cs typeface="Arial"/>
            </a:endParaRPr>
          </a:p>
          <a:p>
            <a:pPr marL="93980">
              <a:lnSpc>
                <a:spcPts val="1560"/>
              </a:lnSpc>
            </a:pPr>
            <a:r>
              <a:rPr dirty="0" sz="1400" spc="750">
                <a:latin typeface="DejaVu Sans"/>
                <a:cs typeface="DejaVu Sans"/>
              </a:rPr>
              <a:t>✔</a:t>
            </a:r>
            <a:r>
              <a:rPr dirty="0" sz="1400" spc="-125">
                <a:latin typeface="DejaVu Sans"/>
                <a:cs typeface="DejaVu Sans"/>
              </a:rPr>
              <a:t> </a:t>
            </a:r>
            <a:r>
              <a:rPr dirty="0" sz="1300">
                <a:latin typeface="Arial"/>
                <a:cs typeface="Arial"/>
              </a:rPr>
              <a:t>Diskusi </a:t>
            </a:r>
            <a:r>
              <a:rPr dirty="0" sz="1300" spc="-5">
                <a:latin typeface="Arial"/>
                <a:cs typeface="Arial"/>
              </a:rPr>
              <a:t>kelompok</a:t>
            </a:r>
            <a:endParaRPr sz="1300">
              <a:latin typeface="Arial"/>
              <a:cs typeface="Arial"/>
            </a:endParaRPr>
          </a:p>
          <a:p>
            <a:pPr marL="93980">
              <a:lnSpc>
                <a:spcPts val="1620"/>
              </a:lnSpc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95">
                <a:latin typeface="DejaVu Sans"/>
                <a:cs typeface="DejaVu Sans"/>
              </a:rPr>
              <a:t> </a:t>
            </a:r>
            <a:r>
              <a:rPr dirty="0" sz="1300" spc="-5">
                <a:latin typeface="Arial"/>
                <a:cs typeface="Arial"/>
              </a:rPr>
              <a:t>Persiapan </a:t>
            </a:r>
            <a:r>
              <a:rPr dirty="0" sz="1300">
                <a:latin typeface="Arial"/>
                <a:cs typeface="Arial"/>
              </a:rPr>
              <a:t>drama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L="93980">
              <a:lnSpc>
                <a:spcPts val="1630"/>
              </a:lnSpc>
            </a:pPr>
            <a:r>
              <a:rPr dirty="0" sz="1400" b="1">
                <a:latin typeface="Arial"/>
                <a:cs typeface="Arial"/>
              </a:rPr>
              <a:t>Sumatif</a:t>
            </a:r>
            <a:endParaRPr sz="1400">
              <a:latin typeface="Arial"/>
              <a:cs typeface="Arial"/>
            </a:endParaRPr>
          </a:p>
          <a:p>
            <a:pPr marL="93980">
              <a:lnSpc>
                <a:spcPts val="1630"/>
              </a:lnSpc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85">
                <a:latin typeface="DejaVu Sans"/>
                <a:cs typeface="DejaVu Sans"/>
              </a:rPr>
              <a:t> </a:t>
            </a:r>
            <a:r>
              <a:rPr dirty="0" sz="1300" spc="-5">
                <a:latin typeface="Arial"/>
                <a:cs typeface="Arial"/>
              </a:rPr>
              <a:t>Proses pementasan </a:t>
            </a:r>
            <a:r>
              <a:rPr dirty="0" sz="1300">
                <a:latin typeface="Arial"/>
                <a:cs typeface="Arial"/>
              </a:rPr>
              <a:t>drama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L="93980">
              <a:lnSpc>
                <a:spcPts val="1630"/>
              </a:lnSpc>
            </a:pPr>
            <a:r>
              <a:rPr dirty="0" sz="1400" spc="-5" b="1">
                <a:latin typeface="Arial"/>
                <a:cs typeface="Arial"/>
              </a:rPr>
              <a:t>Instrumen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asesmen</a:t>
            </a:r>
            <a:endParaRPr sz="1400">
              <a:latin typeface="Arial"/>
              <a:cs typeface="Arial"/>
            </a:endParaRPr>
          </a:p>
          <a:p>
            <a:pPr marL="93980">
              <a:lnSpc>
                <a:spcPts val="1570"/>
              </a:lnSpc>
            </a:pPr>
            <a:r>
              <a:rPr dirty="0" sz="1400" spc="750">
                <a:latin typeface="DejaVu Sans"/>
                <a:cs typeface="DejaVu Sans"/>
              </a:rPr>
              <a:t>✔</a:t>
            </a:r>
            <a:r>
              <a:rPr dirty="0" sz="1400" spc="-40">
                <a:latin typeface="DejaVu Sans"/>
                <a:cs typeface="DejaVu Sans"/>
              </a:rPr>
              <a:t> </a:t>
            </a:r>
            <a:r>
              <a:rPr dirty="0" sz="1300" spc="-5">
                <a:latin typeface="Arial"/>
                <a:cs typeface="Arial"/>
              </a:rPr>
              <a:t>Rubrik </a:t>
            </a:r>
            <a:r>
              <a:rPr dirty="0" sz="1300" spc="-10">
                <a:latin typeface="Arial"/>
                <a:cs typeface="Arial"/>
              </a:rPr>
              <a:t>penilaian </a:t>
            </a:r>
            <a:r>
              <a:rPr dirty="0" sz="1300" spc="-5">
                <a:latin typeface="Arial"/>
                <a:cs typeface="Arial"/>
              </a:rPr>
              <a:t>pribadi</a:t>
            </a:r>
            <a:endParaRPr sz="1300">
              <a:latin typeface="Arial"/>
              <a:cs typeface="Arial"/>
            </a:endParaRPr>
          </a:p>
          <a:p>
            <a:pPr marL="93980">
              <a:lnSpc>
                <a:spcPts val="1560"/>
              </a:lnSpc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105">
                <a:latin typeface="DejaVu Sans"/>
                <a:cs typeface="DejaVu Sans"/>
              </a:rPr>
              <a:t> </a:t>
            </a:r>
            <a:r>
              <a:rPr dirty="0" sz="1300" spc="-5">
                <a:latin typeface="Arial"/>
                <a:cs typeface="Arial"/>
              </a:rPr>
              <a:t>Rubrik </a:t>
            </a:r>
            <a:r>
              <a:rPr dirty="0" sz="1300">
                <a:latin typeface="Arial"/>
                <a:cs typeface="Arial"/>
              </a:rPr>
              <a:t>sumatif</a:t>
            </a:r>
            <a:endParaRPr sz="1300">
              <a:latin typeface="Arial"/>
              <a:cs typeface="Arial"/>
            </a:endParaRPr>
          </a:p>
          <a:p>
            <a:pPr marL="93980">
              <a:lnSpc>
                <a:spcPts val="1610"/>
              </a:lnSpc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70">
                <a:latin typeface="DejaVu Sans"/>
                <a:cs typeface="DejaVu Sans"/>
              </a:rPr>
              <a:t> </a:t>
            </a:r>
            <a:r>
              <a:rPr dirty="0" sz="1300" spc="-5">
                <a:latin typeface="Arial"/>
                <a:cs typeface="Arial"/>
              </a:rPr>
              <a:t>Rubrik profil pelajar</a:t>
            </a:r>
            <a:endParaRPr sz="1300">
              <a:latin typeface="Arial"/>
              <a:cs typeface="Arial"/>
            </a:endParaRPr>
          </a:p>
          <a:p>
            <a:pPr marL="381000">
              <a:lnSpc>
                <a:spcPts val="1550"/>
              </a:lnSpc>
            </a:pPr>
            <a:r>
              <a:rPr dirty="0" sz="1300" spc="-5">
                <a:latin typeface="Arial"/>
                <a:cs typeface="Arial"/>
              </a:rPr>
              <a:t>Pancasila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65341"/>
            <a:ext cx="71894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10"/>
              <a:t>Alternatif </a:t>
            </a:r>
            <a:r>
              <a:rPr dirty="0" sz="4000" spc="40"/>
              <a:t>kegiatan: </a:t>
            </a:r>
            <a:r>
              <a:rPr dirty="0" sz="4000" spc="-114" i="1">
                <a:latin typeface="Trebuchet MS"/>
                <a:cs typeface="Trebuchet MS"/>
              </a:rPr>
              <a:t>talent</a:t>
            </a:r>
            <a:r>
              <a:rPr dirty="0" sz="4000" spc="-585" i="1">
                <a:latin typeface="Trebuchet MS"/>
                <a:cs typeface="Trebuchet MS"/>
              </a:rPr>
              <a:t> </a:t>
            </a:r>
            <a:r>
              <a:rPr dirty="0" sz="4000" spc="114" i="1">
                <a:latin typeface="Trebuchet MS"/>
                <a:cs typeface="Trebuchet MS"/>
              </a:rPr>
              <a:t>show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225" y="971803"/>
            <a:ext cx="839406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marR="5080" indent="-287020">
              <a:lnSpc>
                <a:spcPct val="100000"/>
              </a:lnSpc>
              <a:spcBef>
                <a:spcPts val="100"/>
              </a:spcBef>
              <a:buClr>
                <a:srgbClr val="007AB8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Differentiated instruction </a:t>
            </a:r>
            <a:r>
              <a:rPr dirty="0" sz="1400" spc="-10" i="1">
                <a:solidFill>
                  <a:srgbClr val="006FC0"/>
                </a:solidFill>
                <a:latin typeface="Arial"/>
                <a:cs typeface="Arial"/>
              </a:rPr>
              <a:t>menjadi </a:t>
            </a: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alternatif </a:t>
            </a:r>
            <a:r>
              <a:rPr dirty="0" sz="1400" spc="-10" i="1">
                <a:solidFill>
                  <a:srgbClr val="006FC0"/>
                </a:solidFill>
                <a:latin typeface="Arial"/>
                <a:cs typeface="Arial"/>
              </a:rPr>
              <a:t>untuk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memaksimalkan proses belajar siswa berdasarkan  </a:t>
            </a: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kesiapan belajar,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minat, dan profil </a:t>
            </a: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belajar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dengan </a:t>
            </a:r>
            <a:r>
              <a:rPr dirty="0" sz="1400" spc="-10" i="1">
                <a:solidFill>
                  <a:srgbClr val="006FC0"/>
                </a:solidFill>
                <a:latin typeface="Arial"/>
                <a:cs typeface="Arial"/>
              </a:rPr>
              <a:t>membedakan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produk sumatif yang</a:t>
            </a:r>
            <a:r>
              <a:rPr dirty="0" sz="1400" spc="-6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dihasilkan.</a:t>
            </a:r>
            <a:endParaRPr sz="14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buClr>
                <a:srgbClr val="007AB8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400" spc="-10" i="1">
                <a:solidFill>
                  <a:srgbClr val="006FC0"/>
                </a:solidFill>
                <a:latin typeface="Arial"/>
                <a:cs typeface="Arial"/>
              </a:rPr>
              <a:t>Murid</a:t>
            </a:r>
            <a:r>
              <a:rPr dirty="0" sz="1400" spc="2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memilih</a:t>
            </a:r>
            <a:r>
              <a:rPr dirty="0" sz="1400" spc="2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produk</a:t>
            </a:r>
            <a:r>
              <a:rPr dirty="0" sz="1400" spc="2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yang</a:t>
            </a:r>
            <a:r>
              <a:rPr dirty="0" sz="1400" spc="21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dihasilkan</a:t>
            </a:r>
            <a:r>
              <a:rPr dirty="0" sz="1400" spc="2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006FC0"/>
                </a:solidFill>
                <a:latin typeface="Arial"/>
                <a:cs typeface="Arial"/>
              </a:rPr>
              <a:t>sesuai</a:t>
            </a:r>
            <a:r>
              <a:rPr dirty="0" sz="1400" spc="229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dengan</a:t>
            </a:r>
            <a:r>
              <a:rPr dirty="0" sz="1400" spc="2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minat</a:t>
            </a:r>
            <a:r>
              <a:rPr dirty="0" sz="1400" spc="2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mereka</a:t>
            </a:r>
            <a:r>
              <a:rPr dirty="0" sz="1400" spc="2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kemudian</a:t>
            </a:r>
            <a:r>
              <a:rPr dirty="0" sz="1400" spc="2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006FC0"/>
                </a:solidFill>
                <a:latin typeface="Arial"/>
                <a:cs typeface="Arial"/>
              </a:rPr>
              <a:t>sebagai</a:t>
            </a:r>
            <a:r>
              <a:rPr dirty="0" sz="1400" spc="2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perayaan</a:t>
            </a:r>
            <a:r>
              <a:rPr dirty="0" sz="1400" spc="2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006FC0"/>
                </a:solidFill>
                <a:latin typeface="Arial"/>
                <a:cs typeface="Arial"/>
              </a:rPr>
              <a:t>di</a:t>
            </a:r>
            <a:endParaRPr sz="14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</a:pPr>
            <a:r>
              <a:rPr dirty="0" sz="1400" i="1">
                <a:solidFill>
                  <a:srgbClr val="006FC0"/>
                </a:solidFill>
                <a:latin typeface="Arial"/>
                <a:cs typeface="Arial"/>
              </a:rPr>
              <a:t>akhir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pertemuan, guru dapat menyediakan 4 sesi untuk menampilkan talenta</a:t>
            </a:r>
            <a:r>
              <a:rPr dirty="0" sz="1400" spc="-6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006FC0"/>
                </a:solidFill>
                <a:latin typeface="Arial"/>
                <a:cs typeface="Arial"/>
              </a:rPr>
              <a:t>mereka.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2115820"/>
            <a:ext cx="2258060" cy="2032000"/>
          </a:xfrm>
          <a:prstGeom prst="rect">
            <a:avLst/>
          </a:prstGeom>
          <a:solidFill>
            <a:srgbClr val="FDF5CD"/>
          </a:solidFill>
        </p:spPr>
        <p:txBody>
          <a:bodyPr wrap="square" lIns="0" tIns="361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Produk</a:t>
            </a:r>
            <a:r>
              <a:rPr dirty="0" u="sng" sz="1400" spc="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algn="ctr" marL="93980" marR="87630" indent="635">
              <a:lnSpc>
                <a:spcPct val="100000"/>
              </a:lnSpc>
              <a:spcBef>
                <a:spcPts val="5"/>
              </a:spcBef>
            </a:pPr>
            <a:r>
              <a:rPr dirty="0" sz="1400" spc="-15">
                <a:latin typeface="Arial"/>
                <a:cs typeface="Arial"/>
              </a:rPr>
              <a:t>Murid </a:t>
            </a:r>
            <a:r>
              <a:rPr dirty="0" sz="1400" spc="-45">
                <a:latin typeface="Arial"/>
                <a:cs typeface="Arial"/>
              </a:rPr>
              <a:t>membuat </a:t>
            </a:r>
            <a:r>
              <a:rPr dirty="0" sz="1400" spc="-40">
                <a:latin typeface="Arial"/>
                <a:cs typeface="Arial"/>
              </a:rPr>
              <a:t>hasil </a:t>
            </a:r>
            <a:r>
              <a:rPr dirty="0" sz="1400" spc="-55">
                <a:latin typeface="Arial"/>
                <a:cs typeface="Arial"/>
              </a:rPr>
              <a:t>karya  </a:t>
            </a:r>
            <a:r>
              <a:rPr dirty="0" sz="1400" spc="65">
                <a:latin typeface="Arial"/>
                <a:cs typeface="Arial"/>
              </a:rPr>
              <a:t>2 </a:t>
            </a:r>
            <a:r>
              <a:rPr dirty="0" sz="1400" spc="-45">
                <a:latin typeface="Arial"/>
                <a:cs typeface="Arial"/>
              </a:rPr>
              <a:t>atau </a:t>
            </a:r>
            <a:r>
              <a:rPr dirty="0" sz="1400" spc="65">
                <a:latin typeface="Arial"/>
                <a:cs typeface="Arial"/>
              </a:rPr>
              <a:t>3 </a:t>
            </a:r>
            <a:r>
              <a:rPr dirty="0" sz="1400" spc="-40">
                <a:latin typeface="Arial"/>
                <a:cs typeface="Arial"/>
              </a:rPr>
              <a:t>dimensi, </a:t>
            </a:r>
            <a:r>
              <a:rPr dirty="0" sz="1400" spc="-55">
                <a:latin typeface="Arial"/>
                <a:cs typeface="Arial"/>
              </a:rPr>
              <a:t>dalam  </a:t>
            </a:r>
            <a:r>
              <a:rPr dirty="0" sz="1400" spc="-20">
                <a:latin typeface="Arial"/>
                <a:cs typeface="Arial"/>
              </a:rPr>
              <a:t>bentuk </a:t>
            </a:r>
            <a:r>
              <a:rPr dirty="0" sz="1400" spc="-30">
                <a:latin typeface="Arial"/>
                <a:cs typeface="Arial"/>
              </a:rPr>
              <a:t>lukisan </a:t>
            </a:r>
            <a:r>
              <a:rPr dirty="0" sz="1400" spc="-45">
                <a:latin typeface="Arial"/>
                <a:cs typeface="Arial"/>
              </a:rPr>
              <a:t>atau  </a:t>
            </a:r>
            <a:r>
              <a:rPr dirty="0" sz="1400" spc="-35">
                <a:latin typeface="Arial"/>
                <a:cs typeface="Arial"/>
              </a:rPr>
              <a:t>diorama </a:t>
            </a:r>
            <a:r>
              <a:rPr dirty="0" sz="1400" spc="-20">
                <a:latin typeface="Arial"/>
                <a:cs typeface="Arial"/>
              </a:rPr>
              <a:t>dari </a:t>
            </a:r>
            <a:r>
              <a:rPr dirty="0" sz="1400" spc="-40">
                <a:latin typeface="Arial"/>
                <a:cs typeface="Arial"/>
              </a:rPr>
              <a:t>barang </a:t>
            </a:r>
            <a:r>
              <a:rPr dirty="0" sz="1400" spc="-60">
                <a:latin typeface="Arial"/>
                <a:cs typeface="Arial"/>
              </a:rPr>
              <a:t>bekas  </a:t>
            </a:r>
            <a:r>
              <a:rPr dirty="0" sz="1400" spc="-50">
                <a:latin typeface="Arial"/>
                <a:cs typeface="Arial"/>
              </a:rPr>
              <a:t>sebagai </a:t>
            </a:r>
            <a:r>
              <a:rPr dirty="0" sz="1400" spc="-35">
                <a:latin typeface="Arial"/>
                <a:cs typeface="Arial"/>
              </a:rPr>
              <a:t>hasil </a:t>
            </a:r>
            <a:r>
              <a:rPr dirty="0" sz="1400" spc="-30">
                <a:latin typeface="Arial"/>
                <a:cs typeface="Arial"/>
              </a:rPr>
              <a:t>refleksi </a:t>
            </a:r>
            <a:r>
              <a:rPr dirty="0" sz="1400" spc="-15">
                <a:latin typeface="Arial"/>
                <a:cs typeface="Arial"/>
              </a:rPr>
              <a:t>murid  </a:t>
            </a:r>
            <a:r>
              <a:rPr dirty="0" sz="1400" spc="-70">
                <a:latin typeface="Arial"/>
                <a:cs typeface="Arial"/>
              </a:rPr>
              <a:t>akan </a:t>
            </a:r>
            <a:r>
              <a:rPr dirty="0" sz="1400" spc="-35">
                <a:latin typeface="Arial"/>
                <a:cs typeface="Arial"/>
              </a:rPr>
              <a:t>isu perundungan  </a:t>
            </a:r>
            <a:r>
              <a:rPr dirty="0" sz="1400" spc="-30">
                <a:latin typeface="Arial"/>
                <a:cs typeface="Arial"/>
              </a:rPr>
              <a:t>dunia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maya.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7759" y="2115820"/>
            <a:ext cx="2446020" cy="2032000"/>
          </a:xfrm>
          <a:prstGeom prst="rect">
            <a:avLst/>
          </a:prstGeom>
          <a:solidFill>
            <a:srgbClr val="FDF5CD"/>
          </a:solidFill>
        </p:spPr>
        <p:txBody>
          <a:bodyPr wrap="square" lIns="0" tIns="3619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85"/>
              </a:spcBef>
            </a:pP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Produk</a:t>
            </a:r>
            <a:r>
              <a:rPr dirty="0" u="sng" sz="1400" spc="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algn="ctr" marL="130175" marR="119380" indent="-635">
              <a:lnSpc>
                <a:spcPct val="99400"/>
              </a:lnSpc>
            </a:pPr>
            <a:r>
              <a:rPr dirty="0" sz="1400" spc="-10">
                <a:latin typeface="Arial"/>
                <a:cs typeface="Arial"/>
              </a:rPr>
              <a:t>Murid </a:t>
            </a:r>
            <a:r>
              <a:rPr dirty="0" sz="1400" spc="-45">
                <a:latin typeface="Arial"/>
                <a:cs typeface="Arial"/>
              </a:rPr>
              <a:t>membuat </a:t>
            </a:r>
            <a:r>
              <a:rPr dirty="0" sz="1450" spc="-30" i="1">
                <a:latin typeface="Arial"/>
                <a:cs typeface="Arial"/>
              </a:rPr>
              <a:t>vlog </a:t>
            </a:r>
            <a:r>
              <a:rPr dirty="0" sz="1400" spc="-45">
                <a:latin typeface="Arial"/>
                <a:cs typeface="Arial"/>
              </a:rPr>
              <a:t>atau  </a:t>
            </a:r>
            <a:r>
              <a:rPr dirty="0" sz="1450" spc="-55" i="1">
                <a:latin typeface="Arial"/>
                <a:cs typeface="Arial"/>
              </a:rPr>
              <a:t>podcast </a:t>
            </a:r>
            <a:r>
              <a:rPr dirty="0" sz="1400" spc="-45">
                <a:latin typeface="Arial"/>
                <a:cs typeface="Arial"/>
              </a:rPr>
              <a:t>dengan  </a:t>
            </a:r>
            <a:r>
              <a:rPr dirty="0" sz="1400" spc="-55">
                <a:latin typeface="Arial"/>
                <a:cs typeface="Arial"/>
              </a:rPr>
              <a:t>mewawancari </a:t>
            </a:r>
            <a:r>
              <a:rPr dirty="0" sz="1400" spc="-40">
                <a:latin typeface="Arial"/>
                <a:cs typeface="Arial"/>
              </a:rPr>
              <a:t>seorang  </a:t>
            </a:r>
            <a:r>
              <a:rPr dirty="0" sz="1400" spc="-50">
                <a:latin typeface="Arial"/>
                <a:cs typeface="Arial"/>
              </a:rPr>
              <a:t>narasumber </a:t>
            </a:r>
            <a:r>
              <a:rPr dirty="0" sz="1400" spc="-5">
                <a:latin typeface="Arial"/>
                <a:cs typeface="Arial"/>
              </a:rPr>
              <a:t>terkait </a:t>
            </a:r>
            <a:r>
              <a:rPr dirty="0" sz="1400" spc="-45">
                <a:latin typeface="Arial"/>
                <a:cs typeface="Arial"/>
              </a:rPr>
              <a:t>tema dan  memberikan </a:t>
            </a:r>
            <a:r>
              <a:rPr dirty="0" sz="1400" spc="-60">
                <a:latin typeface="Arial"/>
                <a:cs typeface="Arial"/>
              </a:rPr>
              <a:t>pesan  pencegahan </a:t>
            </a:r>
            <a:r>
              <a:rPr dirty="0" sz="1400" spc="-35">
                <a:latin typeface="Arial"/>
                <a:cs typeface="Arial"/>
              </a:rPr>
              <a:t>dunia </a:t>
            </a:r>
            <a:r>
              <a:rPr dirty="0" sz="1400" spc="-85">
                <a:latin typeface="Arial"/>
                <a:cs typeface="Arial"/>
              </a:rPr>
              <a:t>maya  </a:t>
            </a:r>
            <a:r>
              <a:rPr dirty="0" sz="1400" spc="-50">
                <a:latin typeface="Arial"/>
                <a:cs typeface="Arial"/>
              </a:rPr>
              <a:t>kepada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audiensi.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2659" y="2115820"/>
            <a:ext cx="2448560" cy="2245360"/>
          </a:xfrm>
          <a:prstGeom prst="rect">
            <a:avLst/>
          </a:prstGeom>
          <a:solidFill>
            <a:srgbClr val="FDF5CD"/>
          </a:solidFill>
        </p:spPr>
        <p:txBody>
          <a:bodyPr wrap="square" lIns="0" tIns="3619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85"/>
              </a:spcBef>
            </a:pP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Produk</a:t>
            </a:r>
            <a:r>
              <a:rPr dirty="0" u="sng" sz="1400" spc="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algn="ctr" marL="169545" marR="158750">
              <a:lnSpc>
                <a:spcPct val="100000"/>
              </a:lnSpc>
              <a:spcBef>
                <a:spcPts val="5"/>
              </a:spcBef>
            </a:pPr>
            <a:r>
              <a:rPr dirty="0" sz="1400" spc="-15">
                <a:latin typeface="Arial"/>
                <a:cs typeface="Arial"/>
              </a:rPr>
              <a:t>Murid </a:t>
            </a:r>
            <a:r>
              <a:rPr dirty="0" sz="1400" spc="-40">
                <a:latin typeface="Arial"/>
                <a:cs typeface="Arial"/>
              </a:rPr>
              <a:t>menulis </a:t>
            </a:r>
            <a:r>
              <a:rPr dirty="0" sz="1400" spc="10">
                <a:latin typeface="Arial"/>
                <a:cs typeface="Arial"/>
              </a:rPr>
              <a:t>lirik </a:t>
            </a:r>
            <a:r>
              <a:rPr dirty="0" sz="1400" spc="-30">
                <a:latin typeface="Arial"/>
                <a:cs typeface="Arial"/>
              </a:rPr>
              <a:t>lagu </a:t>
            </a:r>
            <a:r>
              <a:rPr dirty="0" sz="1400" spc="-45">
                <a:latin typeface="Arial"/>
                <a:cs typeface="Arial"/>
              </a:rPr>
              <a:t>dan  </a:t>
            </a:r>
            <a:r>
              <a:rPr dirty="0" sz="1400" spc="-40">
                <a:latin typeface="Arial"/>
                <a:cs typeface="Arial"/>
              </a:rPr>
              <a:t>menciptakan </a:t>
            </a:r>
            <a:r>
              <a:rPr dirty="0" sz="1400" spc="-25">
                <a:latin typeface="Arial"/>
                <a:cs typeface="Arial"/>
              </a:rPr>
              <a:t>notasi </a:t>
            </a:r>
            <a:r>
              <a:rPr dirty="0" sz="1400" spc="-35">
                <a:latin typeface="Arial"/>
                <a:cs typeface="Arial"/>
              </a:rPr>
              <a:t>musik  </a:t>
            </a:r>
            <a:r>
              <a:rPr dirty="0" sz="1400" spc="-50">
                <a:latin typeface="Arial"/>
                <a:cs typeface="Arial"/>
              </a:rPr>
              <a:t>yang </a:t>
            </a:r>
            <a:r>
              <a:rPr dirty="0" sz="1400" spc="-35">
                <a:latin typeface="Arial"/>
                <a:cs typeface="Arial"/>
              </a:rPr>
              <a:t>bertema </a:t>
            </a:r>
            <a:r>
              <a:rPr dirty="0" sz="1400" spc="-70">
                <a:latin typeface="Arial"/>
                <a:cs typeface="Arial"/>
              </a:rPr>
              <a:t>‘Cegah  </a:t>
            </a:r>
            <a:r>
              <a:rPr dirty="0" sz="1400" spc="-50">
                <a:latin typeface="Arial"/>
                <a:cs typeface="Arial"/>
              </a:rPr>
              <a:t>Perundungan </a:t>
            </a:r>
            <a:r>
              <a:rPr dirty="0" sz="1400" spc="-45">
                <a:latin typeface="Arial"/>
                <a:cs typeface="Arial"/>
              </a:rPr>
              <a:t>Dunia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Maya’.</a:t>
            </a:r>
            <a:endParaRPr sz="1400">
              <a:latin typeface="Arial"/>
              <a:cs typeface="Arial"/>
            </a:endParaRPr>
          </a:p>
          <a:p>
            <a:pPr algn="ctr" marL="128905" marR="118110" indent="-1905">
              <a:lnSpc>
                <a:spcPct val="100000"/>
              </a:lnSpc>
              <a:spcBef>
                <a:spcPts val="5"/>
              </a:spcBef>
            </a:pPr>
            <a:r>
              <a:rPr dirty="0" sz="1400" spc="-35">
                <a:latin typeface="Arial"/>
                <a:cs typeface="Arial"/>
              </a:rPr>
              <a:t>Musik </a:t>
            </a:r>
            <a:r>
              <a:rPr dirty="0" sz="1400" spc="-30">
                <a:latin typeface="Arial"/>
                <a:cs typeface="Arial"/>
              </a:rPr>
              <a:t>dapat </a:t>
            </a:r>
            <a:r>
              <a:rPr dirty="0" sz="1400" spc="-35">
                <a:latin typeface="Arial"/>
                <a:cs typeface="Arial"/>
              </a:rPr>
              <a:t>disajikan </a:t>
            </a:r>
            <a:r>
              <a:rPr dirty="0" sz="1400" spc="-55">
                <a:latin typeface="Arial"/>
                <a:cs typeface="Arial"/>
              </a:rPr>
              <a:t>dalam  </a:t>
            </a:r>
            <a:r>
              <a:rPr dirty="0" sz="1400" spc="-20">
                <a:latin typeface="Arial"/>
                <a:cs typeface="Arial"/>
              </a:rPr>
              <a:t>bentuk </a:t>
            </a:r>
            <a:r>
              <a:rPr dirty="0" sz="1400" spc="-25">
                <a:latin typeface="Arial"/>
                <a:cs typeface="Arial"/>
              </a:rPr>
              <a:t>video </a:t>
            </a:r>
            <a:r>
              <a:rPr dirty="0" sz="1400" spc="-35">
                <a:latin typeface="Arial"/>
                <a:cs typeface="Arial"/>
              </a:rPr>
              <a:t>(mungkin  </a:t>
            </a:r>
            <a:r>
              <a:rPr dirty="0" sz="1400" spc="-45">
                <a:latin typeface="Arial"/>
                <a:cs typeface="Arial"/>
              </a:rPr>
              <a:t>dengan </a:t>
            </a:r>
            <a:r>
              <a:rPr dirty="0" sz="1400" spc="-25">
                <a:latin typeface="Arial"/>
                <a:cs typeface="Arial"/>
              </a:rPr>
              <a:t>video </a:t>
            </a:r>
            <a:r>
              <a:rPr dirty="0" sz="1400" spc="-15">
                <a:latin typeface="Arial"/>
                <a:cs typeface="Arial"/>
              </a:rPr>
              <a:t>klip) </a:t>
            </a:r>
            <a:r>
              <a:rPr dirty="0" sz="1400" spc="-45">
                <a:latin typeface="Arial"/>
                <a:cs typeface="Arial"/>
              </a:rPr>
              <a:t>kemudian  </a:t>
            </a:r>
            <a:r>
              <a:rPr dirty="0" sz="1400" spc="-30">
                <a:latin typeface="Arial"/>
                <a:cs typeface="Arial"/>
              </a:rPr>
              <a:t>diunggah </a:t>
            </a:r>
            <a:r>
              <a:rPr dirty="0" sz="1400" spc="10">
                <a:latin typeface="Arial"/>
                <a:cs typeface="Arial"/>
              </a:rPr>
              <a:t>di </a:t>
            </a:r>
            <a:r>
              <a:rPr dirty="0" sz="1400" spc="-45">
                <a:latin typeface="Arial"/>
                <a:cs typeface="Arial"/>
              </a:rPr>
              <a:t>media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sosial.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66159" y="1231900"/>
            <a:ext cx="2346960" cy="2679700"/>
          </a:xfrm>
          <a:prstGeom prst="rect">
            <a:avLst/>
          </a:prstGeom>
          <a:solidFill>
            <a:srgbClr val="FDF5CD"/>
          </a:solidFill>
        </p:spPr>
        <p:txBody>
          <a:bodyPr wrap="square" lIns="0" tIns="3683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290"/>
              </a:spcBef>
            </a:pP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Produk</a:t>
            </a:r>
            <a:r>
              <a:rPr dirty="0" u="sng" sz="1400" spc="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algn="ctr" marL="166370" marR="154940">
              <a:lnSpc>
                <a:spcPct val="100000"/>
              </a:lnSpc>
            </a:pPr>
            <a:r>
              <a:rPr dirty="0" sz="1400" spc="-15">
                <a:latin typeface="Arial"/>
                <a:cs typeface="Arial"/>
              </a:rPr>
              <a:t>Murid </a:t>
            </a:r>
            <a:r>
              <a:rPr dirty="0" sz="1400" spc="-45">
                <a:latin typeface="Arial"/>
                <a:cs typeface="Arial"/>
              </a:rPr>
              <a:t>membuat </a:t>
            </a:r>
            <a:r>
              <a:rPr dirty="0" sz="1400" spc="-60">
                <a:latin typeface="Arial"/>
                <a:cs typeface="Arial"/>
              </a:rPr>
              <a:t>sebuah  </a:t>
            </a:r>
            <a:r>
              <a:rPr dirty="0" sz="1400" spc="-25">
                <a:latin typeface="Arial"/>
                <a:cs typeface="Arial"/>
              </a:rPr>
              <a:t>jurnal </a:t>
            </a:r>
            <a:r>
              <a:rPr dirty="0" sz="1400" spc="-10">
                <a:latin typeface="Arial"/>
                <a:cs typeface="Arial"/>
              </a:rPr>
              <a:t>pribadi </a:t>
            </a:r>
            <a:r>
              <a:rPr dirty="0" sz="1400" spc="-45">
                <a:latin typeface="Arial"/>
                <a:cs typeface="Arial"/>
              </a:rPr>
              <a:t>atau  </a:t>
            </a:r>
            <a:r>
              <a:rPr dirty="0" sz="1400" spc="-10">
                <a:latin typeface="Arial"/>
                <a:cs typeface="Arial"/>
              </a:rPr>
              <a:t>autobiografi </a:t>
            </a:r>
            <a:r>
              <a:rPr dirty="0" sz="1400" spc="-50">
                <a:latin typeface="Arial"/>
                <a:cs typeface="Arial"/>
              </a:rPr>
              <a:t>yang  merupakan </a:t>
            </a:r>
            <a:r>
              <a:rPr dirty="0" sz="1400" spc="-25">
                <a:latin typeface="Arial"/>
                <a:cs typeface="Arial"/>
              </a:rPr>
              <a:t>refleksi </a:t>
            </a:r>
            <a:r>
              <a:rPr dirty="0" sz="1400" spc="-20">
                <a:latin typeface="Arial"/>
                <a:cs typeface="Arial"/>
              </a:rPr>
              <a:t>dari  </a:t>
            </a:r>
            <a:r>
              <a:rPr dirty="0" sz="1400" spc="-45">
                <a:latin typeface="Arial"/>
                <a:cs typeface="Arial"/>
              </a:rPr>
              <a:t>tema </a:t>
            </a:r>
            <a:r>
              <a:rPr dirty="0" sz="1400" spc="-70">
                <a:latin typeface="Arial"/>
                <a:cs typeface="Arial"/>
              </a:rPr>
              <a:t>‘Cegah </a:t>
            </a:r>
            <a:r>
              <a:rPr dirty="0" sz="1400" spc="-45">
                <a:latin typeface="Arial"/>
                <a:cs typeface="Arial"/>
              </a:rPr>
              <a:t>Dunia </a:t>
            </a:r>
            <a:r>
              <a:rPr dirty="0" sz="1400" spc="-65">
                <a:latin typeface="Arial"/>
                <a:cs typeface="Arial"/>
              </a:rPr>
              <a:t>Maya’  </a:t>
            </a:r>
            <a:r>
              <a:rPr dirty="0" sz="1400" spc="-50">
                <a:latin typeface="Arial"/>
                <a:cs typeface="Arial"/>
              </a:rPr>
              <a:t>dan melakukan </a:t>
            </a:r>
            <a:r>
              <a:rPr dirty="0" sz="1400" spc="-30">
                <a:latin typeface="Arial"/>
                <a:cs typeface="Arial"/>
              </a:rPr>
              <a:t>meditasi  </a:t>
            </a:r>
            <a:r>
              <a:rPr dirty="0" sz="1400" spc="-45">
                <a:latin typeface="Arial"/>
                <a:cs typeface="Arial"/>
              </a:rPr>
              <a:t>atau </a:t>
            </a:r>
            <a:r>
              <a:rPr dirty="0" sz="1400" spc="-30">
                <a:latin typeface="Arial"/>
                <a:cs typeface="Arial"/>
              </a:rPr>
              <a:t>rekoleksi </a:t>
            </a:r>
            <a:r>
              <a:rPr dirty="0" sz="1400" spc="-75">
                <a:latin typeface="Arial"/>
                <a:cs typeface="Arial"/>
              </a:rPr>
              <a:t>secara </a:t>
            </a:r>
            <a:r>
              <a:rPr dirty="0" sz="1400">
                <a:latin typeface="Arial"/>
                <a:cs typeface="Arial"/>
              </a:rPr>
              <a:t>rutin  </a:t>
            </a:r>
            <a:r>
              <a:rPr dirty="0" sz="1400" spc="-15">
                <a:latin typeface="Arial"/>
                <a:cs typeface="Arial"/>
              </a:rPr>
              <a:t>untuk </a:t>
            </a:r>
            <a:r>
              <a:rPr dirty="0" sz="1400" spc="-40">
                <a:latin typeface="Arial"/>
                <a:cs typeface="Arial"/>
              </a:rPr>
              <a:t>meningkatkan  </a:t>
            </a:r>
            <a:r>
              <a:rPr dirty="0" sz="1400" spc="-50">
                <a:latin typeface="Arial"/>
                <a:cs typeface="Arial"/>
              </a:rPr>
              <a:t>keseimbangan </a:t>
            </a:r>
            <a:r>
              <a:rPr dirty="0" sz="1400" spc="-75">
                <a:latin typeface="Arial"/>
                <a:cs typeface="Arial"/>
              </a:rPr>
              <a:t>secara </a:t>
            </a:r>
            <a:r>
              <a:rPr dirty="0" sz="1400" spc="-20">
                <a:latin typeface="Arial"/>
                <a:cs typeface="Arial"/>
              </a:rPr>
              <a:t>fisik,  </a:t>
            </a:r>
            <a:r>
              <a:rPr dirty="0" sz="1400" spc="-40">
                <a:latin typeface="Arial"/>
                <a:cs typeface="Arial"/>
              </a:rPr>
              <a:t>mental, </a:t>
            </a:r>
            <a:r>
              <a:rPr dirty="0" sz="1400" spc="-50">
                <a:latin typeface="Arial"/>
                <a:cs typeface="Arial"/>
              </a:rPr>
              <a:t>dan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spiritual.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1231900"/>
            <a:ext cx="2258060" cy="2893060"/>
          </a:xfrm>
          <a:prstGeom prst="rect">
            <a:avLst/>
          </a:prstGeom>
          <a:solidFill>
            <a:srgbClr val="FDF5CD"/>
          </a:solidFill>
        </p:spPr>
        <p:txBody>
          <a:bodyPr wrap="square" lIns="0" tIns="361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Produk</a:t>
            </a:r>
            <a:r>
              <a:rPr dirty="0" u="sng" sz="1400" spc="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algn="ctr" marL="101600" marR="96520" indent="635">
              <a:lnSpc>
                <a:spcPct val="100000"/>
              </a:lnSpc>
              <a:spcBef>
                <a:spcPts val="5"/>
              </a:spcBef>
            </a:pPr>
            <a:r>
              <a:rPr dirty="0" sz="1400" spc="-15">
                <a:latin typeface="Arial"/>
                <a:cs typeface="Arial"/>
              </a:rPr>
              <a:t>Murid </a:t>
            </a:r>
            <a:r>
              <a:rPr dirty="0" sz="1400" spc="-45">
                <a:latin typeface="Arial"/>
                <a:cs typeface="Arial"/>
              </a:rPr>
              <a:t>membuat </a:t>
            </a:r>
            <a:r>
              <a:rPr dirty="0" sz="1400" spc="-10">
                <a:latin typeface="Arial"/>
                <a:cs typeface="Arial"/>
              </a:rPr>
              <a:t>infografik  </a:t>
            </a:r>
            <a:r>
              <a:rPr dirty="0" sz="1400" spc="-35">
                <a:latin typeface="Arial"/>
                <a:cs typeface="Arial"/>
              </a:rPr>
              <a:t>bertema </a:t>
            </a:r>
            <a:r>
              <a:rPr dirty="0" sz="1400" spc="-70">
                <a:latin typeface="Arial"/>
                <a:cs typeface="Arial"/>
              </a:rPr>
              <a:t>‘Cegah  </a:t>
            </a:r>
            <a:r>
              <a:rPr dirty="0" sz="1400" spc="-50">
                <a:latin typeface="Arial"/>
                <a:cs typeface="Arial"/>
              </a:rPr>
              <a:t>Perundungan </a:t>
            </a:r>
            <a:r>
              <a:rPr dirty="0" sz="1400" spc="-45">
                <a:latin typeface="Arial"/>
                <a:cs typeface="Arial"/>
              </a:rPr>
              <a:t>Dunia </a:t>
            </a:r>
            <a:r>
              <a:rPr dirty="0" sz="1400" spc="-65">
                <a:latin typeface="Arial"/>
                <a:cs typeface="Arial"/>
              </a:rPr>
              <a:t>Maya’  </a:t>
            </a:r>
            <a:r>
              <a:rPr dirty="0" sz="1400" spc="-50">
                <a:latin typeface="Arial"/>
                <a:cs typeface="Arial"/>
              </a:rPr>
              <a:t>yang </a:t>
            </a:r>
            <a:r>
              <a:rPr dirty="0" sz="1400" spc="-20">
                <a:latin typeface="Arial"/>
                <a:cs typeface="Arial"/>
              </a:rPr>
              <a:t>berisi </a:t>
            </a:r>
            <a:r>
              <a:rPr dirty="0" sz="1400" spc="-30">
                <a:latin typeface="Arial"/>
                <a:cs typeface="Arial"/>
              </a:rPr>
              <a:t>informasi  </a:t>
            </a:r>
            <a:r>
              <a:rPr dirty="0" sz="1400" spc="-25">
                <a:latin typeface="Arial"/>
                <a:cs typeface="Arial"/>
              </a:rPr>
              <a:t>definisi, </a:t>
            </a:r>
            <a:r>
              <a:rPr dirty="0" sz="1400" spc="-40">
                <a:latin typeface="Arial"/>
                <a:cs typeface="Arial"/>
              </a:rPr>
              <a:t>sebab-akibat, </a:t>
            </a:r>
            <a:r>
              <a:rPr dirty="0" sz="1400" spc="-35">
                <a:latin typeface="Arial"/>
                <a:cs typeface="Arial"/>
              </a:rPr>
              <a:t>jenis  </a:t>
            </a:r>
            <a:r>
              <a:rPr dirty="0" sz="1400" spc="-40">
                <a:latin typeface="Arial"/>
                <a:cs typeface="Arial"/>
              </a:rPr>
              <a:t>perundungan, </a:t>
            </a:r>
            <a:r>
              <a:rPr dirty="0" sz="1400" spc="-15">
                <a:latin typeface="Arial"/>
                <a:cs typeface="Arial"/>
              </a:rPr>
              <a:t>alternatif  </a:t>
            </a:r>
            <a:r>
              <a:rPr dirty="0" sz="1400" spc="-35">
                <a:latin typeface="Arial"/>
                <a:cs typeface="Arial"/>
              </a:rPr>
              <a:t>solusi, </a:t>
            </a:r>
            <a:r>
              <a:rPr dirty="0" sz="1400" spc="-15">
                <a:latin typeface="Arial"/>
                <a:cs typeface="Arial"/>
              </a:rPr>
              <a:t>grafik </a:t>
            </a:r>
            <a:r>
              <a:rPr dirty="0" sz="1400" spc="-40">
                <a:latin typeface="Arial"/>
                <a:cs typeface="Arial"/>
              </a:rPr>
              <a:t>visualisasi  </a:t>
            </a:r>
            <a:r>
              <a:rPr dirty="0" sz="1400" spc="-70">
                <a:latin typeface="Arial"/>
                <a:cs typeface="Arial"/>
              </a:rPr>
              <a:t>akan </a:t>
            </a:r>
            <a:r>
              <a:rPr dirty="0" sz="1400" spc="-35">
                <a:latin typeface="Arial"/>
                <a:cs typeface="Arial"/>
              </a:rPr>
              <a:t>data hasil </a:t>
            </a:r>
            <a:r>
              <a:rPr dirty="0" sz="1400" spc="-45">
                <a:latin typeface="Arial"/>
                <a:cs typeface="Arial"/>
              </a:rPr>
              <a:t>pencarian  </a:t>
            </a:r>
            <a:r>
              <a:rPr dirty="0" sz="1400" spc="-20">
                <a:latin typeface="Arial"/>
                <a:cs typeface="Arial"/>
              </a:rPr>
              <a:t>tentang </a:t>
            </a:r>
            <a:r>
              <a:rPr dirty="0" sz="1400" spc="-70">
                <a:latin typeface="Arial"/>
                <a:cs typeface="Arial"/>
              </a:rPr>
              <a:t>kasus  </a:t>
            </a:r>
            <a:r>
              <a:rPr dirty="0" sz="1400" spc="-35">
                <a:latin typeface="Arial"/>
                <a:cs typeface="Arial"/>
              </a:rPr>
              <a:t>perundungan </a:t>
            </a:r>
            <a:r>
              <a:rPr dirty="0" sz="1400" spc="-5">
                <a:latin typeface="Arial"/>
                <a:cs typeface="Arial"/>
              </a:rPr>
              <a:t>terkini </a:t>
            </a:r>
            <a:r>
              <a:rPr dirty="0" sz="1400" spc="-50">
                <a:latin typeface="Arial"/>
                <a:cs typeface="Arial"/>
              </a:rPr>
              <a:t>yang  sedang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terjadi.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0459" y="1231900"/>
            <a:ext cx="2346960" cy="2679700"/>
          </a:xfrm>
          <a:prstGeom prst="rect">
            <a:avLst/>
          </a:prstGeom>
          <a:solidFill>
            <a:srgbClr val="FDF5CD"/>
          </a:solidFill>
        </p:spPr>
        <p:txBody>
          <a:bodyPr wrap="square" lIns="0" tIns="3683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290"/>
              </a:spcBef>
            </a:pP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Produk</a:t>
            </a:r>
            <a:r>
              <a:rPr dirty="0" u="sng" sz="1400" spc="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algn="ctr" marL="105410" marR="97155" indent="-1270">
              <a:lnSpc>
                <a:spcPct val="100000"/>
              </a:lnSpc>
            </a:pPr>
            <a:r>
              <a:rPr dirty="0" sz="1400" spc="-15">
                <a:latin typeface="Arial"/>
                <a:cs typeface="Arial"/>
              </a:rPr>
              <a:t>Murid </a:t>
            </a:r>
            <a:r>
              <a:rPr dirty="0" sz="1400" spc="-40">
                <a:latin typeface="Arial"/>
                <a:cs typeface="Arial"/>
              </a:rPr>
              <a:t>menulis </a:t>
            </a:r>
            <a:r>
              <a:rPr dirty="0" sz="1400" spc="-5">
                <a:latin typeface="Arial"/>
                <a:cs typeface="Arial"/>
              </a:rPr>
              <a:t>antologi  </a:t>
            </a:r>
            <a:r>
              <a:rPr dirty="0" sz="1400" spc="-45">
                <a:latin typeface="Arial"/>
                <a:cs typeface="Arial"/>
              </a:rPr>
              <a:t>(kumpulan </a:t>
            </a:r>
            <a:r>
              <a:rPr dirty="0" sz="1400" spc="-30">
                <a:latin typeface="Arial"/>
                <a:cs typeface="Arial"/>
              </a:rPr>
              <a:t>puisi) </a:t>
            </a:r>
            <a:r>
              <a:rPr dirty="0" sz="1400" spc="-5">
                <a:latin typeface="Arial"/>
                <a:cs typeface="Arial"/>
              </a:rPr>
              <a:t>reflektif  </a:t>
            </a:r>
            <a:r>
              <a:rPr dirty="0" sz="1400" spc="-45">
                <a:latin typeface="Arial"/>
                <a:cs typeface="Arial"/>
              </a:rPr>
              <a:t>atau membuat </a:t>
            </a:r>
            <a:r>
              <a:rPr dirty="0" sz="1400" spc="-25">
                <a:latin typeface="Arial"/>
                <a:cs typeface="Arial"/>
              </a:rPr>
              <a:t>cerita  </a:t>
            </a:r>
            <a:r>
              <a:rPr dirty="0" sz="1400" spc="-40">
                <a:latin typeface="Arial"/>
                <a:cs typeface="Arial"/>
              </a:rPr>
              <a:t>pendek </a:t>
            </a:r>
            <a:r>
              <a:rPr dirty="0" sz="1400" spc="-30">
                <a:latin typeface="Arial"/>
                <a:cs typeface="Arial"/>
              </a:rPr>
              <a:t>sekitar </a:t>
            </a:r>
            <a:r>
              <a:rPr dirty="0" sz="1400" spc="50">
                <a:latin typeface="Arial"/>
                <a:cs typeface="Arial"/>
              </a:rPr>
              <a:t>1500-2000  </a:t>
            </a:r>
            <a:r>
              <a:rPr dirty="0" sz="1400" spc="-40">
                <a:latin typeface="Arial"/>
                <a:cs typeface="Arial"/>
              </a:rPr>
              <a:t>kata </a:t>
            </a:r>
            <a:r>
              <a:rPr dirty="0" sz="1400" spc="-45">
                <a:latin typeface="Arial"/>
                <a:cs typeface="Arial"/>
              </a:rPr>
              <a:t>dengan tema </a:t>
            </a:r>
            <a:r>
              <a:rPr dirty="0" sz="1400" spc="-70">
                <a:latin typeface="Arial"/>
                <a:cs typeface="Arial"/>
              </a:rPr>
              <a:t>‘Cegah  </a:t>
            </a:r>
            <a:r>
              <a:rPr dirty="0" sz="1400" spc="-45">
                <a:latin typeface="Arial"/>
                <a:cs typeface="Arial"/>
              </a:rPr>
              <a:t>Perundungan’ kemudian  </a:t>
            </a:r>
            <a:r>
              <a:rPr dirty="0" sz="1400" spc="-70">
                <a:latin typeface="Arial"/>
                <a:cs typeface="Arial"/>
              </a:rPr>
              <a:t>membacakan </a:t>
            </a:r>
            <a:r>
              <a:rPr dirty="0" sz="1400" spc="-25">
                <a:latin typeface="Arial"/>
                <a:cs typeface="Arial"/>
              </a:rPr>
              <a:t>cerita </a:t>
            </a:r>
            <a:r>
              <a:rPr dirty="0" sz="1400" spc="-20">
                <a:latin typeface="Arial"/>
                <a:cs typeface="Arial"/>
              </a:rPr>
              <a:t>tersebut  </a:t>
            </a:r>
            <a:r>
              <a:rPr dirty="0" sz="1400" spc="-50">
                <a:latin typeface="Arial"/>
                <a:cs typeface="Arial"/>
              </a:rPr>
              <a:t>kepada </a:t>
            </a:r>
            <a:r>
              <a:rPr dirty="0" sz="1400" spc="-60">
                <a:latin typeface="Arial"/>
                <a:cs typeface="Arial"/>
              </a:rPr>
              <a:t>salah </a:t>
            </a:r>
            <a:r>
              <a:rPr dirty="0" sz="1400" spc="-45">
                <a:latin typeface="Arial"/>
                <a:cs typeface="Arial"/>
              </a:rPr>
              <a:t>seorang  teman </a:t>
            </a:r>
            <a:r>
              <a:rPr dirty="0" sz="1400" spc="-50">
                <a:latin typeface="Arial"/>
                <a:cs typeface="Arial"/>
              </a:rPr>
              <a:t>dan </a:t>
            </a:r>
            <a:r>
              <a:rPr dirty="0" sz="1400" spc="-45">
                <a:latin typeface="Arial"/>
                <a:cs typeface="Arial"/>
              </a:rPr>
              <a:t>mendapatkan  </a:t>
            </a:r>
            <a:r>
              <a:rPr dirty="0" sz="1400" spc="-50">
                <a:latin typeface="Arial"/>
                <a:cs typeface="Arial"/>
              </a:rPr>
              <a:t>umpan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balik.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432" y="65341"/>
            <a:ext cx="71894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10"/>
              <a:t>Alternatif </a:t>
            </a:r>
            <a:r>
              <a:rPr dirty="0" sz="4000" spc="40"/>
              <a:t>kegiatan: </a:t>
            </a:r>
            <a:r>
              <a:rPr dirty="0" sz="4000" spc="-114" i="1">
                <a:latin typeface="Trebuchet MS"/>
                <a:cs typeface="Trebuchet MS"/>
              </a:rPr>
              <a:t>talent</a:t>
            </a:r>
            <a:r>
              <a:rPr dirty="0" sz="4000" spc="-585" i="1">
                <a:latin typeface="Trebuchet MS"/>
                <a:cs typeface="Trebuchet MS"/>
              </a:rPr>
              <a:t> </a:t>
            </a:r>
            <a:r>
              <a:rPr dirty="0" sz="4000" spc="114" i="1">
                <a:latin typeface="Trebuchet MS"/>
                <a:cs typeface="Trebuchet MS"/>
              </a:rPr>
              <a:t>show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872" y="4519929"/>
            <a:ext cx="80340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latin typeface="Arial"/>
                <a:cs typeface="Arial"/>
              </a:rPr>
              <a:t>Catatan: </a:t>
            </a:r>
            <a:r>
              <a:rPr dirty="0" sz="1400" spc="-5" i="1">
                <a:latin typeface="Arial"/>
                <a:cs typeface="Arial"/>
              </a:rPr>
              <a:t>guru </a:t>
            </a:r>
            <a:r>
              <a:rPr dirty="0" sz="1400" i="1">
                <a:latin typeface="Arial"/>
                <a:cs typeface="Arial"/>
              </a:rPr>
              <a:t>dapat </a:t>
            </a:r>
            <a:r>
              <a:rPr dirty="0" sz="1400" spc="-5" i="1">
                <a:latin typeface="Arial"/>
                <a:cs typeface="Arial"/>
              </a:rPr>
              <a:t>menambahkan produk </a:t>
            </a:r>
            <a:r>
              <a:rPr dirty="0" sz="1400" i="1">
                <a:latin typeface="Arial"/>
                <a:cs typeface="Arial"/>
              </a:rPr>
              <a:t>lain dan dapat </a:t>
            </a:r>
            <a:r>
              <a:rPr dirty="0" sz="1400" spc="-5" i="1">
                <a:latin typeface="Arial"/>
                <a:cs typeface="Arial"/>
              </a:rPr>
              <a:t>menyesuaikan </a:t>
            </a:r>
            <a:r>
              <a:rPr dirty="0" sz="1400" i="1">
                <a:latin typeface="Arial"/>
                <a:cs typeface="Arial"/>
              </a:rPr>
              <a:t>dengan </a:t>
            </a:r>
            <a:r>
              <a:rPr dirty="0" sz="1400" spc="-5" i="1">
                <a:latin typeface="Arial"/>
                <a:cs typeface="Arial"/>
              </a:rPr>
              <a:t>karakteristik</a:t>
            </a:r>
            <a:r>
              <a:rPr dirty="0" sz="1400" spc="-8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daerah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47561"/>
            <a:ext cx="558673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Pementasan</a:t>
            </a:r>
            <a:r>
              <a:rPr dirty="0" spc="-225"/>
              <a:t> </a:t>
            </a:r>
            <a:r>
              <a:rPr dirty="0" spc="75"/>
              <a:t>Drama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25520" y="1224280"/>
            <a:ext cx="5481320" cy="3754754"/>
            <a:chOff x="3525520" y="1224280"/>
            <a:chExt cx="5481320" cy="3754754"/>
          </a:xfrm>
        </p:grpSpPr>
        <p:sp>
          <p:nvSpPr>
            <p:cNvPr id="5" name="object 5"/>
            <p:cNvSpPr/>
            <p:nvPr/>
          </p:nvSpPr>
          <p:spPr>
            <a:xfrm>
              <a:off x="3538220" y="1236980"/>
              <a:ext cx="5455920" cy="3721100"/>
            </a:xfrm>
            <a:custGeom>
              <a:avLst/>
              <a:gdLst/>
              <a:ahLst/>
              <a:cxnLst/>
              <a:rect l="l" t="t" r="r" b="b"/>
              <a:pathLst>
                <a:path w="5455920" h="3721100">
                  <a:moveTo>
                    <a:pt x="5455920" y="0"/>
                  </a:moveTo>
                  <a:lnTo>
                    <a:pt x="620140" y="0"/>
                  </a:lnTo>
                  <a:lnTo>
                    <a:pt x="571674" y="1865"/>
                  </a:lnTo>
                  <a:lnTo>
                    <a:pt x="524228" y="7370"/>
                  </a:lnTo>
                  <a:lnTo>
                    <a:pt x="477940" y="16377"/>
                  </a:lnTo>
                  <a:lnTo>
                    <a:pt x="432949" y="28747"/>
                  </a:lnTo>
                  <a:lnTo>
                    <a:pt x="389392" y="44343"/>
                  </a:lnTo>
                  <a:lnTo>
                    <a:pt x="347407" y="63027"/>
                  </a:lnTo>
                  <a:lnTo>
                    <a:pt x="307133" y="84661"/>
                  </a:lnTo>
                  <a:lnTo>
                    <a:pt x="268705" y="109108"/>
                  </a:lnTo>
                  <a:lnTo>
                    <a:pt x="232264" y="136230"/>
                  </a:lnTo>
                  <a:lnTo>
                    <a:pt x="197945" y="165888"/>
                  </a:lnTo>
                  <a:lnTo>
                    <a:pt x="165888" y="197945"/>
                  </a:lnTo>
                  <a:lnTo>
                    <a:pt x="136230" y="232264"/>
                  </a:lnTo>
                  <a:lnTo>
                    <a:pt x="109108" y="268705"/>
                  </a:lnTo>
                  <a:lnTo>
                    <a:pt x="84661" y="307133"/>
                  </a:lnTo>
                  <a:lnTo>
                    <a:pt x="63027" y="347407"/>
                  </a:lnTo>
                  <a:lnTo>
                    <a:pt x="44343" y="389392"/>
                  </a:lnTo>
                  <a:lnTo>
                    <a:pt x="28747" y="432949"/>
                  </a:lnTo>
                  <a:lnTo>
                    <a:pt x="16377" y="477940"/>
                  </a:lnTo>
                  <a:lnTo>
                    <a:pt x="7370" y="524228"/>
                  </a:lnTo>
                  <a:lnTo>
                    <a:pt x="1865" y="571674"/>
                  </a:lnTo>
                  <a:lnTo>
                    <a:pt x="0" y="620141"/>
                  </a:lnTo>
                  <a:lnTo>
                    <a:pt x="0" y="3721100"/>
                  </a:lnTo>
                  <a:lnTo>
                    <a:pt x="4835779" y="3721100"/>
                  </a:lnTo>
                  <a:lnTo>
                    <a:pt x="4884245" y="3719234"/>
                  </a:lnTo>
                  <a:lnTo>
                    <a:pt x="4931691" y="3713728"/>
                  </a:lnTo>
                  <a:lnTo>
                    <a:pt x="4977979" y="3704720"/>
                  </a:lnTo>
                  <a:lnTo>
                    <a:pt x="5022970" y="3692347"/>
                  </a:lnTo>
                  <a:lnTo>
                    <a:pt x="5066527" y="3676749"/>
                  </a:lnTo>
                  <a:lnTo>
                    <a:pt x="5108512" y="3658062"/>
                  </a:lnTo>
                  <a:lnTo>
                    <a:pt x="5148786" y="3636424"/>
                  </a:lnTo>
                  <a:lnTo>
                    <a:pt x="5187214" y="3611974"/>
                  </a:lnTo>
                  <a:lnTo>
                    <a:pt x="5223655" y="3584849"/>
                  </a:lnTo>
                  <a:lnTo>
                    <a:pt x="5257974" y="3555187"/>
                  </a:lnTo>
                  <a:lnTo>
                    <a:pt x="5290031" y="3523127"/>
                  </a:lnTo>
                  <a:lnTo>
                    <a:pt x="5319689" y="3488805"/>
                  </a:lnTo>
                  <a:lnTo>
                    <a:pt x="5346811" y="3452359"/>
                  </a:lnTo>
                  <a:lnTo>
                    <a:pt x="5371258" y="3413929"/>
                  </a:lnTo>
                  <a:lnTo>
                    <a:pt x="5392892" y="3373651"/>
                  </a:lnTo>
                  <a:lnTo>
                    <a:pt x="5411576" y="3331663"/>
                  </a:lnTo>
                  <a:lnTo>
                    <a:pt x="5427172" y="3288104"/>
                  </a:lnTo>
                  <a:lnTo>
                    <a:pt x="5439542" y="3243111"/>
                  </a:lnTo>
                  <a:lnTo>
                    <a:pt x="5448549" y="3196822"/>
                  </a:lnTo>
                  <a:lnTo>
                    <a:pt x="5454054" y="3149375"/>
                  </a:lnTo>
                  <a:lnTo>
                    <a:pt x="5455920" y="3100908"/>
                  </a:lnTo>
                  <a:lnTo>
                    <a:pt x="5455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38220" y="1236980"/>
              <a:ext cx="5455920" cy="3721100"/>
            </a:xfrm>
            <a:custGeom>
              <a:avLst/>
              <a:gdLst/>
              <a:ahLst/>
              <a:cxnLst/>
              <a:rect l="l" t="t" r="r" b="b"/>
              <a:pathLst>
                <a:path w="5455920" h="3721100">
                  <a:moveTo>
                    <a:pt x="620140" y="0"/>
                  </a:moveTo>
                  <a:lnTo>
                    <a:pt x="5455920" y="0"/>
                  </a:lnTo>
                  <a:lnTo>
                    <a:pt x="5455920" y="3100908"/>
                  </a:lnTo>
                  <a:lnTo>
                    <a:pt x="5454054" y="3149375"/>
                  </a:lnTo>
                  <a:lnTo>
                    <a:pt x="5448549" y="3196822"/>
                  </a:lnTo>
                  <a:lnTo>
                    <a:pt x="5439542" y="3243111"/>
                  </a:lnTo>
                  <a:lnTo>
                    <a:pt x="5427172" y="3288104"/>
                  </a:lnTo>
                  <a:lnTo>
                    <a:pt x="5411576" y="3331663"/>
                  </a:lnTo>
                  <a:lnTo>
                    <a:pt x="5392892" y="3373651"/>
                  </a:lnTo>
                  <a:lnTo>
                    <a:pt x="5371258" y="3413929"/>
                  </a:lnTo>
                  <a:lnTo>
                    <a:pt x="5346811" y="3452359"/>
                  </a:lnTo>
                  <a:lnTo>
                    <a:pt x="5319689" y="3488805"/>
                  </a:lnTo>
                  <a:lnTo>
                    <a:pt x="5290031" y="3523127"/>
                  </a:lnTo>
                  <a:lnTo>
                    <a:pt x="5257974" y="3555187"/>
                  </a:lnTo>
                  <a:lnTo>
                    <a:pt x="5223655" y="3584849"/>
                  </a:lnTo>
                  <a:lnTo>
                    <a:pt x="5187214" y="3611974"/>
                  </a:lnTo>
                  <a:lnTo>
                    <a:pt x="5148786" y="3636424"/>
                  </a:lnTo>
                  <a:lnTo>
                    <a:pt x="5108512" y="3658062"/>
                  </a:lnTo>
                  <a:lnTo>
                    <a:pt x="5066527" y="3676749"/>
                  </a:lnTo>
                  <a:lnTo>
                    <a:pt x="5022970" y="3692347"/>
                  </a:lnTo>
                  <a:lnTo>
                    <a:pt x="4977979" y="3704720"/>
                  </a:lnTo>
                  <a:lnTo>
                    <a:pt x="4931691" y="3713728"/>
                  </a:lnTo>
                  <a:lnTo>
                    <a:pt x="4884245" y="3719234"/>
                  </a:lnTo>
                  <a:lnTo>
                    <a:pt x="4835779" y="3721100"/>
                  </a:lnTo>
                  <a:lnTo>
                    <a:pt x="0" y="3721100"/>
                  </a:lnTo>
                  <a:lnTo>
                    <a:pt x="0" y="620141"/>
                  </a:lnTo>
                  <a:lnTo>
                    <a:pt x="1865" y="571674"/>
                  </a:lnTo>
                  <a:lnTo>
                    <a:pt x="7370" y="524228"/>
                  </a:lnTo>
                  <a:lnTo>
                    <a:pt x="16377" y="477940"/>
                  </a:lnTo>
                  <a:lnTo>
                    <a:pt x="28747" y="432949"/>
                  </a:lnTo>
                  <a:lnTo>
                    <a:pt x="44343" y="389392"/>
                  </a:lnTo>
                  <a:lnTo>
                    <a:pt x="63027" y="347407"/>
                  </a:lnTo>
                  <a:lnTo>
                    <a:pt x="84661" y="307133"/>
                  </a:lnTo>
                  <a:lnTo>
                    <a:pt x="109108" y="268705"/>
                  </a:lnTo>
                  <a:lnTo>
                    <a:pt x="136230" y="232264"/>
                  </a:lnTo>
                  <a:lnTo>
                    <a:pt x="165888" y="197945"/>
                  </a:lnTo>
                  <a:lnTo>
                    <a:pt x="197945" y="165888"/>
                  </a:lnTo>
                  <a:lnTo>
                    <a:pt x="232264" y="136230"/>
                  </a:lnTo>
                  <a:lnTo>
                    <a:pt x="268705" y="109108"/>
                  </a:lnTo>
                  <a:lnTo>
                    <a:pt x="307133" y="84661"/>
                  </a:lnTo>
                  <a:lnTo>
                    <a:pt x="347407" y="63027"/>
                  </a:lnTo>
                  <a:lnTo>
                    <a:pt x="389392" y="44343"/>
                  </a:lnTo>
                  <a:lnTo>
                    <a:pt x="432949" y="28747"/>
                  </a:lnTo>
                  <a:lnTo>
                    <a:pt x="477940" y="16377"/>
                  </a:lnTo>
                  <a:lnTo>
                    <a:pt x="524228" y="7370"/>
                  </a:lnTo>
                  <a:lnTo>
                    <a:pt x="571674" y="1865"/>
                  </a:lnTo>
                  <a:lnTo>
                    <a:pt x="620140" y="0"/>
                  </a:lnTo>
                  <a:close/>
                </a:path>
              </a:pathLst>
            </a:custGeom>
            <a:ln w="25400">
              <a:solidFill>
                <a:srgbClr val="007A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03320" y="1282700"/>
              <a:ext cx="5113274" cy="36959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85432" y="631014"/>
            <a:ext cx="8458835" cy="4273550"/>
          </a:xfrm>
          <a:prstGeom prst="rect">
            <a:avLst/>
          </a:prstGeom>
        </p:spPr>
        <p:txBody>
          <a:bodyPr wrap="square" lIns="0" tIns="2146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dirty="0" sz="2400" spc="95" i="1">
                <a:solidFill>
                  <a:srgbClr val="007AB8"/>
                </a:solidFill>
                <a:latin typeface="Trebuchet MS"/>
                <a:cs typeface="Trebuchet MS"/>
              </a:rPr>
              <a:t>Panduan</a:t>
            </a:r>
            <a:endParaRPr sz="2400">
              <a:latin typeface="Trebuchet MS"/>
              <a:cs typeface="Trebuchet MS"/>
            </a:endParaRPr>
          </a:p>
          <a:p>
            <a:pPr marL="4991735">
              <a:lnSpc>
                <a:spcPct val="100000"/>
              </a:lnSpc>
              <a:spcBef>
                <a:spcPts val="860"/>
              </a:spcBef>
            </a:pPr>
            <a:r>
              <a:rPr dirty="0" sz="1300" spc="-90" b="1">
                <a:latin typeface="Arial"/>
                <a:cs typeface="Arial"/>
              </a:rPr>
              <a:t>Apa </a:t>
            </a:r>
            <a:r>
              <a:rPr dirty="0" sz="1300" spc="-50" b="1">
                <a:latin typeface="Arial"/>
                <a:cs typeface="Arial"/>
              </a:rPr>
              <a:t>Itu </a:t>
            </a:r>
            <a:r>
              <a:rPr dirty="0" sz="1300" spc="-105" b="1">
                <a:latin typeface="Arial"/>
                <a:cs typeface="Arial"/>
              </a:rPr>
              <a:t>Pementasan</a:t>
            </a:r>
            <a:r>
              <a:rPr dirty="0" sz="1300" spc="-25" b="1">
                <a:latin typeface="Arial"/>
                <a:cs typeface="Arial"/>
              </a:rPr>
              <a:t> </a:t>
            </a:r>
            <a:r>
              <a:rPr dirty="0" sz="1300" spc="-95" b="1">
                <a:latin typeface="Arial"/>
                <a:cs typeface="Arial"/>
              </a:rPr>
              <a:t>Drama?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algn="just" marL="3513454" marR="5080">
              <a:lnSpc>
                <a:spcPct val="100000"/>
              </a:lnSpc>
            </a:pPr>
            <a:r>
              <a:rPr dirty="0" sz="1300" spc="-60">
                <a:latin typeface="Arial"/>
                <a:cs typeface="Arial"/>
              </a:rPr>
              <a:t>Drama, </a:t>
            </a:r>
            <a:r>
              <a:rPr dirty="0" sz="1300" spc="-45">
                <a:latin typeface="Arial"/>
                <a:cs typeface="Arial"/>
              </a:rPr>
              <a:t>dalam </a:t>
            </a:r>
            <a:r>
              <a:rPr dirty="0" sz="1300" spc="-95">
                <a:latin typeface="Arial"/>
                <a:cs typeface="Arial"/>
              </a:rPr>
              <a:t>KBBI </a:t>
            </a:r>
            <a:r>
              <a:rPr dirty="0" sz="1300" spc="-15">
                <a:latin typeface="Arial"/>
                <a:cs typeface="Arial"/>
              </a:rPr>
              <a:t>berarti </a:t>
            </a:r>
            <a:r>
              <a:rPr dirty="0" sz="1300" spc="-30">
                <a:latin typeface="Arial"/>
                <a:cs typeface="Arial"/>
              </a:rPr>
              <a:t>komposisi </a:t>
            </a:r>
            <a:r>
              <a:rPr dirty="0" sz="1300" spc="-40">
                <a:latin typeface="Arial"/>
                <a:cs typeface="Arial"/>
              </a:rPr>
              <a:t>syair atau </a:t>
            </a:r>
            <a:r>
              <a:rPr dirty="0" sz="1300" spc="-35">
                <a:latin typeface="Arial"/>
                <a:cs typeface="Arial"/>
              </a:rPr>
              <a:t>prosa </a:t>
            </a:r>
            <a:r>
              <a:rPr dirty="0" sz="1300" spc="-45">
                <a:latin typeface="Arial"/>
                <a:cs typeface="Arial"/>
              </a:rPr>
              <a:t>yang </a:t>
            </a:r>
            <a:r>
              <a:rPr dirty="0" sz="1300" spc="-20">
                <a:latin typeface="Arial"/>
                <a:cs typeface="Arial"/>
              </a:rPr>
              <a:t>dapat  </a:t>
            </a:r>
            <a:r>
              <a:rPr dirty="0" sz="1300" spc="-45">
                <a:latin typeface="Arial"/>
                <a:cs typeface="Arial"/>
              </a:rPr>
              <a:t>menggambarkan </a:t>
            </a:r>
            <a:r>
              <a:rPr dirty="0" sz="1300" spc="-30">
                <a:latin typeface="Arial"/>
                <a:cs typeface="Arial"/>
              </a:rPr>
              <a:t>kehidupan </a:t>
            </a:r>
            <a:r>
              <a:rPr dirty="0" sz="1300" spc="-45">
                <a:latin typeface="Arial"/>
                <a:cs typeface="Arial"/>
              </a:rPr>
              <a:t>dan</a:t>
            </a:r>
            <a:r>
              <a:rPr dirty="0" sz="1300" spc="27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watak </a:t>
            </a:r>
            <a:r>
              <a:rPr dirty="0" sz="1300" spc="-35">
                <a:latin typeface="Arial"/>
                <a:cs typeface="Arial"/>
              </a:rPr>
              <a:t>pelaku </a:t>
            </a:r>
            <a:r>
              <a:rPr dirty="0" sz="1300" spc="-30">
                <a:latin typeface="Arial"/>
                <a:cs typeface="Arial"/>
              </a:rPr>
              <a:t>melalui </a:t>
            </a:r>
            <a:r>
              <a:rPr dirty="0" sz="1300" spc="-15">
                <a:latin typeface="Arial"/>
                <a:cs typeface="Arial"/>
              </a:rPr>
              <a:t>tingkah </a:t>
            </a:r>
            <a:r>
              <a:rPr dirty="0" sz="1300" spc="-35">
                <a:latin typeface="Arial"/>
                <a:cs typeface="Arial"/>
              </a:rPr>
              <a:t>laku  </a:t>
            </a:r>
            <a:r>
              <a:rPr dirty="0" sz="1300" spc="-40">
                <a:latin typeface="Arial"/>
                <a:cs typeface="Arial"/>
              </a:rPr>
              <a:t>atau </a:t>
            </a:r>
            <a:r>
              <a:rPr dirty="0" sz="1300" spc="-15">
                <a:latin typeface="Arial"/>
                <a:cs typeface="Arial"/>
              </a:rPr>
              <a:t>dialog. </a:t>
            </a:r>
            <a:r>
              <a:rPr dirty="0" sz="1300" spc="-65">
                <a:latin typeface="Arial"/>
                <a:cs typeface="Arial"/>
              </a:rPr>
              <a:t>Pementasan </a:t>
            </a:r>
            <a:r>
              <a:rPr dirty="0" sz="1300" spc="-45">
                <a:latin typeface="Arial"/>
                <a:cs typeface="Arial"/>
              </a:rPr>
              <a:t>drama </a:t>
            </a:r>
            <a:r>
              <a:rPr dirty="0" sz="1300" spc="-50">
                <a:latin typeface="Arial"/>
                <a:cs typeface="Arial"/>
              </a:rPr>
              <a:t>adalah </a:t>
            </a:r>
            <a:r>
              <a:rPr dirty="0" sz="1300" spc="-35">
                <a:latin typeface="Arial"/>
                <a:cs typeface="Arial"/>
              </a:rPr>
              <a:t>gabungan </a:t>
            </a:r>
            <a:r>
              <a:rPr dirty="0" sz="1300" spc="-45">
                <a:latin typeface="Arial"/>
                <a:cs typeface="Arial"/>
              </a:rPr>
              <a:t>antara seni </a:t>
            </a:r>
            <a:r>
              <a:rPr dirty="0" sz="1300" spc="-50">
                <a:latin typeface="Arial"/>
                <a:cs typeface="Arial"/>
              </a:rPr>
              <a:t>sastra  </a:t>
            </a:r>
            <a:r>
              <a:rPr dirty="0" sz="1300" spc="-40">
                <a:latin typeface="Arial"/>
                <a:cs typeface="Arial"/>
              </a:rPr>
              <a:t>dan </a:t>
            </a:r>
            <a:r>
              <a:rPr dirty="0" sz="1300" spc="-45">
                <a:latin typeface="Arial"/>
                <a:cs typeface="Arial"/>
              </a:rPr>
              <a:t>seni </a:t>
            </a:r>
            <a:r>
              <a:rPr dirty="0" sz="1300" spc="-25">
                <a:latin typeface="Arial"/>
                <a:cs typeface="Arial"/>
              </a:rPr>
              <a:t>pertunjukan. </a:t>
            </a:r>
            <a:r>
              <a:rPr dirty="0" sz="1300" spc="-60">
                <a:latin typeface="Arial"/>
                <a:cs typeface="Arial"/>
              </a:rPr>
              <a:t>Drama </a:t>
            </a:r>
            <a:r>
              <a:rPr dirty="0" sz="1300">
                <a:latin typeface="Arial"/>
                <a:cs typeface="Arial"/>
              </a:rPr>
              <a:t>ditulis </a:t>
            </a:r>
            <a:r>
              <a:rPr dirty="0" sz="1300" spc="-45">
                <a:latin typeface="Arial"/>
                <a:cs typeface="Arial"/>
              </a:rPr>
              <a:t>dalam </a:t>
            </a:r>
            <a:r>
              <a:rPr dirty="0" sz="1300" spc="-15">
                <a:latin typeface="Arial"/>
                <a:cs typeface="Arial"/>
              </a:rPr>
              <a:t>bentuk </a:t>
            </a:r>
            <a:r>
              <a:rPr dirty="0" sz="1300" spc="-60">
                <a:latin typeface="Arial"/>
                <a:cs typeface="Arial"/>
              </a:rPr>
              <a:t>naskah </a:t>
            </a:r>
            <a:r>
              <a:rPr dirty="0" sz="1300" spc="-40">
                <a:latin typeface="Arial"/>
                <a:cs typeface="Arial"/>
              </a:rPr>
              <a:t>atau </a:t>
            </a:r>
            <a:r>
              <a:rPr dirty="0" sz="1300" spc="-30">
                <a:latin typeface="Arial"/>
                <a:cs typeface="Arial"/>
              </a:rPr>
              <a:t>teks  </a:t>
            </a:r>
            <a:r>
              <a:rPr dirty="0" sz="1300" spc="-35">
                <a:latin typeface="Arial"/>
                <a:cs typeface="Arial"/>
              </a:rPr>
              <a:t>kemudian </a:t>
            </a:r>
            <a:r>
              <a:rPr dirty="0" sz="1300" spc="-15">
                <a:latin typeface="Arial"/>
                <a:cs typeface="Arial"/>
              </a:rPr>
              <a:t>dijadikan </a:t>
            </a:r>
            <a:r>
              <a:rPr dirty="0" sz="1300" spc="-50">
                <a:latin typeface="Arial"/>
                <a:cs typeface="Arial"/>
              </a:rPr>
              <a:t>sebuah</a:t>
            </a:r>
            <a:r>
              <a:rPr dirty="0" sz="1300" spc="4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pementasan.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marL="3513454">
              <a:lnSpc>
                <a:spcPts val="1510"/>
              </a:lnSpc>
            </a:pPr>
            <a:r>
              <a:rPr dirty="0" sz="1300" spc="-110" b="1">
                <a:latin typeface="Arial"/>
                <a:cs typeface="Arial"/>
              </a:rPr>
              <a:t>Unsur-unsur</a:t>
            </a:r>
            <a:r>
              <a:rPr dirty="0" sz="1300" spc="-55" b="1">
                <a:latin typeface="Arial"/>
                <a:cs typeface="Arial"/>
              </a:rPr>
              <a:t> </a:t>
            </a:r>
            <a:r>
              <a:rPr dirty="0" sz="1300" spc="-100" b="1">
                <a:latin typeface="Arial"/>
                <a:cs typeface="Arial"/>
              </a:rPr>
              <a:t>drama:</a:t>
            </a:r>
            <a:endParaRPr sz="1300">
              <a:latin typeface="Arial"/>
              <a:cs typeface="Arial"/>
            </a:endParaRPr>
          </a:p>
          <a:p>
            <a:pPr marL="3513454">
              <a:lnSpc>
                <a:spcPts val="1570"/>
              </a:lnSpc>
            </a:pPr>
            <a:r>
              <a:rPr dirty="0" sz="1400" spc="750">
                <a:latin typeface="DejaVu Sans"/>
                <a:cs typeface="DejaVu Sans"/>
              </a:rPr>
              <a:t>✔</a:t>
            </a:r>
            <a:r>
              <a:rPr dirty="0" sz="1400" spc="-120">
                <a:latin typeface="DejaVu Sans"/>
                <a:cs typeface="DejaVu Sans"/>
              </a:rPr>
              <a:t> </a:t>
            </a:r>
            <a:r>
              <a:rPr dirty="0" sz="1300" spc="-15">
                <a:latin typeface="Arial"/>
                <a:cs typeface="Arial"/>
              </a:rPr>
              <a:t>Dialog</a:t>
            </a:r>
            <a:endParaRPr sz="1300">
              <a:latin typeface="Arial"/>
              <a:cs typeface="Arial"/>
            </a:endParaRPr>
          </a:p>
          <a:p>
            <a:pPr marL="3513454">
              <a:lnSpc>
                <a:spcPts val="1560"/>
              </a:lnSpc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114">
                <a:latin typeface="DejaVu Sans"/>
                <a:cs typeface="DejaVu Sans"/>
              </a:rPr>
              <a:t> </a:t>
            </a:r>
            <a:r>
              <a:rPr dirty="0" sz="1300" spc="-40">
                <a:latin typeface="Arial"/>
                <a:cs typeface="Arial"/>
              </a:rPr>
              <a:t>Tokoh</a:t>
            </a:r>
            <a:endParaRPr sz="1300">
              <a:latin typeface="Arial"/>
              <a:cs typeface="Arial"/>
            </a:endParaRPr>
          </a:p>
          <a:p>
            <a:pPr marL="3800475" marR="451484" indent="-287020">
              <a:lnSpc>
                <a:spcPts val="1560"/>
              </a:lnSpc>
              <a:spcBef>
                <a:spcPts val="95"/>
              </a:spcBef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245">
                <a:latin typeface="DejaVu Sans"/>
                <a:cs typeface="DejaVu Sans"/>
              </a:rPr>
              <a:t> </a:t>
            </a:r>
            <a:r>
              <a:rPr dirty="0" sz="1300" spc="-20">
                <a:latin typeface="Arial"/>
                <a:cs typeface="Arial"/>
              </a:rPr>
              <a:t>Setting </a:t>
            </a:r>
            <a:r>
              <a:rPr dirty="0" sz="1300" spc="-70">
                <a:latin typeface="Arial"/>
                <a:cs typeface="Arial"/>
              </a:rPr>
              <a:t>(suasana, </a:t>
            </a:r>
            <a:r>
              <a:rPr dirty="0" sz="1300" spc="-55">
                <a:latin typeface="Arial"/>
                <a:cs typeface="Arial"/>
              </a:rPr>
              <a:t>keadaan, </a:t>
            </a:r>
            <a:r>
              <a:rPr dirty="0" sz="1300" spc="-25">
                <a:latin typeface="Arial"/>
                <a:cs typeface="Arial"/>
              </a:rPr>
              <a:t>tempat, </a:t>
            </a:r>
            <a:r>
              <a:rPr dirty="0" sz="1300" spc="-30">
                <a:latin typeface="Arial"/>
                <a:cs typeface="Arial"/>
              </a:rPr>
              <a:t>ruang, </a:t>
            </a:r>
            <a:r>
              <a:rPr dirty="0" sz="1300" spc="-40">
                <a:latin typeface="Arial"/>
                <a:cs typeface="Arial"/>
              </a:rPr>
              <a:t>dan </a:t>
            </a:r>
            <a:r>
              <a:rPr dirty="0" sz="1300" spc="-25">
                <a:latin typeface="Arial"/>
                <a:cs typeface="Arial"/>
              </a:rPr>
              <a:t>waktu </a:t>
            </a:r>
            <a:r>
              <a:rPr dirty="0" sz="1300" spc="-45">
                <a:latin typeface="Arial"/>
                <a:cs typeface="Arial"/>
              </a:rPr>
              <a:t>dalam  </a:t>
            </a:r>
            <a:r>
              <a:rPr dirty="0" sz="1300" spc="-55">
                <a:latin typeface="Arial"/>
                <a:cs typeface="Arial"/>
              </a:rPr>
              <a:t>drama)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"/>
              <a:cs typeface="Arial"/>
            </a:endParaRPr>
          </a:p>
          <a:p>
            <a:pPr marL="3513454">
              <a:lnSpc>
                <a:spcPts val="1510"/>
              </a:lnSpc>
            </a:pPr>
            <a:r>
              <a:rPr dirty="0" sz="1300" spc="-120" b="1">
                <a:latin typeface="Arial"/>
                <a:cs typeface="Arial"/>
              </a:rPr>
              <a:t>Kunci </a:t>
            </a:r>
            <a:r>
              <a:rPr dirty="0" sz="1300" spc="-125" b="1">
                <a:latin typeface="Arial"/>
                <a:cs typeface="Arial"/>
              </a:rPr>
              <a:t>sukses </a:t>
            </a:r>
            <a:r>
              <a:rPr dirty="0" sz="1300" spc="-100" b="1">
                <a:latin typeface="Arial"/>
                <a:cs typeface="Arial"/>
              </a:rPr>
              <a:t>pementasan</a:t>
            </a:r>
            <a:r>
              <a:rPr dirty="0" sz="1300" spc="-105" b="1">
                <a:latin typeface="Arial"/>
                <a:cs typeface="Arial"/>
              </a:rPr>
              <a:t> drama:</a:t>
            </a:r>
            <a:endParaRPr sz="1300">
              <a:latin typeface="Arial"/>
              <a:cs typeface="Arial"/>
            </a:endParaRPr>
          </a:p>
          <a:p>
            <a:pPr marL="3513454">
              <a:lnSpc>
                <a:spcPts val="1570"/>
              </a:lnSpc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25">
                <a:latin typeface="DejaVu Sans"/>
                <a:cs typeface="DejaVu Sans"/>
              </a:rPr>
              <a:t> </a:t>
            </a:r>
            <a:r>
              <a:rPr dirty="0" sz="1300" spc="-55">
                <a:latin typeface="Arial"/>
                <a:cs typeface="Arial"/>
              </a:rPr>
              <a:t>Persiapan </a:t>
            </a:r>
            <a:r>
              <a:rPr dirty="0" sz="1300" spc="-40">
                <a:latin typeface="Arial"/>
                <a:cs typeface="Arial"/>
              </a:rPr>
              <a:t>yang </a:t>
            </a:r>
            <a:r>
              <a:rPr dirty="0" sz="1300" spc="-35">
                <a:latin typeface="Arial"/>
                <a:cs typeface="Arial"/>
              </a:rPr>
              <a:t>matang</a:t>
            </a:r>
            <a:endParaRPr sz="1300">
              <a:latin typeface="Arial"/>
              <a:cs typeface="Arial"/>
            </a:endParaRPr>
          </a:p>
          <a:p>
            <a:pPr marL="3513454">
              <a:lnSpc>
                <a:spcPts val="1560"/>
              </a:lnSpc>
            </a:pPr>
            <a:r>
              <a:rPr dirty="0" sz="1400" spc="750">
                <a:latin typeface="DejaVu Sans"/>
                <a:cs typeface="DejaVu Sans"/>
              </a:rPr>
              <a:t>✔</a:t>
            </a:r>
            <a:r>
              <a:rPr dirty="0" sz="1400" spc="5">
                <a:latin typeface="DejaVu Sans"/>
                <a:cs typeface="DejaVu Sans"/>
              </a:rPr>
              <a:t> </a:t>
            </a:r>
            <a:r>
              <a:rPr dirty="0" sz="1300" spc="-45">
                <a:latin typeface="Arial"/>
                <a:cs typeface="Arial"/>
              </a:rPr>
              <a:t>Konsisten dalam </a:t>
            </a:r>
            <a:r>
              <a:rPr dirty="0" sz="1300" spc="-10">
                <a:latin typeface="Arial"/>
                <a:cs typeface="Arial"/>
              </a:rPr>
              <a:t>berlatih</a:t>
            </a:r>
            <a:endParaRPr sz="1300">
              <a:latin typeface="Arial"/>
              <a:cs typeface="Arial"/>
            </a:endParaRPr>
          </a:p>
          <a:p>
            <a:pPr marL="3513454">
              <a:lnSpc>
                <a:spcPts val="1620"/>
              </a:lnSpc>
            </a:pPr>
            <a:r>
              <a:rPr dirty="0" sz="1400" spc="745">
                <a:latin typeface="DejaVu Sans"/>
                <a:cs typeface="DejaVu Sans"/>
              </a:rPr>
              <a:t>✔</a:t>
            </a:r>
            <a:r>
              <a:rPr dirty="0" sz="1400" spc="-140">
                <a:latin typeface="DejaVu Sans"/>
                <a:cs typeface="DejaVu Sans"/>
              </a:rPr>
              <a:t> </a:t>
            </a:r>
            <a:r>
              <a:rPr dirty="0" sz="1300" spc="-55">
                <a:latin typeface="Arial"/>
                <a:cs typeface="Arial"/>
              </a:rPr>
              <a:t>Kerja </a:t>
            </a:r>
            <a:r>
              <a:rPr dirty="0" sz="1300" spc="-85">
                <a:latin typeface="Arial"/>
                <a:cs typeface="Arial"/>
              </a:rPr>
              <a:t>sama </a:t>
            </a:r>
            <a:r>
              <a:rPr dirty="0" sz="1300" spc="-40">
                <a:latin typeface="Arial"/>
                <a:cs typeface="Arial"/>
              </a:rPr>
              <a:t>yang </a:t>
            </a:r>
            <a:r>
              <a:rPr dirty="0" sz="1300" spc="-10">
                <a:latin typeface="Arial"/>
                <a:cs typeface="Arial"/>
              </a:rPr>
              <a:t>solid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7020" y="1049020"/>
            <a:ext cx="3668014" cy="4092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0"/>
            <a:ext cx="5586730" cy="1284605"/>
          </a:xfrm>
          <a:prstGeom prst="rect"/>
        </p:spPr>
        <p:txBody>
          <a:bodyPr wrap="square" lIns="0" tIns="1200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pc="85"/>
              <a:t>Pementasan</a:t>
            </a:r>
            <a:r>
              <a:rPr dirty="0" spc="-225"/>
              <a:t> </a:t>
            </a:r>
            <a:r>
              <a:rPr dirty="0" spc="75"/>
              <a:t>Drama</a:t>
            </a: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2400" spc="-10" i="1">
                <a:latin typeface="Trebuchet MS"/>
                <a:cs typeface="Trebuchet MS"/>
              </a:rPr>
              <a:t>Target </a:t>
            </a:r>
            <a:r>
              <a:rPr dirty="0" sz="2400" spc="-40" i="1">
                <a:latin typeface="Trebuchet MS"/>
                <a:cs typeface="Trebuchet MS"/>
              </a:rPr>
              <a:t>per</a:t>
            </a:r>
            <a:r>
              <a:rPr dirty="0" sz="2400" spc="-210" i="1">
                <a:latin typeface="Trebuchet MS"/>
                <a:cs typeface="Trebuchet MS"/>
              </a:rPr>
              <a:t> </a:t>
            </a:r>
            <a:r>
              <a:rPr dirty="0" sz="2400" spc="-5" i="1">
                <a:latin typeface="Trebuchet MS"/>
                <a:cs typeface="Trebuchet MS"/>
              </a:rPr>
              <a:t>pertemuan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1404238"/>
          <a:ext cx="8096250" cy="3218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190"/>
                <a:gridCol w="5015230"/>
                <a:gridCol w="1923414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Pertemuan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Kegiatan</a:t>
                      </a:r>
                      <a:r>
                        <a:rPr dirty="0" sz="1400" spc="-3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(Persiapan)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400" spc="-5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Pencapaian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(3jp)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Pembagian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400" spc="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(12-15</a:t>
                      </a:r>
                      <a:r>
                        <a:rPr dirty="0" sz="1400" spc="2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orang)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Mendapatkan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penjelasan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tentang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prosedur,</a:t>
                      </a:r>
                      <a:r>
                        <a:rPr dirty="0" sz="1400" spc="2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linimasa,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rubrik</a:t>
                      </a:r>
                      <a:r>
                        <a:rPr dirty="0" sz="1400" spc="1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penilaian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Menentukan tema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gambaran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cerita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durasi </a:t>
                      </a:r>
                      <a:r>
                        <a:rPr dirty="0" sz="1400" spc="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400" spc="19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menit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8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Jika 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ada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waktu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ekstra,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murid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mulai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menulis 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</a:t>
                      </a:r>
                      <a:r>
                        <a:rPr dirty="0" sz="1400" spc="254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829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1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Tema</a:t>
                      </a:r>
                      <a:r>
                        <a:rPr dirty="0" sz="1400" spc="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gambaran</a:t>
                      </a: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cerita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158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(3jp)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Menulis 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draft </a:t>
                      </a: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</a:t>
                      </a:r>
                      <a:r>
                        <a:rPr dirty="0" sz="1400" spc="1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Menentukan peran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telah</a:t>
                      </a:r>
                      <a:r>
                        <a:rPr dirty="0" sz="1400" spc="2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ditulis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ts val="1655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Menentukan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pemain dan</a:t>
                      </a:r>
                      <a:r>
                        <a:rPr dirty="0" sz="1400" spc="2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kru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marR="413384" indent="-287020">
                        <a:lnSpc>
                          <a:spcPts val="1680"/>
                        </a:lnSpc>
                        <a:spcBef>
                          <a:spcPts val="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kru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harus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disiapkan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adalah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sutradara</a:t>
                      </a:r>
                      <a:r>
                        <a:rPr dirty="0" sz="1450" spc="-45" i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450" spc="-65" i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stage  </a:t>
                      </a:r>
                      <a:r>
                        <a:rPr dirty="0" sz="1450" spc="-85" i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r>
                        <a:rPr dirty="0" sz="1400" spc="-8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operator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musik,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dekorasi</a:t>
                      </a: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marR="414020" indent="-28765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Draft </a:t>
                      </a: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 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 indent="-2882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Daftar</a:t>
                      </a:r>
                      <a:r>
                        <a:rPr dirty="0" sz="14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pemain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400" spc="9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kru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(3jp)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Mengonsultasikan 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merevisi</a:t>
                      </a:r>
                      <a:r>
                        <a:rPr dirty="0" sz="1400" spc="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(formatif)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Menetapkan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peran pemain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kru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8290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telah</a:t>
                      </a:r>
                      <a:r>
                        <a:rPr dirty="0" sz="1400" spc="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direvisi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0"/>
            <a:ext cx="5586730" cy="1284605"/>
          </a:xfrm>
          <a:prstGeom prst="rect"/>
        </p:spPr>
        <p:txBody>
          <a:bodyPr wrap="square" lIns="0" tIns="1200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pc="85"/>
              <a:t>Pementasan</a:t>
            </a:r>
            <a:r>
              <a:rPr dirty="0" spc="-225"/>
              <a:t> </a:t>
            </a:r>
            <a:r>
              <a:rPr dirty="0" spc="75"/>
              <a:t>Drama</a:t>
            </a: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2400" spc="-10" i="1">
                <a:latin typeface="Trebuchet MS"/>
                <a:cs typeface="Trebuchet MS"/>
              </a:rPr>
              <a:t>Target </a:t>
            </a:r>
            <a:r>
              <a:rPr dirty="0" sz="2400" spc="-40" i="1">
                <a:latin typeface="Trebuchet MS"/>
                <a:cs typeface="Trebuchet MS"/>
              </a:rPr>
              <a:t>per</a:t>
            </a:r>
            <a:r>
              <a:rPr dirty="0" sz="2400" spc="-210" i="1">
                <a:latin typeface="Trebuchet MS"/>
                <a:cs typeface="Trebuchet MS"/>
              </a:rPr>
              <a:t> </a:t>
            </a:r>
            <a:r>
              <a:rPr dirty="0" sz="2400" spc="-5" i="1">
                <a:latin typeface="Trebuchet MS"/>
                <a:cs typeface="Trebuchet MS"/>
              </a:rPr>
              <a:t>pertemuan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2355" y="1320672"/>
          <a:ext cx="8096884" cy="3829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190"/>
                <a:gridCol w="5015230"/>
                <a:gridCol w="1923414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Pertemuan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Kegiatan</a:t>
                      </a:r>
                      <a:r>
                        <a:rPr dirty="0" sz="1400" spc="-2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(Persiapan)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400" spc="-5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Pencapaian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158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(3jp)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Berlatih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(murid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duduk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melingkar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400" spc="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membaca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-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Menentukan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mencatat 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setting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(suasana,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ruang,</a:t>
                      </a:r>
                      <a:r>
                        <a:rPr dirty="0" sz="1400" spc="8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audio)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setiap</a:t>
                      </a:r>
                      <a:r>
                        <a:rPr dirty="0" sz="1400" spc="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adegan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(dapat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dilakukan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secara</a:t>
                      </a:r>
                      <a:r>
                        <a:rPr dirty="0" sz="1400" spc="2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asinkronus)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380365" marR="302895" indent="-2876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1000" algn="l"/>
                        </a:tabLst>
                      </a:pP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Catatan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evaluasi  dan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seting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pada 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jurnal</a:t>
                      </a:r>
                      <a:r>
                        <a:rPr dirty="0" sz="1400" spc="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3715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(3jp)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Berlatih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(murid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duduk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melingkar,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membaca</a:t>
                      </a:r>
                      <a:r>
                        <a:rPr dirty="0" sz="1400" spc="9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mulai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memainkan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ekspresi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artikulasi)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marR="173990" indent="-2870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Berlatih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gerakan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(murid 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berdiri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mengatur 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posisi)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Mencatat </a:t>
                      </a:r>
                      <a:r>
                        <a:rPr dirty="0" sz="14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setting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keperluan</a:t>
                      </a:r>
                      <a:r>
                        <a:rPr dirty="0" sz="1400" spc="2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kostum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(dapat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dilakukan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secara</a:t>
                      </a:r>
                      <a:r>
                        <a:rPr dirty="0" sz="1400" spc="2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asinkronus)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marR="261620" indent="-28765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Catatan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evaluasi, 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seting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perlengkapan 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kostum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pada 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jurnal</a:t>
                      </a:r>
                      <a:r>
                        <a:rPr dirty="0" sz="1400" spc="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915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6-7</a:t>
                      </a:r>
                      <a:r>
                        <a:rPr dirty="0" sz="1400" spc="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(5jp)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Mempersiapkan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promosi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 dalam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bentuk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r>
                        <a:rPr dirty="0" sz="1400" spc="10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akan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dipresentasikan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kelas </a:t>
                      </a:r>
                      <a:r>
                        <a:rPr dirty="0" sz="1400" spc="-10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XI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400" spc="28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XII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Melakukan</a:t>
                      </a:r>
                      <a:r>
                        <a:rPr dirty="0" sz="1400" spc="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presentasi</a:t>
                      </a:r>
                      <a:r>
                        <a:rPr dirty="0" sz="1400" spc="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</a:t>
                      </a: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kelas</a:t>
                      </a:r>
                      <a:r>
                        <a:rPr dirty="0" sz="1400" spc="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400" spc="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telah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ditentukan</a:t>
                      </a: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guru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Apabila 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ada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waktu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ekstra,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murid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melanjutkan</a:t>
                      </a:r>
                      <a:r>
                        <a:rPr dirty="0" sz="1400" spc="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latihan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0365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Poster</a:t>
                      </a:r>
                      <a:r>
                        <a:rPr dirty="0" sz="1400" spc="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promosi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pementasan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 marR="126364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Catatan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evaluasi  pada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jurnal</a:t>
                      </a:r>
                      <a:r>
                        <a:rPr dirty="0" sz="1400" spc="1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0"/>
            <a:ext cx="5586730" cy="1284605"/>
          </a:xfrm>
          <a:prstGeom prst="rect"/>
        </p:spPr>
        <p:txBody>
          <a:bodyPr wrap="square" lIns="0" tIns="1200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pc="85"/>
              <a:t>Pementasan</a:t>
            </a:r>
            <a:r>
              <a:rPr dirty="0" spc="-225"/>
              <a:t> </a:t>
            </a:r>
            <a:r>
              <a:rPr dirty="0" spc="75"/>
              <a:t>Drama</a:t>
            </a: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2400" spc="-10" i="1">
                <a:latin typeface="Trebuchet MS"/>
                <a:cs typeface="Trebuchet MS"/>
              </a:rPr>
              <a:t>Target </a:t>
            </a:r>
            <a:r>
              <a:rPr dirty="0" sz="2400" spc="-40" i="1">
                <a:latin typeface="Trebuchet MS"/>
                <a:cs typeface="Trebuchet MS"/>
              </a:rPr>
              <a:t>per</a:t>
            </a:r>
            <a:r>
              <a:rPr dirty="0" sz="2400" spc="-210" i="1">
                <a:latin typeface="Trebuchet MS"/>
                <a:cs typeface="Trebuchet MS"/>
              </a:rPr>
              <a:t> </a:t>
            </a:r>
            <a:r>
              <a:rPr dirty="0" sz="2400" spc="-5" i="1">
                <a:latin typeface="Trebuchet MS"/>
                <a:cs typeface="Trebuchet MS"/>
              </a:rPr>
              <a:t>pertemuan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1404238"/>
          <a:ext cx="8096250" cy="3218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190"/>
                <a:gridCol w="5015230"/>
                <a:gridCol w="1923414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Pertemuan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Kegiatan</a:t>
                      </a:r>
                      <a:r>
                        <a:rPr dirty="0" sz="1400" spc="-3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(Latihan)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400" spc="-5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Pencapaian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(4jp)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marR="528955" indent="-28702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Berlatih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peran (mulai menghapal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teks,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menerapkan 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ekspresi,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menggunakan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olah vokal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artikulasi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kelas) 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1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(formatif)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Berlatih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gerakan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peran</a:t>
                      </a:r>
                      <a:r>
                        <a:rPr dirty="0" sz="1400" spc="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(mulai </a:t>
                      </a:r>
                      <a:r>
                        <a:rPr dirty="0" sz="14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berlatih teknik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bloking)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400" spc="10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adegan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Mempersiapkan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seting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400" spc="1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kostum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829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Catatan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evaluasi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pada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jurnal</a:t>
                      </a:r>
                      <a:r>
                        <a:rPr dirty="0" sz="1400" spc="1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158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(4jp)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Berlatih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(hapal</a:t>
                      </a:r>
                      <a:r>
                        <a:rPr dirty="0" sz="1400" spc="1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teks,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menerapkan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ekspresi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artikulasi) 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9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(formatif)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Berlatih per</a:t>
                      </a:r>
                      <a:r>
                        <a:rPr dirty="0" sz="1400" spc="114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adegan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Mempersiapkan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seting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ruangan yang </a:t>
                      </a:r>
                      <a:r>
                        <a:rPr dirty="0" sz="1400" spc="-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akan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dipakai</a:t>
                      </a:r>
                      <a:r>
                        <a:rPr dirty="0" sz="1400" spc="-1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untuk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pementasan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400" spc="1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kostum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8290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Catatan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evaluasi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pada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jurnal</a:t>
                      </a:r>
                      <a:r>
                        <a:rPr dirty="0" sz="1400" spc="1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0"/>
            <a:ext cx="5586730" cy="1284605"/>
          </a:xfrm>
          <a:prstGeom prst="rect"/>
        </p:spPr>
        <p:txBody>
          <a:bodyPr wrap="square" lIns="0" tIns="1200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pc="85"/>
              <a:t>Pementasan</a:t>
            </a:r>
            <a:r>
              <a:rPr dirty="0" spc="-225"/>
              <a:t> </a:t>
            </a:r>
            <a:r>
              <a:rPr dirty="0" spc="75"/>
              <a:t>Drama</a:t>
            </a: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2400" spc="-10" i="1">
                <a:latin typeface="Trebuchet MS"/>
                <a:cs typeface="Trebuchet MS"/>
              </a:rPr>
              <a:t>Target </a:t>
            </a:r>
            <a:r>
              <a:rPr dirty="0" sz="2400" spc="-40" i="1">
                <a:latin typeface="Trebuchet MS"/>
                <a:cs typeface="Trebuchet MS"/>
              </a:rPr>
              <a:t>per</a:t>
            </a:r>
            <a:r>
              <a:rPr dirty="0" sz="2400" spc="-210" i="1">
                <a:latin typeface="Trebuchet MS"/>
                <a:cs typeface="Trebuchet MS"/>
              </a:rPr>
              <a:t> </a:t>
            </a:r>
            <a:r>
              <a:rPr dirty="0" sz="2400" spc="-5" i="1">
                <a:latin typeface="Trebuchet MS"/>
                <a:cs typeface="Trebuchet MS"/>
              </a:rPr>
              <a:t>pertemuan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1404238"/>
          <a:ext cx="8096250" cy="3645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190"/>
                <a:gridCol w="5015230"/>
                <a:gridCol w="1923414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Pertemuan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Kegiatan (Latihan </a:t>
                      </a: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400" spc="-6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Pelaksanaan)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400" spc="-5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Pencapaian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(5jp)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gladikotor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 kelompok </a:t>
                      </a:r>
                      <a:r>
                        <a:rPr dirty="0" sz="14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ruangan yang</a:t>
                      </a:r>
                      <a:r>
                        <a:rPr dirty="0" sz="1400" spc="1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telah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ditentukan.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Menerima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umpan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balik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dari</a:t>
                      </a:r>
                      <a:r>
                        <a:rPr dirty="0" sz="1400" spc="254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guru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Mempersiapkan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seting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400" spc="1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kostum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829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Catatan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evaluasi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pada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jurnal</a:t>
                      </a:r>
                      <a:r>
                        <a:rPr dirty="0" sz="1400" spc="1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158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(5jp)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gladiresik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menggunakan</a:t>
                      </a:r>
                      <a:r>
                        <a:rPr dirty="0" sz="1400" spc="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kostum</a:t>
                      </a:r>
                      <a:r>
                        <a:rPr dirty="0" sz="1400" spc="10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(formatif)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Menerima umpan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balik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dari</a:t>
                      </a:r>
                      <a:r>
                        <a:rPr dirty="0" sz="1400" spc="2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guru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Pemeriksaan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akhir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perlengkapan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ruangan,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dirty="0" sz="1400" spc="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system,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kursi</a:t>
                      </a:r>
                      <a:r>
                        <a:rPr dirty="0" sz="1400" spc="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penonton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8290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Catatan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evaluasi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pada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jurnal</a:t>
                      </a:r>
                      <a:r>
                        <a:rPr dirty="0" sz="1400" spc="1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00" spc="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400" spc="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(8jp)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Pementasan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drama,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durasi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 kelompok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adalah </a:t>
                      </a:r>
                      <a:r>
                        <a:rPr dirty="0" sz="1400" spc="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400" spc="3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menit,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transisi </a:t>
                      </a:r>
                      <a:r>
                        <a:rPr dirty="0" sz="1400" spc="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menit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persiapan</a:t>
                      </a:r>
                      <a:r>
                        <a:rPr dirty="0" sz="1400" spc="1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(sumatif)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marR="294640" indent="-2870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Penonton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adalah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murid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kelas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tua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murid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kelas </a:t>
                      </a:r>
                      <a:r>
                        <a:rPr dirty="0" sz="1400" spc="-10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X, 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guru,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beberapa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murid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kelas </a:t>
                      </a:r>
                      <a:r>
                        <a:rPr dirty="0" sz="1400" spc="-10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XI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9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XII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(berkoordinasi 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guru-guru lintas</a:t>
                      </a:r>
                      <a:r>
                        <a:rPr dirty="0" sz="1400" spc="18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jenjang)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8290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Catatan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evaluasi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pada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jurnal</a:t>
                      </a:r>
                      <a:r>
                        <a:rPr dirty="0" sz="1400" spc="1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166623"/>
            <a:ext cx="5585460" cy="10579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505"/>
              </a:lnSpc>
              <a:spcBef>
                <a:spcPts val="100"/>
              </a:spcBef>
            </a:pPr>
            <a:r>
              <a:rPr dirty="0" spc="80"/>
              <a:t>Pementasan</a:t>
            </a:r>
            <a:r>
              <a:rPr dirty="0" spc="-165"/>
              <a:t> </a:t>
            </a:r>
            <a:r>
              <a:rPr dirty="0" spc="70"/>
              <a:t>Drama</a:t>
            </a:r>
          </a:p>
          <a:p>
            <a:pPr marL="12700">
              <a:lnSpc>
                <a:spcPts val="2625"/>
              </a:lnSpc>
            </a:pPr>
            <a:r>
              <a:rPr dirty="0" sz="2400" spc="-20" i="1">
                <a:latin typeface="Trebuchet MS"/>
                <a:cs typeface="Trebuchet MS"/>
              </a:rPr>
              <a:t>Rubrik</a:t>
            </a:r>
            <a:r>
              <a:rPr dirty="0" sz="2400" spc="-114" i="1">
                <a:latin typeface="Trebuchet MS"/>
                <a:cs typeface="Trebuchet MS"/>
              </a:rPr>
              <a:t> </a:t>
            </a:r>
            <a:r>
              <a:rPr dirty="0" sz="2400" spc="-15" i="1">
                <a:latin typeface="Trebuchet MS"/>
                <a:cs typeface="Trebuchet MS"/>
              </a:rPr>
              <a:t>penilaian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3778" y="1320672"/>
          <a:ext cx="8352790" cy="3678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595"/>
                <a:gridCol w="1259205"/>
                <a:gridCol w="1557654"/>
                <a:gridCol w="1527175"/>
                <a:gridCol w="1561464"/>
                <a:gridCol w="1463039"/>
                <a:gridCol w="522604"/>
              </a:tblGrid>
              <a:tr h="259079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89-100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76 -</a:t>
                      </a:r>
                      <a:r>
                        <a:rPr dirty="0" sz="1100" spc="-5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63 -</a:t>
                      </a:r>
                      <a:r>
                        <a:rPr dirty="0" sz="1100" spc="-4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50-62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Skor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845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622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Persiapan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(penulisan 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naskah,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pembuatan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poster)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390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ditulis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sangat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sesuai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tema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memberikan 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pesan yang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menginspirasi,  </a:t>
                      </a:r>
                      <a:r>
                        <a:rPr dirty="0" sz="8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promosi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dilakukan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sangat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efektif.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1714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ditulis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tema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memberikan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pesan  yang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menginspirasi,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promosi  dilakukan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</a:t>
                      </a:r>
                      <a:r>
                        <a:rPr dirty="0" sz="8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efektif.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88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ditulis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cukup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sesuai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tema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memberikan 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pesan yang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cukup  menginspirasi, </a:t>
                      </a:r>
                      <a:r>
                        <a:rPr dirty="0" sz="8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promosi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dilakukan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cukup</a:t>
                      </a:r>
                      <a:r>
                        <a:rPr dirty="0" sz="8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efektif.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28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Naskah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ditulis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kurang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sesuai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tema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belum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memberikan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pesan yang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menginspirasi, </a:t>
                      </a:r>
                      <a:r>
                        <a:rPr dirty="0" sz="8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promosi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kurang dilakukan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efektif.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628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Pelaksanaan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(penghayatan peran, 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properti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pendukung)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33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dipentaskan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sangat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apik, </a:t>
                      </a:r>
                      <a:r>
                        <a:rPr dirty="0" sz="8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semua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pemain 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memerankan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penuh  penghayatan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menggunakan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properti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mendukung.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917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dipentaskan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apik,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sebagian besar pemain 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memerankan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penuh  penghayatan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menggunakan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properti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mendukung.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822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dipentaskan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cukup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apik,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beberapa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pemain 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memerankan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penuh  penghayatan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menggunakan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properti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cukup</a:t>
                      </a:r>
                      <a:r>
                        <a:rPr dirty="0" sz="8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mendukung.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384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dipentaskan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kurang apik,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sebagian  pemain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tidak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serius,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kurang 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memerankan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penghayatan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tidak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menggunakan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properti</a:t>
                      </a:r>
                      <a:r>
                        <a:rPr dirty="0" sz="8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mendukung.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131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543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Evaluasi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(kolaborasi,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kerja </a:t>
                      </a:r>
                      <a:r>
                        <a:rPr dirty="0" sz="8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sama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antar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anggota kelompok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dari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mulai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perencanaan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hingga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pelaksanaan)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174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Penerapan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nilai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gotong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royong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sangat tampak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terlihat dari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persiapan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hingga 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pelaksanaan.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Setiap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anggota 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berkontribusi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berkolaborasi,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menciptakan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iklim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kerja </a:t>
                      </a:r>
                      <a:r>
                        <a:rPr dirty="0" sz="8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sama 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saling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mendukung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satu  </a:t>
                      </a:r>
                      <a:r>
                        <a:rPr dirty="0" sz="8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sama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lain.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69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Penerapan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nilai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gotong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royong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tampak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persiapan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hingga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pelaksanaan.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Hampir  </a:t>
                      </a:r>
                      <a:r>
                        <a:rPr dirty="0" sz="8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semua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anggota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berkontribusi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berkolaborasi,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menciptakan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iklim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kerja </a:t>
                      </a:r>
                      <a:r>
                        <a:rPr dirty="0" sz="8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sama 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saling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mendukung satu  </a:t>
                      </a:r>
                      <a:r>
                        <a:rPr dirty="0" sz="8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sama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lain.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206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Penerapan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nilai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gotong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royong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cukup tampak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persiapan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hingga </a:t>
                      </a: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pelaksanaan. 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Beberapa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anggota 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berkontribusi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berkolaborasi,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menciptakan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iklim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kerja </a:t>
                      </a:r>
                      <a:r>
                        <a:rPr dirty="0" sz="8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sama 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saling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mendukung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satu  </a:t>
                      </a:r>
                      <a:r>
                        <a:rPr dirty="0" sz="8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sama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lain.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Penerapan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nilai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gotong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royong kurang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tampak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dari 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persiapan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hingga 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pelaksanaan. Beberapa 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anggota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cukup </a:t>
                      </a:r>
                      <a:r>
                        <a:rPr dirty="0" sz="8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berkontribusi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berkolaborasi,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menciptakan </a:t>
                      </a:r>
                      <a:r>
                        <a:rPr dirty="0" sz="8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iklim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kerja</a:t>
                      </a:r>
                      <a:r>
                        <a:rPr dirty="0" sz="800" spc="-1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sama  </a:t>
                      </a:r>
                      <a:r>
                        <a:rPr dirty="0" sz="8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saling 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mendukung </a:t>
                      </a:r>
                      <a:r>
                        <a:rPr dirty="0" sz="8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satu  </a:t>
                      </a:r>
                      <a:r>
                        <a:rPr dirty="0" sz="8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sama</a:t>
                      </a:r>
                      <a:r>
                        <a:rPr dirty="0" sz="8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lain.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04800">
                <a:tc gridSpan="6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1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skor: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944866" y="127635"/>
            <a:ext cx="1048385" cy="546735"/>
            <a:chOff x="7944866" y="127635"/>
            <a:chExt cx="1048385" cy="546735"/>
          </a:xfrm>
        </p:grpSpPr>
        <p:sp>
          <p:nvSpPr>
            <p:cNvPr id="6" name="object 6"/>
            <p:cNvSpPr/>
            <p:nvPr/>
          </p:nvSpPr>
          <p:spPr>
            <a:xfrm>
              <a:off x="7944866" y="127635"/>
              <a:ext cx="1048385" cy="546735"/>
            </a:xfrm>
            <a:custGeom>
              <a:avLst/>
              <a:gdLst/>
              <a:ahLst/>
              <a:cxnLst/>
              <a:rect l="l" t="t" r="r" b="b"/>
              <a:pathLst>
                <a:path w="1048384" h="546735">
                  <a:moveTo>
                    <a:pt x="987425" y="0"/>
                  </a:moveTo>
                  <a:lnTo>
                    <a:pt x="0" y="151256"/>
                  </a:lnTo>
                  <a:lnTo>
                    <a:pt x="60578" y="546735"/>
                  </a:lnTo>
                  <a:lnTo>
                    <a:pt x="1048003" y="395604"/>
                  </a:lnTo>
                  <a:lnTo>
                    <a:pt x="987425" y="0"/>
                  </a:lnTo>
                  <a:close/>
                </a:path>
              </a:pathLst>
            </a:custGeom>
            <a:solidFill>
              <a:srgbClr val="FDF7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56880" y="241249"/>
              <a:ext cx="830846" cy="310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166623"/>
            <a:ext cx="5585460" cy="10579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505"/>
              </a:lnSpc>
              <a:spcBef>
                <a:spcPts val="100"/>
              </a:spcBef>
            </a:pPr>
            <a:r>
              <a:rPr dirty="0" spc="80"/>
              <a:t>Pementasan</a:t>
            </a:r>
            <a:r>
              <a:rPr dirty="0" spc="-165"/>
              <a:t> </a:t>
            </a:r>
            <a:r>
              <a:rPr dirty="0" spc="70"/>
              <a:t>Drama</a:t>
            </a:r>
          </a:p>
          <a:p>
            <a:pPr marL="12700">
              <a:lnSpc>
                <a:spcPts val="2625"/>
              </a:lnSpc>
            </a:pPr>
            <a:r>
              <a:rPr dirty="0" sz="2400" spc="-20" i="1">
                <a:latin typeface="Trebuchet MS"/>
                <a:cs typeface="Trebuchet MS"/>
              </a:rPr>
              <a:t>Jurnal</a:t>
            </a:r>
            <a:r>
              <a:rPr dirty="0" sz="2400" spc="-120" i="1">
                <a:latin typeface="Trebuchet MS"/>
                <a:cs typeface="Trebuchet MS"/>
              </a:rPr>
              <a:t> </a:t>
            </a:r>
            <a:r>
              <a:rPr dirty="0" sz="2400" spc="45" i="1">
                <a:latin typeface="Trebuchet MS"/>
                <a:cs typeface="Trebuchet MS"/>
              </a:rPr>
              <a:t>proses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67854" y="1468755"/>
          <a:ext cx="8018145" cy="3274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475"/>
                <a:gridCol w="2200910"/>
                <a:gridCol w="2447290"/>
                <a:gridCol w="2217420"/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Pertemuan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86055" indent="3149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  pencapaian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tercapai?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Evaluasi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4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pertemuan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Catatan umpan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balik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</a:tr>
              <a:tr h="274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6E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898892" y="120650"/>
            <a:ext cx="1140460" cy="561340"/>
            <a:chOff x="7898892" y="120650"/>
            <a:chExt cx="1140460" cy="561340"/>
          </a:xfrm>
        </p:grpSpPr>
        <p:sp>
          <p:nvSpPr>
            <p:cNvPr id="6" name="object 6"/>
            <p:cNvSpPr/>
            <p:nvPr/>
          </p:nvSpPr>
          <p:spPr>
            <a:xfrm>
              <a:off x="7898892" y="120650"/>
              <a:ext cx="1140460" cy="561340"/>
            </a:xfrm>
            <a:custGeom>
              <a:avLst/>
              <a:gdLst/>
              <a:ahLst/>
              <a:cxnLst/>
              <a:rect l="l" t="t" r="r" b="b"/>
              <a:pathLst>
                <a:path w="1140459" h="561340">
                  <a:moveTo>
                    <a:pt x="1079373" y="0"/>
                  </a:moveTo>
                  <a:lnTo>
                    <a:pt x="0" y="165353"/>
                  </a:lnTo>
                  <a:lnTo>
                    <a:pt x="60578" y="560832"/>
                  </a:lnTo>
                  <a:lnTo>
                    <a:pt x="1139952" y="395477"/>
                  </a:lnTo>
                  <a:lnTo>
                    <a:pt x="1079373" y="0"/>
                  </a:lnTo>
                  <a:close/>
                </a:path>
              </a:pathLst>
            </a:custGeom>
            <a:solidFill>
              <a:srgbClr val="FDF7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21320" y="236169"/>
              <a:ext cx="912126" cy="320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0893" y="4911725"/>
            <a:ext cx="1885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>
                <a:solidFill>
                  <a:srgbClr val="619DD1"/>
                </a:solidFill>
                <a:latin typeface="Verdana"/>
                <a:cs typeface="Verdana"/>
              </a:rPr>
              <a:t>49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0580" y="180339"/>
              <a:ext cx="543560" cy="1308100"/>
            </a:xfrm>
            <a:custGeom>
              <a:avLst/>
              <a:gdLst/>
              <a:ahLst/>
              <a:cxnLst/>
              <a:rect l="l" t="t" r="r" b="b"/>
              <a:pathLst>
                <a:path w="543560" h="1308100">
                  <a:moveTo>
                    <a:pt x="119367" y="50419"/>
                  </a:moveTo>
                  <a:lnTo>
                    <a:pt x="118224" y="43053"/>
                  </a:lnTo>
                  <a:lnTo>
                    <a:pt x="118224" y="39370"/>
                  </a:lnTo>
                  <a:lnTo>
                    <a:pt x="115951" y="35687"/>
                  </a:lnTo>
                  <a:lnTo>
                    <a:pt x="113677" y="30226"/>
                  </a:lnTo>
                  <a:lnTo>
                    <a:pt x="111391" y="28321"/>
                  </a:lnTo>
                  <a:lnTo>
                    <a:pt x="109131" y="24638"/>
                  </a:lnTo>
                  <a:lnTo>
                    <a:pt x="105714" y="24638"/>
                  </a:lnTo>
                  <a:lnTo>
                    <a:pt x="103441" y="22860"/>
                  </a:lnTo>
                  <a:lnTo>
                    <a:pt x="98882" y="24638"/>
                  </a:lnTo>
                  <a:lnTo>
                    <a:pt x="96608" y="24638"/>
                  </a:lnTo>
                  <a:lnTo>
                    <a:pt x="93192" y="28321"/>
                  </a:lnTo>
                  <a:lnTo>
                    <a:pt x="90919" y="30226"/>
                  </a:lnTo>
                  <a:lnTo>
                    <a:pt x="89776" y="35687"/>
                  </a:lnTo>
                  <a:lnTo>
                    <a:pt x="87515" y="39370"/>
                  </a:lnTo>
                  <a:lnTo>
                    <a:pt x="86372" y="43053"/>
                  </a:lnTo>
                  <a:lnTo>
                    <a:pt x="86372" y="56007"/>
                  </a:lnTo>
                  <a:lnTo>
                    <a:pt x="87515" y="59690"/>
                  </a:lnTo>
                  <a:lnTo>
                    <a:pt x="89776" y="63373"/>
                  </a:lnTo>
                  <a:lnTo>
                    <a:pt x="90919" y="68834"/>
                  </a:lnTo>
                  <a:lnTo>
                    <a:pt x="93192" y="72517"/>
                  </a:lnTo>
                  <a:lnTo>
                    <a:pt x="96608" y="74422"/>
                  </a:lnTo>
                  <a:lnTo>
                    <a:pt x="98882" y="76200"/>
                  </a:lnTo>
                  <a:lnTo>
                    <a:pt x="105714" y="76200"/>
                  </a:lnTo>
                  <a:lnTo>
                    <a:pt x="109131" y="74422"/>
                  </a:lnTo>
                  <a:lnTo>
                    <a:pt x="111391" y="72517"/>
                  </a:lnTo>
                  <a:lnTo>
                    <a:pt x="113677" y="68834"/>
                  </a:lnTo>
                  <a:lnTo>
                    <a:pt x="115951" y="63373"/>
                  </a:lnTo>
                  <a:lnTo>
                    <a:pt x="118224" y="59690"/>
                  </a:lnTo>
                  <a:lnTo>
                    <a:pt x="118224" y="56007"/>
                  </a:lnTo>
                  <a:lnTo>
                    <a:pt x="119367" y="50419"/>
                  </a:lnTo>
                  <a:close/>
                </a:path>
                <a:path w="543560" h="1308100">
                  <a:moveTo>
                    <a:pt x="210820" y="49149"/>
                  </a:moveTo>
                  <a:lnTo>
                    <a:pt x="208610" y="29210"/>
                  </a:lnTo>
                  <a:lnTo>
                    <a:pt x="201993" y="14605"/>
                  </a:lnTo>
                  <a:lnTo>
                    <a:pt x="193179" y="3683"/>
                  </a:lnTo>
                  <a:lnTo>
                    <a:pt x="182156" y="0"/>
                  </a:lnTo>
                  <a:lnTo>
                    <a:pt x="170040" y="3683"/>
                  </a:lnTo>
                  <a:lnTo>
                    <a:pt x="161226" y="14605"/>
                  </a:lnTo>
                  <a:lnTo>
                    <a:pt x="154609" y="29210"/>
                  </a:lnTo>
                  <a:lnTo>
                    <a:pt x="152400" y="49149"/>
                  </a:lnTo>
                  <a:lnTo>
                    <a:pt x="154609" y="67437"/>
                  </a:lnTo>
                  <a:lnTo>
                    <a:pt x="161226" y="81915"/>
                  </a:lnTo>
                  <a:lnTo>
                    <a:pt x="165633" y="89281"/>
                  </a:lnTo>
                  <a:lnTo>
                    <a:pt x="170040" y="92837"/>
                  </a:lnTo>
                  <a:lnTo>
                    <a:pt x="175539" y="96520"/>
                  </a:lnTo>
                  <a:lnTo>
                    <a:pt x="187680" y="96520"/>
                  </a:lnTo>
                  <a:lnTo>
                    <a:pt x="210820" y="49149"/>
                  </a:lnTo>
                  <a:close/>
                </a:path>
                <a:path w="543560" h="1308100">
                  <a:moveTo>
                    <a:pt x="543560" y="1203960"/>
                  </a:moveTo>
                  <a:lnTo>
                    <a:pt x="515924" y="1158163"/>
                  </a:lnTo>
                  <a:lnTo>
                    <a:pt x="441756" y="1122705"/>
                  </a:lnTo>
                  <a:lnTo>
                    <a:pt x="391299" y="1110411"/>
                  </a:lnTo>
                  <a:lnTo>
                    <a:pt x="334086" y="1102575"/>
                  </a:lnTo>
                  <a:lnTo>
                    <a:pt x="271780" y="1099820"/>
                  </a:lnTo>
                  <a:lnTo>
                    <a:pt x="209461" y="1102575"/>
                  </a:lnTo>
                  <a:lnTo>
                    <a:pt x="152247" y="1110411"/>
                  </a:lnTo>
                  <a:lnTo>
                    <a:pt x="101790" y="1122705"/>
                  </a:lnTo>
                  <a:lnTo>
                    <a:pt x="59702" y="1138821"/>
                  </a:lnTo>
                  <a:lnTo>
                    <a:pt x="7175" y="1180084"/>
                  </a:lnTo>
                  <a:lnTo>
                    <a:pt x="0" y="1203960"/>
                  </a:lnTo>
                  <a:lnTo>
                    <a:pt x="7175" y="1227848"/>
                  </a:lnTo>
                  <a:lnTo>
                    <a:pt x="59702" y="1269111"/>
                  </a:lnTo>
                  <a:lnTo>
                    <a:pt x="101790" y="1285227"/>
                  </a:lnTo>
                  <a:lnTo>
                    <a:pt x="152247" y="1297520"/>
                  </a:lnTo>
                  <a:lnTo>
                    <a:pt x="209461" y="1305356"/>
                  </a:lnTo>
                  <a:lnTo>
                    <a:pt x="271780" y="1308100"/>
                  </a:lnTo>
                  <a:lnTo>
                    <a:pt x="334086" y="1305356"/>
                  </a:lnTo>
                  <a:lnTo>
                    <a:pt x="391299" y="1297520"/>
                  </a:lnTo>
                  <a:lnTo>
                    <a:pt x="441756" y="1285227"/>
                  </a:lnTo>
                  <a:lnTo>
                    <a:pt x="483844" y="1269111"/>
                  </a:lnTo>
                  <a:lnTo>
                    <a:pt x="536371" y="1227848"/>
                  </a:lnTo>
                  <a:lnTo>
                    <a:pt x="543560" y="120396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4880" y="1315719"/>
              <a:ext cx="317461" cy="12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5519" y="848360"/>
              <a:ext cx="269240" cy="518159"/>
            </a:xfrm>
            <a:custGeom>
              <a:avLst/>
              <a:gdLst/>
              <a:ahLst/>
              <a:cxnLst/>
              <a:rect l="l" t="t" r="r" b="b"/>
              <a:pathLst>
                <a:path w="269240" h="518159">
                  <a:moveTo>
                    <a:pt x="4673" y="0"/>
                  </a:moveTo>
                  <a:lnTo>
                    <a:pt x="0" y="261492"/>
                  </a:lnTo>
                  <a:lnTo>
                    <a:pt x="784" y="280433"/>
                  </a:lnTo>
                  <a:lnTo>
                    <a:pt x="6273" y="308721"/>
                  </a:lnTo>
                  <a:lnTo>
                    <a:pt x="21174" y="366131"/>
                  </a:lnTo>
                  <a:lnTo>
                    <a:pt x="50190" y="472439"/>
                  </a:lnTo>
                  <a:lnTo>
                    <a:pt x="62575" y="476462"/>
                  </a:lnTo>
                  <a:lnTo>
                    <a:pt x="75882" y="478043"/>
                  </a:lnTo>
                  <a:lnTo>
                    <a:pt x="89341" y="477172"/>
                  </a:lnTo>
                  <a:lnTo>
                    <a:pt x="102184" y="473837"/>
                  </a:lnTo>
                  <a:lnTo>
                    <a:pt x="103853" y="451818"/>
                  </a:lnTo>
                  <a:lnTo>
                    <a:pt x="107114" y="401320"/>
                  </a:lnTo>
                  <a:lnTo>
                    <a:pt x="109352" y="345678"/>
                  </a:lnTo>
                  <a:lnTo>
                    <a:pt x="107950" y="308228"/>
                  </a:lnTo>
                  <a:lnTo>
                    <a:pt x="105888" y="298467"/>
                  </a:lnTo>
                  <a:lnTo>
                    <a:pt x="103081" y="288813"/>
                  </a:lnTo>
                  <a:lnTo>
                    <a:pt x="99532" y="279278"/>
                  </a:lnTo>
                  <a:lnTo>
                    <a:pt x="95250" y="269875"/>
                  </a:lnTo>
                  <a:lnTo>
                    <a:pt x="115201" y="101218"/>
                  </a:lnTo>
                  <a:lnTo>
                    <a:pt x="122999" y="100837"/>
                  </a:lnTo>
                  <a:lnTo>
                    <a:pt x="133519" y="179514"/>
                  </a:lnTo>
                  <a:lnTo>
                    <a:pt x="142593" y="240355"/>
                  </a:lnTo>
                  <a:lnTo>
                    <a:pt x="150583" y="282193"/>
                  </a:lnTo>
                  <a:lnTo>
                    <a:pt x="155271" y="302037"/>
                  </a:lnTo>
                  <a:lnTo>
                    <a:pt x="159707" y="323024"/>
                  </a:lnTo>
                  <a:lnTo>
                    <a:pt x="165426" y="347059"/>
                  </a:lnTo>
                  <a:lnTo>
                    <a:pt x="173964" y="376047"/>
                  </a:lnTo>
                  <a:lnTo>
                    <a:pt x="182502" y="402197"/>
                  </a:lnTo>
                  <a:lnTo>
                    <a:pt x="217932" y="513461"/>
                  </a:lnTo>
                  <a:lnTo>
                    <a:pt x="229559" y="516961"/>
                  </a:lnTo>
                  <a:lnTo>
                    <a:pt x="241973" y="518128"/>
                  </a:lnTo>
                  <a:lnTo>
                    <a:pt x="254386" y="516961"/>
                  </a:lnTo>
                  <a:lnTo>
                    <a:pt x="266014" y="513461"/>
                  </a:lnTo>
                  <a:lnTo>
                    <a:pt x="267033" y="494361"/>
                  </a:lnTo>
                  <a:lnTo>
                    <a:pt x="268733" y="449532"/>
                  </a:lnTo>
                  <a:lnTo>
                    <a:pt x="269073" y="397678"/>
                  </a:lnTo>
                  <a:lnTo>
                    <a:pt x="266014" y="357504"/>
                  </a:lnTo>
                  <a:lnTo>
                    <a:pt x="261652" y="335347"/>
                  </a:lnTo>
                  <a:lnTo>
                    <a:pt x="258267" y="320738"/>
                  </a:lnTo>
                  <a:lnTo>
                    <a:pt x="254119" y="307177"/>
                  </a:lnTo>
                  <a:lnTo>
                    <a:pt x="247472" y="288163"/>
                  </a:lnTo>
                  <a:lnTo>
                    <a:pt x="248461" y="255825"/>
                  </a:lnTo>
                  <a:lnTo>
                    <a:pt x="249963" y="224351"/>
                  </a:lnTo>
                  <a:lnTo>
                    <a:pt x="252374" y="190626"/>
                  </a:lnTo>
                  <a:lnTo>
                    <a:pt x="264072" y="69647"/>
                  </a:lnTo>
                  <a:lnTo>
                    <a:pt x="266014" y="4495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568" y="528319"/>
              <a:ext cx="171805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2159" y="556605"/>
              <a:ext cx="261620" cy="256540"/>
            </a:xfrm>
            <a:custGeom>
              <a:avLst/>
              <a:gdLst/>
              <a:ahLst/>
              <a:cxnLst/>
              <a:rect l="l" t="t" r="r" b="b"/>
              <a:pathLst>
                <a:path w="261619" h="256540">
                  <a:moveTo>
                    <a:pt x="250915" y="0"/>
                  </a:moveTo>
                  <a:lnTo>
                    <a:pt x="239180" y="5369"/>
                  </a:lnTo>
                  <a:lnTo>
                    <a:pt x="219066" y="31884"/>
                  </a:lnTo>
                  <a:lnTo>
                    <a:pt x="183222" y="86903"/>
                  </a:lnTo>
                  <a:lnTo>
                    <a:pt x="141282" y="146546"/>
                  </a:lnTo>
                  <a:lnTo>
                    <a:pt x="106948" y="186185"/>
                  </a:lnTo>
                  <a:lnTo>
                    <a:pt x="78979" y="212347"/>
                  </a:lnTo>
                  <a:lnTo>
                    <a:pt x="56134" y="231556"/>
                  </a:lnTo>
                  <a:lnTo>
                    <a:pt x="39798" y="238660"/>
                  </a:lnTo>
                  <a:lnTo>
                    <a:pt x="28167" y="233239"/>
                  </a:lnTo>
                  <a:lnTo>
                    <a:pt x="21209" y="223770"/>
                  </a:lnTo>
                  <a:lnTo>
                    <a:pt x="18897" y="218729"/>
                  </a:lnTo>
                  <a:lnTo>
                    <a:pt x="30107" y="209111"/>
                  </a:lnTo>
                  <a:lnTo>
                    <a:pt x="34186" y="204172"/>
                  </a:lnTo>
                  <a:lnTo>
                    <a:pt x="0" y="215173"/>
                  </a:lnTo>
                  <a:lnTo>
                    <a:pt x="21094" y="237652"/>
                  </a:lnTo>
                  <a:lnTo>
                    <a:pt x="75971" y="256194"/>
                  </a:lnTo>
                  <a:lnTo>
                    <a:pt x="115150" y="231935"/>
                  </a:lnTo>
                  <a:lnTo>
                    <a:pt x="137471" y="216904"/>
                  </a:lnTo>
                  <a:lnTo>
                    <a:pt x="151266" y="204849"/>
                  </a:lnTo>
                  <a:lnTo>
                    <a:pt x="164871" y="189519"/>
                  </a:lnTo>
                  <a:lnTo>
                    <a:pt x="183969" y="171781"/>
                  </a:lnTo>
                  <a:lnTo>
                    <a:pt x="203053" y="152197"/>
                  </a:lnTo>
                  <a:lnTo>
                    <a:pt x="223596" y="129829"/>
                  </a:lnTo>
                  <a:lnTo>
                    <a:pt x="261620" y="8417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6163" y="76936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4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9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7"/>
                  </a:lnTo>
                  <a:lnTo>
                    <a:pt x="113746" y="53574"/>
                  </a:lnTo>
                  <a:lnTo>
                    <a:pt x="125056" y="53467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1192" y="78054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5" h="45719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3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3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6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3081" y="54261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3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4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8872" y="411606"/>
              <a:ext cx="284480" cy="539115"/>
            </a:xfrm>
            <a:custGeom>
              <a:avLst/>
              <a:gdLst/>
              <a:ahLst/>
              <a:cxnLst/>
              <a:rect l="l" t="t" r="r" b="b"/>
              <a:pathLst>
                <a:path w="284480" h="539115">
                  <a:moveTo>
                    <a:pt x="185280" y="67310"/>
                  </a:moveTo>
                  <a:lnTo>
                    <a:pt x="179755" y="42151"/>
                  </a:lnTo>
                  <a:lnTo>
                    <a:pt x="161010" y="21082"/>
                  </a:lnTo>
                  <a:lnTo>
                    <a:pt x="131902" y="6311"/>
                  </a:lnTo>
                  <a:lnTo>
                    <a:pt x="95364" y="0"/>
                  </a:lnTo>
                  <a:lnTo>
                    <a:pt x="61277" y="3238"/>
                  </a:lnTo>
                  <a:lnTo>
                    <a:pt x="14490" y="32473"/>
                  </a:lnTo>
                  <a:lnTo>
                    <a:pt x="1181" y="69951"/>
                  </a:lnTo>
                  <a:lnTo>
                    <a:pt x="0" y="89141"/>
                  </a:lnTo>
                  <a:lnTo>
                    <a:pt x="2641" y="110134"/>
                  </a:lnTo>
                  <a:lnTo>
                    <a:pt x="27051" y="145961"/>
                  </a:lnTo>
                  <a:lnTo>
                    <a:pt x="50533" y="152146"/>
                  </a:lnTo>
                  <a:lnTo>
                    <a:pt x="67818" y="151396"/>
                  </a:lnTo>
                  <a:lnTo>
                    <a:pt x="117398" y="140449"/>
                  </a:lnTo>
                  <a:lnTo>
                    <a:pt x="143776" y="117094"/>
                  </a:lnTo>
                  <a:lnTo>
                    <a:pt x="160413" y="107378"/>
                  </a:lnTo>
                  <a:lnTo>
                    <a:pt x="173151" y="95491"/>
                  </a:lnTo>
                  <a:lnTo>
                    <a:pt x="181584" y="81965"/>
                  </a:lnTo>
                  <a:lnTo>
                    <a:pt x="185280" y="67310"/>
                  </a:lnTo>
                  <a:close/>
                </a:path>
                <a:path w="284480" h="539115">
                  <a:moveTo>
                    <a:pt x="284467" y="368020"/>
                  </a:moveTo>
                  <a:lnTo>
                    <a:pt x="277393" y="317614"/>
                  </a:lnTo>
                  <a:lnTo>
                    <a:pt x="258533" y="260832"/>
                  </a:lnTo>
                  <a:lnTo>
                    <a:pt x="233514" y="217424"/>
                  </a:lnTo>
                  <a:lnTo>
                    <a:pt x="206222" y="208470"/>
                  </a:lnTo>
                  <a:lnTo>
                    <a:pt x="193865" y="212852"/>
                  </a:lnTo>
                  <a:lnTo>
                    <a:pt x="185229" y="218909"/>
                  </a:lnTo>
                  <a:lnTo>
                    <a:pt x="179197" y="226085"/>
                  </a:lnTo>
                  <a:lnTo>
                    <a:pt x="176758" y="235381"/>
                  </a:lnTo>
                  <a:lnTo>
                    <a:pt x="178981" y="247777"/>
                  </a:lnTo>
                  <a:lnTo>
                    <a:pt x="186461" y="266598"/>
                  </a:lnTo>
                  <a:lnTo>
                    <a:pt x="197218" y="291782"/>
                  </a:lnTo>
                  <a:lnTo>
                    <a:pt x="208318" y="319646"/>
                  </a:lnTo>
                  <a:lnTo>
                    <a:pt x="216827" y="346456"/>
                  </a:lnTo>
                  <a:lnTo>
                    <a:pt x="219519" y="367372"/>
                  </a:lnTo>
                  <a:lnTo>
                    <a:pt x="219532" y="388327"/>
                  </a:lnTo>
                  <a:lnTo>
                    <a:pt x="216852" y="409206"/>
                  </a:lnTo>
                  <a:lnTo>
                    <a:pt x="203479" y="450164"/>
                  </a:lnTo>
                  <a:lnTo>
                    <a:pt x="184810" y="489534"/>
                  </a:lnTo>
                  <a:lnTo>
                    <a:pt x="176707" y="499999"/>
                  </a:lnTo>
                  <a:lnTo>
                    <a:pt x="176771" y="510552"/>
                  </a:lnTo>
                  <a:lnTo>
                    <a:pt x="185775" y="526580"/>
                  </a:lnTo>
                  <a:lnTo>
                    <a:pt x="197751" y="538937"/>
                  </a:lnTo>
                  <a:lnTo>
                    <a:pt x="206717" y="538480"/>
                  </a:lnTo>
                  <a:lnTo>
                    <a:pt x="212763" y="527989"/>
                  </a:lnTo>
                  <a:lnTo>
                    <a:pt x="219341" y="517144"/>
                  </a:lnTo>
                  <a:lnTo>
                    <a:pt x="225488" y="507555"/>
                  </a:lnTo>
                  <a:lnTo>
                    <a:pt x="230225" y="500761"/>
                  </a:lnTo>
                  <a:lnTo>
                    <a:pt x="243116" y="483616"/>
                  </a:lnTo>
                  <a:lnTo>
                    <a:pt x="254355" y="467220"/>
                  </a:lnTo>
                  <a:lnTo>
                    <a:pt x="263982" y="450418"/>
                  </a:lnTo>
                  <a:lnTo>
                    <a:pt x="272021" y="432054"/>
                  </a:lnTo>
                  <a:lnTo>
                    <a:pt x="278803" y="410933"/>
                  </a:lnTo>
                  <a:lnTo>
                    <a:pt x="282956" y="389547"/>
                  </a:lnTo>
                  <a:lnTo>
                    <a:pt x="284467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235" y="399795"/>
              <a:ext cx="193040" cy="128905"/>
            </a:xfrm>
            <a:custGeom>
              <a:avLst/>
              <a:gdLst/>
              <a:ahLst/>
              <a:cxnLst/>
              <a:rect l="l" t="t" r="r" b="b"/>
              <a:pathLst>
                <a:path w="193040" h="128904">
                  <a:moveTo>
                    <a:pt x="108534" y="0"/>
                  </a:moveTo>
                  <a:lnTo>
                    <a:pt x="60755" y="277"/>
                  </a:lnTo>
                  <a:lnTo>
                    <a:pt x="22839" y="8508"/>
                  </a:lnTo>
                  <a:lnTo>
                    <a:pt x="636" y="22359"/>
                  </a:lnTo>
                  <a:lnTo>
                    <a:pt x="0" y="39496"/>
                  </a:lnTo>
                  <a:lnTo>
                    <a:pt x="12239" y="52685"/>
                  </a:lnTo>
                  <a:lnTo>
                    <a:pt x="27427" y="57848"/>
                  </a:lnTo>
                  <a:lnTo>
                    <a:pt x="49561" y="57106"/>
                  </a:lnTo>
                  <a:lnTo>
                    <a:pt x="82638" y="52577"/>
                  </a:lnTo>
                  <a:lnTo>
                    <a:pt x="128678" y="46968"/>
                  </a:lnTo>
                  <a:lnTo>
                    <a:pt x="148870" y="50085"/>
                  </a:lnTo>
                  <a:lnTo>
                    <a:pt x="147577" y="66419"/>
                  </a:lnTo>
                  <a:lnTo>
                    <a:pt x="129159" y="100456"/>
                  </a:lnTo>
                  <a:lnTo>
                    <a:pt x="133654" y="128524"/>
                  </a:lnTo>
                  <a:lnTo>
                    <a:pt x="163686" y="116010"/>
                  </a:lnTo>
                  <a:lnTo>
                    <a:pt x="181168" y="98425"/>
                  </a:lnTo>
                  <a:lnTo>
                    <a:pt x="189683" y="79696"/>
                  </a:lnTo>
                  <a:lnTo>
                    <a:pt x="192811" y="63753"/>
                  </a:lnTo>
                  <a:lnTo>
                    <a:pt x="186858" y="40433"/>
                  </a:lnTo>
                  <a:lnTo>
                    <a:pt x="169217" y="20827"/>
                  </a:lnTo>
                  <a:lnTo>
                    <a:pt x="142305" y="6746"/>
                  </a:lnTo>
                  <a:lnTo>
                    <a:pt x="108534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8880" y="599440"/>
              <a:ext cx="12445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7419" y="54355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60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2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939544" y="120099"/>
            <a:ext cx="6909434" cy="4718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30"/>
              </a:spcBef>
            </a:pPr>
            <a:r>
              <a:rPr dirty="0" sz="1400" spc="-1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membangun 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tim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mengelola kerjasama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mencapai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tujuan bersama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sesuai dengan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yang sudah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ditentukan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projek pementasan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drama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784859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1002626"/>
            <a:ext cx="6911975" cy="628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09800"/>
              </a:lnSpc>
              <a:spcBef>
                <a:spcPts val="10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 Guru berkomunikasi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kepala sekolah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mata pelajaran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lain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mendukung  persiapan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pementasan drama (guru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Seni Budaya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perlengkapan,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dekorasi,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pemilihan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musik,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guru Bahasa Indonesia untuk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membantu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memeriksa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naskah).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824354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2043148"/>
            <a:ext cx="6912609" cy="42672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penjelasan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tentang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pertemuan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serta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pencapaiannya.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95144" y="2689945"/>
            <a:ext cx="153670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Kegiatan pertemuan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9544" y="4073207"/>
            <a:ext cx="6643370" cy="846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kelompok untuk menyelesaikan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(formatif)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mengerjakan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pertemuan 2 -3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menulis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jurnal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proses.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-22542" y="400685"/>
            <a:ext cx="8737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10</a:t>
            </a:r>
            <a:endParaRPr sz="6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0660" y="1471866"/>
            <a:ext cx="151828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Aksi: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Proses</a:t>
            </a:r>
            <a:r>
              <a:rPr dirty="0" sz="1400" spc="-7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Persiapan  Pementasan  Drama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820" y="2539745"/>
            <a:ext cx="15430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8100">
              <a:lnSpc>
                <a:spcPts val="144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6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</a:t>
            </a:r>
            <a:endParaRPr sz="1200">
              <a:latin typeface="Arial"/>
              <a:cs typeface="Arial"/>
            </a:endParaRPr>
          </a:p>
          <a:p>
            <a:pPr algn="ctr" marL="12065" marR="5080" indent="-4191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(pertemuan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2-3)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jurnal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proses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100" y="3637533"/>
            <a:ext cx="159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royong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83460" y="2537460"/>
            <a:ext cx="4221480" cy="713740"/>
          </a:xfrm>
          <a:custGeom>
            <a:avLst/>
            <a:gdLst/>
            <a:ahLst/>
            <a:cxnLst/>
            <a:rect l="l" t="t" r="r" b="b"/>
            <a:pathLst>
              <a:path w="4221480" h="713739">
                <a:moveTo>
                  <a:pt x="4221480" y="0"/>
                </a:moveTo>
                <a:lnTo>
                  <a:pt x="0" y="0"/>
                </a:lnTo>
                <a:lnTo>
                  <a:pt x="0" y="713739"/>
                </a:lnTo>
                <a:lnTo>
                  <a:pt x="4221480" y="713739"/>
                </a:lnTo>
                <a:lnTo>
                  <a:pt x="42214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283460" y="2537460"/>
            <a:ext cx="4221480" cy="71374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marL="378460" indent="-288290">
              <a:lnSpc>
                <a:spcPct val="100000"/>
              </a:lnSpc>
              <a:spcBef>
                <a:spcPts val="359"/>
              </a:spcBef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dirty="0" sz="1000" spc="-30">
                <a:latin typeface="Arial"/>
                <a:cs typeface="Arial"/>
              </a:rPr>
              <a:t>Menulis </a:t>
            </a:r>
            <a:r>
              <a:rPr dirty="0" sz="1000" spc="-5">
                <a:latin typeface="Arial"/>
                <a:cs typeface="Arial"/>
              </a:rPr>
              <a:t>draft </a:t>
            </a:r>
            <a:r>
              <a:rPr dirty="0" sz="1000" spc="45">
                <a:latin typeface="Arial"/>
                <a:cs typeface="Arial"/>
              </a:rPr>
              <a:t>1 </a:t>
            </a:r>
            <a:r>
              <a:rPr dirty="0" sz="1000" spc="-40">
                <a:latin typeface="Arial"/>
                <a:cs typeface="Arial"/>
              </a:rPr>
              <a:t>naskah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drama</a:t>
            </a:r>
            <a:endParaRPr sz="1000">
              <a:latin typeface="Arial"/>
              <a:cs typeface="Arial"/>
            </a:endParaRPr>
          </a:p>
          <a:p>
            <a:pPr marL="378460" indent="-28829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dirty="0" sz="1000" spc="-30">
                <a:latin typeface="Arial"/>
                <a:cs typeface="Arial"/>
              </a:rPr>
              <a:t>Menentukan peran dalam </a:t>
            </a:r>
            <a:r>
              <a:rPr dirty="0" sz="1000" spc="-40">
                <a:latin typeface="Arial"/>
                <a:cs typeface="Arial"/>
              </a:rPr>
              <a:t>naskah </a:t>
            </a:r>
            <a:r>
              <a:rPr dirty="0" sz="1000" spc="-35">
                <a:latin typeface="Arial"/>
                <a:cs typeface="Arial"/>
              </a:rPr>
              <a:t>drama </a:t>
            </a:r>
            <a:r>
              <a:rPr dirty="0" sz="1000" spc="-30">
                <a:latin typeface="Arial"/>
                <a:cs typeface="Arial"/>
              </a:rPr>
              <a:t>yang </a:t>
            </a:r>
            <a:r>
              <a:rPr dirty="0" sz="1000" spc="-20">
                <a:latin typeface="Arial"/>
                <a:cs typeface="Arial"/>
              </a:rPr>
              <a:t>telah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ditulis</a:t>
            </a:r>
            <a:endParaRPr sz="1000">
              <a:latin typeface="Arial"/>
              <a:cs typeface="Arial"/>
            </a:endParaRPr>
          </a:p>
          <a:p>
            <a:pPr marL="378460" marR="183515" indent="-28765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dirty="0" sz="1000" spc="-30">
                <a:latin typeface="Arial"/>
                <a:cs typeface="Arial"/>
              </a:rPr>
              <a:t>Menentukan peran pemain dan </a:t>
            </a:r>
            <a:r>
              <a:rPr dirty="0" sz="1000" spc="-20">
                <a:latin typeface="Arial"/>
                <a:cs typeface="Arial"/>
              </a:rPr>
              <a:t>kru. </a:t>
            </a:r>
            <a:r>
              <a:rPr dirty="0" sz="1000" spc="-50">
                <a:latin typeface="Arial"/>
                <a:cs typeface="Arial"/>
              </a:rPr>
              <a:t>Peran </a:t>
            </a:r>
            <a:r>
              <a:rPr dirty="0" sz="1000" spc="-10">
                <a:latin typeface="Arial"/>
                <a:cs typeface="Arial"/>
              </a:rPr>
              <a:t>kru </a:t>
            </a:r>
            <a:r>
              <a:rPr dirty="0" sz="1000" spc="-30">
                <a:latin typeface="Arial"/>
                <a:cs typeface="Arial"/>
              </a:rPr>
              <a:t>yang </a:t>
            </a:r>
            <a:r>
              <a:rPr dirty="0" sz="1000" spc="-35">
                <a:latin typeface="Arial"/>
                <a:cs typeface="Arial"/>
              </a:rPr>
              <a:t>harus </a:t>
            </a:r>
            <a:r>
              <a:rPr dirty="0" sz="1000" spc="-20">
                <a:latin typeface="Arial"/>
                <a:cs typeface="Arial"/>
              </a:rPr>
              <a:t>disiapkan  </a:t>
            </a:r>
            <a:r>
              <a:rPr dirty="0" sz="1000" spc="-35">
                <a:latin typeface="Arial"/>
                <a:cs typeface="Arial"/>
              </a:rPr>
              <a:t>adalah </a:t>
            </a:r>
            <a:r>
              <a:rPr dirty="0" sz="1000" spc="-25">
                <a:latin typeface="Arial"/>
                <a:cs typeface="Arial"/>
              </a:rPr>
              <a:t>sutradara, </a:t>
            </a:r>
            <a:r>
              <a:rPr dirty="0" sz="1000" spc="-30">
                <a:latin typeface="Arial"/>
                <a:cs typeface="Arial"/>
              </a:rPr>
              <a:t>stage </a:t>
            </a:r>
            <a:r>
              <a:rPr dirty="0" sz="1000" spc="-40">
                <a:latin typeface="Arial"/>
                <a:cs typeface="Arial"/>
              </a:rPr>
              <a:t>manager, </a:t>
            </a:r>
            <a:r>
              <a:rPr dirty="0" sz="1000" spc="-10">
                <a:latin typeface="Arial"/>
                <a:cs typeface="Arial"/>
              </a:rPr>
              <a:t>operator </a:t>
            </a:r>
            <a:r>
              <a:rPr dirty="0" sz="1000" spc="-30">
                <a:latin typeface="Arial"/>
                <a:cs typeface="Arial"/>
              </a:rPr>
              <a:t>musik, </a:t>
            </a:r>
            <a:r>
              <a:rPr dirty="0" sz="1000" spc="-20">
                <a:latin typeface="Arial"/>
                <a:cs typeface="Arial"/>
              </a:rPr>
              <a:t>dekorasi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setting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456679" y="2532379"/>
            <a:ext cx="2093595" cy="739775"/>
            <a:chOff x="6456679" y="2532379"/>
            <a:chExt cx="2093595" cy="739775"/>
          </a:xfrm>
        </p:grpSpPr>
        <p:sp>
          <p:nvSpPr>
            <p:cNvPr id="34" name="object 34"/>
            <p:cNvSpPr/>
            <p:nvPr/>
          </p:nvSpPr>
          <p:spPr>
            <a:xfrm>
              <a:off x="6456679" y="2532379"/>
              <a:ext cx="2093214" cy="7393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522719" y="2570479"/>
              <a:ext cx="1966214" cy="6885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504939" y="2560319"/>
              <a:ext cx="1998980" cy="645160"/>
            </a:xfrm>
            <a:custGeom>
              <a:avLst/>
              <a:gdLst/>
              <a:ahLst/>
              <a:cxnLst/>
              <a:rect l="l" t="t" r="r" b="b"/>
              <a:pathLst>
                <a:path w="1998979" h="645160">
                  <a:moveTo>
                    <a:pt x="1891410" y="0"/>
                  </a:moveTo>
                  <a:lnTo>
                    <a:pt x="107568" y="0"/>
                  </a:lnTo>
                  <a:lnTo>
                    <a:pt x="65686" y="8449"/>
                  </a:lnTo>
                  <a:lnTo>
                    <a:pt x="31496" y="31496"/>
                  </a:lnTo>
                  <a:lnTo>
                    <a:pt x="8449" y="65686"/>
                  </a:lnTo>
                  <a:lnTo>
                    <a:pt x="0" y="107568"/>
                  </a:lnTo>
                  <a:lnTo>
                    <a:pt x="0" y="537591"/>
                  </a:lnTo>
                  <a:lnTo>
                    <a:pt x="8449" y="579473"/>
                  </a:lnTo>
                  <a:lnTo>
                    <a:pt x="31496" y="613664"/>
                  </a:lnTo>
                  <a:lnTo>
                    <a:pt x="65686" y="636710"/>
                  </a:lnTo>
                  <a:lnTo>
                    <a:pt x="107568" y="645160"/>
                  </a:lnTo>
                  <a:lnTo>
                    <a:pt x="1891410" y="645160"/>
                  </a:lnTo>
                  <a:lnTo>
                    <a:pt x="1933293" y="636710"/>
                  </a:lnTo>
                  <a:lnTo>
                    <a:pt x="1967483" y="613663"/>
                  </a:lnTo>
                  <a:lnTo>
                    <a:pt x="1990530" y="579473"/>
                  </a:lnTo>
                  <a:lnTo>
                    <a:pt x="1998979" y="537591"/>
                  </a:lnTo>
                  <a:lnTo>
                    <a:pt x="1998979" y="107568"/>
                  </a:lnTo>
                  <a:lnTo>
                    <a:pt x="1990530" y="65686"/>
                  </a:lnTo>
                  <a:lnTo>
                    <a:pt x="1967483" y="31495"/>
                  </a:lnTo>
                  <a:lnTo>
                    <a:pt x="1933293" y="8449"/>
                  </a:lnTo>
                  <a:lnTo>
                    <a:pt x="1891410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504939" y="2560319"/>
              <a:ext cx="1998980" cy="645160"/>
            </a:xfrm>
            <a:custGeom>
              <a:avLst/>
              <a:gdLst/>
              <a:ahLst/>
              <a:cxnLst/>
              <a:rect l="l" t="t" r="r" b="b"/>
              <a:pathLst>
                <a:path w="1998979" h="645160">
                  <a:moveTo>
                    <a:pt x="0" y="107568"/>
                  </a:moveTo>
                  <a:lnTo>
                    <a:pt x="8449" y="65686"/>
                  </a:lnTo>
                  <a:lnTo>
                    <a:pt x="31496" y="31496"/>
                  </a:lnTo>
                  <a:lnTo>
                    <a:pt x="65686" y="8449"/>
                  </a:lnTo>
                  <a:lnTo>
                    <a:pt x="107568" y="0"/>
                  </a:lnTo>
                  <a:lnTo>
                    <a:pt x="1891410" y="0"/>
                  </a:lnTo>
                  <a:lnTo>
                    <a:pt x="1933293" y="8449"/>
                  </a:lnTo>
                  <a:lnTo>
                    <a:pt x="1967483" y="31495"/>
                  </a:lnTo>
                  <a:lnTo>
                    <a:pt x="1990530" y="65686"/>
                  </a:lnTo>
                  <a:lnTo>
                    <a:pt x="1998979" y="107568"/>
                  </a:lnTo>
                  <a:lnTo>
                    <a:pt x="1998979" y="537591"/>
                  </a:lnTo>
                  <a:lnTo>
                    <a:pt x="1990530" y="579473"/>
                  </a:lnTo>
                  <a:lnTo>
                    <a:pt x="1967483" y="613663"/>
                  </a:lnTo>
                  <a:lnTo>
                    <a:pt x="1933293" y="636710"/>
                  </a:lnTo>
                  <a:lnTo>
                    <a:pt x="1891410" y="645160"/>
                  </a:lnTo>
                  <a:lnTo>
                    <a:pt x="107568" y="645160"/>
                  </a:lnTo>
                  <a:lnTo>
                    <a:pt x="65686" y="636710"/>
                  </a:lnTo>
                  <a:lnTo>
                    <a:pt x="31496" y="613664"/>
                  </a:lnTo>
                  <a:lnTo>
                    <a:pt x="8449" y="579473"/>
                  </a:lnTo>
                  <a:lnTo>
                    <a:pt x="0" y="537591"/>
                  </a:lnTo>
                  <a:lnTo>
                    <a:pt x="0" y="1075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6630034" y="2621660"/>
            <a:ext cx="1753235" cy="5022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04800">
              <a:lnSpc>
                <a:spcPts val="1240"/>
              </a:lnSpc>
              <a:spcBef>
                <a:spcPts val="110"/>
              </a:spcBef>
            </a:pP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309245" indent="-106680">
              <a:lnSpc>
                <a:spcPts val="1240"/>
              </a:lnSpc>
              <a:buClr>
                <a:srgbClr val="FF0000"/>
              </a:buClr>
              <a:buSzPct val="90476"/>
              <a:buFont typeface="Wingdings"/>
              <a:buChar char=""/>
              <a:tabLst>
                <a:tab pos="309880" algn="l"/>
              </a:tabLst>
            </a:pPr>
            <a:r>
              <a:rPr dirty="0" sz="1050" spc="-10">
                <a:latin typeface="Arial"/>
                <a:cs typeface="Arial"/>
              </a:rPr>
              <a:t>Draft </a:t>
            </a:r>
            <a:r>
              <a:rPr dirty="0" sz="1050" spc="55">
                <a:latin typeface="Arial"/>
                <a:cs typeface="Arial"/>
              </a:rPr>
              <a:t>1 </a:t>
            </a:r>
            <a:r>
              <a:rPr dirty="0" sz="1050" spc="-45">
                <a:latin typeface="Arial"/>
                <a:cs typeface="Arial"/>
              </a:rPr>
              <a:t>naskah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35">
                <a:latin typeface="Arial"/>
                <a:cs typeface="Arial"/>
              </a:rPr>
              <a:t>drama</a:t>
            </a:r>
            <a:endParaRPr sz="1050">
              <a:latin typeface="Arial"/>
              <a:cs typeface="Arial"/>
            </a:endParaRPr>
          </a:p>
          <a:p>
            <a:pPr marL="118745" indent="-106680">
              <a:lnSpc>
                <a:spcPct val="100000"/>
              </a:lnSpc>
              <a:buClr>
                <a:srgbClr val="FF0000"/>
              </a:buClr>
              <a:buSzPct val="90476"/>
              <a:buFont typeface="Wingdings"/>
              <a:buChar char=""/>
              <a:tabLst>
                <a:tab pos="119380" algn="l"/>
              </a:tabLst>
            </a:pPr>
            <a:r>
              <a:rPr dirty="0" sz="1050" spc="-20">
                <a:latin typeface="Arial"/>
                <a:cs typeface="Arial"/>
              </a:rPr>
              <a:t>Daftar </a:t>
            </a:r>
            <a:r>
              <a:rPr dirty="0" sz="1050" spc="-55">
                <a:latin typeface="Arial"/>
                <a:cs typeface="Arial"/>
              </a:rPr>
              <a:t>nama </a:t>
            </a:r>
            <a:r>
              <a:rPr dirty="0" sz="1050" spc="-30">
                <a:latin typeface="Arial"/>
                <a:cs typeface="Arial"/>
              </a:rPr>
              <a:t>pemain dan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kru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83460" y="3312159"/>
            <a:ext cx="4221480" cy="713740"/>
          </a:xfrm>
          <a:custGeom>
            <a:avLst/>
            <a:gdLst/>
            <a:ahLst/>
            <a:cxnLst/>
            <a:rect l="l" t="t" r="r" b="b"/>
            <a:pathLst>
              <a:path w="4221480" h="713739">
                <a:moveTo>
                  <a:pt x="4221480" y="0"/>
                </a:moveTo>
                <a:lnTo>
                  <a:pt x="0" y="0"/>
                </a:lnTo>
                <a:lnTo>
                  <a:pt x="0" y="713739"/>
                </a:lnTo>
                <a:lnTo>
                  <a:pt x="4221480" y="713739"/>
                </a:lnTo>
                <a:lnTo>
                  <a:pt x="42214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283460" y="3312159"/>
            <a:ext cx="4221480" cy="71374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imes New Roman"/>
              <a:cs typeface="Times New Roman"/>
            </a:endParaRPr>
          </a:p>
          <a:p>
            <a:pPr marL="378460" indent="-28829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dirty="0" sz="1100" spc="-30">
                <a:latin typeface="Arial"/>
                <a:cs typeface="Arial"/>
              </a:rPr>
              <a:t>Mengonsultasikan </a:t>
            </a:r>
            <a:r>
              <a:rPr dirty="0" sz="1100" spc="-55">
                <a:latin typeface="Arial"/>
                <a:cs typeface="Arial"/>
              </a:rPr>
              <a:t>naskah </a:t>
            </a:r>
            <a:r>
              <a:rPr dirty="0" sz="1100" spc="-40">
                <a:latin typeface="Arial"/>
                <a:cs typeface="Arial"/>
              </a:rPr>
              <a:t>drama </a:t>
            </a:r>
            <a:r>
              <a:rPr dirty="0" sz="1100" spc="-35">
                <a:latin typeface="Arial"/>
                <a:cs typeface="Arial"/>
              </a:rPr>
              <a:t>dan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merevisi</a:t>
            </a:r>
            <a:endParaRPr sz="1100">
              <a:latin typeface="Arial"/>
              <a:cs typeface="Arial"/>
            </a:endParaRPr>
          </a:p>
          <a:p>
            <a:pPr marL="378460" indent="-28829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dirty="0" sz="1100" spc="-35">
                <a:latin typeface="Arial"/>
                <a:cs typeface="Arial"/>
              </a:rPr>
              <a:t>Menetapkan </a:t>
            </a:r>
            <a:r>
              <a:rPr dirty="0" sz="1100" spc="-30">
                <a:latin typeface="Arial"/>
                <a:cs typeface="Arial"/>
              </a:rPr>
              <a:t>peran </a:t>
            </a:r>
            <a:r>
              <a:rPr dirty="0" sz="1100" spc="-35">
                <a:latin typeface="Arial"/>
                <a:cs typeface="Arial"/>
              </a:rPr>
              <a:t>pemain dan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kru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456679" y="3307079"/>
            <a:ext cx="2093595" cy="737235"/>
            <a:chOff x="6456679" y="3307079"/>
            <a:chExt cx="2093595" cy="737235"/>
          </a:xfrm>
        </p:grpSpPr>
        <p:sp>
          <p:nvSpPr>
            <p:cNvPr id="42" name="object 42"/>
            <p:cNvSpPr/>
            <p:nvPr/>
          </p:nvSpPr>
          <p:spPr>
            <a:xfrm>
              <a:off x="6456679" y="3307079"/>
              <a:ext cx="2093214" cy="7368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614159" y="3345179"/>
              <a:ext cx="1783333" cy="6885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504939" y="3335019"/>
              <a:ext cx="1998980" cy="642620"/>
            </a:xfrm>
            <a:custGeom>
              <a:avLst/>
              <a:gdLst/>
              <a:ahLst/>
              <a:cxnLst/>
              <a:rect l="l" t="t" r="r" b="b"/>
              <a:pathLst>
                <a:path w="1998979" h="642620">
                  <a:moveTo>
                    <a:pt x="1891918" y="0"/>
                  </a:moveTo>
                  <a:lnTo>
                    <a:pt x="107060" y="0"/>
                  </a:lnTo>
                  <a:lnTo>
                    <a:pt x="65418" y="8423"/>
                  </a:lnTo>
                  <a:lnTo>
                    <a:pt x="31384" y="31384"/>
                  </a:lnTo>
                  <a:lnTo>
                    <a:pt x="8423" y="65418"/>
                  </a:lnTo>
                  <a:lnTo>
                    <a:pt x="0" y="107060"/>
                  </a:lnTo>
                  <a:lnTo>
                    <a:pt x="0" y="535558"/>
                  </a:lnTo>
                  <a:lnTo>
                    <a:pt x="8423" y="577222"/>
                  </a:lnTo>
                  <a:lnTo>
                    <a:pt x="31384" y="611254"/>
                  </a:lnTo>
                  <a:lnTo>
                    <a:pt x="65418" y="634203"/>
                  </a:lnTo>
                  <a:lnTo>
                    <a:pt x="107060" y="642619"/>
                  </a:lnTo>
                  <a:lnTo>
                    <a:pt x="1891918" y="642619"/>
                  </a:lnTo>
                  <a:lnTo>
                    <a:pt x="1933561" y="634203"/>
                  </a:lnTo>
                  <a:lnTo>
                    <a:pt x="1967595" y="611254"/>
                  </a:lnTo>
                  <a:lnTo>
                    <a:pt x="1990556" y="577222"/>
                  </a:lnTo>
                  <a:lnTo>
                    <a:pt x="1998979" y="535558"/>
                  </a:lnTo>
                  <a:lnTo>
                    <a:pt x="1998979" y="107060"/>
                  </a:lnTo>
                  <a:lnTo>
                    <a:pt x="1990556" y="65418"/>
                  </a:lnTo>
                  <a:lnTo>
                    <a:pt x="1967595" y="31384"/>
                  </a:lnTo>
                  <a:lnTo>
                    <a:pt x="1933561" y="8423"/>
                  </a:lnTo>
                  <a:lnTo>
                    <a:pt x="1891918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504939" y="3335019"/>
              <a:ext cx="1998980" cy="642620"/>
            </a:xfrm>
            <a:custGeom>
              <a:avLst/>
              <a:gdLst/>
              <a:ahLst/>
              <a:cxnLst/>
              <a:rect l="l" t="t" r="r" b="b"/>
              <a:pathLst>
                <a:path w="1998979" h="642620">
                  <a:moveTo>
                    <a:pt x="0" y="107060"/>
                  </a:moveTo>
                  <a:lnTo>
                    <a:pt x="8423" y="65418"/>
                  </a:lnTo>
                  <a:lnTo>
                    <a:pt x="31384" y="31384"/>
                  </a:lnTo>
                  <a:lnTo>
                    <a:pt x="65418" y="8423"/>
                  </a:lnTo>
                  <a:lnTo>
                    <a:pt x="107060" y="0"/>
                  </a:lnTo>
                  <a:lnTo>
                    <a:pt x="1891918" y="0"/>
                  </a:lnTo>
                  <a:lnTo>
                    <a:pt x="1933561" y="8423"/>
                  </a:lnTo>
                  <a:lnTo>
                    <a:pt x="1967595" y="31384"/>
                  </a:lnTo>
                  <a:lnTo>
                    <a:pt x="1990556" y="65418"/>
                  </a:lnTo>
                  <a:lnTo>
                    <a:pt x="1998979" y="107060"/>
                  </a:lnTo>
                  <a:lnTo>
                    <a:pt x="1998979" y="535558"/>
                  </a:lnTo>
                  <a:lnTo>
                    <a:pt x="1990556" y="577222"/>
                  </a:lnTo>
                  <a:lnTo>
                    <a:pt x="1967595" y="611254"/>
                  </a:lnTo>
                  <a:lnTo>
                    <a:pt x="1933561" y="634203"/>
                  </a:lnTo>
                  <a:lnTo>
                    <a:pt x="1891918" y="642619"/>
                  </a:lnTo>
                  <a:lnTo>
                    <a:pt x="107060" y="642619"/>
                  </a:lnTo>
                  <a:lnTo>
                    <a:pt x="65418" y="634203"/>
                  </a:lnTo>
                  <a:lnTo>
                    <a:pt x="31384" y="611254"/>
                  </a:lnTo>
                  <a:lnTo>
                    <a:pt x="8423" y="577222"/>
                  </a:lnTo>
                  <a:lnTo>
                    <a:pt x="0" y="535558"/>
                  </a:lnTo>
                  <a:lnTo>
                    <a:pt x="0" y="1070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6721475" y="3395979"/>
            <a:ext cx="1570355" cy="5022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2725">
              <a:lnSpc>
                <a:spcPts val="1240"/>
              </a:lnSpc>
              <a:spcBef>
                <a:spcPts val="110"/>
              </a:spcBef>
            </a:pP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119380" marR="5080" indent="-119380">
              <a:lnSpc>
                <a:spcPts val="1260"/>
              </a:lnSpc>
              <a:spcBef>
                <a:spcPts val="20"/>
              </a:spcBef>
              <a:buClr>
                <a:srgbClr val="FF0000"/>
              </a:buClr>
              <a:buSzPct val="90476"/>
              <a:buFont typeface="Wingdings"/>
              <a:buChar char=""/>
              <a:tabLst>
                <a:tab pos="119380" algn="l"/>
              </a:tabLst>
            </a:pPr>
            <a:r>
              <a:rPr dirty="0" sz="1050" spc="-50">
                <a:latin typeface="Arial"/>
                <a:cs typeface="Arial"/>
              </a:rPr>
              <a:t>Naskah </a:t>
            </a:r>
            <a:r>
              <a:rPr dirty="0" sz="1050" spc="-35">
                <a:latin typeface="Arial"/>
                <a:cs typeface="Arial"/>
              </a:rPr>
              <a:t>drama yang </a:t>
            </a:r>
            <a:r>
              <a:rPr dirty="0" sz="1050" spc="-20">
                <a:latin typeface="Arial"/>
                <a:cs typeface="Arial"/>
              </a:rPr>
              <a:t>telah  </a:t>
            </a:r>
            <a:r>
              <a:rPr dirty="0" sz="1050" spc="-10">
                <a:latin typeface="Arial"/>
                <a:cs typeface="Arial"/>
              </a:rPr>
              <a:t>direvisi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007" y="609346"/>
            <a:ext cx="674941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5"/>
              <a:t>Tahapan</a:t>
            </a:r>
            <a:r>
              <a:rPr dirty="0" sz="2000" spc="-80"/>
              <a:t> </a:t>
            </a:r>
            <a:r>
              <a:rPr dirty="0" sz="2000" spc="70"/>
              <a:t>dalam</a:t>
            </a:r>
            <a:r>
              <a:rPr dirty="0" sz="2000" spc="-50"/>
              <a:t> </a:t>
            </a:r>
            <a:r>
              <a:rPr dirty="0" sz="2000" spc="60"/>
              <a:t>projek</a:t>
            </a:r>
            <a:r>
              <a:rPr dirty="0" sz="2000" spc="-55"/>
              <a:t> </a:t>
            </a:r>
            <a:r>
              <a:rPr dirty="0" sz="2000" spc="20"/>
              <a:t>“Cegah</a:t>
            </a:r>
            <a:r>
              <a:rPr dirty="0" sz="2000" spc="-80"/>
              <a:t> </a:t>
            </a:r>
            <a:r>
              <a:rPr dirty="0" sz="2000" spc="45"/>
              <a:t>Perundungan</a:t>
            </a:r>
            <a:r>
              <a:rPr dirty="0" sz="2000" spc="-15"/>
              <a:t> </a:t>
            </a:r>
            <a:r>
              <a:rPr dirty="0" sz="2000" spc="15"/>
              <a:t>Dunia</a:t>
            </a:r>
            <a:r>
              <a:rPr dirty="0" sz="2000" spc="-75"/>
              <a:t> </a:t>
            </a:r>
            <a:r>
              <a:rPr dirty="0" sz="2000" spc="15"/>
              <a:t>Maya”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014714" y="4911725"/>
            <a:ext cx="10413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24800" y="36067"/>
            <a:ext cx="1074420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326567" y="1770621"/>
            <a:ext cx="8340090" cy="3196590"/>
            <a:chOff x="326567" y="1770621"/>
            <a:chExt cx="8340090" cy="3196590"/>
          </a:xfrm>
        </p:grpSpPr>
        <p:sp>
          <p:nvSpPr>
            <p:cNvPr id="7" name="object 7"/>
            <p:cNvSpPr/>
            <p:nvPr/>
          </p:nvSpPr>
          <p:spPr>
            <a:xfrm>
              <a:off x="326567" y="177062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39" h="640714">
                  <a:moveTo>
                    <a:pt x="2084958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8" y="640092"/>
                  </a:lnTo>
                  <a:lnTo>
                    <a:pt x="2084958" y="0"/>
                  </a:lnTo>
                  <a:close/>
                </a:path>
              </a:pathLst>
            </a:custGeom>
            <a:solidFill>
              <a:srgbClr val="C5F4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11476" y="177062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39" h="640714">
                  <a:moveTo>
                    <a:pt x="2084958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8" y="640092"/>
                  </a:lnTo>
                  <a:lnTo>
                    <a:pt x="2084958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96434" y="177062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40" h="640714">
                  <a:moveTo>
                    <a:pt x="2084959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9" y="640092"/>
                  </a:lnTo>
                  <a:lnTo>
                    <a:pt x="2084959" y="0"/>
                  </a:lnTo>
                  <a:close/>
                </a:path>
              </a:pathLst>
            </a:custGeom>
            <a:solidFill>
              <a:srgbClr val="EDF7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581394" y="177062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40" h="640714">
                  <a:moveTo>
                    <a:pt x="2084958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8" y="640092"/>
                  </a:lnTo>
                  <a:lnTo>
                    <a:pt x="2084958" y="0"/>
                  </a:lnTo>
                  <a:close/>
                </a:path>
              </a:pathLst>
            </a:custGeom>
            <a:solidFill>
              <a:srgbClr val="E7D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26567" y="241070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39" h="640714">
                  <a:moveTo>
                    <a:pt x="2084958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8" y="640092"/>
                  </a:lnTo>
                  <a:lnTo>
                    <a:pt x="2084958" y="0"/>
                  </a:lnTo>
                  <a:close/>
                </a:path>
              </a:pathLst>
            </a:custGeom>
            <a:solidFill>
              <a:srgbClr val="C5F4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411476" y="241070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39" h="640714">
                  <a:moveTo>
                    <a:pt x="2084958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8" y="640092"/>
                  </a:lnTo>
                  <a:lnTo>
                    <a:pt x="2084958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96434" y="241070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40" h="640714">
                  <a:moveTo>
                    <a:pt x="2084959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9" y="640092"/>
                  </a:lnTo>
                  <a:lnTo>
                    <a:pt x="2084959" y="0"/>
                  </a:lnTo>
                  <a:close/>
                </a:path>
              </a:pathLst>
            </a:custGeom>
            <a:solidFill>
              <a:srgbClr val="EDF7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581394" y="241070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40" h="640714">
                  <a:moveTo>
                    <a:pt x="2084958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8" y="640092"/>
                  </a:lnTo>
                  <a:lnTo>
                    <a:pt x="2084958" y="0"/>
                  </a:lnTo>
                  <a:close/>
                </a:path>
              </a:pathLst>
            </a:custGeom>
            <a:solidFill>
              <a:srgbClr val="E7D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26567" y="305078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39" h="640714">
                  <a:moveTo>
                    <a:pt x="2084958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8" y="640092"/>
                  </a:lnTo>
                  <a:lnTo>
                    <a:pt x="2084958" y="0"/>
                  </a:lnTo>
                  <a:close/>
                </a:path>
              </a:pathLst>
            </a:custGeom>
            <a:solidFill>
              <a:srgbClr val="C5F4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411476" y="305078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39" h="640714">
                  <a:moveTo>
                    <a:pt x="2084958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8" y="640092"/>
                  </a:lnTo>
                  <a:lnTo>
                    <a:pt x="2084958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96434" y="3050781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40" h="640714">
                  <a:moveTo>
                    <a:pt x="2084959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9" y="640092"/>
                  </a:lnTo>
                  <a:lnTo>
                    <a:pt x="2084959" y="0"/>
                  </a:lnTo>
                  <a:close/>
                </a:path>
              </a:pathLst>
            </a:custGeom>
            <a:solidFill>
              <a:srgbClr val="EDF7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6567" y="3690848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39" h="640714">
                  <a:moveTo>
                    <a:pt x="2084958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8" y="640092"/>
                  </a:lnTo>
                  <a:lnTo>
                    <a:pt x="2084958" y="0"/>
                  </a:lnTo>
                  <a:close/>
                </a:path>
              </a:pathLst>
            </a:custGeom>
            <a:solidFill>
              <a:srgbClr val="C5F4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11476" y="3690848"/>
              <a:ext cx="2085339" cy="640715"/>
            </a:xfrm>
            <a:custGeom>
              <a:avLst/>
              <a:gdLst/>
              <a:ahLst/>
              <a:cxnLst/>
              <a:rect l="l" t="t" r="r" b="b"/>
              <a:pathLst>
                <a:path w="2085339" h="640714">
                  <a:moveTo>
                    <a:pt x="2084958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8" y="640092"/>
                  </a:lnTo>
                  <a:lnTo>
                    <a:pt x="2084958" y="0"/>
                  </a:lnTo>
                  <a:close/>
                </a:path>
              </a:pathLst>
            </a:custGeom>
            <a:solidFill>
              <a:srgbClr val="FF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496435" y="3690848"/>
              <a:ext cx="2085339" cy="1276350"/>
            </a:xfrm>
            <a:custGeom>
              <a:avLst/>
              <a:gdLst/>
              <a:ahLst/>
              <a:cxnLst/>
              <a:rect l="l" t="t" r="r" b="b"/>
              <a:pathLst>
                <a:path w="2085340" h="1276350">
                  <a:moveTo>
                    <a:pt x="2084959" y="640105"/>
                  </a:moveTo>
                  <a:lnTo>
                    <a:pt x="0" y="640105"/>
                  </a:lnTo>
                  <a:lnTo>
                    <a:pt x="0" y="1275842"/>
                  </a:lnTo>
                  <a:lnTo>
                    <a:pt x="2084959" y="1275842"/>
                  </a:lnTo>
                  <a:lnTo>
                    <a:pt x="2084959" y="640105"/>
                  </a:lnTo>
                  <a:close/>
                </a:path>
                <a:path w="2085340" h="1276350">
                  <a:moveTo>
                    <a:pt x="2084959" y="0"/>
                  </a:moveTo>
                  <a:lnTo>
                    <a:pt x="0" y="0"/>
                  </a:lnTo>
                  <a:lnTo>
                    <a:pt x="0" y="640092"/>
                  </a:lnTo>
                  <a:lnTo>
                    <a:pt x="2084959" y="640092"/>
                  </a:lnTo>
                  <a:lnTo>
                    <a:pt x="2084959" y="0"/>
                  </a:lnTo>
                  <a:close/>
                </a:path>
              </a:pathLst>
            </a:custGeom>
            <a:solidFill>
              <a:srgbClr val="EDF7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7980" y="184912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40" h="447039">
                  <a:moveTo>
                    <a:pt x="274320" y="0"/>
                  </a:moveTo>
                  <a:lnTo>
                    <a:pt x="225011" y="3601"/>
                  </a:lnTo>
                  <a:lnTo>
                    <a:pt x="178602" y="13984"/>
                  </a:lnTo>
                  <a:lnTo>
                    <a:pt x="135867" y="30517"/>
                  </a:lnTo>
                  <a:lnTo>
                    <a:pt x="97580" y="52569"/>
                  </a:lnTo>
                  <a:lnTo>
                    <a:pt x="64518" y="79510"/>
                  </a:lnTo>
                  <a:lnTo>
                    <a:pt x="37453" y="110706"/>
                  </a:lnTo>
                  <a:lnTo>
                    <a:pt x="17162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2" y="301512"/>
                  </a:lnTo>
                  <a:lnTo>
                    <a:pt x="37453" y="336333"/>
                  </a:lnTo>
                  <a:lnTo>
                    <a:pt x="64518" y="367529"/>
                  </a:lnTo>
                  <a:lnTo>
                    <a:pt x="97580" y="394470"/>
                  </a:lnTo>
                  <a:lnTo>
                    <a:pt x="135867" y="416522"/>
                  </a:lnTo>
                  <a:lnTo>
                    <a:pt x="178602" y="433055"/>
                  </a:lnTo>
                  <a:lnTo>
                    <a:pt x="225011" y="443438"/>
                  </a:lnTo>
                  <a:lnTo>
                    <a:pt x="274320" y="447039"/>
                  </a:lnTo>
                  <a:lnTo>
                    <a:pt x="323628" y="443438"/>
                  </a:lnTo>
                  <a:lnTo>
                    <a:pt x="370037" y="433055"/>
                  </a:lnTo>
                  <a:lnTo>
                    <a:pt x="412772" y="416522"/>
                  </a:lnTo>
                  <a:lnTo>
                    <a:pt x="451059" y="394470"/>
                  </a:lnTo>
                  <a:lnTo>
                    <a:pt x="484121" y="367529"/>
                  </a:lnTo>
                  <a:lnTo>
                    <a:pt x="511186" y="336333"/>
                  </a:lnTo>
                  <a:lnTo>
                    <a:pt x="531477" y="301512"/>
                  </a:lnTo>
                  <a:lnTo>
                    <a:pt x="544220" y="263697"/>
                  </a:lnTo>
                  <a:lnTo>
                    <a:pt x="548640" y="223519"/>
                  </a:lnTo>
                  <a:lnTo>
                    <a:pt x="544220" y="183342"/>
                  </a:lnTo>
                  <a:lnTo>
                    <a:pt x="531477" y="145527"/>
                  </a:lnTo>
                  <a:lnTo>
                    <a:pt x="511186" y="110706"/>
                  </a:lnTo>
                  <a:lnTo>
                    <a:pt x="484121" y="79510"/>
                  </a:lnTo>
                  <a:lnTo>
                    <a:pt x="451059" y="52569"/>
                  </a:lnTo>
                  <a:lnTo>
                    <a:pt x="412772" y="30517"/>
                  </a:lnTo>
                  <a:lnTo>
                    <a:pt x="370037" y="13984"/>
                  </a:lnTo>
                  <a:lnTo>
                    <a:pt x="323628" y="3601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3AB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47980" y="184912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40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2" y="145527"/>
                  </a:lnTo>
                  <a:lnTo>
                    <a:pt x="37453" y="110706"/>
                  </a:lnTo>
                  <a:lnTo>
                    <a:pt x="64518" y="79510"/>
                  </a:lnTo>
                  <a:lnTo>
                    <a:pt x="97580" y="52569"/>
                  </a:lnTo>
                  <a:lnTo>
                    <a:pt x="135867" y="30517"/>
                  </a:lnTo>
                  <a:lnTo>
                    <a:pt x="178602" y="13984"/>
                  </a:lnTo>
                  <a:lnTo>
                    <a:pt x="225011" y="3601"/>
                  </a:lnTo>
                  <a:lnTo>
                    <a:pt x="274320" y="0"/>
                  </a:lnTo>
                  <a:lnTo>
                    <a:pt x="323628" y="3601"/>
                  </a:lnTo>
                  <a:lnTo>
                    <a:pt x="370037" y="13984"/>
                  </a:lnTo>
                  <a:lnTo>
                    <a:pt x="412772" y="30517"/>
                  </a:lnTo>
                  <a:lnTo>
                    <a:pt x="451059" y="52569"/>
                  </a:lnTo>
                  <a:lnTo>
                    <a:pt x="484121" y="79510"/>
                  </a:lnTo>
                  <a:lnTo>
                    <a:pt x="511186" y="110706"/>
                  </a:lnTo>
                  <a:lnTo>
                    <a:pt x="531477" y="145527"/>
                  </a:lnTo>
                  <a:lnTo>
                    <a:pt x="544220" y="183342"/>
                  </a:lnTo>
                  <a:lnTo>
                    <a:pt x="548640" y="223519"/>
                  </a:lnTo>
                  <a:lnTo>
                    <a:pt x="544220" y="263697"/>
                  </a:lnTo>
                  <a:lnTo>
                    <a:pt x="531477" y="301512"/>
                  </a:lnTo>
                  <a:lnTo>
                    <a:pt x="511186" y="336333"/>
                  </a:lnTo>
                  <a:lnTo>
                    <a:pt x="484121" y="367529"/>
                  </a:lnTo>
                  <a:lnTo>
                    <a:pt x="451059" y="394470"/>
                  </a:lnTo>
                  <a:lnTo>
                    <a:pt x="412772" y="416522"/>
                  </a:lnTo>
                  <a:lnTo>
                    <a:pt x="370037" y="433055"/>
                  </a:lnTo>
                  <a:lnTo>
                    <a:pt x="323628" y="443438"/>
                  </a:lnTo>
                  <a:lnTo>
                    <a:pt x="274320" y="447039"/>
                  </a:lnTo>
                  <a:lnTo>
                    <a:pt x="225011" y="443438"/>
                  </a:lnTo>
                  <a:lnTo>
                    <a:pt x="178602" y="433055"/>
                  </a:lnTo>
                  <a:lnTo>
                    <a:pt x="135867" y="416522"/>
                  </a:lnTo>
                  <a:lnTo>
                    <a:pt x="97580" y="394470"/>
                  </a:lnTo>
                  <a:lnTo>
                    <a:pt x="64518" y="367529"/>
                  </a:lnTo>
                  <a:lnTo>
                    <a:pt x="37453" y="336333"/>
                  </a:lnTo>
                  <a:lnTo>
                    <a:pt x="17162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400">
              <a:solidFill>
                <a:srgbClr val="3AB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50520" y="2524760"/>
              <a:ext cx="548640" cy="444500"/>
            </a:xfrm>
            <a:custGeom>
              <a:avLst/>
              <a:gdLst/>
              <a:ahLst/>
              <a:cxnLst/>
              <a:rect l="l" t="t" r="r" b="b"/>
              <a:pathLst>
                <a:path w="548640" h="444500">
                  <a:moveTo>
                    <a:pt x="274320" y="0"/>
                  </a:moveTo>
                  <a:lnTo>
                    <a:pt x="225011" y="3582"/>
                  </a:lnTo>
                  <a:lnTo>
                    <a:pt x="178602" y="13911"/>
                  </a:lnTo>
                  <a:lnTo>
                    <a:pt x="135867" y="30357"/>
                  </a:lnTo>
                  <a:lnTo>
                    <a:pt x="97580" y="52291"/>
                  </a:lnTo>
                  <a:lnTo>
                    <a:pt x="64518" y="79083"/>
                  </a:lnTo>
                  <a:lnTo>
                    <a:pt x="37453" y="110104"/>
                  </a:lnTo>
                  <a:lnTo>
                    <a:pt x="17162" y="144725"/>
                  </a:lnTo>
                  <a:lnTo>
                    <a:pt x="4419" y="182316"/>
                  </a:lnTo>
                  <a:lnTo>
                    <a:pt x="0" y="222250"/>
                  </a:lnTo>
                  <a:lnTo>
                    <a:pt x="4419" y="262183"/>
                  </a:lnTo>
                  <a:lnTo>
                    <a:pt x="17162" y="299774"/>
                  </a:lnTo>
                  <a:lnTo>
                    <a:pt x="37453" y="334395"/>
                  </a:lnTo>
                  <a:lnTo>
                    <a:pt x="64518" y="365416"/>
                  </a:lnTo>
                  <a:lnTo>
                    <a:pt x="97580" y="392208"/>
                  </a:lnTo>
                  <a:lnTo>
                    <a:pt x="135867" y="414142"/>
                  </a:lnTo>
                  <a:lnTo>
                    <a:pt x="178602" y="430588"/>
                  </a:lnTo>
                  <a:lnTo>
                    <a:pt x="225011" y="440917"/>
                  </a:lnTo>
                  <a:lnTo>
                    <a:pt x="274320" y="444500"/>
                  </a:lnTo>
                  <a:lnTo>
                    <a:pt x="323628" y="440917"/>
                  </a:lnTo>
                  <a:lnTo>
                    <a:pt x="370037" y="430588"/>
                  </a:lnTo>
                  <a:lnTo>
                    <a:pt x="412772" y="414142"/>
                  </a:lnTo>
                  <a:lnTo>
                    <a:pt x="451059" y="392208"/>
                  </a:lnTo>
                  <a:lnTo>
                    <a:pt x="484121" y="365416"/>
                  </a:lnTo>
                  <a:lnTo>
                    <a:pt x="511186" y="334395"/>
                  </a:lnTo>
                  <a:lnTo>
                    <a:pt x="531477" y="299774"/>
                  </a:lnTo>
                  <a:lnTo>
                    <a:pt x="544220" y="262183"/>
                  </a:lnTo>
                  <a:lnTo>
                    <a:pt x="548640" y="222250"/>
                  </a:lnTo>
                  <a:lnTo>
                    <a:pt x="544220" y="182316"/>
                  </a:lnTo>
                  <a:lnTo>
                    <a:pt x="531477" y="144725"/>
                  </a:lnTo>
                  <a:lnTo>
                    <a:pt x="511186" y="110104"/>
                  </a:lnTo>
                  <a:lnTo>
                    <a:pt x="484121" y="79083"/>
                  </a:lnTo>
                  <a:lnTo>
                    <a:pt x="451059" y="52291"/>
                  </a:lnTo>
                  <a:lnTo>
                    <a:pt x="412772" y="30357"/>
                  </a:lnTo>
                  <a:lnTo>
                    <a:pt x="370037" y="13911"/>
                  </a:lnTo>
                  <a:lnTo>
                    <a:pt x="323628" y="3582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3AB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50520" y="2524760"/>
              <a:ext cx="548640" cy="444500"/>
            </a:xfrm>
            <a:custGeom>
              <a:avLst/>
              <a:gdLst/>
              <a:ahLst/>
              <a:cxnLst/>
              <a:rect l="l" t="t" r="r" b="b"/>
              <a:pathLst>
                <a:path w="548640" h="444500">
                  <a:moveTo>
                    <a:pt x="0" y="222250"/>
                  </a:moveTo>
                  <a:lnTo>
                    <a:pt x="4419" y="182316"/>
                  </a:lnTo>
                  <a:lnTo>
                    <a:pt x="17162" y="144725"/>
                  </a:lnTo>
                  <a:lnTo>
                    <a:pt x="37453" y="110104"/>
                  </a:lnTo>
                  <a:lnTo>
                    <a:pt x="64518" y="79083"/>
                  </a:lnTo>
                  <a:lnTo>
                    <a:pt x="97580" y="52291"/>
                  </a:lnTo>
                  <a:lnTo>
                    <a:pt x="135867" y="30357"/>
                  </a:lnTo>
                  <a:lnTo>
                    <a:pt x="178602" y="13911"/>
                  </a:lnTo>
                  <a:lnTo>
                    <a:pt x="225011" y="3582"/>
                  </a:lnTo>
                  <a:lnTo>
                    <a:pt x="274320" y="0"/>
                  </a:lnTo>
                  <a:lnTo>
                    <a:pt x="323628" y="3582"/>
                  </a:lnTo>
                  <a:lnTo>
                    <a:pt x="370037" y="13911"/>
                  </a:lnTo>
                  <a:lnTo>
                    <a:pt x="412772" y="30357"/>
                  </a:lnTo>
                  <a:lnTo>
                    <a:pt x="451059" y="52291"/>
                  </a:lnTo>
                  <a:lnTo>
                    <a:pt x="484121" y="79083"/>
                  </a:lnTo>
                  <a:lnTo>
                    <a:pt x="511186" y="110104"/>
                  </a:lnTo>
                  <a:lnTo>
                    <a:pt x="531477" y="144725"/>
                  </a:lnTo>
                  <a:lnTo>
                    <a:pt x="544220" y="182316"/>
                  </a:lnTo>
                  <a:lnTo>
                    <a:pt x="548640" y="222250"/>
                  </a:lnTo>
                  <a:lnTo>
                    <a:pt x="544220" y="262183"/>
                  </a:lnTo>
                  <a:lnTo>
                    <a:pt x="531477" y="299774"/>
                  </a:lnTo>
                  <a:lnTo>
                    <a:pt x="511186" y="334395"/>
                  </a:lnTo>
                  <a:lnTo>
                    <a:pt x="484121" y="365416"/>
                  </a:lnTo>
                  <a:lnTo>
                    <a:pt x="451059" y="392208"/>
                  </a:lnTo>
                  <a:lnTo>
                    <a:pt x="412772" y="414142"/>
                  </a:lnTo>
                  <a:lnTo>
                    <a:pt x="370037" y="430588"/>
                  </a:lnTo>
                  <a:lnTo>
                    <a:pt x="323628" y="440917"/>
                  </a:lnTo>
                  <a:lnTo>
                    <a:pt x="274320" y="444500"/>
                  </a:lnTo>
                  <a:lnTo>
                    <a:pt x="225011" y="440917"/>
                  </a:lnTo>
                  <a:lnTo>
                    <a:pt x="178602" y="430588"/>
                  </a:lnTo>
                  <a:lnTo>
                    <a:pt x="135867" y="414142"/>
                  </a:lnTo>
                  <a:lnTo>
                    <a:pt x="97580" y="392208"/>
                  </a:lnTo>
                  <a:lnTo>
                    <a:pt x="64518" y="365416"/>
                  </a:lnTo>
                  <a:lnTo>
                    <a:pt x="37453" y="334395"/>
                  </a:lnTo>
                  <a:lnTo>
                    <a:pt x="17162" y="299774"/>
                  </a:lnTo>
                  <a:lnTo>
                    <a:pt x="4419" y="262183"/>
                  </a:lnTo>
                  <a:lnTo>
                    <a:pt x="0" y="222250"/>
                  </a:lnTo>
                  <a:close/>
                </a:path>
              </a:pathLst>
            </a:custGeom>
            <a:ln w="25399">
              <a:solidFill>
                <a:srgbClr val="3AB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47980" y="313182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40" h="447039">
                  <a:moveTo>
                    <a:pt x="274320" y="0"/>
                  </a:moveTo>
                  <a:lnTo>
                    <a:pt x="225011" y="3601"/>
                  </a:lnTo>
                  <a:lnTo>
                    <a:pt x="178602" y="13984"/>
                  </a:lnTo>
                  <a:lnTo>
                    <a:pt x="135867" y="30517"/>
                  </a:lnTo>
                  <a:lnTo>
                    <a:pt x="97580" y="52569"/>
                  </a:lnTo>
                  <a:lnTo>
                    <a:pt x="64518" y="79510"/>
                  </a:lnTo>
                  <a:lnTo>
                    <a:pt x="37453" y="110706"/>
                  </a:lnTo>
                  <a:lnTo>
                    <a:pt x="17162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2" y="301512"/>
                  </a:lnTo>
                  <a:lnTo>
                    <a:pt x="37453" y="336333"/>
                  </a:lnTo>
                  <a:lnTo>
                    <a:pt x="64518" y="367529"/>
                  </a:lnTo>
                  <a:lnTo>
                    <a:pt x="97580" y="394470"/>
                  </a:lnTo>
                  <a:lnTo>
                    <a:pt x="135867" y="416522"/>
                  </a:lnTo>
                  <a:lnTo>
                    <a:pt x="178602" y="433055"/>
                  </a:lnTo>
                  <a:lnTo>
                    <a:pt x="225011" y="443438"/>
                  </a:lnTo>
                  <a:lnTo>
                    <a:pt x="274320" y="447040"/>
                  </a:lnTo>
                  <a:lnTo>
                    <a:pt x="323628" y="443438"/>
                  </a:lnTo>
                  <a:lnTo>
                    <a:pt x="370037" y="433055"/>
                  </a:lnTo>
                  <a:lnTo>
                    <a:pt x="412772" y="416522"/>
                  </a:lnTo>
                  <a:lnTo>
                    <a:pt x="451059" y="394470"/>
                  </a:lnTo>
                  <a:lnTo>
                    <a:pt x="484121" y="367529"/>
                  </a:lnTo>
                  <a:lnTo>
                    <a:pt x="511186" y="336333"/>
                  </a:lnTo>
                  <a:lnTo>
                    <a:pt x="531477" y="301512"/>
                  </a:lnTo>
                  <a:lnTo>
                    <a:pt x="544220" y="263697"/>
                  </a:lnTo>
                  <a:lnTo>
                    <a:pt x="548640" y="223519"/>
                  </a:lnTo>
                  <a:lnTo>
                    <a:pt x="544220" y="183342"/>
                  </a:lnTo>
                  <a:lnTo>
                    <a:pt x="531477" y="145527"/>
                  </a:lnTo>
                  <a:lnTo>
                    <a:pt x="511186" y="110706"/>
                  </a:lnTo>
                  <a:lnTo>
                    <a:pt x="484121" y="79510"/>
                  </a:lnTo>
                  <a:lnTo>
                    <a:pt x="451059" y="52569"/>
                  </a:lnTo>
                  <a:lnTo>
                    <a:pt x="412772" y="30517"/>
                  </a:lnTo>
                  <a:lnTo>
                    <a:pt x="370037" y="13984"/>
                  </a:lnTo>
                  <a:lnTo>
                    <a:pt x="323628" y="3601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3AB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47980" y="313182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40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2" y="145527"/>
                  </a:lnTo>
                  <a:lnTo>
                    <a:pt x="37453" y="110706"/>
                  </a:lnTo>
                  <a:lnTo>
                    <a:pt x="64518" y="79510"/>
                  </a:lnTo>
                  <a:lnTo>
                    <a:pt x="97580" y="52569"/>
                  </a:lnTo>
                  <a:lnTo>
                    <a:pt x="135867" y="30517"/>
                  </a:lnTo>
                  <a:lnTo>
                    <a:pt x="178602" y="13984"/>
                  </a:lnTo>
                  <a:lnTo>
                    <a:pt x="225011" y="3601"/>
                  </a:lnTo>
                  <a:lnTo>
                    <a:pt x="274320" y="0"/>
                  </a:lnTo>
                  <a:lnTo>
                    <a:pt x="323628" y="3601"/>
                  </a:lnTo>
                  <a:lnTo>
                    <a:pt x="370037" y="13984"/>
                  </a:lnTo>
                  <a:lnTo>
                    <a:pt x="412772" y="30517"/>
                  </a:lnTo>
                  <a:lnTo>
                    <a:pt x="451059" y="52569"/>
                  </a:lnTo>
                  <a:lnTo>
                    <a:pt x="484121" y="79510"/>
                  </a:lnTo>
                  <a:lnTo>
                    <a:pt x="511186" y="110706"/>
                  </a:lnTo>
                  <a:lnTo>
                    <a:pt x="531477" y="145527"/>
                  </a:lnTo>
                  <a:lnTo>
                    <a:pt x="544220" y="183342"/>
                  </a:lnTo>
                  <a:lnTo>
                    <a:pt x="548640" y="223519"/>
                  </a:lnTo>
                  <a:lnTo>
                    <a:pt x="544220" y="263697"/>
                  </a:lnTo>
                  <a:lnTo>
                    <a:pt x="531477" y="301512"/>
                  </a:lnTo>
                  <a:lnTo>
                    <a:pt x="511186" y="336333"/>
                  </a:lnTo>
                  <a:lnTo>
                    <a:pt x="484121" y="367529"/>
                  </a:lnTo>
                  <a:lnTo>
                    <a:pt x="451059" y="394470"/>
                  </a:lnTo>
                  <a:lnTo>
                    <a:pt x="412772" y="416522"/>
                  </a:lnTo>
                  <a:lnTo>
                    <a:pt x="370037" y="433055"/>
                  </a:lnTo>
                  <a:lnTo>
                    <a:pt x="323628" y="443438"/>
                  </a:lnTo>
                  <a:lnTo>
                    <a:pt x="274320" y="447040"/>
                  </a:lnTo>
                  <a:lnTo>
                    <a:pt x="225011" y="443438"/>
                  </a:lnTo>
                  <a:lnTo>
                    <a:pt x="178602" y="433055"/>
                  </a:lnTo>
                  <a:lnTo>
                    <a:pt x="135867" y="416522"/>
                  </a:lnTo>
                  <a:lnTo>
                    <a:pt x="97580" y="394470"/>
                  </a:lnTo>
                  <a:lnTo>
                    <a:pt x="64518" y="367529"/>
                  </a:lnTo>
                  <a:lnTo>
                    <a:pt x="37453" y="336333"/>
                  </a:lnTo>
                  <a:lnTo>
                    <a:pt x="17162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400">
              <a:solidFill>
                <a:srgbClr val="3AB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47980" y="378206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40" h="447039">
                  <a:moveTo>
                    <a:pt x="274320" y="0"/>
                  </a:moveTo>
                  <a:lnTo>
                    <a:pt x="225011" y="3601"/>
                  </a:lnTo>
                  <a:lnTo>
                    <a:pt x="178602" y="13984"/>
                  </a:lnTo>
                  <a:lnTo>
                    <a:pt x="135867" y="30517"/>
                  </a:lnTo>
                  <a:lnTo>
                    <a:pt x="97580" y="52569"/>
                  </a:lnTo>
                  <a:lnTo>
                    <a:pt x="64518" y="79510"/>
                  </a:lnTo>
                  <a:lnTo>
                    <a:pt x="37453" y="110706"/>
                  </a:lnTo>
                  <a:lnTo>
                    <a:pt x="17162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2" y="301512"/>
                  </a:lnTo>
                  <a:lnTo>
                    <a:pt x="37453" y="336333"/>
                  </a:lnTo>
                  <a:lnTo>
                    <a:pt x="64518" y="367529"/>
                  </a:lnTo>
                  <a:lnTo>
                    <a:pt x="97580" y="394470"/>
                  </a:lnTo>
                  <a:lnTo>
                    <a:pt x="135867" y="416522"/>
                  </a:lnTo>
                  <a:lnTo>
                    <a:pt x="178602" y="433055"/>
                  </a:lnTo>
                  <a:lnTo>
                    <a:pt x="225011" y="443438"/>
                  </a:lnTo>
                  <a:lnTo>
                    <a:pt x="274320" y="447039"/>
                  </a:lnTo>
                  <a:lnTo>
                    <a:pt x="323628" y="443438"/>
                  </a:lnTo>
                  <a:lnTo>
                    <a:pt x="370037" y="433055"/>
                  </a:lnTo>
                  <a:lnTo>
                    <a:pt x="412772" y="416522"/>
                  </a:lnTo>
                  <a:lnTo>
                    <a:pt x="451059" y="394470"/>
                  </a:lnTo>
                  <a:lnTo>
                    <a:pt x="484121" y="367529"/>
                  </a:lnTo>
                  <a:lnTo>
                    <a:pt x="511186" y="336333"/>
                  </a:lnTo>
                  <a:lnTo>
                    <a:pt x="531477" y="301512"/>
                  </a:lnTo>
                  <a:lnTo>
                    <a:pt x="544220" y="263697"/>
                  </a:lnTo>
                  <a:lnTo>
                    <a:pt x="548640" y="223519"/>
                  </a:lnTo>
                  <a:lnTo>
                    <a:pt x="544220" y="183342"/>
                  </a:lnTo>
                  <a:lnTo>
                    <a:pt x="531477" y="145527"/>
                  </a:lnTo>
                  <a:lnTo>
                    <a:pt x="511186" y="110706"/>
                  </a:lnTo>
                  <a:lnTo>
                    <a:pt x="484121" y="79510"/>
                  </a:lnTo>
                  <a:lnTo>
                    <a:pt x="451059" y="52569"/>
                  </a:lnTo>
                  <a:lnTo>
                    <a:pt x="412772" y="30517"/>
                  </a:lnTo>
                  <a:lnTo>
                    <a:pt x="370037" y="13984"/>
                  </a:lnTo>
                  <a:lnTo>
                    <a:pt x="323628" y="3601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3AB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47980" y="378206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40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2" y="145527"/>
                  </a:lnTo>
                  <a:lnTo>
                    <a:pt x="37453" y="110706"/>
                  </a:lnTo>
                  <a:lnTo>
                    <a:pt x="64518" y="79510"/>
                  </a:lnTo>
                  <a:lnTo>
                    <a:pt x="97580" y="52569"/>
                  </a:lnTo>
                  <a:lnTo>
                    <a:pt x="135867" y="30517"/>
                  </a:lnTo>
                  <a:lnTo>
                    <a:pt x="178602" y="13984"/>
                  </a:lnTo>
                  <a:lnTo>
                    <a:pt x="225011" y="3601"/>
                  </a:lnTo>
                  <a:lnTo>
                    <a:pt x="274320" y="0"/>
                  </a:lnTo>
                  <a:lnTo>
                    <a:pt x="323628" y="3601"/>
                  </a:lnTo>
                  <a:lnTo>
                    <a:pt x="370037" y="13984"/>
                  </a:lnTo>
                  <a:lnTo>
                    <a:pt x="412772" y="30517"/>
                  </a:lnTo>
                  <a:lnTo>
                    <a:pt x="451059" y="52569"/>
                  </a:lnTo>
                  <a:lnTo>
                    <a:pt x="484121" y="79510"/>
                  </a:lnTo>
                  <a:lnTo>
                    <a:pt x="511186" y="110706"/>
                  </a:lnTo>
                  <a:lnTo>
                    <a:pt x="531477" y="145527"/>
                  </a:lnTo>
                  <a:lnTo>
                    <a:pt x="544220" y="183342"/>
                  </a:lnTo>
                  <a:lnTo>
                    <a:pt x="548640" y="223519"/>
                  </a:lnTo>
                  <a:lnTo>
                    <a:pt x="544220" y="263697"/>
                  </a:lnTo>
                  <a:lnTo>
                    <a:pt x="531477" y="301512"/>
                  </a:lnTo>
                  <a:lnTo>
                    <a:pt x="511186" y="336333"/>
                  </a:lnTo>
                  <a:lnTo>
                    <a:pt x="484121" y="367529"/>
                  </a:lnTo>
                  <a:lnTo>
                    <a:pt x="451059" y="394470"/>
                  </a:lnTo>
                  <a:lnTo>
                    <a:pt x="412772" y="416522"/>
                  </a:lnTo>
                  <a:lnTo>
                    <a:pt x="370037" y="433055"/>
                  </a:lnTo>
                  <a:lnTo>
                    <a:pt x="323628" y="443438"/>
                  </a:lnTo>
                  <a:lnTo>
                    <a:pt x="274320" y="447039"/>
                  </a:lnTo>
                  <a:lnTo>
                    <a:pt x="225011" y="443438"/>
                  </a:lnTo>
                  <a:lnTo>
                    <a:pt x="178602" y="433055"/>
                  </a:lnTo>
                  <a:lnTo>
                    <a:pt x="135867" y="416522"/>
                  </a:lnTo>
                  <a:lnTo>
                    <a:pt x="97580" y="394470"/>
                  </a:lnTo>
                  <a:lnTo>
                    <a:pt x="64518" y="367529"/>
                  </a:lnTo>
                  <a:lnTo>
                    <a:pt x="37453" y="336333"/>
                  </a:lnTo>
                  <a:lnTo>
                    <a:pt x="17162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400">
              <a:solidFill>
                <a:srgbClr val="3AB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433320" y="184912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274319" y="0"/>
                  </a:moveTo>
                  <a:lnTo>
                    <a:pt x="225008" y="3601"/>
                  </a:lnTo>
                  <a:lnTo>
                    <a:pt x="178597" y="13984"/>
                  </a:lnTo>
                  <a:lnTo>
                    <a:pt x="135861" y="30517"/>
                  </a:lnTo>
                  <a:lnTo>
                    <a:pt x="97575" y="52569"/>
                  </a:lnTo>
                  <a:lnTo>
                    <a:pt x="64513" y="79510"/>
                  </a:lnTo>
                  <a:lnTo>
                    <a:pt x="37450" y="110706"/>
                  </a:lnTo>
                  <a:lnTo>
                    <a:pt x="17161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1" y="301512"/>
                  </a:lnTo>
                  <a:lnTo>
                    <a:pt x="37450" y="336333"/>
                  </a:lnTo>
                  <a:lnTo>
                    <a:pt x="64513" y="367529"/>
                  </a:lnTo>
                  <a:lnTo>
                    <a:pt x="97575" y="394470"/>
                  </a:lnTo>
                  <a:lnTo>
                    <a:pt x="135861" y="416522"/>
                  </a:lnTo>
                  <a:lnTo>
                    <a:pt x="178597" y="433055"/>
                  </a:lnTo>
                  <a:lnTo>
                    <a:pt x="225008" y="443438"/>
                  </a:lnTo>
                  <a:lnTo>
                    <a:pt x="274319" y="447039"/>
                  </a:lnTo>
                  <a:lnTo>
                    <a:pt x="323631" y="443438"/>
                  </a:lnTo>
                  <a:lnTo>
                    <a:pt x="370042" y="433055"/>
                  </a:lnTo>
                  <a:lnTo>
                    <a:pt x="412778" y="416522"/>
                  </a:lnTo>
                  <a:lnTo>
                    <a:pt x="451064" y="394470"/>
                  </a:lnTo>
                  <a:lnTo>
                    <a:pt x="484126" y="367529"/>
                  </a:lnTo>
                  <a:lnTo>
                    <a:pt x="511189" y="336333"/>
                  </a:lnTo>
                  <a:lnTo>
                    <a:pt x="531478" y="301512"/>
                  </a:lnTo>
                  <a:lnTo>
                    <a:pt x="544220" y="263697"/>
                  </a:lnTo>
                  <a:lnTo>
                    <a:pt x="548640" y="223519"/>
                  </a:lnTo>
                  <a:lnTo>
                    <a:pt x="544220" y="183342"/>
                  </a:lnTo>
                  <a:lnTo>
                    <a:pt x="531478" y="145527"/>
                  </a:lnTo>
                  <a:lnTo>
                    <a:pt x="511189" y="110706"/>
                  </a:lnTo>
                  <a:lnTo>
                    <a:pt x="484126" y="79510"/>
                  </a:lnTo>
                  <a:lnTo>
                    <a:pt x="451064" y="52569"/>
                  </a:lnTo>
                  <a:lnTo>
                    <a:pt x="412778" y="30517"/>
                  </a:lnTo>
                  <a:lnTo>
                    <a:pt x="370042" y="13984"/>
                  </a:lnTo>
                  <a:lnTo>
                    <a:pt x="323631" y="3601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FFB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433320" y="184912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1" y="145527"/>
                  </a:lnTo>
                  <a:lnTo>
                    <a:pt x="37450" y="110706"/>
                  </a:lnTo>
                  <a:lnTo>
                    <a:pt x="64513" y="79510"/>
                  </a:lnTo>
                  <a:lnTo>
                    <a:pt x="97575" y="52569"/>
                  </a:lnTo>
                  <a:lnTo>
                    <a:pt x="135861" y="30517"/>
                  </a:lnTo>
                  <a:lnTo>
                    <a:pt x="178597" y="13984"/>
                  </a:lnTo>
                  <a:lnTo>
                    <a:pt x="225008" y="3601"/>
                  </a:lnTo>
                  <a:lnTo>
                    <a:pt x="274319" y="0"/>
                  </a:lnTo>
                  <a:lnTo>
                    <a:pt x="323631" y="3601"/>
                  </a:lnTo>
                  <a:lnTo>
                    <a:pt x="370042" y="13984"/>
                  </a:lnTo>
                  <a:lnTo>
                    <a:pt x="412778" y="30517"/>
                  </a:lnTo>
                  <a:lnTo>
                    <a:pt x="451064" y="52569"/>
                  </a:lnTo>
                  <a:lnTo>
                    <a:pt x="484126" y="79510"/>
                  </a:lnTo>
                  <a:lnTo>
                    <a:pt x="511189" y="110706"/>
                  </a:lnTo>
                  <a:lnTo>
                    <a:pt x="531478" y="145527"/>
                  </a:lnTo>
                  <a:lnTo>
                    <a:pt x="544220" y="183342"/>
                  </a:lnTo>
                  <a:lnTo>
                    <a:pt x="548640" y="223519"/>
                  </a:lnTo>
                  <a:lnTo>
                    <a:pt x="544220" y="263697"/>
                  </a:lnTo>
                  <a:lnTo>
                    <a:pt x="531478" y="301512"/>
                  </a:lnTo>
                  <a:lnTo>
                    <a:pt x="511189" y="336333"/>
                  </a:lnTo>
                  <a:lnTo>
                    <a:pt x="484126" y="367529"/>
                  </a:lnTo>
                  <a:lnTo>
                    <a:pt x="451064" y="394470"/>
                  </a:lnTo>
                  <a:lnTo>
                    <a:pt x="412778" y="416522"/>
                  </a:lnTo>
                  <a:lnTo>
                    <a:pt x="370042" y="433055"/>
                  </a:lnTo>
                  <a:lnTo>
                    <a:pt x="323631" y="443438"/>
                  </a:lnTo>
                  <a:lnTo>
                    <a:pt x="274319" y="447039"/>
                  </a:lnTo>
                  <a:lnTo>
                    <a:pt x="225008" y="443438"/>
                  </a:lnTo>
                  <a:lnTo>
                    <a:pt x="178597" y="433055"/>
                  </a:lnTo>
                  <a:lnTo>
                    <a:pt x="135861" y="416522"/>
                  </a:lnTo>
                  <a:lnTo>
                    <a:pt x="97575" y="394470"/>
                  </a:lnTo>
                  <a:lnTo>
                    <a:pt x="64513" y="367529"/>
                  </a:lnTo>
                  <a:lnTo>
                    <a:pt x="37450" y="336333"/>
                  </a:lnTo>
                  <a:lnTo>
                    <a:pt x="17161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400">
              <a:solidFill>
                <a:srgbClr val="FF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451099" y="248158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274319" y="0"/>
                  </a:moveTo>
                  <a:lnTo>
                    <a:pt x="225008" y="3601"/>
                  </a:lnTo>
                  <a:lnTo>
                    <a:pt x="178597" y="13984"/>
                  </a:lnTo>
                  <a:lnTo>
                    <a:pt x="135861" y="30517"/>
                  </a:lnTo>
                  <a:lnTo>
                    <a:pt x="97575" y="52569"/>
                  </a:lnTo>
                  <a:lnTo>
                    <a:pt x="64513" y="79510"/>
                  </a:lnTo>
                  <a:lnTo>
                    <a:pt x="37450" y="110706"/>
                  </a:lnTo>
                  <a:lnTo>
                    <a:pt x="17161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1" y="301512"/>
                  </a:lnTo>
                  <a:lnTo>
                    <a:pt x="37450" y="336333"/>
                  </a:lnTo>
                  <a:lnTo>
                    <a:pt x="64513" y="367529"/>
                  </a:lnTo>
                  <a:lnTo>
                    <a:pt x="97575" y="394470"/>
                  </a:lnTo>
                  <a:lnTo>
                    <a:pt x="135861" y="416522"/>
                  </a:lnTo>
                  <a:lnTo>
                    <a:pt x="178597" y="433055"/>
                  </a:lnTo>
                  <a:lnTo>
                    <a:pt x="225008" y="443438"/>
                  </a:lnTo>
                  <a:lnTo>
                    <a:pt x="274319" y="447039"/>
                  </a:lnTo>
                  <a:lnTo>
                    <a:pt x="323631" y="443438"/>
                  </a:lnTo>
                  <a:lnTo>
                    <a:pt x="370042" y="433055"/>
                  </a:lnTo>
                  <a:lnTo>
                    <a:pt x="412778" y="416522"/>
                  </a:lnTo>
                  <a:lnTo>
                    <a:pt x="451064" y="394470"/>
                  </a:lnTo>
                  <a:lnTo>
                    <a:pt x="484126" y="367529"/>
                  </a:lnTo>
                  <a:lnTo>
                    <a:pt x="511189" y="336333"/>
                  </a:lnTo>
                  <a:lnTo>
                    <a:pt x="531478" y="301512"/>
                  </a:lnTo>
                  <a:lnTo>
                    <a:pt x="544220" y="263697"/>
                  </a:lnTo>
                  <a:lnTo>
                    <a:pt x="548639" y="223519"/>
                  </a:lnTo>
                  <a:lnTo>
                    <a:pt x="544220" y="183342"/>
                  </a:lnTo>
                  <a:lnTo>
                    <a:pt x="531478" y="145527"/>
                  </a:lnTo>
                  <a:lnTo>
                    <a:pt x="511189" y="110706"/>
                  </a:lnTo>
                  <a:lnTo>
                    <a:pt x="484126" y="79510"/>
                  </a:lnTo>
                  <a:lnTo>
                    <a:pt x="451064" y="52569"/>
                  </a:lnTo>
                  <a:lnTo>
                    <a:pt x="412778" y="30517"/>
                  </a:lnTo>
                  <a:lnTo>
                    <a:pt x="370042" y="13984"/>
                  </a:lnTo>
                  <a:lnTo>
                    <a:pt x="323631" y="3601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FFB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451099" y="248158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1" y="145527"/>
                  </a:lnTo>
                  <a:lnTo>
                    <a:pt x="37450" y="110706"/>
                  </a:lnTo>
                  <a:lnTo>
                    <a:pt x="64513" y="79510"/>
                  </a:lnTo>
                  <a:lnTo>
                    <a:pt x="97575" y="52569"/>
                  </a:lnTo>
                  <a:lnTo>
                    <a:pt x="135861" y="30517"/>
                  </a:lnTo>
                  <a:lnTo>
                    <a:pt x="178597" y="13984"/>
                  </a:lnTo>
                  <a:lnTo>
                    <a:pt x="225008" y="3601"/>
                  </a:lnTo>
                  <a:lnTo>
                    <a:pt x="274319" y="0"/>
                  </a:lnTo>
                  <a:lnTo>
                    <a:pt x="323631" y="3601"/>
                  </a:lnTo>
                  <a:lnTo>
                    <a:pt x="370042" y="13984"/>
                  </a:lnTo>
                  <a:lnTo>
                    <a:pt x="412778" y="30517"/>
                  </a:lnTo>
                  <a:lnTo>
                    <a:pt x="451064" y="52569"/>
                  </a:lnTo>
                  <a:lnTo>
                    <a:pt x="484126" y="79510"/>
                  </a:lnTo>
                  <a:lnTo>
                    <a:pt x="511189" y="110706"/>
                  </a:lnTo>
                  <a:lnTo>
                    <a:pt x="531478" y="145527"/>
                  </a:lnTo>
                  <a:lnTo>
                    <a:pt x="544220" y="183342"/>
                  </a:lnTo>
                  <a:lnTo>
                    <a:pt x="548639" y="223519"/>
                  </a:lnTo>
                  <a:lnTo>
                    <a:pt x="544220" y="263697"/>
                  </a:lnTo>
                  <a:lnTo>
                    <a:pt x="531478" y="301512"/>
                  </a:lnTo>
                  <a:lnTo>
                    <a:pt x="511189" y="336333"/>
                  </a:lnTo>
                  <a:lnTo>
                    <a:pt x="484126" y="367529"/>
                  </a:lnTo>
                  <a:lnTo>
                    <a:pt x="451064" y="394470"/>
                  </a:lnTo>
                  <a:lnTo>
                    <a:pt x="412778" y="416522"/>
                  </a:lnTo>
                  <a:lnTo>
                    <a:pt x="370042" y="433055"/>
                  </a:lnTo>
                  <a:lnTo>
                    <a:pt x="323631" y="443438"/>
                  </a:lnTo>
                  <a:lnTo>
                    <a:pt x="274319" y="447039"/>
                  </a:lnTo>
                  <a:lnTo>
                    <a:pt x="225008" y="443438"/>
                  </a:lnTo>
                  <a:lnTo>
                    <a:pt x="178597" y="433055"/>
                  </a:lnTo>
                  <a:lnTo>
                    <a:pt x="135861" y="416522"/>
                  </a:lnTo>
                  <a:lnTo>
                    <a:pt x="97575" y="394470"/>
                  </a:lnTo>
                  <a:lnTo>
                    <a:pt x="64513" y="367529"/>
                  </a:lnTo>
                  <a:lnTo>
                    <a:pt x="37450" y="336333"/>
                  </a:lnTo>
                  <a:lnTo>
                    <a:pt x="17161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400">
              <a:solidFill>
                <a:srgbClr val="FF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433320" y="313182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274319" y="0"/>
                  </a:moveTo>
                  <a:lnTo>
                    <a:pt x="225008" y="3601"/>
                  </a:lnTo>
                  <a:lnTo>
                    <a:pt x="178597" y="13984"/>
                  </a:lnTo>
                  <a:lnTo>
                    <a:pt x="135861" y="30517"/>
                  </a:lnTo>
                  <a:lnTo>
                    <a:pt x="97575" y="52569"/>
                  </a:lnTo>
                  <a:lnTo>
                    <a:pt x="64513" y="79510"/>
                  </a:lnTo>
                  <a:lnTo>
                    <a:pt x="37450" y="110706"/>
                  </a:lnTo>
                  <a:lnTo>
                    <a:pt x="17161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1" y="301512"/>
                  </a:lnTo>
                  <a:lnTo>
                    <a:pt x="37450" y="336333"/>
                  </a:lnTo>
                  <a:lnTo>
                    <a:pt x="64513" y="367529"/>
                  </a:lnTo>
                  <a:lnTo>
                    <a:pt x="97575" y="394470"/>
                  </a:lnTo>
                  <a:lnTo>
                    <a:pt x="135861" y="416522"/>
                  </a:lnTo>
                  <a:lnTo>
                    <a:pt x="178597" y="433055"/>
                  </a:lnTo>
                  <a:lnTo>
                    <a:pt x="225008" y="443438"/>
                  </a:lnTo>
                  <a:lnTo>
                    <a:pt x="274319" y="447040"/>
                  </a:lnTo>
                  <a:lnTo>
                    <a:pt x="323631" y="443438"/>
                  </a:lnTo>
                  <a:lnTo>
                    <a:pt x="370042" y="433055"/>
                  </a:lnTo>
                  <a:lnTo>
                    <a:pt x="412778" y="416522"/>
                  </a:lnTo>
                  <a:lnTo>
                    <a:pt x="451064" y="394470"/>
                  </a:lnTo>
                  <a:lnTo>
                    <a:pt x="484126" y="367529"/>
                  </a:lnTo>
                  <a:lnTo>
                    <a:pt x="511189" y="336333"/>
                  </a:lnTo>
                  <a:lnTo>
                    <a:pt x="531478" y="301512"/>
                  </a:lnTo>
                  <a:lnTo>
                    <a:pt x="544220" y="263697"/>
                  </a:lnTo>
                  <a:lnTo>
                    <a:pt x="548640" y="223519"/>
                  </a:lnTo>
                  <a:lnTo>
                    <a:pt x="544220" y="183342"/>
                  </a:lnTo>
                  <a:lnTo>
                    <a:pt x="531478" y="145527"/>
                  </a:lnTo>
                  <a:lnTo>
                    <a:pt x="511189" y="110706"/>
                  </a:lnTo>
                  <a:lnTo>
                    <a:pt x="484126" y="79510"/>
                  </a:lnTo>
                  <a:lnTo>
                    <a:pt x="451064" y="52569"/>
                  </a:lnTo>
                  <a:lnTo>
                    <a:pt x="412778" y="30517"/>
                  </a:lnTo>
                  <a:lnTo>
                    <a:pt x="370042" y="13984"/>
                  </a:lnTo>
                  <a:lnTo>
                    <a:pt x="323631" y="3601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FFB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433320" y="313182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1" y="145527"/>
                  </a:lnTo>
                  <a:lnTo>
                    <a:pt x="37450" y="110706"/>
                  </a:lnTo>
                  <a:lnTo>
                    <a:pt x="64513" y="79510"/>
                  </a:lnTo>
                  <a:lnTo>
                    <a:pt x="97575" y="52569"/>
                  </a:lnTo>
                  <a:lnTo>
                    <a:pt x="135861" y="30517"/>
                  </a:lnTo>
                  <a:lnTo>
                    <a:pt x="178597" y="13984"/>
                  </a:lnTo>
                  <a:lnTo>
                    <a:pt x="225008" y="3601"/>
                  </a:lnTo>
                  <a:lnTo>
                    <a:pt x="274319" y="0"/>
                  </a:lnTo>
                  <a:lnTo>
                    <a:pt x="323631" y="3601"/>
                  </a:lnTo>
                  <a:lnTo>
                    <a:pt x="370042" y="13984"/>
                  </a:lnTo>
                  <a:lnTo>
                    <a:pt x="412778" y="30517"/>
                  </a:lnTo>
                  <a:lnTo>
                    <a:pt x="451064" y="52569"/>
                  </a:lnTo>
                  <a:lnTo>
                    <a:pt x="484126" y="79510"/>
                  </a:lnTo>
                  <a:lnTo>
                    <a:pt x="511189" y="110706"/>
                  </a:lnTo>
                  <a:lnTo>
                    <a:pt x="531478" y="145527"/>
                  </a:lnTo>
                  <a:lnTo>
                    <a:pt x="544220" y="183342"/>
                  </a:lnTo>
                  <a:lnTo>
                    <a:pt x="548640" y="223519"/>
                  </a:lnTo>
                  <a:lnTo>
                    <a:pt x="544220" y="263697"/>
                  </a:lnTo>
                  <a:lnTo>
                    <a:pt x="531478" y="301512"/>
                  </a:lnTo>
                  <a:lnTo>
                    <a:pt x="511189" y="336333"/>
                  </a:lnTo>
                  <a:lnTo>
                    <a:pt x="484126" y="367529"/>
                  </a:lnTo>
                  <a:lnTo>
                    <a:pt x="451064" y="394470"/>
                  </a:lnTo>
                  <a:lnTo>
                    <a:pt x="412778" y="416522"/>
                  </a:lnTo>
                  <a:lnTo>
                    <a:pt x="370042" y="433055"/>
                  </a:lnTo>
                  <a:lnTo>
                    <a:pt x="323631" y="443438"/>
                  </a:lnTo>
                  <a:lnTo>
                    <a:pt x="274319" y="447040"/>
                  </a:lnTo>
                  <a:lnTo>
                    <a:pt x="225008" y="443438"/>
                  </a:lnTo>
                  <a:lnTo>
                    <a:pt x="178597" y="433055"/>
                  </a:lnTo>
                  <a:lnTo>
                    <a:pt x="135861" y="416522"/>
                  </a:lnTo>
                  <a:lnTo>
                    <a:pt x="97575" y="394470"/>
                  </a:lnTo>
                  <a:lnTo>
                    <a:pt x="64513" y="367529"/>
                  </a:lnTo>
                  <a:lnTo>
                    <a:pt x="37450" y="336333"/>
                  </a:lnTo>
                  <a:lnTo>
                    <a:pt x="17161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400">
              <a:solidFill>
                <a:srgbClr val="FFB8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531359" y="3101340"/>
              <a:ext cx="548640" cy="444500"/>
            </a:xfrm>
            <a:custGeom>
              <a:avLst/>
              <a:gdLst/>
              <a:ahLst/>
              <a:cxnLst/>
              <a:rect l="l" t="t" r="r" b="b"/>
              <a:pathLst>
                <a:path w="548639" h="444500">
                  <a:moveTo>
                    <a:pt x="274319" y="0"/>
                  </a:moveTo>
                  <a:lnTo>
                    <a:pt x="225008" y="3582"/>
                  </a:lnTo>
                  <a:lnTo>
                    <a:pt x="178597" y="13911"/>
                  </a:lnTo>
                  <a:lnTo>
                    <a:pt x="135861" y="30357"/>
                  </a:lnTo>
                  <a:lnTo>
                    <a:pt x="97575" y="52291"/>
                  </a:lnTo>
                  <a:lnTo>
                    <a:pt x="64513" y="79083"/>
                  </a:lnTo>
                  <a:lnTo>
                    <a:pt x="37450" y="110104"/>
                  </a:lnTo>
                  <a:lnTo>
                    <a:pt x="17161" y="144725"/>
                  </a:lnTo>
                  <a:lnTo>
                    <a:pt x="4419" y="182316"/>
                  </a:lnTo>
                  <a:lnTo>
                    <a:pt x="0" y="222250"/>
                  </a:lnTo>
                  <a:lnTo>
                    <a:pt x="4419" y="262183"/>
                  </a:lnTo>
                  <a:lnTo>
                    <a:pt x="17161" y="299774"/>
                  </a:lnTo>
                  <a:lnTo>
                    <a:pt x="37450" y="334395"/>
                  </a:lnTo>
                  <a:lnTo>
                    <a:pt x="64513" y="365416"/>
                  </a:lnTo>
                  <a:lnTo>
                    <a:pt x="97575" y="392208"/>
                  </a:lnTo>
                  <a:lnTo>
                    <a:pt x="135861" y="414142"/>
                  </a:lnTo>
                  <a:lnTo>
                    <a:pt x="178597" y="430588"/>
                  </a:lnTo>
                  <a:lnTo>
                    <a:pt x="225008" y="440917"/>
                  </a:lnTo>
                  <a:lnTo>
                    <a:pt x="274319" y="444500"/>
                  </a:lnTo>
                  <a:lnTo>
                    <a:pt x="323631" y="440917"/>
                  </a:lnTo>
                  <a:lnTo>
                    <a:pt x="370042" y="430588"/>
                  </a:lnTo>
                  <a:lnTo>
                    <a:pt x="412778" y="414142"/>
                  </a:lnTo>
                  <a:lnTo>
                    <a:pt x="451064" y="392208"/>
                  </a:lnTo>
                  <a:lnTo>
                    <a:pt x="484126" y="365416"/>
                  </a:lnTo>
                  <a:lnTo>
                    <a:pt x="511189" y="334395"/>
                  </a:lnTo>
                  <a:lnTo>
                    <a:pt x="531478" y="299774"/>
                  </a:lnTo>
                  <a:lnTo>
                    <a:pt x="544220" y="262183"/>
                  </a:lnTo>
                  <a:lnTo>
                    <a:pt x="548639" y="222250"/>
                  </a:lnTo>
                  <a:lnTo>
                    <a:pt x="544220" y="182316"/>
                  </a:lnTo>
                  <a:lnTo>
                    <a:pt x="531478" y="144725"/>
                  </a:lnTo>
                  <a:lnTo>
                    <a:pt x="511189" y="110104"/>
                  </a:lnTo>
                  <a:lnTo>
                    <a:pt x="484126" y="79083"/>
                  </a:lnTo>
                  <a:lnTo>
                    <a:pt x="451064" y="52291"/>
                  </a:lnTo>
                  <a:lnTo>
                    <a:pt x="412778" y="30357"/>
                  </a:lnTo>
                  <a:lnTo>
                    <a:pt x="370042" y="13911"/>
                  </a:lnTo>
                  <a:lnTo>
                    <a:pt x="323631" y="3582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A6C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531359" y="3101340"/>
              <a:ext cx="548640" cy="444500"/>
            </a:xfrm>
            <a:custGeom>
              <a:avLst/>
              <a:gdLst/>
              <a:ahLst/>
              <a:cxnLst/>
              <a:rect l="l" t="t" r="r" b="b"/>
              <a:pathLst>
                <a:path w="548639" h="444500">
                  <a:moveTo>
                    <a:pt x="0" y="222250"/>
                  </a:moveTo>
                  <a:lnTo>
                    <a:pt x="4419" y="182316"/>
                  </a:lnTo>
                  <a:lnTo>
                    <a:pt x="17161" y="144725"/>
                  </a:lnTo>
                  <a:lnTo>
                    <a:pt x="37450" y="110104"/>
                  </a:lnTo>
                  <a:lnTo>
                    <a:pt x="64513" y="79083"/>
                  </a:lnTo>
                  <a:lnTo>
                    <a:pt x="97575" y="52291"/>
                  </a:lnTo>
                  <a:lnTo>
                    <a:pt x="135861" y="30357"/>
                  </a:lnTo>
                  <a:lnTo>
                    <a:pt x="178597" y="13911"/>
                  </a:lnTo>
                  <a:lnTo>
                    <a:pt x="225008" y="3582"/>
                  </a:lnTo>
                  <a:lnTo>
                    <a:pt x="274319" y="0"/>
                  </a:lnTo>
                  <a:lnTo>
                    <a:pt x="323631" y="3582"/>
                  </a:lnTo>
                  <a:lnTo>
                    <a:pt x="370042" y="13911"/>
                  </a:lnTo>
                  <a:lnTo>
                    <a:pt x="412778" y="30357"/>
                  </a:lnTo>
                  <a:lnTo>
                    <a:pt x="451064" y="52291"/>
                  </a:lnTo>
                  <a:lnTo>
                    <a:pt x="484126" y="79083"/>
                  </a:lnTo>
                  <a:lnTo>
                    <a:pt x="511189" y="110104"/>
                  </a:lnTo>
                  <a:lnTo>
                    <a:pt x="531478" y="144725"/>
                  </a:lnTo>
                  <a:lnTo>
                    <a:pt x="544220" y="182316"/>
                  </a:lnTo>
                  <a:lnTo>
                    <a:pt x="548639" y="222250"/>
                  </a:lnTo>
                  <a:lnTo>
                    <a:pt x="544220" y="262183"/>
                  </a:lnTo>
                  <a:lnTo>
                    <a:pt x="531478" y="299774"/>
                  </a:lnTo>
                  <a:lnTo>
                    <a:pt x="511189" y="334395"/>
                  </a:lnTo>
                  <a:lnTo>
                    <a:pt x="484126" y="365416"/>
                  </a:lnTo>
                  <a:lnTo>
                    <a:pt x="451064" y="392208"/>
                  </a:lnTo>
                  <a:lnTo>
                    <a:pt x="412778" y="414142"/>
                  </a:lnTo>
                  <a:lnTo>
                    <a:pt x="370042" y="430588"/>
                  </a:lnTo>
                  <a:lnTo>
                    <a:pt x="323631" y="440917"/>
                  </a:lnTo>
                  <a:lnTo>
                    <a:pt x="274319" y="444500"/>
                  </a:lnTo>
                  <a:lnTo>
                    <a:pt x="225008" y="440917"/>
                  </a:lnTo>
                  <a:lnTo>
                    <a:pt x="178597" y="430588"/>
                  </a:lnTo>
                  <a:lnTo>
                    <a:pt x="135861" y="414142"/>
                  </a:lnTo>
                  <a:lnTo>
                    <a:pt x="97575" y="392208"/>
                  </a:lnTo>
                  <a:lnTo>
                    <a:pt x="64513" y="365416"/>
                  </a:lnTo>
                  <a:lnTo>
                    <a:pt x="37450" y="334395"/>
                  </a:lnTo>
                  <a:lnTo>
                    <a:pt x="17161" y="299774"/>
                  </a:lnTo>
                  <a:lnTo>
                    <a:pt x="4419" y="262183"/>
                  </a:lnTo>
                  <a:lnTo>
                    <a:pt x="0" y="222250"/>
                  </a:lnTo>
                  <a:close/>
                </a:path>
              </a:pathLst>
            </a:custGeom>
            <a:ln w="25400">
              <a:solidFill>
                <a:srgbClr val="EDF7D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538980" y="3754120"/>
              <a:ext cx="548640" cy="444500"/>
            </a:xfrm>
            <a:custGeom>
              <a:avLst/>
              <a:gdLst/>
              <a:ahLst/>
              <a:cxnLst/>
              <a:rect l="l" t="t" r="r" b="b"/>
              <a:pathLst>
                <a:path w="548639" h="444500">
                  <a:moveTo>
                    <a:pt x="274320" y="0"/>
                  </a:moveTo>
                  <a:lnTo>
                    <a:pt x="225008" y="3582"/>
                  </a:lnTo>
                  <a:lnTo>
                    <a:pt x="178597" y="13911"/>
                  </a:lnTo>
                  <a:lnTo>
                    <a:pt x="135861" y="30357"/>
                  </a:lnTo>
                  <a:lnTo>
                    <a:pt x="97575" y="52291"/>
                  </a:lnTo>
                  <a:lnTo>
                    <a:pt x="64513" y="79083"/>
                  </a:lnTo>
                  <a:lnTo>
                    <a:pt x="37450" y="110104"/>
                  </a:lnTo>
                  <a:lnTo>
                    <a:pt x="17161" y="144725"/>
                  </a:lnTo>
                  <a:lnTo>
                    <a:pt x="4419" y="182316"/>
                  </a:lnTo>
                  <a:lnTo>
                    <a:pt x="0" y="222249"/>
                  </a:lnTo>
                  <a:lnTo>
                    <a:pt x="4419" y="262199"/>
                  </a:lnTo>
                  <a:lnTo>
                    <a:pt x="17161" y="299800"/>
                  </a:lnTo>
                  <a:lnTo>
                    <a:pt x="37450" y="334423"/>
                  </a:lnTo>
                  <a:lnTo>
                    <a:pt x="64513" y="365442"/>
                  </a:lnTo>
                  <a:lnTo>
                    <a:pt x="97575" y="392229"/>
                  </a:lnTo>
                  <a:lnTo>
                    <a:pt x="135861" y="414156"/>
                  </a:lnTo>
                  <a:lnTo>
                    <a:pt x="178597" y="430595"/>
                  </a:lnTo>
                  <a:lnTo>
                    <a:pt x="225008" y="440919"/>
                  </a:lnTo>
                  <a:lnTo>
                    <a:pt x="274320" y="444499"/>
                  </a:lnTo>
                  <a:lnTo>
                    <a:pt x="323631" y="440919"/>
                  </a:lnTo>
                  <a:lnTo>
                    <a:pt x="370042" y="430595"/>
                  </a:lnTo>
                  <a:lnTo>
                    <a:pt x="412778" y="414156"/>
                  </a:lnTo>
                  <a:lnTo>
                    <a:pt x="451064" y="392229"/>
                  </a:lnTo>
                  <a:lnTo>
                    <a:pt x="484126" y="365442"/>
                  </a:lnTo>
                  <a:lnTo>
                    <a:pt x="511189" y="334423"/>
                  </a:lnTo>
                  <a:lnTo>
                    <a:pt x="531478" y="299800"/>
                  </a:lnTo>
                  <a:lnTo>
                    <a:pt x="544220" y="262199"/>
                  </a:lnTo>
                  <a:lnTo>
                    <a:pt x="548640" y="222249"/>
                  </a:lnTo>
                  <a:lnTo>
                    <a:pt x="544220" y="182316"/>
                  </a:lnTo>
                  <a:lnTo>
                    <a:pt x="531478" y="144725"/>
                  </a:lnTo>
                  <a:lnTo>
                    <a:pt x="511189" y="110104"/>
                  </a:lnTo>
                  <a:lnTo>
                    <a:pt x="484126" y="79083"/>
                  </a:lnTo>
                  <a:lnTo>
                    <a:pt x="451064" y="52291"/>
                  </a:lnTo>
                  <a:lnTo>
                    <a:pt x="412778" y="30357"/>
                  </a:lnTo>
                  <a:lnTo>
                    <a:pt x="370042" y="13911"/>
                  </a:lnTo>
                  <a:lnTo>
                    <a:pt x="323631" y="3582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6C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538980" y="3754120"/>
              <a:ext cx="548640" cy="444500"/>
            </a:xfrm>
            <a:custGeom>
              <a:avLst/>
              <a:gdLst/>
              <a:ahLst/>
              <a:cxnLst/>
              <a:rect l="l" t="t" r="r" b="b"/>
              <a:pathLst>
                <a:path w="548639" h="444500">
                  <a:moveTo>
                    <a:pt x="0" y="222249"/>
                  </a:moveTo>
                  <a:lnTo>
                    <a:pt x="4419" y="182316"/>
                  </a:lnTo>
                  <a:lnTo>
                    <a:pt x="17161" y="144725"/>
                  </a:lnTo>
                  <a:lnTo>
                    <a:pt x="37450" y="110104"/>
                  </a:lnTo>
                  <a:lnTo>
                    <a:pt x="64513" y="79083"/>
                  </a:lnTo>
                  <a:lnTo>
                    <a:pt x="97575" y="52291"/>
                  </a:lnTo>
                  <a:lnTo>
                    <a:pt x="135861" y="30357"/>
                  </a:lnTo>
                  <a:lnTo>
                    <a:pt x="178597" y="13911"/>
                  </a:lnTo>
                  <a:lnTo>
                    <a:pt x="225008" y="3582"/>
                  </a:lnTo>
                  <a:lnTo>
                    <a:pt x="274320" y="0"/>
                  </a:lnTo>
                  <a:lnTo>
                    <a:pt x="323631" y="3582"/>
                  </a:lnTo>
                  <a:lnTo>
                    <a:pt x="370042" y="13911"/>
                  </a:lnTo>
                  <a:lnTo>
                    <a:pt x="412778" y="30357"/>
                  </a:lnTo>
                  <a:lnTo>
                    <a:pt x="451064" y="52291"/>
                  </a:lnTo>
                  <a:lnTo>
                    <a:pt x="484126" y="79083"/>
                  </a:lnTo>
                  <a:lnTo>
                    <a:pt x="511189" y="110104"/>
                  </a:lnTo>
                  <a:lnTo>
                    <a:pt x="531478" y="144725"/>
                  </a:lnTo>
                  <a:lnTo>
                    <a:pt x="544220" y="182316"/>
                  </a:lnTo>
                  <a:lnTo>
                    <a:pt x="548640" y="222249"/>
                  </a:lnTo>
                  <a:lnTo>
                    <a:pt x="544220" y="262199"/>
                  </a:lnTo>
                  <a:lnTo>
                    <a:pt x="531478" y="299800"/>
                  </a:lnTo>
                  <a:lnTo>
                    <a:pt x="511189" y="334423"/>
                  </a:lnTo>
                  <a:lnTo>
                    <a:pt x="484126" y="365442"/>
                  </a:lnTo>
                  <a:lnTo>
                    <a:pt x="451064" y="392229"/>
                  </a:lnTo>
                  <a:lnTo>
                    <a:pt x="412778" y="414156"/>
                  </a:lnTo>
                  <a:lnTo>
                    <a:pt x="370042" y="430595"/>
                  </a:lnTo>
                  <a:lnTo>
                    <a:pt x="323631" y="440919"/>
                  </a:lnTo>
                  <a:lnTo>
                    <a:pt x="274320" y="444499"/>
                  </a:lnTo>
                  <a:lnTo>
                    <a:pt x="225008" y="440919"/>
                  </a:lnTo>
                  <a:lnTo>
                    <a:pt x="178597" y="430595"/>
                  </a:lnTo>
                  <a:lnTo>
                    <a:pt x="135861" y="414156"/>
                  </a:lnTo>
                  <a:lnTo>
                    <a:pt x="97575" y="392229"/>
                  </a:lnTo>
                  <a:lnTo>
                    <a:pt x="64513" y="365442"/>
                  </a:lnTo>
                  <a:lnTo>
                    <a:pt x="37450" y="334423"/>
                  </a:lnTo>
                  <a:lnTo>
                    <a:pt x="17161" y="299800"/>
                  </a:lnTo>
                  <a:lnTo>
                    <a:pt x="4419" y="262199"/>
                  </a:lnTo>
                  <a:lnTo>
                    <a:pt x="0" y="222249"/>
                  </a:lnTo>
                  <a:close/>
                </a:path>
              </a:pathLst>
            </a:custGeom>
            <a:ln w="25400">
              <a:solidFill>
                <a:srgbClr val="EDF7D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538980" y="440182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274320" y="0"/>
                  </a:moveTo>
                  <a:lnTo>
                    <a:pt x="225008" y="3601"/>
                  </a:lnTo>
                  <a:lnTo>
                    <a:pt x="178597" y="13984"/>
                  </a:lnTo>
                  <a:lnTo>
                    <a:pt x="135861" y="30517"/>
                  </a:lnTo>
                  <a:lnTo>
                    <a:pt x="97575" y="52569"/>
                  </a:lnTo>
                  <a:lnTo>
                    <a:pt x="64513" y="79510"/>
                  </a:lnTo>
                  <a:lnTo>
                    <a:pt x="37450" y="110706"/>
                  </a:lnTo>
                  <a:lnTo>
                    <a:pt x="17161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1" y="301512"/>
                  </a:lnTo>
                  <a:lnTo>
                    <a:pt x="37450" y="336333"/>
                  </a:lnTo>
                  <a:lnTo>
                    <a:pt x="64513" y="367529"/>
                  </a:lnTo>
                  <a:lnTo>
                    <a:pt x="97575" y="394470"/>
                  </a:lnTo>
                  <a:lnTo>
                    <a:pt x="135861" y="416522"/>
                  </a:lnTo>
                  <a:lnTo>
                    <a:pt x="178597" y="433055"/>
                  </a:lnTo>
                  <a:lnTo>
                    <a:pt x="225008" y="443438"/>
                  </a:lnTo>
                  <a:lnTo>
                    <a:pt x="274320" y="447039"/>
                  </a:lnTo>
                  <a:lnTo>
                    <a:pt x="323631" y="443438"/>
                  </a:lnTo>
                  <a:lnTo>
                    <a:pt x="370042" y="433055"/>
                  </a:lnTo>
                  <a:lnTo>
                    <a:pt x="412778" y="416522"/>
                  </a:lnTo>
                  <a:lnTo>
                    <a:pt x="451064" y="394470"/>
                  </a:lnTo>
                  <a:lnTo>
                    <a:pt x="484126" y="367529"/>
                  </a:lnTo>
                  <a:lnTo>
                    <a:pt x="511189" y="336333"/>
                  </a:lnTo>
                  <a:lnTo>
                    <a:pt x="531478" y="301512"/>
                  </a:lnTo>
                  <a:lnTo>
                    <a:pt x="544220" y="263697"/>
                  </a:lnTo>
                  <a:lnTo>
                    <a:pt x="548640" y="223519"/>
                  </a:lnTo>
                  <a:lnTo>
                    <a:pt x="544220" y="183342"/>
                  </a:lnTo>
                  <a:lnTo>
                    <a:pt x="531478" y="145527"/>
                  </a:lnTo>
                  <a:lnTo>
                    <a:pt x="511189" y="110706"/>
                  </a:lnTo>
                  <a:lnTo>
                    <a:pt x="484126" y="79510"/>
                  </a:lnTo>
                  <a:lnTo>
                    <a:pt x="451064" y="52569"/>
                  </a:lnTo>
                  <a:lnTo>
                    <a:pt x="412778" y="30517"/>
                  </a:lnTo>
                  <a:lnTo>
                    <a:pt x="370042" y="13984"/>
                  </a:lnTo>
                  <a:lnTo>
                    <a:pt x="323631" y="3601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6C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538980" y="440182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1" y="145527"/>
                  </a:lnTo>
                  <a:lnTo>
                    <a:pt x="37450" y="110706"/>
                  </a:lnTo>
                  <a:lnTo>
                    <a:pt x="64513" y="79510"/>
                  </a:lnTo>
                  <a:lnTo>
                    <a:pt x="97575" y="52569"/>
                  </a:lnTo>
                  <a:lnTo>
                    <a:pt x="135861" y="30517"/>
                  </a:lnTo>
                  <a:lnTo>
                    <a:pt x="178597" y="13984"/>
                  </a:lnTo>
                  <a:lnTo>
                    <a:pt x="225008" y="3601"/>
                  </a:lnTo>
                  <a:lnTo>
                    <a:pt x="274320" y="0"/>
                  </a:lnTo>
                  <a:lnTo>
                    <a:pt x="323631" y="3601"/>
                  </a:lnTo>
                  <a:lnTo>
                    <a:pt x="370042" y="13984"/>
                  </a:lnTo>
                  <a:lnTo>
                    <a:pt x="412778" y="30517"/>
                  </a:lnTo>
                  <a:lnTo>
                    <a:pt x="451064" y="52569"/>
                  </a:lnTo>
                  <a:lnTo>
                    <a:pt x="484126" y="79510"/>
                  </a:lnTo>
                  <a:lnTo>
                    <a:pt x="511189" y="110706"/>
                  </a:lnTo>
                  <a:lnTo>
                    <a:pt x="531478" y="145527"/>
                  </a:lnTo>
                  <a:lnTo>
                    <a:pt x="544220" y="183342"/>
                  </a:lnTo>
                  <a:lnTo>
                    <a:pt x="548640" y="223519"/>
                  </a:lnTo>
                  <a:lnTo>
                    <a:pt x="544220" y="263697"/>
                  </a:lnTo>
                  <a:lnTo>
                    <a:pt x="531478" y="301512"/>
                  </a:lnTo>
                  <a:lnTo>
                    <a:pt x="511189" y="336333"/>
                  </a:lnTo>
                  <a:lnTo>
                    <a:pt x="484126" y="367529"/>
                  </a:lnTo>
                  <a:lnTo>
                    <a:pt x="451064" y="394470"/>
                  </a:lnTo>
                  <a:lnTo>
                    <a:pt x="412778" y="416522"/>
                  </a:lnTo>
                  <a:lnTo>
                    <a:pt x="370042" y="433055"/>
                  </a:lnTo>
                  <a:lnTo>
                    <a:pt x="323631" y="443438"/>
                  </a:lnTo>
                  <a:lnTo>
                    <a:pt x="274320" y="447039"/>
                  </a:lnTo>
                  <a:lnTo>
                    <a:pt x="225008" y="443438"/>
                  </a:lnTo>
                  <a:lnTo>
                    <a:pt x="178597" y="433055"/>
                  </a:lnTo>
                  <a:lnTo>
                    <a:pt x="135861" y="416522"/>
                  </a:lnTo>
                  <a:lnTo>
                    <a:pt x="97575" y="394470"/>
                  </a:lnTo>
                  <a:lnTo>
                    <a:pt x="64513" y="367529"/>
                  </a:lnTo>
                  <a:lnTo>
                    <a:pt x="37450" y="336333"/>
                  </a:lnTo>
                  <a:lnTo>
                    <a:pt x="17161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400">
              <a:solidFill>
                <a:srgbClr val="EDF7D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538980" y="181356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274320" y="0"/>
                  </a:moveTo>
                  <a:lnTo>
                    <a:pt x="225008" y="3601"/>
                  </a:lnTo>
                  <a:lnTo>
                    <a:pt x="178597" y="13984"/>
                  </a:lnTo>
                  <a:lnTo>
                    <a:pt x="135861" y="30517"/>
                  </a:lnTo>
                  <a:lnTo>
                    <a:pt x="97575" y="52569"/>
                  </a:lnTo>
                  <a:lnTo>
                    <a:pt x="64513" y="79510"/>
                  </a:lnTo>
                  <a:lnTo>
                    <a:pt x="37450" y="110706"/>
                  </a:lnTo>
                  <a:lnTo>
                    <a:pt x="17161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1" y="301512"/>
                  </a:lnTo>
                  <a:lnTo>
                    <a:pt x="37450" y="336333"/>
                  </a:lnTo>
                  <a:lnTo>
                    <a:pt x="64513" y="367529"/>
                  </a:lnTo>
                  <a:lnTo>
                    <a:pt x="97575" y="394470"/>
                  </a:lnTo>
                  <a:lnTo>
                    <a:pt x="135861" y="416522"/>
                  </a:lnTo>
                  <a:lnTo>
                    <a:pt x="178597" y="433055"/>
                  </a:lnTo>
                  <a:lnTo>
                    <a:pt x="225008" y="443438"/>
                  </a:lnTo>
                  <a:lnTo>
                    <a:pt x="274320" y="447039"/>
                  </a:lnTo>
                  <a:lnTo>
                    <a:pt x="323631" y="443438"/>
                  </a:lnTo>
                  <a:lnTo>
                    <a:pt x="370042" y="433055"/>
                  </a:lnTo>
                  <a:lnTo>
                    <a:pt x="412778" y="416522"/>
                  </a:lnTo>
                  <a:lnTo>
                    <a:pt x="451064" y="394470"/>
                  </a:lnTo>
                  <a:lnTo>
                    <a:pt x="484126" y="367529"/>
                  </a:lnTo>
                  <a:lnTo>
                    <a:pt x="511189" y="336333"/>
                  </a:lnTo>
                  <a:lnTo>
                    <a:pt x="531478" y="301512"/>
                  </a:lnTo>
                  <a:lnTo>
                    <a:pt x="544220" y="263697"/>
                  </a:lnTo>
                  <a:lnTo>
                    <a:pt x="548640" y="223519"/>
                  </a:lnTo>
                  <a:lnTo>
                    <a:pt x="544220" y="183342"/>
                  </a:lnTo>
                  <a:lnTo>
                    <a:pt x="531478" y="145527"/>
                  </a:lnTo>
                  <a:lnTo>
                    <a:pt x="511189" y="110706"/>
                  </a:lnTo>
                  <a:lnTo>
                    <a:pt x="484126" y="79510"/>
                  </a:lnTo>
                  <a:lnTo>
                    <a:pt x="451064" y="52569"/>
                  </a:lnTo>
                  <a:lnTo>
                    <a:pt x="412778" y="30517"/>
                  </a:lnTo>
                  <a:lnTo>
                    <a:pt x="370042" y="13984"/>
                  </a:lnTo>
                  <a:lnTo>
                    <a:pt x="323631" y="3601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6C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538980" y="181356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1" y="145527"/>
                  </a:lnTo>
                  <a:lnTo>
                    <a:pt x="37450" y="110706"/>
                  </a:lnTo>
                  <a:lnTo>
                    <a:pt x="64513" y="79510"/>
                  </a:lnTo>
                  <a:lnTo>
                    <a:pt x="97575" y="52569"/>
                  </a:lnTo>
                  <a:lnTo>
                    <a:pt x="135861" y="30517"/>
                  </a:lnTo>
                  <a:lnTo>
                    <a:pt x="178597" y="13984"/>
                  </a:lnTo>
                  <a:lnTo>
                    <a:pt x="225008" y="3601"/>
                  </a:lnTo>
                  <a:lnTo>
                    <a:pt x="274320" y="0"/>
                  </a:lnTo>
                  <a:lnTo>
                    <a:pt x="323631" y="3601"/>
                  </a:lnTo>
                  <a:lnTo>
                    <a:pt x="370042" y="13984"/>
                  </a:lnTo>
                  <a:lnTo>
                    <a:pt x="412778" y="30517"/>
                  </a:lnTo>
                  <a:lnTo>
                    <a:pt x="451064" y="52569"/>
                  </a:lnTo>
                  <a:lnTo>
                    <a:pt x="484126" y="79510"/>
                  </a:lnTo>
                  <a:lnTo>
                    <a:pt x="511189" y="110706"/>
                  </a:lnTo>
                  <a:lnTo>
                    <a:pt x="531478" y="145527"/>
                  </a:lnTo>
                  <a:lnTo>
                    <a:pt x="544220" y="183342"/>
                  </a:lnTo>
                  <a:lnTo>
                    <a:pt x="548640" y="223519"/>
                  </a:lnTo>
                  <a:lnTo>
                    <a:pt x="544220" y="263697"/>
                  </a:lnTo>
                  <a:lnTo>
                    <a:pt x="531478" y="301512"/>
                  </a:lnTo>
                  <a:lnTo>
                    <a:pt x="511189" y="336333"/>
                  </a:lnTo>
                  <a:lnTo>
                    <a:pt x="484126" y="367529"/>
                  </a:lnTo>
                  <a:lnTo>
                    <a:pt x="451064" y="394470"/>
                  </a:lnTo>
                  <a:lnTo>
                    <a:pt x="412778" y="416522"/>
                  </a:lnTo>
                  <a:lnTo>
                    <a:pt x="370042" y="433055"/>
                  </a:lnTo>
                  <a:lnTo>
                    <a:pt x="323631" y="443438"/>
                  </a:lnTo>
                  <a:lnTo>
                    <a:pt x="274320" y="447039"/>
                  </a:lnTo>
                  <a:lnTo>
                    <a:pt x="225008" y="443438"/>
                  </a:lnTo>
                  <a:lnTo>
                    <a:pt x="178597" y="433055"/>
                  </a:lnTo>
                  <a:lnTo>
                    <a:pt x="135861" y="416522"/>
                  </a:lnTo>
                  <a:lnTo>
                    <a:pt x="97575" y="394470"/>
                  </a:lnTo>
                  <a:lnTo>
                    <a:pt x="64513" y="367529"/>
                  </a:lnTo>
                  <a:lnTo>
                    <a:pt x="37450" y="336333"/>
                  </a:lnTo>
                  <a:lnTo>
                    <a:pt x="17161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399">
              <a:solidFill>
                <a:srgbClr val="EDF7D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528819" y="248158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274319" y="0"/>
                  </a:moveTo>
                  <a:lnTo>
                    <a:pt x="225008" y="3601"/>
                  </a:lnTo>
                  <a:lnTo>
                    <a:pt x="178597" y="13984"/>
                  </a:lnTo>
                  <a:lnTo>
                    <a:pt x="135861" y="30517"/>
                  </a:lnTo>
                  <a:lnTo>
                    <a:pt x="97575" y="52569"/>
                  </a:lnTo>
                  <a:lnTo>
                    <a:pt x="64513" y="79510"/>
                  </a:lnTo>
                  <a:lnTo>
                    <a:pt x="37450" y="110706"/>
                  </a:lnTo>
                  <a:lnTo>
                    <a:pt x="17161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1" y="301512"/>
                  </a:lnTo>
                  <a:lnTo>
                    <a:pt x="37450" y="336333"/>
                  </a:lnTo>
                  <a:lnTo>
                    <a:pt x="64513" y="367529"/>
                  </a:lnTo>
                  <a:lnTo>
                    <a:pt x="97575" y="394470"/>
                  </a:lnTo>
                  <a:lnTo>
                    <a:pt x="135861" y="416522"/>
                  </a:lnTo>
                  <a:lnTo>
                    <a:pt x="178597" y="433055"/>
                  </a:lnTo>
                  <a:lnTo>
                    <a:pt x="225008" y="443438"/>
                  </a:lnTo>
                  <a:lnTo>
                    <a:pt x="274319" y="447039"/>
                  </a:lnTo>
                  <a:lnTo>
                    <a:pt x="323631" y="443438"/>
                  </a:lnTo>
                  <a:lnTo>
                    <a:pt x="370042" y="433055"/>
                  </a:lnTo>
                  <a:lnTo>
                    <a:pt x="412778" y="416522"/>
                  </a:lnTo>
                  <a:lnTo>
                    <a:pt x="451064" y="394470"/>
                  </a:lnTo>
                  <a:lnTo>
                    <a:pt x="484126" y="367529"/>
                  </a:lnTo>
                  <a:lnTo>
                    <a:pt x="511189" y="336333"/>
                  </a:lnTo>
                  <a:lnTo>
                    <a:pt x="531478" y="301512"/>
                  </a:lnTo>
                  <a:lnTo>
                    <a:pt x="544220" y="263697"/>
                  </a:lnTo>
                  <a:lnTo>
                    <a:pt x="548639" y="223519"/>
                  </a:lnTo>
                  <a:lnTo>
                    <a:pt x="544220" y="183342"/>
                  </a:lnTo>
                  <a:lnTo>
                    <a:pt x="531478" y="145527"/>
                  </a:lnTo>
                  <a:lnTo>
                    <a:pt x="511189" y="110706"/>
                  </a:lnTo>
                  <a:lnTo>
                    <a:pt x="484126" y="79510"/>
                  </a:lnTo>
                  <a:lnTo>
                    <a:pt x="451064" y="52569"/>
                  </a:lnTo>
                  <a:lnTo>
                    <a:pt x="412778" y="30517"/>
                  </a:lnTo>
                  <a:lnTo>
                    <a:pt x="370042" y="13984"/>
                  </a:lnTo>
                  <a:lnTo>
                    <a:pt x="323631" y="3601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A6C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528819" y="248158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1" y="145527"/>
                  </a:lnTo>
                  <a:lnTo>
                    <a:pt x="37450" y="110706"/>
                  </a:lnTo>
                  <a:lnTo>
                    <a:pt x="64513" y="79510"/>
                  </a:lnTo>
                  <a:lnTo>
                    <a:pt x="97575" y="52569"/>
                  </a:lnTo>
                  <a:lnTo>
                    <a:pt x="135861" y="30517"/>
                  </a:lnTo>
                  <a:lnTo>
                    <a:pt x="178597" y="13984"/>
                  </a:lnTo>
                  <a:lnTo>
                    <a:pt x="225008" y="3601"/>
                  </a:lnTo>
                  <a:lnTo>
                    <a:pt x="274319" y="0"/>
                  </a:lnTo>
                  <a:lnTo>
                    <a:pt x="323631" y="3601"/>
                  </a:lnTo>
                  <a:lnTo>
                    <a:pt x="370042" y="13984"/>
                  </a:lnTo>
                  <a:lnTo>
                    <a:pt x="412778" y="30517"/>
                  </a:lnTo>
                  <a:lnTo>
                    <a:pt x="451064" y="52569"/>
                  </a:lnTo>
                  <a:lnTo>
                    <a:pt x="484126" y="79510"/>
                  </a:lnTo>
                  <a:lnTo>
                    <a:pt x="511189" y="110706"/>
                  </a:lnTo>
                  <a:lnTo>
                    <a:pt x="531478" y="145527"/>
                  </a:lnTo>
                  <a:lnTo>
                    <a:pt x="544220" y="183342"/>
                  </a:lnTo>
                  <a:lnTo>
                    <a:pt x="548639" y="223519"/>
                  </a:lnTo>
                  <a:lnTo>
                    <a:pt x="544220" y="263697"/>
                  </a:lnTo>
                  <a:lnTo>
                    <a:pt x="531478" y="301512"/>
                  </a:lnTo>
                  <a:lnTo>
                    <a:pt x="511189" y="336333"/>
                  </a:lnTo>
                  <a:lnTo>
                    <a:pt x="484126" y="367529"/>
                  </a:lnTo>
                  <a:lnTo>
                    <a:pt x="451064" y="394470"/>
                  </a:lnTo>
                  <a:lnTo>
                    <a:pt x="412778" y="416522"/>
                  </a:lnTo>
                  <a:lnTo>
                    <a:pt x="370042" y="433055"/>
                  </a:lnTo>
                  <a:lnTo>
                    <a:pt x="323631" y="443438"/>
                  </a:lnTo>
                  <a:lnTo>
                    <a:pt x="274319" y="447039"/>
                  </a:lnTo>
                  <a:lnTo>
                    <a:pt x="225008" y="443438"/>
                  </a:lnTo>
                  <a:lnTo>
                    <a:pt x="178597" y="433055"/>
                  </a:lnTo>
                  <a:lnTo>
                    <a:pt x="135861" y="416522"/>
                  </a:lnTo>
                  <a:lnTo>
                    <a:pt x="97575" y="394470"/>
                  </a:lnTo>
                  <a:lnTo>
                    <a:pt x="64513" y="367529"/>
                  </a:lnTo>
                  <a:lnTo>
                    <a:pt x="37450" y="336333"/>
                  </a:lnTo>
                  <a:lnTo>
                    <a:pt x="17161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400">
              <a:solidFill>
                <a:srgbClr val="EDF7D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647180" y="1849120"/>
              <a:ext cx="546100" cy="447040"/>
            </a:xfrm>
            <a:custGeom>
              <a:avLst/>
              <a:gdLst/>
              <a:ahLst/>
              <a:cxnLst/>
              <a:rect l="l" t="t" r="r" b="b"/>
              <a:pathLst>
                <a:path w="546100" h="447039">
                  <a:moveTo>
                    <a:pt x="273050" y="0"/>
                  </a:moveTo>
                  <a:lnTo>
                    <a:pt x="223982" y="3601"/>
                  </a:lnTo>
                  <a:lnTo>
                    <a:pt x="177795" y="13984"/>
                  </a:lnTo>
                  <a:lnTo>
                    <a:pt x="135259" y="30517"/>
                  </a:lnTo>
                  <a:lnTo>
                    <a:pt x="97148" y="52569"/>
                  </a:lnTo>
                  <a:lnTo>
                    <a:pt x="64235" y="79510"/>
                  </a:lnTo>
                  <a:lnTo>
                    <a:pt x="37290" y="110706"/>
                  </a:lnTo>
                  <a:lnTo>
                    <a:pt x="17088" y="145527"/>
                  </a:lnTo>
                  <a:lnTo>
                    <a:pt x="4400" y="183342"/>
                  </a:lnTo>
                  <a:lnTo>
                    <a:pt x="0" y="223519"/>
                  </a:lnTo>
                  <a:lnTo>
                    <a:pt x="4400" y="263697"/>
                  </a:lnTo>
                  <a:lnTo>
                    <a:pt x="17088" y="301512"/>
                  </a:lnTo>
                  <a:lnTo>
                    <a:pt x="37290" y="336333"/>
                  </a:lnTo>
                  <a:lnTo>
                    <a:pt x="64235" y="367529"/>
                  </a:lnTo>
                  <a:lnTo>
                    <a:pt x="97148" y="394470"/>
                  </a:lnTo>
                  <a:lnTo>
                    <a:pt x="135259" y="416522"/>
                  </a:lnTo>
                  <a:lnTo>
                    <a:pt x="177795" y="433055"/>
                  </a:lnTo>
                  <a:lnTo>
                    <a:pt x="223982" y="443438"/>
                  </a:lnTo>
                  <a:lnTo>
                    <a:pt x="273050" y="447039"/>
                  </a:lnTo>
                  <a:lnTo>
                    <a:pt x="322117" y="443438"/>
                  </a:lnTo>
                  <a:lnTo>
                    <a:pt x="368304" y="433055"/>
                  </a:lnTo>
                  <a:lnTo>
                    <a:pt x="410840" y="416522"/>
                  </a:lnTo>
                  <a:lnTo>
                    <a:pt x="448951" y="394470"/>
                  </a:lnTo>
                  <a:lnTo>
                    <a:pt x="481864" y="367529"/>
                  </a:lnTo>
                  <a:lnTo>
                    <a:pt x="508809" y="336333"/>
                  </a:lnTo>
                  <a:lnTo>
                    <a:pt x="529011" y="301512"/>
                  </a:lnTo>
                  <a:lnTo>
                    <a:pt x="541699" y="263697"/>
                  </a:lnTo>
                  <a:lnTo>
                    <a:pt x="546100" y="223519"/>
                  </a:lnTo>
                  <a:lnTo>
                    <a:pt x="541699" y="183342"/>
                  </a:lnTo>
                  <a:lnTo>
                    <a:pt x="529011" y="145527"/>
                  </a:lnTo>
                  <a:lnTo>
                    <a:pt x="508809" y="110706"/>
                  </a:lnTo>
                  <a:lnTo>
                    <a:pt x="481864" y="79510"/>
                  </a:lnTo>
                  <a:lnTo>
                    <a:pt x="448951" y="52569"/>
                  </a:lnTo>
                  <a:lnTo>
                    <a:pt x="410840" y="30517"/>
                  </a:lnTo>
                  <a:lnTo>
                    <a:pt x="368304" y="13984"/>
                  </a:lnTo>
                  <a:lnTo>
                    <a:pt x="322117" y="3601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B89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647180" y="1849120"/>
              <a:ext cx="546100" cy="447040"/>
            </a:xfrm>
            <a:custGeom>
              <a:avLst/>
              <a:gdLst/>
              <a:ahLst/>
              <a:cxnLst/>
              <a:rect l="l" t="t" r="r" b="b"/>
              <a:pathLst>
                <a:path w="546100" h="447039">
                  <a:moveTo>
                    <a:pt x="0" y="223519"/>
                  </a:moveTo>
                  <a:lnTo>
                    <a:pt x="4400" y="183342"/>
                  </a:lnTo>
                  <a:lnTo>
                    <a:pt x="17088" y="145527"/>
                  </a:lnTo>
                  <a:lnTo>
                    <a:pt x="37290" y="110706"/>
                  </a:lnTo>
                  <a:lnTo>
                    <a:pt x="64235" y="79510"/>
                  </a:lnTo>
                  <a:lnTo>
                    <a:pt x="97148" y="52569"/>
                  </a:lnTo>
                  <a:lnTo>
                    <a:pt x="135259" y="30517"/>
                  </a:lnTo>
                  <a:lnTo>
                    <a:pt x="177795" y="13984"/>
                  </a:lnTo>
                  <a:lnTo>
                    <a:pt x="223982" y="3601"/>
                  </a:lnTo>
                  <a:lnTo>
                    <a:pt x="273050" y="0"/>
                  </a:lnTo>
                  <a:lnTo>
                    <a:pt x="322117" y="3601"/>
                  </a:lnTo>
                  <a:lnTo>
                    <a:pt x="368304" y="13984"/>
                  </a:lnTo>
                  <a:lnTo>
                    <a:pt x="410840" y="30517"/>
                  </a:lnTo>
                  <a:lnTo>
                    <a:pt x="448951" y="52569"/>
                  </a:lnTo>
                  <a:lnTo>
                    <a:pt x="481864" y="79510"/>
                  </a:lnTo>
                  <a:lnTo>
                    <a:pt x="508809" y="110706"/>
                  </a:lnTo>
                  <a:lnTo>
                    <a:pt x="529011" y="145527"/>
                  </a:lnTo>
                  <a:lnTo>
                    <a:pt x="541699" y="183342"/>
                  </a:lnTo>
                  <a:lnTo>
                    <a:pt x="546100" y="223519"/>
                  </a:lnTo>
                  <a:lnTo>
                    <a:pt x="541699" y="263697"/>
                  </a:lnTo>
                  <a:lnTo>
                    <a:pt x="529011" y="301512"/>
                  </a:lnTo>
                  <a:lnTo>
                    <a:pt x="508809" y="336333"/>
                  </a:lnTo>
                  <a:lnTo>
                    <a:pt x="481864" y="367529"/>
                  </a:lnTo>
                  <a:lnTo>
                    <a:pt x="448951" y="394470"/>
                  </a:lnTo>
                  <a:lnTo>
                    <a:pt x="410840" y="416522"/>
                  </a:lnTo>
                  <a:lnTo>
                    <a:pt x="368304" y="433055"/>
                  </a:lnTo>
                  <a:lnTo>
                    <a:pt x="322117" y="443438"/>
                  </a:lnTo>
                  <a:lnTo>
                    <a:pt x="273050" y="447039"/>
                  </a:lnTo>
                  <a:lnTo>
                    <a:pt x="223982" y="443438"/>
                  </a:lnTo>
                  <a:lnTo>
                    <a:pt x="177795" y="433055"/>
                  </a:lnTo>
                  <a:lnTo>
                    <a:pt x="135259" y="416522"/>
                  </a:lnTo>
                  <a:lnTo>
                    <a:pt x="97148" y="394470"/>
                  </a:lnTo>
                  <a:lnTo>
                    <a:pt x="64235" y="367529"/>
                  </a:lnTo>
                  <a:lnTo>
                    <a:pt x="37290" y="336333"/>
                  </a:lnTo>
                  <a:lnTo>
                    <a:pt x="17088" y="301512"/>
                  </a:lnTo>
                  <a:lnTo>
                    <a:pt x="4400" y="263697"/>
                  </a:lnTo>
                  <a:lnTo>
                    <a:pt x="0" y="223519"/>
                  </a:lnTo>
                  <a:close/>
                </a:path>
              </a:pathLst>
            </a:custGeom>
            <a:ln w="25400">
              <a:solidFill>
                <a:srgbClr val="B89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664959" y="248158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40" h="447039">
                  <a:moveTo>
                    <a:pt x="274320" y="0"/>
                  </a:moveTo>
                  <a:lnTo>
                    <a:pt x="225008" y="3601"/>
                  </a:lnTo>
                  <a:lnTo>
                    <a:pt x="178597" y="13984"/>
                  </a:lnTo>
                  <a:lnTo>
                    <a:pt x="135861" y="30517"/>
                  </a:lnTo>
                  <a:lnTo>
                    <a:pt x="97575" y="52569"/>
                  </a:lnTo>
                  <a:lnTo>
                    <a:pt x="64513" y="79510"/>
                  </a:lnTo>
                  <a:lnTo>
                    <a:pt x="37450" y="110706"/>
                  </a:lnTo>
                  <a:lnTo>
                    <a:pt x="17161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1" y="301512"/>
                  </a:lnTo>
                  <a:lnTo>
                    <a:pt x="37450" y="336333"/>
                  </a:lnTo>
                  <a:lnTo>
                    <a:pt x="64513" y="367529"/>
                  </a:lnTo>
                  <a:lnTo>
                    <a:pt x="97575" y="394470"/>
                  </a:lnTo>
                  <a:lnTo>
                    <a:pt x="135861" y="416522"/>
                  </a:lnTo>
                  <a:lnTo>
                    <a:pt x="178597" y="433055"/>
                  </a:lnTo>
                  <a:lnTo>
                    <a:pt x="225008" y="443438"/>
                  </a:lnTo>
                  <a:lnTo>
                    <a:pt x="274320" y="447039"/>
                  </a:lnTo>
                  <a:lnTo>
                    <a:pt x="323631" y="443438"/>
                  </a:lnTo>
                  <a:lnTo>
                    <a:pt x="370042" y="433055"/>
                  </a:lnTo>
                  <a:lnTo>
                    <a:pt x="412778" y="416522"/>
                  </a:lnTo>
                  <a:lnTo>
                    <a:pt x="451064" y="394470"/>
                  </a:lnTo>
                  <a:lnTo>
                    <a:pt x="484126" y="367529"/>
                  </a:lnTo>
                  <a:lnTo>
                    <a:pt x="511189" y="336333"/>
                  </a:lnTo>
                  <a:lnTo>
                    <a:pt x="531478" y="301512"/>
                  </a:lnTo>
                  <a:lnTo>
                    <a:pt x="544220" y="263697"/>
                  </a:lnTo>
                  <a:lnTo>
                    <a:pt x="548640" y="223519"/>
                  </a:lnTo>
                  <a:lnTo>
                    <a:pt x="544220" y="183342"/>
                  </a:lnTo>
                  <a:lnTo>
                    <a:pt x="531478" y="145527"/>
                  </a:lnTo>
                  <a:lnTo>
                    <a:pt x="511189" y="110706"/>
                  </a:lnTo>
                  <a:lnTo>
                    <a:pt x="484126" y="79510"/>
                  </a:lnTo>
                  <a:lnTo>
                    <a:pt x="451064" y="52569"/>
                  </a:lnTo>
                  <a:lnTo>
                    <a:pt x="412778" y="30517"/>
                  </a:lnTo>
                  <a:lnTo>
                    <a:pt x="370042" y="13984"/>
                  </a:lnTo>
                  <a:lnTo>
                    <a:pt x="323631" y="3601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B89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664959" y="248158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40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1" y="145527"/>
                  </a:lnTo>
                  <a:lnTo>
                    <a:pt x="37450" y="110706"/>
                  </a:lnTo>
                  <a:lnTo>
                    <a:pt x="64513" y="79510"/>
                  </a:lnTo>
                  <a:lnTo>
                    <a:pt x="97575" y="52569"/>
                  </a:lnTo>
                  <a:lnTo>
                    <a:pt x="135861" y="30517"/>
                  </a:lnTo>
                  <a:lnTo>
                    <a:pt x="178597" y="13984"/>
                  </a:lnTo>
                  <a:lnTo>
                    <a:pt x="225008" y="3601"/>
                  </a:lnTo>
                  <a:lnTo>
                    <a:pt x="274320" y="0"/>
                  </a:lnTo>
                  <a:lnTo>
                    <a:pt x="323631" y="3601"/>
                  </a:lnTo>
                  <a:lnTo>
                    <a:pt x="370042" y="13984"/>
                  </a:lnTo>
                  <a:lnTo>
                    <a:pt x="412778" y="30517"/>
                  </a:lnTo>
                  <a:lnTo>
                    <a:pt x="451064" y="52569"/>
                  </a:lnTo>
                  <a:lnTo>
                    <a:pt x="484126" y="79510"/>
                  </a:lnTo>
                  <a:lnTo>
                    <a:pt x="511189" y="110706"/>
                  </a:lnTo>
                  <a:lnTo>
                    <a:pt x="531478" y="145527"/>
                  </a:lnTo>
                  <a:lnTo>
                    <a:pt x="544220" y="183342"/>
                  </a:lnTo>
                  <a:lnTo>
                    <a:pt x="548640" y="223519"/>
                  </a:lnTo>
                  <a:lnTo>
                    <a:pt x="544220" y="263697"/>
                  </a:lnTo>
                  <a:lnTo>
                    <a:pt x="531478" y="301512"/>
                  </a:lnTo>
                  <a:lnTo>
                    <a:pt x="511189" y="336333"/>
                  </a:lnTo>
                  <a:lnTo>
                    <a:pt x="484126" y="367529"/>
                  </a:lnTo>
                  <a:lnTo>
                    <a:pt x="451064" y="394470"/>
                  </a:lnTo>
                  <a:lnTo>
                    <a:pt x="412778" y="416522"/>
                  </a:lnTo>
                  <a:lnTo>
                    <a:pt x="370042" y="433055"/>
                  </a:lnTo>
                  <a:lnTo>
                    <a:pt x="323631" y="443438"/>
                  </a:lnTo>
                  <a:lnTo>
                    <a:pt x="274320" y="447039"/>
                  </a:lnTo>
                  <a:lnTo>
                    <a:pt x="225008" y="443438"/>
                  </a:lnTo>
                  <a:lnTo>
                    <a:pt x="178597" y="433055"/>
                  </a:lnTo>
                  <a:lnTo>
                    <a:pt x="135861" y="416522"/>
                  </a:lnTo>
                  <a:lnTo>
                    <a:pt x="97575" y="394470"/>
                  </a:lnTo>
                  <a:lnTo>
                    <a:pt x="64513" y="367529"/>
                  </a:lnTo>
                  <a:lnTo>
                    <a:pt x="37450" y="336333"/>
                  </a:lnTo>
                  <a:lnTo>
                    <a:pt x="17161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399">
              <a:solidFill>
                <a:srgbClr val="B89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433320" y="378206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274319" y="0"/>
                  </a:moveTo>
                  <a:lnTo>
                    <a:pt x="225008" y="3601"/>
                  </a:lnTo>
                  <a:lnTo>
                    <a:pt x="178597" y="13984"/>
                  </a:lnTo>
                  <a:lnTo>
                    <a:pt x="135861" y="30517"/>
                  </a:lnTo>
                  <a:lnTo>
                    <a:pt x="97575" y="52569"/>
                  </a:lnTo>
                  <a:lnTo>
                    <a:pt x="64513" y="79510"/>
                  </a:lnTo>
                  <a:lnTo>
                    <a:pt x="37450" y="110706"/>
                  </a:lnTo>
                  <a:lnTo>
                    <a:pt x="17161" y="145527"/>
                  </a:lnTo>
                  <a:lnTo>
                    <a:pt x="4419" y="183342"/>
                  </a:lnTo>
                  <a:lnTo>
                    <a:pt x="0" y="223519"/>
                  </a:lnTo>
                  <a:lnTo>
                    <a:pt x="4419" y="263697"/>
                  </a:lnTo>
                  <a:lnTo>
                    <a:pt x="17161" y="301512"/>
                  </a:lnTo>
                  <a:lnTo>
                    <a:pt x="37450" y="336333"/>
                  </a:lnTo>
                  <a:lnTo>
                    <a:pt x="64513" y="367529"/>
                  </a:lnTo>
                  <a:lnTo>
                    <a:pt x="97575" y="394470"/>
                  </a:lnTo>
                  <a:lnTo>
                    <a:pt x="135861" y="416522"/>
                  </a:lnTo>
                  <a:lnTo>
                    <a:pt x="178597" y="433055"/>
                  </a:lnTo>
                  <a:lnTo>
                    <a:pt x="225008" y="443438"/>
                  </a:lnTo>
                  <a:lnTo>
                    <a:pt x="274319" y="447039"/>
                  </a:lnTo>
                  <a:lnTo>
                    <a:pt x="323631" y="443438"/>
                  </a:lnTo>
                  <a:lnTo>
                    <a:pt x="370042" y="433055"/>
                  </a:lnTo>
                  <a:lnTo>
                    <a:pt x="412778" y="416522"/>
                  </a:lnTo>
                  <a:lnTo>
                    <a:pt x="451064" y="394470"/>
                  </a:lnTo>
                  <a:lnTo>
                    <a:pt x="484126" y="367529"/>
                  </a:lnTo>
                  <a:lnTo>
                    <a:pt x="511189" y="336333"/>
                  </a:lnTo>
                  <a:lnTo>
                    <a:pt x="531478" y="301512"/>
                  </a:lnTo>
                  <a:lnTo>
                    <a:pt x="544220" y="263697"/>
                  </a:lnTo>
                  <a:lnTo>
                    <a:pt x="548640" y="223519"/>
                  </a:lnTo>
                  <a:lnTo>
                    <a:pt x="544220" y="183342"/>
                  </a:lnTo>
                  <a:lnTo>
                    <a:pt x="531478" y="145527"/>
                  </a:lnTo>
                  <a:lnTo>
                    <a:pt x="511189" y="110706"/>
                  </a:lnTo>
                  <a:lnTo>
                    <a:pt x="484126" y="79510"/>
                  </a:lnTo>
                  <a:lnTo>
                    <a:pt x="451064" y="52569"/>
                  </a:lnTo>
                  <a:lnTo>
                    <a:pt x="412778" y="30517"/>
                  </a:lnTo>
                  <a:lnTo>
                    <a:pt x="370042" y="13984"/>
                  </a:lnTo>
                  <a:lnTo>
                    <a:pt x="323631" y="3601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FFB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433320" y="3782060"/>
              <a:ext cx="548640" cy="447040"/>
            </a:xfrm>
            <a:custGeom>
              <a:avLst/>
              <a:gdLst/>
              <a:ahLst/>
              <a:cxnLst/>
              <a:rect l="l" t="t" r="r" b="b"/>
              <a:pathLst>
                <a:path w="548639" h="447039">
                  <a:moveTo>
                    <a:pt x="0" y="223519"/>
                  </a:moveTo>
                  <a:lnTo>
                    <a:pt x="4419" y="183342"/>
                  </a:lnTo>
                  <a:lnTo>
                    <a:pt x="17161" y="145527"/>
                  </a:lnTo>
                  <a:lnTo>
                    <a:pt x="37450" y="110706"/>
                  </a:lnTo>
                  <a:lnTo>
                    <a:pt x="64513" y="79510"/>
                  </a:lnTo>
                  <a:lnTo>
                    <a:pt x="97575" y="52569"/>
                  </a:lnTo>
                  <a:lnTo>
                    <a:pt x="135861" y="30517"/>
                  </a:lnTo>
                  <a:lnTo>
                    <a:pt x="178597" y="13984"/>
                  </a:lnTo>
                  <a:lnTo>
                    <a:pt x="225008" y="3601"/>
                  </a:lnTo>
                  <a:lnTo>
                    <a:pt x="274319" y="0"/>
                  </a:lnTo>
                  <a:lnTo>
                    <a:pt x="323631" y="3601"/>
                  </a:lnTo>
                  <a:lnTo>
                    <a:pt x="370042" y="13984"/>
                  </a:lnTo>
                  <a:lnTo>
                    <a:pt x="412778" y="30517"/>
                  </a:lnTo>
                  <a:lnTo>
                    <a:pt x="451064" y="52569"/>
                  </a:lnTo>
                  <a:lnTo>
                    <a:pt x="484126" y="79510"/>
                  </a:lnTo>
                  <a:lnTo>
                    <a:pt x="511189" y="110706"/>
                  </a:lnTo>
                  <a:lnTo>
                    <a:pt x="531478" y="145527"/>
                  </a:lnTo>
                  <a:lnTo>
                    <a:pt x="544220" y="183342"/>
                  </a:lnTo>
                  <a:lnTo>
                    <a:pt x="548640" y="223519"/>
                  </a:lnTo>
                  <a:lnTo>
                    <a:pt x="544220" y="263697"/>
                  </a:lnTo>
                  <a:lnTo>
                    <a:pt x="531478" y="301512"/>
                  </a:lnTo>
                  <a:lnTo>
                    <a:pt x="511189" y="336333"/>
                  </a:lnTo>
                  <a:lnTo>
                    <a:pt x="484126" y="367529"/>
                  </a:lnTo>
                  <a:lnTo>
                    <a:pt x="451064" y="394470"/>
                  </a:lnTo>
                  <a:lnTo>
                    <a:pt x="412778" y="416522"/>
                  </a:lnTo>
                  <a:lnTo>
                    <a:pt x="370042" y="433055"/>
                  </a:lnTo>
                  <a:lnTo>
                    <a:pt x="323631" y="443438"/>
                  </a:lnTo>
                  <a:lnTo>
                    <a:pt x="274319" y="447039"/>
                  </a:lnTo>
                  <a:lnTo>
                    <a:pt x="225008" y="443438"/>
                  </a:lnTo>
                  <a:lnTo>
                    <a:pt x="178597" y="433055"/>
                  </a:lnTo>
                  <a:lnTo>
                    <a:pt x="135861" y="416522"/>
                  </a:lnTo>
                  <a:lnTo>
                    <a:pt x="97575" y="394470"/>
                  </a:lnTo>
                  <a:lnTo>
                    <a:pt x="64513" y="367529"/>
                  </a:lnTo>
                  <a:lnTo>
                    <a:pt x="37450" y="336333"/>
                  </a:lnTo>
                  <a:lnTo>
                    <a:pt x="17161" y="301512"/>
                  </a:lnTo>
                  <a:lnTo>
                    <a:pt x="4419" y="263697"/>
                  </a:lnTo>
                  <a:lnTo>
                    <a:pt x="0" y="223519"/>
                  </a:lnTo>
                  <a:close/>
                </a:path>
              </a:pathLst>
            </a:custGeom>
            <a:ln w="25400">
              <a:solidFill>
                <a:srgbClr val="FFB8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320217" y="1128522"/>
          <a:ext cx="8359140" cy="384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555"/>
                <a:gridCol w="1581784"/>
                <a:gridCol w="512444"/>
                <a:gridCol w="1572895"/>
                <a:gridCol w="538479"/>
                <a:gridCol w="1547495"/>
                <a:gridCol w="560070"/>
                <a:gridCol w="1526540"/>
              </a:tblGrid>
              <a:tr h="635762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Tahapan</a:t>
                      </a:r>
                      <a:r>
                        <a:rPr dirty="0" sz="1400" spc="-5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Pengenalan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  <a:solidFill>
                      <a:srgbClr val="C5F4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Tahapan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Kontekstualisasi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  <a:solidFill>
                      <a:srgbClr val="FF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Tahapan</a:t>
                      </a:r>
                      <a:r>
                        <a:rPr dirty="0" sz="1400" spc="-4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  <a:solidFill>
                      <a:srgbClr val="EDF7D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Tahapan</a:t>
                      </a:r>
                      <a:r>
                        <a:rPr dirty="0" sz="1400" spc="-4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Refleksi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  <a:solidFill>
                      <a:srgbClr val="E7DC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14986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155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Kenali  perundungan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dunia  maya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158115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3663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Temukan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perundungan</a:t>
                      </a:r>
                      <a:r>
                        <a:rPr dirty="0" sz="12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sekolah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4940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987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Latih</a:t>
                      </a:r>
                      <a:r>
                        <a:rPr dirty="0" sz="12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dirimu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112395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1371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Seberapa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jauh 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aku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melangkah?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r" marR="146685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708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Luaskan</a:t>
                      </a:r>
                      <a:r>
                        <a:rPr dirty="0" sz="1200" spc="-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wawasan  dan perdalam 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pemahamanmu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r" marR="13843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Lihatlah</a:t>
                      </a:r>
                      <a:r>
                        <a:rPr dirty="0" sz="12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sekitarmu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78105">
                        <a:lnSpc>
                          <a:spcPct val="10000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1048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persiapan  pementasan</a:t>
                      </a:r>
                      <a:r>
                        <a:rPr dirty="0" sz="12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r" marR="9271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5594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Tindak</a:t>
                      </a:r>
                      <a:r>
                        <a:rPr dirty="0" sz="12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lanjut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(menjadi  </a:t>
                      </a:r>
                      <a:r>
                        <a:rPr dirty="0" sz="1200" spc="-5" i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upstanders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14986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2927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Jika aku</a:t>
                      </a:r>
                      <a:r>
                        <a:rPr dirty="0" sz="1200" spc="-1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menjadi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kamu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158115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612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Apakah</a:t>
                      </a:r>
                      <a:r>
                        <a:rPr dirty="0" sz="1200" spc="-9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aku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seorang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undun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001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marR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persiapan  (pembuatan</a:t>
                      </a:r>
                      <a:r>
                        <a:rPr dirty="0" sz="12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poster)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  <a:solidFill>
                      <a:srgbClr val="E7D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0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4986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24955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belajar dari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kamu</a:t>
                      </a:r>
                      <a:r>
                        <a:rPr dirty="0" sz="12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(pembicara  tamu)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158115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marR="2717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aku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seorang</a:t>
                      </a:r>
                      <a:r>
                        <a:rPr dirty="0" sz="12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korban?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97155">
                        <a:lnSpc>
                          <a:spcPct val="10000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352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Proses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latihan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  <a:solidFill>
                      <a:srgbClr val="E7D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574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  <a:solidFill>
                      <a:srgbClr val="C5F4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  <a:solidFill>
                      <a:srgbClr val="FFDBD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97155">
                        <a:lnSpc>
                          <a:spcPct val="10000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393E50"/>
                      </a:solidFill>
                      <a:prstDash val="solid"/>
                    </a:lnL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1048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Pelaksanaan  pementasan</a:t>
                      </a:r>
                      <a:r>
                        <a:rPr dirty="0" sz="12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  <a:solidFill>
                      <a:srgbClr val="E7D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28354" y="4911725"/>
            <a:ext cx="1911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619DD1"/>
                </a:solidFill>
                <a:latin typeface="Verdana"/>
                <a:cs typeface="Verdana"/>
              </a:rPr>
              <a:t>50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0580" y="180339"/>
              <a:ext cx="543560" cy="1308100"/>
            </a:xfrm>
            <a:custGeom>
              <a:avLst/>
              <a:gdLst/>
              <a:ahLst/>
              <a:cxnLst/>
              <a:rect l="l" t="t" r="r" b="b"/>
              <a:pathLst>
                <a:path w="543560" h="1308100">
                  <a:moveTo>
                    <a:pt x="119367" y="50419"/>
                  </a:moveTo>
                  <a:lnTo>
                    <a:pt x="118224" y="43053"/>
                  </a:lnTo>
                  <a:lnTo>
                    <a:pt x="118224" y="39370"/>
                  </a:lnTo>
                  <a:lnTo>
                    <a:pt x="115951" y="35687"/>
                  </a:lnTo>
                  <a:lnTo>
                    <a:pt x="113677" y="30226"/>
                  </a:lnTo>
                  <a:lnTo>
                    <a:pt x="111391" y="28321"/>
                  </a:lnTo>
                  <a:lnTo>
                    <a:pt x="109131" y="24638"/>
                  </a:lnTo>
                  <a:lnTo>
                    <a:pt x="105714" y="24638"/>
                  </a:lnTo>
                  <a:lnTo>
                    <a:pt x="103441" y="22860"/>
                  </a:lnTo>
                  <a:lnTo>
                    <a:pt x="98882" y="24638"/>
                  </a:lnTo>
                  <a:lnTo>
                    <a:pt x="96608" y="24638"/>
                  </a:lnTo>
                  <a:lnTo>
                    <a:pt x="93192" y="28321"/>
                  </a:lnTo>
                  <a:lnTo>
                    <a:pt x="90919" y="30226"/>
                  </a:lnTo>
                  <a:lnTo>
                    <a:pt x="89776" y="35687"/>
                  </a:lnTo>
                  <a:lnTo>
                    <a:pt x="87515" y="39370"/>
                  </a:lnTo>
                  <a:lnTo>
                    <a:pt x="86372" y="43053"/>
                  </a:lnTo>
                  <a:lnTo>
                    <a:pt x="86372" y="56007"/>
                  </a:lnTo>
                  <a:lnTo>
                    <a:pt x="87515" y="59690"/>
                  </a:lnTo>
                  <a:lnTo>
                    <a:pt x="89776" y="63373"/>
                  </a:lnTo>
                  <a:lnTo>
                    <a:pt x="90919" y="68834"/>
                  </a:lnTo>
                  <a:lnTo>
                    <a:pt x="93192" y="72517"/>
                  </a:lnTo>
                  <a:lnTo>
                    <a:pt x="96608" y="74422"/>
                  </a:lnTo>
                  <a:lnTo>
                    <a:pt x="98882" y="76200"/>
                  </a:lnTo>
                  <a:lnTo>
                    <a:pt x="105714" y="76200"/>
                  </a:lnTo>
                  <a:lnTo>
                    <a:pt x="109131" y="74422"/>
                  </a:lnTo>
                  <a:lnTo>
                    <a:pt x="111391" y="72517"/>
                  </a:lnTo>
                  <a:lnTo>
                    <a:pt x="113677" y="68834"/>
                  </a:lnTo>
                  <a:lnTo>
                    <a:pt x="115951" y="63373"/>
                  </a:lnTo>
                  <a:lnTo>
                    <a:pt x="118224" y="59690"/>
                  </a:lnTo>
                  <a:lnTo>
                    <a:pt x="118224" y="56007"/>
                  </a:lnTo>
                  <a:lnTo>
                    <a:pt x="119367" y="50419"/>
                  </a:lnTo>
                  <a:close/>
                </a:path>
                <a:path w="543560" h="1308100">
                  <a:moveTo>
                    <a:pt x="210820" y="49149"/>
                  </a:moveTo>
                  <a:lnTo>
                    <a:pt x="208610" y="29210"/>
                  </a:lnTo>
                  <a:lnTo>
                    <a:pt x="201993" y="14605"/>
                  </a:lnTo>
                  <a:lnTo>
                    <a:pt x="193179" y="3683"/>
                  </a:lnTo>
                  <a:lnTo>
                    <a:pt x="182156" y="0"/>
                  </a:lnTo>
                  <a:lnTo>
                    <a:pt x="170040" y="3683"/>
                  </a:lnTo>
                  <a:lnTo>
                    <a:pt x="161226" y="14605"/>
                  </a:lnTo>
                  <a:lnTo>
                    <a:pt x="154609" y="29210"/>
                  </a:lnTo>
                  <a:lnTo>
                    <a:pt x="152400" y="49149"/>
                  </a:lnTo>
                  <a:lnTo>
                    <a:pt x="154609" y="67437"/>
                  </a:lnTo>
                  <a:lnTo>
                    <a:pt x="161226" y="81915"/>
                  </a:lnTo>
                  <a:lnTo>
                    <a:pt x="165633" y="89281"/>
                  </a:lnTo>
                  <a:lnTo>
                    <a:pt x="170040" y="92837"/>
                  </a:lnTo>
                  <a:lnTo>
                    <a:pt x="175539" y="96520"/>
                  </a:lnTo>
                  <a:lnTo>
                    <a:pt x="187680" y="96520"/>
                  </a:lnTo>
                  <a:lnTo>
                    <a:pt x="210820" y="49149"/>
                  </a:lnTo>
                  <a:close/>
                </a:path>
                <a:path w="543560" h="1308100">
                  <a:moveTo>
                    <a:pt x="543560" y="1203960"/>
                  </a:moveTo>
                  <a:lnTo>
                    <a:pt x="515924" y="1158163"/>
                  </a:lnTo>
                  <a:lnTo>
                    <a:pt x="441756" y="1122705"/>
                  </a:lnTo>
                  <a:lnTo>
                    <a:pt x="391299" y="1110411"/>
                  </a:lnTo>
                  <a:lnTo>
                    <a:pt x="334086" y="1102575"/>
                  </a:lnTo>
                  <a:lnTo>
                    <a:pt x="271780" y="1099820"/>
                  </a:lnTo>
                  <a:lnTo>
                    <a:pt x="209461" y="1102575"/>
                  </a:lnTo>
                  <a:lnTo>
                    <a:pt x="152247" y="1110411"/>
                  </a:lnTo>
                  <a:lnTo>
                    <a:pt x="101790" y="1122705"/>
                  </a:lnTo>
                  <a:lnTo>
                    <a:pt x="59702" y="1138821"/>
                  </a:lnTo>
                  <a:lnTo>
                    <a:pt x="7175" y="1180084"/>
                  </a:lnTo>
                  <a:lnTo>
                    <a:pt x="0" y="1203960"/>
                  </a:lnTo>
                  <a:lnTo>
                    <a:pt x="7175" y="1227848"/>
                  </a:lnTo>
                  <a:lnTo>
                    <a:pt x="59702" y="1269111"/>
                  </a:lnTo>
                  <a:lnTo>
                    <a:pt x="101790" y="1285227"/>
                  </a:lnTo>
                  <a:lnTo>
                    <a:pt x="152247" y="1297520"/>
                  </a:lnTo>
                  <a:lnTo>
                    <a:pt x="209461" y="1305356"/>
                  </a:lnTo>
                  <a:lnTo>
                    <a:pt x="271780" y="1308100"/>
                  </a:lnTo>
                  <a:lnTo>
                    <a:pt x="334086" y="1305356"/>
                  </a:lnTo>
                  <a:lnTo>
                    <a:pt x="391299" y="1297520"/>
                  </a:lnTo>
                  <a:lnTo>
                    <a:pt x="441756" y="1285227"/>
                  </a:lnTo>
                  <a:lnTo>
                    <a:pt x="483844" y="1269111"/>
                  </a:lnTo>
                  <a:lnTo>
                    <a:pt x="536371" y="1227848"/>
                  </a:lnTo>
                  <a:lnTo>
                    <a:pt x="543560" y="120396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4880" y="1315719"/>
              <a:ext cx="317461" cy="12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5519" y="848360"/>
              <a:ext cx="269240" cy="518159"/>
            </a:xfrm>
            <a:custGeom>
              <a:avLst/>
              <a:gdLst/>
              <a:ahLst/>
              <a:cxnLst/>
              <a:rect l="l" t="t" r="r" b="b"/>
              <a:pathLst>
                <a:path w="269240" h="518159">
                  <a:moveTo>
                    <a:pt x="4673" y="0"/>
                  </a:moveTo>
                  <a:lnTo>
                    <a:pt x="0" y="261492"/>
                  </a:lnTo>
                  <a:lnTo>
                    <a:pt x="784" y="280433"/>
                  </a:lnTo>
                  <a:lnTo>
                    <a:pt x="6273" y="308721"/>
                  </a:lnTo>
                  <a:lnTo>
                    <a:pt x="21174" y="366131"/>
                  </a:lnTo>
                  <a:lnTo>
                    <a:pt x="50190" y="472439"/>
                  </a:lnTo>
                  <a:lnTo>
                    <a:pt x="62575" y="476462"/>
                  </a:lnTo>
                  <a:lnTo>
                    <a:pt x="75882" y="478043"/>
                  </a:lnTo>
                  <a:lnTo>
                    <a:pt x="89341" y="477172"/>
                  </a:lnTo>
                  <a:lnTo>
                    <a:pt x="102184" y="473837"/>
                  </a:lnTo>
                  <a:lnTo>
                    <a:pt x="103853" y="451818"/>
                  </a:lnTo>
                  <a:lnTo>
                    <a:pt x="107114" y="401320"/>
                  </a:lnTo>
                  <a:lnTo>
                    <a:pt x="109352" y="345678"/>
                  </a:lnTo>
                  <a:lnTo>
                    <a:pt x="107950" y="308228"/>
                  </a:lnTo>
                  <a:lnTo>
                    <a:pt x="105888" y="298467"/>
                  </a:lnTo>
                  <a:lnTo>
                    <a:pt x="103081" y="288813"/>
                  </a:lnTo>
                  <a:lnTo>
                    <a:pt x="99532" y="279278"/>
                  </a:lnTo>
                  <a:lnTo>
                    <a:pt x="95250" y="269875"/>
                  </a:lnTo>
                  <a:lnTo>
                    <a:pt x="115201" y="101218"/>
                  </a:lnTo>
                  <a:lnTo>
                    <a:pt x="122999" y="100837"/>
                  </a:lnTo>
                  <a:lnTo>
                    <a:pt x="133519" y="179514"/>
                  </a:lnTo>
                  <a:lnTo>
                    <a:pt x="142593" y="240355"/>
                  </a:lnTo>
                  <a:lnTo>
                    <a:pt x="150583" y="282193"/>
                  </a:lnTo>
                  <a:lnTo>
                    <a:pt x="155271" y="302037"/>
                  </a:lnTo>
                  <a:lnTo>
                    <a:pt x="159707" y="323024"/>
                  </a:lnTo>
                  <a:lnTo>
                    <a:pt x="165426" y="347059"/>
                  </a:lnTo>
                  <a:lnTo>
                    <a:pt x="173964" y="376047"/>
                  </a:lnTo>
                  <a:lnTo>
                    <a:pt x="182502" y="402197"/>
                  </a:lnTo>
                  <a:lnTo>
                    <a:pt x="217932" y="513461"/>
                  </a:lnTo>
                  <a:lnTo>
                    <a:pt x="229559" y="516961"/>
                  </a:lnTo>
                  <a:lnTo>
                    <a:pt x="241973" y="518128"/>
                  </a:lnTo>
                  <a:lnTo>
                    <a:pt x="254386" y="516961"/>
                  </a:lnTo>
                  <a:lnTo>
                    <a:pt x="266014" y="513461"/>
                  </a:lnTo>
                  <a:lnTo>
                    <a:pt x="267033" y="494361"/>
                  </a:lnTo>
                  <a:lnTo>
                    <a:pt x="268733" y="449532"/>
                  </a:lnTo>
                  <a:lnTo>
                    <a:pt x="269073" y="397678"/>
                  </a:lnTo>
                  <a:lnTo>
                    <a:pt x="266014" y="357504"/>
                  </a:lnTo>
                  <a:lnTo>
                    <a:pt x="261652" y="335347"/>
                  </a:lnTo>
                  <a:lnTo>
                    <a:pt x="258267" y="320738"/>
                  </a:lnTo>
                  <a:lnTo>
                    <a:pt x="254119" y="307177"/>
                  </a:lnTo>
                  <a:lnTo>
                    <a:pt x="247472" y="288163"/>
                  </a:lnTo>
                  <a:lnTo>
                    <a:pt x="248461" y="255825"/>
                  </a:lnTo>
                  <a:lnTo>
                    <a:pt x="249963" y="224351"/>
                  </a:lnTo>
                  <a:lnTo>
                    <a:pt x="252374" y="190626"/>
                  </a:lnTo>
                  <a:lnTo>
                    <a:pt x="264072" y="69647"/>
                  </a:lnTo>
                  <a:lnTo>
                    <a:pt x="266014" y="4495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568" y="528319"/>
              <a:ext cx="171805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2159" y="556605"/>
              <a:ext cx="261620" cy="256540"/>
            </a:xfrm>
            <a:custGeom>
              <a:avLst/>
              <a:gdLst/>
              <a:ahLst/>
              <a:cxnLst/>
              <a:rect l="l" t="t" r="r" b="b"/>
              <a:pathLst>
                <a:path w="261619" h="256540">
                  <a:moveTo>
                    <a:pt x="250915" y="0"/>
                  </a:moveTo>
                  <a:lnTo>
                    <a:pt x="239180" y="5369"/>
                  </a:lnTo>
                  <a:lnTo>
                    <a:pt x="219066" y="31884"/>
                  </a:lnTo>
                  <a:lnTo>
                    <a:pt x="183222" y="86903"/>
                  </a:lnTo>
                  <a:lnTo>
                    <a:pt x="141282" y="146546"/>
                  </a:lnTo>
                  <a:lnTo>
                    <a:pt x="106948" y="186185"/>
                  </a:lnTo>
                  <a:lnTo>
                    <a:pt x="78979" y="212347"/>
                  </a:lnTo>
                  <a:lnTo>
                    <a:pt x="56134" y="231556"/>
                  </a:lnTo>
                  <a:lnTo>
                    <a:pt x="39798" y="238660"/>
                  </a:lnTo>
                  <a:lnTo>
                    <a:pt x="28167" y="233239"/>
                  </a:lnTo>
                  <a:lnTo>
                    <a:pt x="21209" y="223770"/>
                  </a:lnTo>
                  <a:lnTo>
                    <a:pt x="18897" y="218729"/>
                  </a:lnTo>
                  <a:lnTo>
                    <a:pt x="30107" y="209111"/>
                  </a:lnTo>
                  <a:lnTo>
                    <a:pt x="34186" y="204172"/>
                  </a:lnTo>
                  <a:lnTo>
                    <a:pt x="0" y="215173"/>
                  </a:lnTo>
                  <a:lnTo>
                    <a:pt x="21094" y="237652"/>
                  </a:lnTo>
                  <a:lnTo>
                    <a:pt x="75971" y="256194"/>
                  </a:lnTo>
                  <a:lnTo>
                    <a:pt x="115150" y="231935"/>
                  </a:lnTo>
                  <a:lnTo>
                    <a:pt x="137471" y="216904"/>
                  </a:lnTo>
                  <a:lnTo>
                    <a:pt x="151266" y="204849"/>
                  </a:lnTo>
                  <a:lnTo>
                    <a:pt x="164871" y="189519"/>
                  </a:lnTo>
                  <a:lnTo>
                    <a:pt x="183969" y="171781"/>
                  </a:lnTo>
                  <a:lnTo>
                    <a:pt x="203053" y="152197"/>
                  </a:lnTo>
                  <a:lnTo>
                    <a:pt x="223596" y="129829"/>
                  </a:lnTo>
                  <a:lnTo>
                    <a:pt x="261620" y="8417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6163" y="76936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4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9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7"/>
                  </a:lnTo>
                  <a:lnTo>
                    <a:pt x="113746" y="53574"/>
                  </a:lnTo>
                  <a:lnTo>
                    <a:pt x="125056" y="53467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1192" y="78054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5" h="45719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3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3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6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3081" y="54261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3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4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8872" y="411606"/>
              <a:ext cx="284480" cy="539115"/>
            </a:xfrm>
            <a:custGeom>
              <a:avLst/>
              <a:gdLst/>
              <a:ahLst/>
              <a:cxnLst/>
              <a:rect l="l" t="t" r="r" b="b"/>
              <a:pathLst>
                <a:path w="284480" h="539115">
                  <a:moveTo>
                    <a:pt x="185280" y="67310"/>
                  </a:moveTo>
                  <a:lnTo>
                    <a:pt x="179755" y="42151"/>
                  </a:lnTo>
                  <a:lnTo>
                    <a:pt x="161010" y="21082"/>
                  </a:lnTo>
                  <a:lnTo>
                    <a:pt x="131902" y="6311"/>
                  </a:lnTo>
                  <a:lnTo>
                    <a:pt x="95364" y="0"/>
                  </a:lnTo>
                  <a:lnTo>
                    <a:pt x="61277" y="3238"/>
                  </a:lnTo>
                  <a:lnTo>
                    <a:pt x="14490" y="32473"/>
                  </a:lnTo>
                  <a:lnTo>
                    <a:pt x="1181" y="69951"/>
                  </a:lnTo>
                  <a:lnTo>
                    <a:pt x="0" y="89141"/>
                  </a:lnTo>
                  <a:lnTo>
                    <a:pt x="2641" y="110134"/>
                  </a:lnTo>
                  <a:lnTo>
                    <a:pt x="27051" y="145961"/>
                  </a:lnTo>
                  <a:lnTo>
                    <a:pt x="50533" y="152146"/>
                  </a:lnTo>
                  <a:lnTo>
                    <a:pt x="67818" y="151396"/>
                  </a:lnTo>
                  <a:lnTo>
                    <a:pt x="117398" y="140449"/>
                  </a:lnTo>
                  <a:lnTo>
                    <a:pt x="143776" y="117094"/>
                  </a:lnTo>
                  <a:lnTo>
                    <a:pt x="160413" y="107378"/>
                  </a:lnTo>
                  <a:lnTo>
                    <a:pt x="173151" y="95491"/>
                  </a:lnTo>
                  <a:lnTo>
                    <a:pt x="181584" y="81965"/>
                  </a:lnTo>
                  <a:lnTo>
                    <a:pt x="185280" y="67310"/>
                  </a:lnTo>
                  <a:close/>
                </a:path>
                <a:path w="284480" h="539115">
                  <a:moveTo>
                    <a:pt x="284467" y="368020"/>
                  </a:moveTo>
                  <a:lnTo>
                    <a:pt x="277393" y="317614"/>
                  </a:lnTo>
                  <a:lnTo>
                    <a:pt x="258533" y="260832"/>
                  </a:lnTo>
                  <a:lnTo>
                    <a:pt x="233514" y="217424"/>
                  </a:lnTo>
                  <a:lnTo>
                    <a:pt x="206222" y="208470"/>
                  </a:lnTo>
                  <a:lnTo>
                    <a:pt x="193865" y="212852"/>
                  </a:lnTo>
                  <a:lnTo>
                    <a:pt x="185229" y="218909"/>
                  </a:lnTo>
                  <a:lnTo>
                    <a:pt x="179197" y="226085"/>
                  </a:lnTo>
                  <a:lnTo>
                    <a:pt x="176758" y="235381"/>
                  </a:lnTo>
                  <a:lnTo>
                    <a:pt x="178981" y="247777"/>
                  </a:lnTo>
                  <a:lnTo>
                    <a:pt x="186461" y="266598"/>
                  </a:lnTo>
                  <a:lnTo>
                    <a:pt x="197218" y="291782"/>
                  </a:lnTo>
                  <a:lnTo>
                    <a:pt x="208318" y="319646"/>
                  </a:lnTo>
                  <a:lnTo>
                    <a:pt x="216827" y="346456"/>
                  </a:lnTo>
                  <a:lnTo>
                    <a:pt x="219519" y="367372"/>
                  </a:lnTo>
                  <a:lnTo>
                    <a:pt x="219532" y="388327"/>
                  </a:lnTo>
                  <a:lnTo>
                    <a:pt x="216852" y="409206"/>
                  </a:lnTo>
                  <a:lnTo>
                    <a:pt x="203479" y="450164"/>
                  </a:lnTo>
                  <a:lnTo>
                    <a:pt x="184810" y="489534"/>
                  </a:lnTo>
                  <a:lnTo>
                    <a:pt x="176707" y="499999"/>
                  </a:lnTo>
                  <a:lnTo>
                    <a:pt x="176771" y="510552"/>
                  </a:lnTo>
                  <a:lnTo>
                    <a:pt x="185775" y="526580"/>
                  </a:lnTo>
                  <a:lnTo>
                    <a:pt x="197751" y="538937"/>
                  </a:lnTo>
                  <a:lnTo>
                    <a:pt x="206717" y="538480"/>
                  </a:lnTo>
                  <a:lnTo>
                    <a:pt x="212763" y="527989"/>
                  </a:lnTo>
                  <a:lnTo>
                    <a:pt x="219341" y="517144"/>
                  </a:lnTo>
                  <a:lnTo>
                    <a:pt x="225488" y="507555"/>
                  </a:lnTo>
                  <a:lnTo>
                    <a:pt x="230225" y="500761"/>
                  </a:lnTo>
                  <a:lnTo>
                    <a:pt x="243116" y="483616"/>
                  </a:lnTo>
                  <a:lnTo>
                    <a:pt x="254355" y="467220"/>
                  </a:lnTo>
                  <a:lnTo>
                    <a:pt x="263982" y="450418"/>
                  </a:lnTo>
                  <a:lnTo>
                    <a:pt x="272021" y="432054"/>
                  </a:lnTo>
                  <a:lnTo>
                    <a:pt x="278803" y="410933"/>
                  </a:lnTo>
                  <a:lnTo>
                    <a:pt x="282956" y="389547"/>
                  </a:lnTo>
                  <a:lnTo>
                    <a:pt x="284467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235" y="399795"/>
              <a:ext cx="193040" cy="128905"/>
            </a:xfrm>
            <a:custGeom>
              <a:avLst/>
              <a:gdLst/>
              <a:ahLst/>
              <a:cxnLst/>
              <a:rect l="l" t="t" r="r" b="b"/>
              <a:pathLst>
                <a:path w="193040" h="128904">
                  <a:moveTo>
                    <a:pt x="108534" y="0"/>
                  </a:moveTo>
                  <a:lnTo>
                    <a:pt x="60755" y="277"/>
                  </a:lnTo>
                  <a:lnTo>
                    <a:pt x="22839" y="8508"/>
                  </a:lnTo>
                  <a:lnTo>
                    <a:pt x="636" y="22359"/>
                  </a:lnTo>
                  <a:lnTo>
                    <a:pt x="0" y="39496"/>
                  </a:lnTo>
                  <a:lnTo>
                    <a:pt x="12239" y="52685"/>
                  </a:lnTo>
                  <a:lnTo>
                    <a:pt x="27427" y="57848"/>
                  </a:lnTo>
                  <a:lnTo>
                    <a:pt x="49561" y="57106"/>
                  </a:lnTo>
                  <a:lnTo>
                    <a:pt x="82638" y="52577"/>
                  </a:lnTo>
                  <a:lnTo>
                    <a:pt x="128678" y="46968"/>
                  </a:lnTo>
                  <a:lnTo>
                    <a:pt x="148870" y="50085"/>
                  </a:lnTo>
                  <a:lnTo>
                    <a:pt x="147577" y="66419"/>
                  </a:lnTo>
                  <a:lnTo>
                    <a:pt x="129159" y="100456"/>
                  </a:lnTo>
                  <a:lnTo>
                    <a:pt x="133654" y="128524"/>
                  </a:lnTo>
                  <a:lnTo>
                    <a:pt x="163686" y="116010"/>
                  </a:lnTo>
                  <a:lnTo>
                    <a:pt x="181168" y="98425"/>
                  </a:lnTo>
                  <a:lnTo>
                    <a:pt x="189683" y="79696"/>
                  </a:lnTo>
                  <a:lnTo>
                    <a:pt x="192811" y="63753"/>
                  </a:lnTo>
                  <a:lnTo>
                    <a:pt x="186858" y="40433"/>
                  </a:lnTo>
                  <a:lnTo>
                    <a:pt x="169217" y="20827"/>
                  </a:lnTo>
                  <a:lnTo>
                    <a:pt x="142305" y="6746"/>
                  </a:lnTo>
                  <a:lnTo>
                    <a:pt x="108534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8880" y="599440"/>
              <a:ext cx="12445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7419" y="54355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60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2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9544" y="1063"/>
            <a:ext cx="6909434" cy="472440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Tujuan:</a:t>
            </a:r>
            <a:r>
              <a:rPr dirty="0" sz="1400" spc="1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membangun</a:t>
            </a:r>
            <a:r>
              <a:rPr dirty="0" sz="1200" spc="55">
                <a:solidFill>
                  <a:srgbClr val="FFFFFF"/>
                </a:solidFill>
              </a:rPr>
              <a:t> </a:t>
            </a:r>
            <a:r>
              <a:rPr dirty="0" sz="1200" spc="5">
                <a:solidFill>
                  <a:srgbClr val="FFFFFF"/>
                </a:solidFill>
              </a:rPr>
              <a:t>tim</a:t>
            </a:r>
            <a:r>
              <a:rPr dirty="0" sz="1200" spc="45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dan</a:t>
            </a:r>
            <a:r>
              <a:rPr dirty="0" sz="1200" spc="80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mengelola</a:t>
            </a:r>
            <a:r>
              <a:rPr dirty="0" sz="1200" spc="65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kerjasama</a:t>
            </a:r>
            <a:r>
              <a:rPr dirty="0" sz="1200" spc="55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untuk</a:t>
            </a:r>
            <a:r>
              <a:rPr dirty="0" sz="1200" spc="90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mencapai</a:t>
            </a:r>
            <a:r>
              <a:rPr dirty="0" sz="1200" spc="60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tujuan</a:t>
            </a:r>
            <a:r>
              <a:rPr dirty="0" sz="1200" spc="65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bersama</a:t>
            </a:r>
            <a:r>
              <a:rPr dirty="0" sz="1200" spc="60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sesuai</a:t>
            </a:r>
            <a:r>
              <a:rPr dirty="0" sz="1200" spc="60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dengan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spc="-5">
                <a:solidFill>
                  <a:srgbClr val="FFFFFF"/>
                </a:solidFill>
              </a:rPr>
              <a:t>target </a:t>
            </a:r>
            <a:r>
              <a:rPr dirty="0" sz="1200" spc="-10">
                <a:solidFill>
                  <a:srgbClr val="FFFFFF"/>
                </a:solidFill>
              </a:rPr>
              <a:t>yang sudah </a:t>
            </a:r>
            <a:r>
              <a:rPr dirty="0" sz="1200" spc="-5">
                <a:solidFill>
                  <a:srgbClr val="FFFFFF"/>
                </a:solidFill>
              </a:rPr>
              <a:t>ditentukan </a:t>
            </a:r>
            <a:r>
              <a:rPr dirty="0" sz="1200" spc="-15">
                <a:solidFill>
                  <a:srgbClr val="FFFFFF"/>
                </a:solidFill>
              </a:rPr>
              <a:t>melalui </a:t>
            </a:r>
            <a:r>
              <a:rPr dirty="0" sz="1200" spc="-10">
                <a:solidFill>
                  <a:srgbClr val="FFFFFF"/>
                </a:solidFill>
              </a:rPr>
              <a:t>latihan dalam projek pementasan</a:t>
            </a:r>
            <a:r>
              <a:rPr dirty="0" sz="1200" spc="210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drama</a:t>
            </a:r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1939544" y="666115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885062"/>
            <a:ext cx="6911340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97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Guru mempersiapkan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tempat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terbuka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atau aula untuk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pemanasan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vokal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fisik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selama 20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menit.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504378"/>
            <a:ext cx="11042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Pe</a:t>
            </a:r>
            <a:r>
              <a:rPr dirty="0" sz="1400" spc="-10" b="1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aksanaa</a:t>
            </a: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723390"/>
            <a:ext cx="6909434" cy="828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97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pemanasan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fisik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vokal (a, i, u, e, o),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olahraga wajah, mengucapkan  beberapa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kata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suara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lantang dan berlatih pernapasan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perut.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  <a:tab pos="894080" algn="l"/>
                <a:tab pos="1969135" algn="l"/>
                <a:tab pos="2858135" algn="l"/>
                <a:tab pos="3523615" algn="l"/>
                <a:tab pos="4255770" algn="l"/>
                <a:tab pos="4748530" algn="l"/>
                <a:tab pos="5634990" algn="l"/>
                <a:tab pos="6010910" algn="l"/>
                <a:tab pos="6506845" algn="l"/>
              </a:tabLst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endapa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pencapaiannya.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4154804"/>
            <a:ext cx="594995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3.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kelompok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menyelesaikan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mengerjakan 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-5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menulis jurnal</a:t>
            </a:r>
            <a:r>
              <a:rPr dirty="0" sz="12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proses.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-22542" y="400685"/>
            <a:ext cx="8737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10</a:t>
            </a:r>
            <a:endParaRPr sz="6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660" y="1471866"/>
            <a:ext cx="151828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Aksi: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Proses</a:t>
            </a:r>
            <a:r>
              <a:rPr dirty="0" sz="1400" spc="-7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Persiapan  Pementasan  Drama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0820" y="2539745"/>
            <a:ext cx="15430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8100">
              <a:lnSpc>
                <a:spcPts val="144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6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</a:t>
            </a:r>
            <a:endParaRPr sz="1200">
              <a:latin typeface="Arial"/>
              <a:cs typeface="Arial"/>
            </a:endParaRPr>
          </a:p>
          <a:p>
            <a:pPr algn="ctr" marL="12065" marR="5080" indent="-4191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(pertemuan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4-5)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jurnal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proses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5100" y="3637533"/>
            <a:ext cx="159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royong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70760" y="2562860"/>
            <a:ext cx="4246880" cy="736600"/>
            <a:chOff x="2270760" y="2562860"/>
            <a:chExt cx="4246880" cy="736600"/>
          </a:xfrm>
        </p:grpSpPr>
        <p:sp>
          <p:nvSpPr>
            <p:cNvPr id="31" name="object 31"/>
            <p:cNvSpPr/>
            <p:nvPr/>
          </p:nvSpPr>
          <p:spPr>
            <a:xfrm>
              <a:off x="2283460" y="2575560"/>
              <a:ext cx="4221480" cy="711200"/>
            </a:xfrm>
            <a:custGeom>
              <a:avLst/>
              <a:gdLst/>
              <a:ahLst/>
              <a:cxnLst/>
              <a:rect l="l" t="t" r="r" b="b"/>
              <a:pathLst>
                <a:path w="4221480" h="711200">
                  <a:moveTo>
                    <a:pt x="4221480" y="0"/>
                  </a:moveTo>
                  <a:lnTo>
                    <a:pt x="0" y="0"/>
                  </a:lnTo>
                  <a:lnTo>
                    <a:pt x="0" y="711200"/>
                  </a:lnTo>
                  <a:lnTo>
                    <a:pt x="4221480" y="711200"/>
                  </a:lnTo>
                  <a:lnTo>
                    <a:pt x="42214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283460" y="2575560"/>
              <a:ext cx="4221480" cy="711200"/>
            </a:xfrm>
            <a:custGeom>
              <a:avLst/>
              <a:gdLst/>
              <a:ahLst/>
              <a:cxnLst/>
              <a:rect l="l" t="t" r="r" b="b"/>
              <a:pathLst>
                <a:path w="4221480" h="711200">
                  <a:moveTo>
                    <a:pt x="0" y="711200"/>
                  </a:moveTo>
                  <a:lnTo>
                    <a:pt x="4221480" y="711200"/>
                  </a:lnTo>
                  <a:lnTo>
                    <a:pt x="4221480" y="0"/>
                  </a:lnTo>
                  <a:lnTo>
                    <a:pt x="0" y="0"/>
                  </a:lnTo>
                  <a:lnTo>
                    <a:pt x="0" y="711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294889" y="2669539"/>
            <a:ext cx="4196080" cy="507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67030" indent="-287655">
              <a:lnSpc>
                <a:spcPct val="100000"/>
              </a:lnSpc>
              <a:spcBef>
                <a:spcPts val="110"/>
              </a:spcBef>
              <a:buClr>
                <a:srgbClr val="FF0000"/>
              </a:buClr>
              <a:buFont typeface="Wingdings"/>
              <a:buChar char=""/>
              <a:tabLst>
                <a:tab pos="367030" algn="l"/>
                <a:tab pos="367665" algn="l"/>
              </a:tabLst>
            </a:pPr>
            <a:r>
              <a:rPr dirty="0" sz="1050" spc="-15">
                <a:latin typeface="Arial"/>
                <a:cs typeface="Arial"/>
              </a:rPr>
              <a:t>Berlatih </a:t>
            </a:r>
            <a:r>
              <a:rPr dirty="0" sz="1050" spc="-25">
                <a:latin typeface="Arial"/>
                <a:cs typeface="Arial"/>
              </a:rPr>
              <a:t>peran </a:t>
            </a:r>
            <a:r>
              <a:rPr dirty="0" sz="1050" spc="-20">
                <a:latin typeface="Arial"/>
                <a:cs typeface="Arial"/>
              </a:rPr>
              <a:t>(murid </a:t>
            </a:r>
            <a:r>
              <a:rPr dirty="0" sz="1050" spc="-5">
                <a:latin typeface="Arial"/>
                <a:cs typeface="Arial"/>
              </a:rPr>
              <a:t>duduk </a:t>
            </a:r>
            <a:r>
              <a:rPr dirty="0" sz="1050" spc="-15">
                <a:latin typeface="Arial"/>
                <a:cs typeface="Arial"/>
              </a:rPr>
              <a:t>melingkar </a:t>
            </a:r>
            <a:r>
              <a:rPr dirty="0" sz="1050" spc="-30">
                <a:latin typeface="Arial"/>
                <a:cs typeface="Arial"/>
              </a:rPr>
              <a:t>dan </a:t>
            </a:r>
            <a:r>
              <a:rPr dirty="0" sz="1050" spc="-50">
                <a:latin typeface="Arial"/>
                <a:cs typeface="Arial"/>
              </a:rPr>
              <a:t>membaca</a:t>
            </a:r>
            <a:r>
              <a:rPr dirty="0" sz="1050" spc="30">
                <a:latin typeface="Arial"/>
                <a:cs typeface="Arial"/>
              </a:rPr>
              <a:t> </a:t>
            </a:r>
            <a:r>
              <a:rPr dirty="0" sz="1050" spc="-50">
                <a:latin typeface="Arial"/>
                <a:cs typeface="Arial"/>
              </a:rPr>
              <a:t>naskah)</a:t>
            </a:r>
            <a:endParaRPr sz="1050">
              <a:latin typeface="Arial"/>
              <a:cs typeface="Arial"/>
            </a:endParaRPr>
          </a:p>
          <a:p>
            <a:pPr marL="367030" indent="-28765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67030" algn="l"/>
                <a:tab pos="367665" algn="l"/>
              </a:tabLst>
            </a:pPr>
            <a:r>
              <a:rPr dirty="0" sz="1050" spc="-30">
                <a:latin typeface="Arial"/>
                <a:cs typeface="Arial"/>
              </a:rPr>
              <a:t>Menentukan </a:t>
            </a:r>
            <a:r>
              <a:rPr dirty="0" sz="1050" spc="-25">
                <a:latin typeface="Arial"/>
                <a:cs typeface="Arial"/>
              </a:rPr>
              <a:t>dan </a:t>
            </a:r>
            <a:r>
              <a:rPr dirty="0" sz="1050" spc="-30">
                <a:latin typeface="Arial"/>
                <a:cs typeface="Arial"/>
              </a:rPr>
              <a:t>mencatat </a:t>
            </a:r>
            <a:r>
              <a:rPr dirty="0" sz="1050" spc="-15">
                <a:latin typeface="Arial"/>
                <a:cs typeface="Arial"/>
              </a:rPr>
              <a:t>seting </a:t>
            </a:r>
            <a:r>
              <a:rPr dirty="0" sz="1050" spc="-60">
                <a:latin typeface="Arial"/>
                <a:cs typeface="Arial"/>
              </a:rPr>
              <a:t>(suasana, </a:t>
            </a:r>
            <a:r>
              <a:rPr dirty="0" sz="1050" spc="-30">
                <a:latin typeface="Arial"/>
                <a:cs typeface="Arial"/>
              </a:rPr>
              <a:t>ruang, </a:t>
            </a:r>
            <a:r>
              <a:rPr dirty="0" sz="1050" spc="-25">
                <a:latin typeface="Arial"/>
                <a:cs typeface="Arial"/>
              </a:rPr>
              <a:t>audio)</a:t>
            </a:r>
            <a:r>
              <a:rPr dirty="0" sz="1050" spc="160">
                <a:latin typeface="Arial"/>
                <a:cs typeface="Arial"/>
              </a:rPr>
              <a:t> </a:t>
            </a:r>
            <a:r>
              <a:rPr dirty="0" sz="1050" spc="15">
                <a:latin typeface="Arial"/>
                <a:cs typeface="Arial"/>
              </a:rPr>
              <a:t>di</a:t>
            </a:r>
            <a:endParaRPr sz="1050">
              <a:latin typeface="Arial"/>
              <a:cs typeface="Arial"/>
            </a:endParaRPr>
          </a:p>
          <a:p>
            <a:pPr marL="367030">
              <a:lnSpc>
                <a:spcPct val="100000"/>
              </a:lnSpc>
            </a:pPr>
            <a:r>
              <a:rPr dirty="0" sz="1050" spc="-20">
                <a:latin typeface="Arial"/>
                <a:cs typeface="Arial"/>
              </a:rPr>
              <a:t>setiap</a:t>
            </a:r>
            <a:r>
              <a:rPr dirty="0" sz="1050" spc="-35">
                <a:latin typeface="Arial"/>
                <a:cs typeface="Arial"/>
              </a:rPr>
              <a:t> adegan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456679" y="2570479"/>
            <a:ext cx="2093595" cy="737235"/>
            <a:chOff x="6456679" y="2570479"/>
            <a:chExt cx="2093595" cy="737235"/>
          </a:xfrm>
        </p:grpSpPr>
        <p:sp>
          <p:nvSpPr>
            <p:cNvPr id="35" name="object 35"/>
            <p:cNvSpPr/>
            <p:nvPr/>
          </p:nvSpPr>
          <p:spPr>
            <a:xfrm>
              <a:off x="6456679" y="2570479"/>
              <a:ext cx="2093214" cy="7368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550659" y="2608579"/>
              <a:ext cx="1940813" cy="6885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504939" y="2598419"/>
              <a:ext cx="1998980" cy="642620"/>
            </a:xfrm>
            <a:custGeom>
              <a:avLst/>
              <a:gdLst/>
              <a:ahLst/>
              <a:cxnLst/>
              <a:rect l="l" t="t" r="r" b="b"/>
              <a:pathLst>
                <a:path w="1998979" h="642619">
                  <a:moveTo>
                    <a:pt x="1891918" y="0"/>
                  </a:moveTo>
                  <a:lnTo>
                    <a:pt x="107060" y="0"/>
                  </a:lnTo>
                  <a:lnTo>
                    <a:pt x="65418" y="8423"/>
                  </a:lnTo>
                  <a:lnTo>
                    <a:pt x="31384" y="31384"/>
                  </a:lnTo>
                  <a:lnTo>
                    <a:pt x="8423" y="65418"/>
                  </a:lnTo>
                  <a:lnTo>
                    <a:pt x="0" y="107061"/>
                  </a:lnTo>
                  <a:lnTo>
                    <a:pt x="0" y="535559"/>
                  </a:lnTo>
                  <a:lnTo>
                    <a:pt x="8423" y="577201"/>
                  </a:lnTo>
                  <a:lnTo>
                    <a:pt x="31384" y="611235"/>
                  </a:lnTo>
                  <a:lnTo>
                    <a:pt x="65418" y="634196"/>
                  </a:lnTo>
                  <a:lnTo>
                    <a:pt x="107060" y="642619"/>
                  </a:lnTo>
                  <a:lnTo>
                    <a:pt x="1891918" y="642619"/>
                  </a:lnTo>
                  <a:lnTo>
                    <a:pt x="1933561" y="634196"/>
                  </a:lnTo>
                  <a:lnTo>
                    <a:pt x="1967595" y="611235"/>
                  </a:lnTo>
                  <a:lnTo>
                    <a:pt x="1990556" y="577201"/>
                  </a:lnTo>
                  <a:lnTo>
                    <a:pt x="1998979" y="535559"/>
                  </a:lnTo>
                  <a:lnTo>
                    <a:pt x="1998979" y="107061"/>
                  </a:lnTo>
                  <a:lnTo>
                    <a:pt x="1990556" y="65418"/>
                  </a:lnTo>
                  <a:lnTo>
                    <a:pt x="1967595" y="31384"/>
                  </a:lnTo>
                  <a:lnTo>
                    <a:pt x="1933561" y="8423"/>
                  </a:lnTo>
                  <a:lnTo>
                    <a:pt x="1891918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504939" y="2598419"/>
              <a:ext cx="1998980" cy="642620"/>
            </a:xfrm>
            <a:custGeom>
              <a:avLst/>
              <a:gdLst/>
              <a:ahLst/>
              <a:cxnLst/>
              <a:rect l="l" t="t" r="r" b="b"/>
              <a:pathLst>
                <a:path w="1998979" h="642619">
                  <a:moveTo>
                    <a:pt x="0" y="107061"/>
                  </a:moveTo>
                  <a:lnTo>
                    <a:pt x="8423" y="65418"/>
                  </a:lnTo>
                  <a:lnTo>
                    <a:pt x="31384" y="31384"/>
                  </a:lnTo>
                  <a:lnTo>
                    <a:pt x="65418" y="8423"/>
                  </a:lnTo>
                  <a:lnTo>
                    <a:pt x="107060" y="0"/>
                  </a:lnTo>
                  <a:lnTo>
                    <a:pt x="1891918" y="0"/>
                  </a:lnTo>
                  <a:lnTo>
                    <a:pt x="1933561" y="8423"/>
                  </a:lnTo>
                  <a:lnTo>
                    <a:pt x="1967595" y="31384"/>
                  </a:lnTo>
                  <a:lnTo>
                    <a:pt x="1990556" y="65418"/>
                  </a:lnTo>
                  <a:lnTo>
                    <a:pt x="1998979" y="107061"/>
                  </a:lnTo>
                  <a:lnTo>
                    <a:pt x="1998979" y="535559"/>
                  </a:lnTo>
                  <a:lnTo>
                    <a:pt x="1990556" y="577201"/>
                  </a:lnTo>
                  <a:lnTo>
                    <a:pt x="1967595" y="611235"/>
                  </a:lnTo>
                  <a:lnTo>
                    <a:pt x="1933561" y="634196"/>
                  </a:lnTo>
                  <a:lnTo>
                    <a:pt x="1891918" y="642619"/>
                  </a:lnTo>
                  <a:lnTo>
                    <a:pt x="107060" y="642619"/>
                  </a:lnTo>
                  <a:lnTo>
                    <a:pt x="65418" y="634196"/>
                  </a:lnTo>
                  <a:lnTo>
                    <a:pt x="31384" y="611235"/>
                  </a:lnTo>
                  <a:lnTo>
                    <a:pt x="8423" y="577201"/>
                  </a:lnTo>
                  <a:lnTo>
                    <a:pt x="0" y="535559"/>
                  </a:lnTo>
                  <a:lnTo>
                    <a:pt x="0" y="10706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6657975" y="2658744"/>
            <a:ext cx="1693545" cy="5022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76225">
              <a:lnSpc>
                <a:spcPts val="1240"/>
              </a:lnSpc>
              <a:spcBef>
                <a:spcPts val="110"/>
              </a:spcBef>
            </a:pP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119380" marR="5080" indent="-119380">
              <a:lnSpc>
                <a:spcPts val="1260"/>
              </a:lnSpc>
              <a:spcBef>
                <a:spcPts val="20"/>
              </a:spcBef>
              <a:buClr>
                <a:srgbClr val="FF0000"/>
              </a:buClr>
              <a:buSzPct val="90476"/>
              <a:buFont typeface="Wingdings"/>
              <a:buChar char=""/>
              <a:tabLst>
                <a:tab pos="119380" algn="l"/>
              </a:tabLst>
            </a:pPr>
            <a:r>
              <a:rPr dirty="0" sz="1050" spc="-40">
                <a:latin typeface="Arial"/>
                <a:cs typeface="Arial"/>
              </a:rPr>
              <a:t>Catatan </a:t>
            </a:r>
            <a:r>
              <a:rPr dirty="0" sz="1050" spc="-35">
                <a:latin typeface="Arial"/>
                <a:cs typeface="Arial"/>
              </a:rPr>
              <a:t>evaluasi </a:t>
            </a:r>
            <a:r>
              <a:rPr dirty="0" sz="1050" spc="-30">
                <a:latin typeface="Arial"/>
                <a:cs typeface="Arial"/>
              </a:rPr>
              <a:t>dan </a:t>
            </a:r>
            <a:r>
              <a:rPr dirty="0" sz="1050" spc="-10">
                <a:latin typeface="Arial"/>
                <a:cs typeface="Arial"/>
              </a:rPr>
              <a:t>seting  </a:t>
            </a:r>
            <a:r>
              <a:rPr dirty="0" sz="1050" spc="-30">
                <a:latin typeface="Arial"/>
                <a:cs typeface="Arial"/>
              </a:rPr>
              <a:t>pada </a:t>
            </a:r>
            <a:r>
              <a:rPr dirty="0" sz="1050" spc="-10">
                <a:latin typeface="Arial"/>
                <a:cs typeface="Arial"/>
              </a:rPr>
              <a:t>jurnal </a:t>
            </a:r>
            <a:r>
              <a:rPr dirty="0" sz="1050" spc="-30">
                <a:latin typeface="Arial"/>
                <a:cs typeface="Arial"/>
              </a:rPr>
              <a:t>proses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268220" y="3299459"/>
            <a:ext cx="4246880" cy="739140"/>
            <a:chOff x="2268220" y="3299459"/>
            <a:chExt cx="4246880" cy="739140"/>
          </a:xfrm>
        </p:grpSpPr>
        <p:sp>
          <p:nvSpPr>
            <p:cNvPr id="41" name="object 41"/>
            <p:cNvSpPr/>
            <p:nvPr/>
          </p:nvSpPr>
          <p:spPr>
            <a:xfrm>
              <a:off x="2280920" y="3312159"/>
              <a:ext cx="4221480" cy="713740"/>
            </a:xfrm>
            <a:custGeom>
              <a:avLst/>
              <a:gdLst/>
              <a:ahLst/>
              <a:cxnLst/>
              <a:rect l="l" t="t" r="r" b="b"/>
              <a:pathLst>
                <a:path w="4221480" h="713739">
                  <a:moveTo>
                    <a:pt x="4221480" y="0"/>
                  </a:moveTo>
                  <a:lnTo>
                    <a:pt x="0" y="0"/>
                  </a:lnTo>
                  <a:lnTo>
                    <a:pt x="0" y="713739"/>
                  </a:lnTo>
                  <a:lnTo>
                    <a:pt x="4221480" y="713739"/>
                  </a:lnTo>
                  <a:lnTo>
                    <a:pt x="42214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280920" y="3312159"/>
              <a:ext cx="4221480" cy="713740"/>
            </a:xfrm>
            <a:custGeom>
              <a:avLst/>
              <a:gdLst/>
              <a:ahLst/>
              <a:cxnLst/>
              <a:rect l="l" t="t" r="r" b="b"/>
              <a:pathLst>
                <a:path w="4221480" h="713739">
                  <a:moveTo>
                    <a:pt x="0" y="713739"/>
                  </a:moveTo>
                  <a:lnTo>
                    <a:pt x="4221480" y="713739"/>
                  </a:lnTo>
                  <a:lnTo>
                    <a:pt x="4221480" y="0"/>
                  </a:lnTo>
                  <a:lnTo>
                    <a:pt x="0" y="0"/>
                  </a:lnTo>
                  <a:lnTo>
                    <a:pt x="0" y="713739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2294889" y="3326765"/>
            <a:ext cx="4196080" cy="667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64490" indent="-287655">
              <a:lnSpc>
                <a:spcPct val="100000"/>
              </a:lnSpc>
              <a:spcBef>
                <a:spcPts val="110"/>
              </a:spcBef>
              <a:buClr>
                <a:srgbClr val="FF0000"/>
              </a:buClr>
              <a:buFont typeface="Wingdings"/>
              <a:buChar char=""/>
              <a:tabLst>
                <a:tab pos="364490" algn="l"/>
                <a:tab pos="365125" algn="l"/>
              </a:tabLst>
            </a:pPr>
            <a:r>
              <a:rPr dirty="0" sz="1050" spc="-15">
                <a:latin typeface="Arial"/>
                <a:cs typeface="Arial"/>
              </a:rPr>
              <a:t>Berlatih </a:t>
            </a:r>
            <a:r>
              <a:rPr dirty="0" sz="1050" spc="-25">
                <a:latin typeface="Arial"/>
                <a:cs typeface="Arial"/>
              </a:rPr>
              <a:t>peran </a:t>
            </a:r>
            <a:r>
              <a:rPr dirty="0" sz="1050" spc="-20">
                <a:latin typeface="Arial"/>
                <a:cs typeface="Arial"/>
              </a:rPr>
              <a:t>(murid </a:t>
            </a:r>
            <a:r>
              <a:rPr dirty="0" sz="1050" spc="-5">
                <a:latin typeface="Arial"/>
                <a:cs typeface="Arial"/>
              </a:rPr>
              <a:t>duduk </a:t>
            </a:r>
            <a:r>
              <a:rPr dirty="0" sz="1050" spc="-20">
                <a:latin typeface="Arial"/>
                <a:cs typeface="Arial"/>
              </a:rPr>
              <a:t>melingkar, </a:t>
            </a:r>
            <a:r>
              <a:rPr dirty="0" sz="1050" spc="-50">
                <a:latin typeface="Arial"/>
                <a:cs typeface="Arial"/>
              </a:rPr>
              <a:t>membaca </a:t>
            </a:r>
            <a:r>
              <a:rPr dirty="0" sz="1050" spc="-45">
                <a:latin typeface="Arial"/>
                <a:cs typeface="Arial"/>
              </a:rPr>
              <a:t>naskah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dengan</a:t>
            </a:r>
            <a:endParaRPr sz="1050">
              <a:latin typeface="Arial"/>
              <a:cs typeface="Arial"/>
            </a:endParaRPr>
          </a:p>
          <a:p>
            <a:pPr marL="364490">
              <a:lnSpc>
                <a:spcPct val="100000"/>
              </a:lnSpc>
            </a:pPr>
            <a:r>
              <a:rPr dirty="0" sz="1050" spc="-25">
                <a:latin typeface="Arial"/>
                <a:cs typeface="Arial"/>
              </a:rPr>
              <a:t>mulai </a:t>
            </a:r>
            <a:r>
              <a:rPr dirty="0" sz="1050" spc="-40">
                <a:latin typeface="Arial"/>
                <a:cs typeface="Arial"/>
              </a:rPr>
              <a:t>memainkan </a:t>
            </a:r>
            <a:r>
              <a:rPr dirty="0" sz="1050" spc="-25">
                <a:latin typeface="Arial"/>
                <a:cs typeface="Arial"/>
              </a:rPr>
              <a:t>ekspresi dan</a:t>
            </a:r>
            <a:r>
              <a:rPr dirty="0" sz="1050" spc="25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artikulasi)</a:t>
            </a:r>
            <a:endParaRPr sz="1050">
              <a:latin typeface="Arial"/>
              <a:cs typeface="Arial"/>
            </a:endParaRPr>
          </a:p>
          <a:p>
            <a:pPr marL="364490" indent="-28765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64490" algn="l"/>
                <a:tab pos="365125" algn="l"/>
              </a:tabLst>
            </a:pPr>
            <a:r>
              <a:rPr dirty="0" sz="1050" spc="-15">
                <a:latin typeface="Arial"/>
                <a:cs typeface="Arial"/>
              </a:rPr>
              <a:t>Berlatih </a:t>
            </a:r>
            <a:r>
              <a:rPr dirty="0" sz="1050" spc="-30">
                <a:latin typeface="Arial"/>
                <a:cs typeface="Arial"/>
              </a:rPr>
              <a:t>gerakan </a:t>
            </a:r>
            <a:r>
              <a:rPr dirty="0" sz="1050" spc="-40">
                <a:latin typeface="Arial"/>
                <a:cs typeface="Arial"/>
              </a:rPr>
              <a:t>sesuai </a:t>
            </a:r>
            <a:r>
              <a:rPr dirty="0" sz="1050" spc="-25">
                <a:latin typeface="Arial"/>
                <a:cs typeface="Arial"/>
              </a:rPr>
              <a:t>peran </a:t>
            </a:r>
            <a:r>
              <a:rPr dirty="0" sz="1050" spc="-20">
                <a:latin typeface="Arial"/>
                <a:cs typeface="Arial"/>
              </a:rPr>
              <a:t>(murid </a:t>
            </a:r>
            <a:r>
              <a:rPr dirty="0" sz="1050" spc="5">
                <a:latin typeface="Arial"/>
                <a:cs typeface="Arial"/>
              </a:rPr>
              <a:t>berdiri </a:t>
            </a:r>
            <a:r>
              <a:rPr dirty="0" sz="1050" spc="-30">
                <a:latin typeface="Arial"/>
                <a:cs typeface="Arial"/>
              </a:rPr>
              <a:t>dan </a:t>
            </a:r>
            <a:r>
              <a:rPr dirty="0" sz="1050" spc="-20">
                <a:latin typeface="Arial"/>
                <a:cs typeface="Arial"/>
              </a:rPr>
              <a:t>mengatur</a:t>
            </a:r>
            <a:r>
              <a:rPr dirty="0" sz="1050" spc="65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posisi)</a:t>
            </a:r>
            <a:endParaRPr sz="1050">
              <a:latin typeface="Arial"/>
              <a:cs typeface="Arial"/>
            </a:endParaRPr>
          </a:p>
          <a:p>
            <a:pPr marL="364490" indent="-28765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64490" algn="l"/>
                <a:tab pos="365125" algn="l"/>
              </a:tabLst>
            </a:pPr>
            <a:r>
              <a:rPr dirty="0" sz="1050" spc="-30">
                <a:latin typeface="Arial"/>
                <a:cs typeface="Arial"/>
              </a:rPr>
              <a:t>Mencatat </a:t>
            </a:r>
            <a:r>
              <a:rPr dirty="0" sz="1050" spc="-10">
                <a:latin typeface="Arial"/>
                <a:cs typeface="Arial"/>
              </a:rPr>
              <a:t>seting </a:t>
            </a:r>
            <a:r>
              <a:rPr dirty="0" sz="1050" spc="-30">
                <a:latin typeface="Arial"/>
                <a:cs typeface="Arial"/>
              </a:rPr>
              <a:t>dan </a:t>
            </a:r>
            <a:r>
              <a:rPr dirty="0" sz="1050" spc="-20">
                <a:latin typeface="Arial"/>
                <a:cs typeface="Arial"/>
              </a:rPr>
              <a:t>keperluan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kostum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454140" y="3307079"/>
            <a:ext cx="2096135" cy="737235"/>
            <a:chOff x="6454140" y="3307079"/>
            <a:chExt cx="2096135" cy="737235"/>
          </a:xfrm>
        </p:grpSpPr>
        <p:sp>
          <p:nvSpPr>
            <p:cNvPr id="45" name="object 45"/>
            <p:cNvSpPr/>
            <p:nvPr/>
          </p:nvSpPr>
          <p:spPr>
            <a:xfrm>
              <a:off x="6454140" y="3307079"/>
              <a:ext cx="2095754" cy="7368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565900" y="3345179"/>
              <a:ext cx="1945894" cy="66827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502400" y="3335019"/>
              <a:ext cx="2001520" cy="642620"/>
            </a:xfrm>
            <a:custGeom>
              <a:avLst/>
              <a:gdLst/>
              <a:ahLst/>
              <a:cxnLst/>
              <a:rect l="l" t="t" r="r" b="b"/>
              <a:pathLst>
                <a:path w="2001520" h="642620">
                  <a:moveTo>
                    <a:pt x="1894458" y="0"/>
                  </a:moveTo>
                  <a:lnTo>
                    <a:pt x="107060" y="0"/>
                  </a:lnTo>
                  <a:lnTo>
                    <a:pt x="65418" y="8423"/>
                  </a:lnTo>
                  <a:lnTo>
                    <a:pt x="31384" y="31384"/>
                  </a:lnTo>
                  <a:lnTo>
                    <a:pt x="8423" y="65418"/>
                  </a:lnTo>
                  <a:lnTo>
                    <a:pt x="0" y="107060"/>
                  </a:lnTo>
                  <a:lnTo>
                    <a:pt x="0" y="535558"/>
                  </a:lnTo>
                  <a:lnTo>
                    <a:pt x="8423" y="577222"/>
                  </a:lnTo>
                  <a:lnTo>
                    <a:pt x="31384" y="611254"/>
                  </a:lnTo>
                  <a:lnTo>
                    <a:pt x="65418" y="634203"/>
                  </a:lnTo>
                  <a:lnTo>
                    <a:pt x="107060" y="642619"/>
                  </a:lnTo>
                  <a:lnTo>
                    <a:pt x="1894458" y="642619"/>
                  </a:lnTo>
                  <a:lnTo>
                    <a:pt x="1936101" y="634203"/>
                  </a:lnTo>
                  <a:lnTo>
                    <a:pt x="1970135" y="611254"/>
                  </a:lnTo>
                  <a:lnTo>
                    <a:pt x="1993096" y="577222"/>
                  </a:lnTo>
                  <a:lnTo>
                    <a:pt x="2001520" y="535558"/>
                  </a:lnTo>
                  <a:lnTo>
                    <a:pt x="2001520" y="107060"/>
                  </a:lnTo>
                  <a:lnTo>
                    <a:pt x="1993096" y="65418"/>
                  </a:lnTo>
                  <a:lnTo>
                    <a:pt x="1970135" y="31384"/>
                  </a:lnTo>
                  <a:lnTo>
                    <a:pt x="1936101" y="8423"/>
                  </a:lnTo>
                  <a:lnTo>
                    <a:pt x="1894458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502400" y="3335019"/>
              <a:ext cx="2001520" cy="642620"/>
            </a:xfrm>
            <a:custGeom>
              <a:avLst/>
              <a:gdLst/>
              <a:ahLst/>
              <a:cxnLst/>
              <a:rect l="l" t="t" r="r" b="b"/>
              <a:pathLst>
                <a:path w="2001520" h="642620">
                  <a:moveTo>
                    <a:pt x="0" y="107060"/>
                  </a:moveTo>
                  <a:lnTo>
                    <a:pt x="8423" y="65418"/>
                  </a:lnTo>
                  <a:lnTo>
                    <a:pt x="31384" y="31384"/>
                  </a:lnTo>
                  <a:lnTo>
                    <a:pt x="65418" y="8423"/>
                  </a:lnTo>
                  <a:lnTo>
                    <a:pt x="107060" y="0"/>
                  </a:lnTo>
                  <a:lnTo>
                    <a:pt x="1894458" y="0"/>
                  </a:lnTo>
                  <a:lnTo>
                    <a:pt x="1936101" y="8423"/>
                  </a:lnTo>
                  <a:lnTo>
                    <a:pt x="1970135" y="31384"/>
                  </a:lnTo>
                  <a:lnTo>
                    <a:pt x="1993096" y="65418"/>
                  </a:lnTo>
                  <a:lnTo>
                    <a:pt x="2001520" y="107060"/>
                  </a:lnTo>
                  <a:lnTo>
                    <a:pt x="2001520" y="535558"/>
                  </a:lnTo>
                  <a:lnTo>
                    <a:pt x="1993096" y="577222"/>
                  </a:lnTo>
                  <a:lnTo>
                    <a:pt x="1970135" y="611254"/>
                  </a:lnTo>
                  <a:lnTo>
                    <a:pt x="1936101" y="634203"/>
                  </a:lnTo>
                  <a:lnTo>
                    <a:pt x="1894458" y="642619"/>
                  </a:lnTo>
                  <a:lnTo>
                    <a:pt x="107060" y="642619"/>
                  </a:lnTo>
                  <a:lnTo>
                    <a:pt x="65418" y="634203"/>
                  </a:lnTo>
                  <a:lnTo>
                    <a:pt x="31384" y="611254"/>
                  </a:lnTo>
                  <a:lnTo>
                    <a:pt x="8423" y="577222"/>
                  </a:lnTo>
                  <a:lnTo>
                    <a:pt x="0" y="535558"/>
                  </a:lnTo>
                  <a:lnTo>
                    <a:pt x="0" y="1070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6670293" y="3395979"/>
            <a:ext cx="1666875" cy="4876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64160">
              <a:lnSpc>
                <a:spcPts val="1245"/>
              </a:lnSpc>
              <a:spcBef>
                <a:spcPts val="110"/>
              </a:spcBef>
            </a:pP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116205" marR="5080" indent="-104139">
              <a:lnSpc>
                <a:spcPts val="1200"/>
              </a:lnSpc>
              <a:spcBef>
                <a:spcPts val="25"/>
              </a:spcBef>
              <a:buClr>
                <a:srgbClr val="FF0000"/>
              </a:buClr>
              <a:buSzPct val="90000"/>
              <a:buFont typeface="Wingdings"/>
              <a:buChar char=""/>
              <a:tabLst>
                <a:tab pos="113664" algn="l"/>
              </a:tabLst>
            </a:pPr>
            <a:r>
              <a:rPr dirty="0" sz="1000" spc="-40">
                <a:latin typeface="Arial"/>
                <a:cs typeface="Arial"/>
              </a:rPr>
              <a:t>Catatan evaluasi, </a:t>
            </a:r>
            <a:r>
              <a:rPr dirty="0" sz="1000" spc="-20">
                <a:latin typeface="Arial"/>
                <a:cs typeface="Arial"/>
              </a:rPr>
              <a:t>seting, </a:t>
            </a:r>
            <a:r>
              <a:rPr dirty="0" sz="1000" spc="-30">
                <a:latin typeface="Arial"/>
                <a:cs typeface="Arial"/>
              </a:rPr>
              <a:t>dan  </a:t>
            </a:r>
            <a:r>
              <a:rPr dirty="0" sz="1000" spc="-20">
                <a:latin typeface="Arial"/>
                <a:cs typeface="Arial"/>
              </a:rPr>
              <a:t>kostum </a:t>
            </a:r>
            <a:r>
              <a:rPr dirty="0" sz="1000" spc="-30">
                <a:latin typeface="Arial"/>
                <a:cs typeface="Arial"/>
              </a:rPr>
              <a:t>pada </a:t>
            </a:r>
            <a:r>
              <a:rPr dirty="0" sz="1000" spc="-15">
                <a:latin typeface="Arial"/>
                <a:cs typeface="Arial"/>
              </a:rPr>
              <a:t>jurnal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proses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61501" y="4911725"/>
            <a:ext cx="1581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45">
                <a:solidFill>
                  <a:srgbClr val="619DD1"/>
                </a:solidFill>
                <a:latin typeface="Verdana"/>
                <a:cs typeface="Verdana"/>
              </a:rPr>
              <a:t>51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0580" y="180339"/>
              <a:ext cx="543560" cy="1308100"/>
            </a:xfrm>
            <a:custGeom>
              <a:avLst/>
              <a:gdLst/>
              <a:ahLst/>
              <a:cxnLst/>
              <a:rect l="l" t="t" r="r" b="b"/>
              <a:pathLst>
                <a:path w="543560" h="1308100">
                  <a:moveTo>
                    <a:pt x="119367" y="50419"/>
                  </a:moveTo>
                  <a:lnTo>
                    <a:pt x="118224" y="43053"/>
                  </a:lnTo>
                  <a:lnTo>
                    <a:pt x="118224" y="39370"/>
                  </a:lnTo>
                  <a:lnTo>
                    <a:pt x="115951" y="35687"/>
                  </a:lnTo>
                  <a:lnTo>
                    <a:pt x="113677" y="30226"/>
                  </a:lnTo>
                  <a:lnTo>
                    <a:pt x="111391" y="28321"/>
                  </a:lnTo>
                  <a:lnTo>
                    <a:pt x="109131" y="24638"/>
                  </a:lnTo>
                  <a:lnTo>
                    <a:pt x="105714" y="24638"/>
                  </a:lnTo>
                  <a:lnTo>
                    <a:pt x="103441" y="22860"/>
                  </a:lnTo>
                  <a:lnTo>
                    <a:pt x="98882" y="24638"/>
                  </a:lnTo>
                  <a:lnTo>
                    <a:pt x="96608" y="24638"/>
                  </a:lnTo>
                  <a:lnTo>
                    <a:pt x="93192" y="28321"/>
                  </a:lnTo>
                  <a:lnTo>
                    <a:pt x="90919" y="30226"/>
                  </a:lnTo>
                  <a:lnTo>
                    <a:pt x="89776" y="35687"/>
                  </a:lnTo>
                  <a:lnTo>
                    <a:pt x="87515" y="39370"/>
                  </a:lnTo>
                  <a:lnTo>
                    <a:pt x="86372" y="43053"/>
                  </a:lnTo>
                  <a:lnTo>
                    <a:pt x="86372" y="56007"/>
                  </a:lnTo>
                  <a:lnTo>
                    <a:pt x="87515" y="59690"/>
                  </a:lnTo>
                  <a:lnTo>
                    <a:pt x="89776" y="63373"/>
                  </a:lnTo>
                  <a:lnTo>
                    <a:pt x="90919" y="68834"/>
                  </a:lnTo>
                  <a:lnTo>
                    <a:pt x="93192" y="72517"/>
                  </a:lnTo>
                  <a:lnTo>
                    <a:pt x="96608" y="74422"/>
                  </a:lnTo>
                  <a:lnTo>
                    <a:pt x="98882" y="76200"/>
                  </a:lnTo>
                  <a:lnTo>
                    <a:pt x="105714" y="76200"/>
                  </a:lnTo>
                  <a:lnTo>
                    <a:pt x="109131" y="74422"/>
                  </a:lnTo>
                  <a:lnTo>
                    <a:pt x="111391" y="72517"/>
                  </a:lnTo>
                  <a:lnTo>
                    <a:pt x="113677" y="68834"/>
                  </a:lnTo>
                  <a:lnTo>
                    <a:pt x="115951" y="63373"/>
                  </a:lnTo>
                  <a:lnTo>
                    <a:pt x="118224" y="59690"/>
                  </a:lnTo>
                  <a:lnTo>
                    <a:pt x="118224" y="56007"/>
                  </a:lnTo>
                  <a:lnTo>
                    <a:pt x="119367" y="50419"/>
                  </a:lnTo>
                  <a:close/>
                </a:path>
                <a:path w="543560" h="1308100">
                  <a:moveTo>
                    <a:pt x="210820" y="49149"/>
                  </a:moveTo>
                  <a:lnTo>
                    <a:pt x="208610" y="29210"/>
                  </a:lnTo>
                  <a:lnTo>
                    <a:pt x="201993" y="14605"/>
                  </a:lnTo>
                  <a:lnTo>
                    <a:pt x="193179" y="3683"/>
                  </a:lnTo>
                  <a:lnTo>
                    <a:pt x="182156" y="0"/>
                  </a:lnTo>
                  <a:lnTo>
                    <a:pt x="170040" y="3683"/>
                  </a:lnTo>
                  <a:lnTo>
                    <a:pt x="161226" y="14605"/>
                  </a:lnTo>
                  <a:lnTo>
                    <a:pt x="154609" y="29210"/>
                  </a:lnTo>
                  <a:lnTo>
                    <a:pt x="152400" y="49149"/>
                  </a:lnTo>
                  <a:lnTo>
                    <a:pt x="154609" y="67437"/>
                  </a:lnTo>
                  <a:lnTo>
                    <a:pt x="161226" y="81915"/>
                  </a:lnTo>
                  <a:lnTo>
                    <a:pt x="165633" y="89281"/>
                  </a:lnTo>
                  <a:lnTo>
                    <a:pt x="170040" y="92837"/>
                  </a:lnTo>
                  <a:lnTo>
                    <a:pt x="175539" y="96520"/>
                  </a:lnTo>
                  <a:lnTo>
                    <a:pt x="187680" y="96520"/>
                  </a:lnTo>
                  <a:lnTo>
                    <a:pt x="210820" y="49149"/>
                  </a:lnTo>
                  <a:close/>
                </a:path>
                <a:path w="543560" h="1308100">
                  <a:moveTo>
                    <a:pt x="543560" y="1203960"/>
                  </a:moveTo>
                  <a:lnTo>
                    <a:pt x="515924" y="1158163"/>
                  </a:lnTo>
                  <a:lnTo>
                    <a:pt x="441756" y="1122705"/>
                  </a:lnTo>
                  <a:lnTo>
                    <a:pt x="391299" y="1110411"/>
                  </a:lnTo>
                  <a:lnTo>
                    <a:pt x="334086" y="1102575"/>
                  </a:lnTo>
                  <a:lnTo>
                    <a:pt x="271780" y="1099820"/>
                  </a:lnTo>
                  <a:lnTo>
                    <a:pt x="209461" y="1102575"/>
                  </a:lnTo>
                  <a:lnTo>
                    <a:pt x="152247" y="1110411"/>
                  </a:lnTo>
                  <a:lnTo>
                    <a:pt x="101790" y="1122705"/>
                  </a:lnTo>
                  <a:lnTo>
                    <a:pt x="59702" y="1138821"/>
                  </a:lnTo>
                  <a:lnTo>
                    <a:pt x="7175" y="1180084"/>
                  </a:lnTo>
                  <a:lnTo>
                    <a:pt x="0" y="1203960"/>
                  </a:lnTo>
                  <a:lnTo>
                    <a:pt x="7175" y="1227848"/>
                  </a:lnTo>
                  <a:lnTo>
                    <a:pt x="59702" y="1269111"/>
                  </a:lnTo>
                  <a:lnTo>
                    <a:pt x="101790" y="1285227"/>
                  </a:lnTo>
                  <a:lnTo>
                    <a:pt x="152247" y="1297520"/>
                  </a:lnTo>
                  <a:lnTo>
                    <a:pt x="209461" y="1305356"/>
                  </a:lnTo>
                  <a:lnTo>
                    <a:pt x="271780" y="1308100"/>
                  </a:lnTo>
                  <a:lnTo>
                    <a:pt x="334086" y="1305356"/>
                  </a:lnTo>
                  <a:lnTo>
                    <a:pt x="391299" y="1297520"/>
                  </a:lnTo>
                  <a:lnTo>
                    <a:pt x="441756" y="1285227"/>
                  </a:lnTo>
                  <a:lnTo>
                    <a:pt x="483844" y="1269111"/>
                  </a:lnTo>
                  <a:lnTo>
                    <a:pt x="536371" y="1227848"/>
                  </a:lnTo>
                  <a:lnTo>
                    <a:pt x="543560" y="120396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4880" y="1315719"/>
              <a:ext cx="317461" cy="12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5519" y="848360"/>
              <a:ext cx="269240" cy="518159"/>
            </a:xfrm>
            <a:custGeom>
              <a:avLst/>
              <a:gdLst/>
              <a:ahLst/>
              <a:cxnLst/>
              <a:rect l="l" t="t" r="r" b="b"/>
              <a:pathLst>
                <a:path w="269240" h="518159">
                  <a:moveTo>
                    <a:pt x="4673" y="0"/>
                  </a:moveTo>
                  <a:lnTo>
                    <a:pt x="0" y="261492"/>
                  </a:lnTo>
                  <a:lnTo>
                    <a:pt x="784" y="280433"/>
                  </a:lnTo>
                  <a:lnTo>
                    <a:pt x="6273" y="308721"/>
                  </a:lnTo>
                  <a:lnTo>
                    <a:pt x="21174" y="366131"/>
                  </a:lnTo>
                  <a:lnTo>
                    <a:pt x="50190" y="472439"/>
                  </a:lnTo>
                  <a:lnTo>
                    <a:pt x="62575" y="476462"/>
                  </a:lnTo>
                  <a:lnTo>
                    <a:pt x="75882" y="478043"/>
                  </a:lnTo>
                  <a:lnTo>
                    <a:pt x="89341" y="477172"/>
                  </a:lnTo>
                  <a:lnTo>
                    <a:pt x="102184" y="473837"/>
                  </a:lnTo>
                  <a:lnTo>
                    <a:pt x="103853" y="451818"/>
                  </a:lnTo>
                  <a:lnTo>
                    <a:pt x="107114" y="401320"/>
                  </a:lnTo>
                  <a:lnTo>
                    <a:pt x="109352" y="345678"/>
                  </a:lnTo>
                  <a:lnTo>
                    <a:pt x="107950" y="308228"/>
                  </a:lnTo>
                  <a:lnTo>
                    <a:pt x="105888" y="298467"/>
                  </a:lnTo>
                  <a:lnTo>
                    <a:pt x="103081" y="288813"/>
                  </a:lnTo>
                  <a:lnTo>
                    <a:pt x="99532" y="279278"/>
                  </a:lnTo>
                  <a:lnTo>
                    <a:pt x="95250" y="269875"/>
                  </a:lnTo>
                  <a:lnTo>
                    <a:pt x="115201" y="101218"/>
                  </a:lnTo>
                  <a:lnTo>
                    <a:pt x="122999" y="100837"/>
                  </a:lnTo>
                  <a:lnTo>
                    <a:pt x="133519" y="179514"/>
                  </a:lnTo>
                  <a:lnTo>
                    <a:pt x="142593" y="240355"/>
                  </a:lnTo>
                  <a:lnTo>
                    <a:pt x="150583" y="282193"/>
                  </a:lnTo>
                  <a:lnTo>
                    <a:pt x="155271" y="302037"/>
                  </a:lnTo>
                  <a:lnTo>
                    <a:pt x="159707" y="323024"/>
                  </a:lnTo>
                  <a:lnTo>
                    <a:pt x="165426" y="347059"/>
                  </a:lnTo>
                  <a:lnTo>
                    <a:pt x="173964" y="376047"/>
                  </a:lnTo>
                  <a:lnTo>
                    <a:pt x="182502" y="402197"/>
                  </a:lnTo>
                  <a:lnTo>
                    <a:pt x="217932" y="513461"/>
                  </a:lnTo>
                  <a:lnTo>
                    <a:pt x="229559" y="516961"/>
                  </a:lnTo>
                  <a:lnTo>
                    <a:pt x="241973" y="518128"/>
                  </a:lnTo>
                  <a:lnTo>
                    <a:pt x="254386" y="516961"/>
                  </a:lnTo>
                  <a:lnTo>
                    <a:pt x="266014" y="513461"/>
                  </a:lnTo>
                  <a:lnTo>
                    <a:pt x="267033" y="494361"/>
                  </a:lnTo>
                  <a:lnTo>
                    <a:pt x="268733" y="449532"/>
                  </a:lnTo>
                  <a:lnTo>
                    <a:pt x="269073" y="397678"/>
                  </a:lnTo>
                  <a:lnTo>
                    <a:pt x="266014" y="357504"/>
                  </a:lnTo>
                  <a:lnTo>
                    <a:pt x="261652" y="335347"/>
                  </a:lnTo>
                  <a:lnTo>
                    <a:pt x="258267" y="320738"/>
                  </a:lnTo>
                  <a:lnTo>
                    <a:pt x="254119" y="307177"/>
                  </a:lnTo>
                  <a:lnTo>
                    <a:pt x="247472" y="288163"/>
                  </a:lnTo>
                  <a:lnTo>
                    <a:pt x="248461" y="255825"/>
                  </a:lnTo>
                  <a:lnTo>
                    <a:pt x="249963" y="224351"/>
                  </a:lnTo>
                  <a:lnTo>
                    <a:pt x="252374" y="190626"/>
                  </a:lnTo>
                  <a:lnTo>
                    <a:pt x="264072" y="69647"/>
                  </a:lnTo>
                  <a:lnTo>
                    <a:pt x="266014" y="4495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568" y="528319"/>
              <a:ext cx="171805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2159" y="556605"/>
              <a:ext cx="261620" cy="256540"/>
            </a:xfrm>
            <a:custGeom>
              <a:avLst/>
              <a:gdLst/>
              <a:ahLst/>
              <a:cxnLst/>
              <a:rect l="l" t="t" r="r" b="b"/>
              <a:pathLst>
                <a:path w="261619" h="256540">
                  <a:moveTo>
                    <a:pt x="250915" y="0"/>
                  </a:moveTo>
                  <a:lnTo>
                    <a:pt x="239180" y="5369"/>
                  </a:lnTo>
                  <a:lnTo>
                    <a:pt x="219066" y="31884"/>
                  </a:lnTo>
                  <a:lnTo>
                    <a:pt x="183222" y="86903"/>
                  </a:lnTo>
                  <a:lnTo>
                    <a:pt x="141282" y="146546"/>
                  </a:lnTo>
                  <a:lnTo>
                    <a:pt x="106948" y="186185"/>
                  </a:lnTo>
                  <a:lnTo>
                    <a:pt x="78979" y="212347"/>
                  </a:lnTo>
                  <a:lnTo>
                    <a:pt x="56134" y="231556"/>
                  </a:lnTo>
                  <a:lnTo>
                    <a:pt x="39798" y="238660"/>
                  </a:lnTo>
                  <a:lnTo>
                    <a:pt x="28167" y="233239"/>
                  </a:lnTo>
                  <a:lnTo>
                    <a:pt x="21209" y="223770"/>
                  </a:lnTo>
                  <a:lnTo>
                    <a:pt x="18897" y="218729"/>
                  </a:lnTo>
                  <a:lnTo>
                    <a:pt x="30107" y="209111"/>
                  </a:lnTo>
                  <a:lnTo>
                    <a:pt x="34186" y="204172"/>
                  </a:lnTo>
                  <a:lnTo>
                    <a:pt x="0" y="215173"/>
                  </a:lnTo>
                  <a:lnTo>
                    <a:pt x="21094" y="237652"/>
                  </a:lnTo>
                  <a:lnTo>
                    <a:pt x="75971" y="256194"/>
                  </a:lnTo>
                  <a:lnTo>
                    <a:pt x="115150" y="231935"/>
                  </a:lnTo>
                  <a:lnTo>
                    <a:pt x="137471" y="216904"/>
                  </a:lnTo>
                  <a:lnTo>
                    <a:pt x="151266" y="204849"/>
                  </a:lnTo>
                  <a:lnTo>
                    <a:pt x="164871" y="189519"/>
                  </a:lnTo>
                  <a:lnTo>
                    <a:pt x="183969" y="171781"/>
                  </a:lnTo>
                  <a:lnTo>
                    <a:pt x="203053" y="152197"/>
                  </a:lnTo>
                  <a:lnTo>
                    <a:pt x="223596" y="129829"/>
                  </a:lnTo>
                  <a:lnTo>
                    <a:pt x="261620" y="8417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6163" y="76936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4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9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7"/>
                  </a:lnTo>
                  <a:lnTo>
                    <a:pt x="113746" y="53574"/>
                  </a:lnTo>
                  <a:lnTo>
                    <a:pt x="125056" y="53467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1192" y="78054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5" h="45719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3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3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6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3081" y="54261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3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4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8872" y="411606"/>
              <a:ext cx="284480" cy="539115"/>
            </a:xfrm>
            <a:custGeom>
              <a:avLst/>
              <a:gdLst/>
              <a:ahLst/>
              <a:cxnLst/>
              <a:rect l="l" t="t" r="r" b="b"/>
              <a:pathLst>
                <a:path w="284480" h="539115">
                  <a:moveTo>
                    <a:pt x="185280" y="67310"/>
                  </a:moveTo>
                  <a:lnTo>
                    <a:pt x="179755" y="42151"/>
                  </a:lnTo>
                  <a:lnTo>
                    <a:pt x="161010" y="21082"/>
                  </a:lnTo>
                  <a:lnTo>
                    <a:pt x="131902" y="6311"/>
                  </a:lnTo>
                  <a:lnTo>
                    <a:pt x="95364" y="0"/>
                  </a:lnTo>
                  <a:lnTo>
                    <a:pt x="61277" y="3238"/>
                  </a:lnTo>
                  <a:lnTo>
                    <a:pt x="14490" y="32473"/>
                  </a:lnTo>
                  <a:lnTo>
                    <a:pt x="1181" y="69951"/>
                  </a:lnTo>
                  <a:lnTo>
                    <a:pt x="0" y="89141"/>
                  </a:lnTo>
                  <a:lnTo>
                    <a:pt x="2641" y="110134"/>
                  </a:lnTo>
                  <a:lnTo>
                    <a:pt x="27051" y="145961"/>
                  </a:lnTo>
                  <a:lnTo>
                    <a:pt x="50533" y="152146"/>
                  </a:lnTo>
                  <a:lnTo>
                    <a:pt x="67818" y="151396"/>
                  </a:lnTo>
                  <a:lnTo>
                    <a:pt x="117398" y="140449"/>
                  </a:lnTo>
                  <a:lnTo>
                    <a:pt x="143776" y="117094"/>
                  </a:lnTo>
                  <a:lnTo>
                    <a:pt x="160413" y="107378"/>
                  </a:lnTo>
                  <a:lnTo>
                    <a:pt x="173151" y="95491"/>
                  </a:lnTo>
                  <a:lnTo>
                    <a:pt x="181584" y="81965"/>
                  </a:lnTo>
                  <a:lnTo>
                    <a:pt x="185280" y="67310"/>
                  </a:lnTo>
                  <a:close/>
                </a:path>
                <a:path w="284480" h="539115">
                  <a:moveTo>
                    <a:pt x="284467" y="368020"/>
                  </a:moveTo>
                  <a:lnTo>
                    <a:pt x="277393" y="317614"/>
                  </a:lnTo>
                  <a:lnTo>
                    <a:pt x="258533" y="260832"/>
                  </a:lnTo>
                  <a:lnTo>
                    <a:pt x="233514" y="217424"/>
                  </a:lnTo>
                  <a:lnTo>
                    <a:pt x="206222" y="208470"/>
                  </a:lnTo>
                  <a:lnTo>
                    <a:pt x="193865" y="212852"/>
                  </a:lnTo>
                  <a:lnTo>
                    <a:pt x="185229" y="218909"/>
                  </a:lnTo>
                  <a:lnTo>
                    <a:pt x="179197" y="226085"/>
                  </a:lnTo>
                  <a:lnTo>
                    <a:pt x="176758" y="235381"/>
                  </a:lnTo>
                  <a:lnTo>
                    <a:pt x="178981" y="247777"/>
                  </a:lnTo>
                  <a:lnTo>
                    <a:pt x="186461" y="266598"/>
                  </a:lnTo>
                  <a:lnTo>
                    <a:pt x="197218" y="291782"/>
                  </a:lnTo>
                  <a:lnTo>
                    <a:pt x="208318" y="319646"/>
                  </a:lnTo>
                  <a:lnTo>
                    <a:pt x="216827" y="346456"/>
                  </a:lnTo>
                  <a:lnTo>
                    <a:pt x="219519" y="367372"/>
                  </a:lnTo>
                  <a:lnTo>
                    <a:pt x="219532" y="388327"/>
                  </a:lnTo>
                  <a:lnTo>
                    <a:pt x="216852" y="409206"/>
                  </a:lnTo>
                  <a:lnTo>
                    <a:pt x="203479" y="450164"/>
                  </a:lnTo>
                  <a:lnTo>
                    <a:pt x="184810" y="489534"/>
                  </a:lnTo>
                  <a:lnTo>
                    <a:pt x="176707" y="499999"/>
                  </a:lnTo>
                  <a:lnTo>
                    <a:pt x="176771" y="510552"/>
                  </a:lnTo>
                  <a:lnTo>
                    <a:pt x="185775" y="526580"/>
                  </a:lnTo>
                  <a:lnTo>
                    <a:pt x="197751" y="538937"/>
                  </a:lnTo>
                  <a:lnTo>
                    <a:pt x="206717" y="538480"/>
                  </a:lnTo>
                  <a:lnTo>
                    <a:pt x="212763" y="527989"/>
                  </a:lnTo>
                  <a:lnTo>
                    <a:pt x="219341" y="517144"/>
                  </a:lnTo>
                  <a:lnTo>
                    <a:pt x="225488" y="507555"/>
                  </a:lnTo>
                  <a:lnTo>
                    <a:pt x="230225" y="500761"/>
                  </a:lnTo>
                  <a:lnTo>
                    <a:pt x="243116" y="483616"/>
                  </a:lnTo>
                  <a:lnTo>
                    <a:pt x="254355" y="467220"/>
                  </a:lnTo>
                  <a:lnTo>
                    <a:pt x="263982" y="450418"/>
                  </a:lnTo>
                  <a:lnTo>
                    <a:pt x="272021" y="432054"/>
                  </a:lnTo>
                  <a:lnTo>
                    <a:pt x="278803" y="410933"/>
                  </a:lnTo>
                  <a:lnTo>
                    <a:pt x="282956" y="389547"/>
                  </a:lnTo>
                  <a:lnTo>
                    <a:pt x="284467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235" y="399795"/>
              <a:ext cx="193040" cy="128905"/>
            </a:xfrm>
            <a:custGeom>
              <a:avLst/>
              <a:gdLst/>
              <a:ahLst/>
              <a:cxnLst/>
              <a:rect l="l" t="t" r="r" b="b"/>
              <a:pathLst>
                <a:path w="193040" h="128904">
                  <a:moveTo>
                    <a:pt x="108534" y="0"/>
                  </a:moveTo>
                  <a:lnTo>
                    <a:pt x="60755" y="277"/>
                  </a:lnTo>
                  <a:lnTo>
                    <a:pt x="22839" y="8508"/>
                  </a:lnTo>
                  <a:lnTo>
                    <a:pt x="636" y="22359"/>
                  </a:lnTo>
                  <a:lnTo>
                    <a:pt x="0" y="39496"/>
                  </a:lnTo>
                  <a:lnTo>
                    <a:pt x="12239" y="52685"/>
                  </a:lnTo>
                  <a:lnTo>
                    <a:pt x="27427" y="57848"/>
                  </a:lnTo>
                  <a:lnTo>
                    <a:pt x="49561" y="57106"/>
                  </a:lnTo>
                  <a:lnTo>
                    <a:pt x="82638" y="52577"/>
                  </a:lnTo>
                  <a:lnTo>
                    <a:pt x="128678" y="46968"/>
                  </a:lnTo>
                  <a:lnTo>
                    <a:pt x="148870" y="50085"/>
                  </a:lnTo>
                  <a:lnTo>
                    <a:pt x="147577" y="66419"/>
                  </a:lnTo>
                  <a:lnTo>
                    <a:pt x="129159" y="100456"/>
                  </a:lnTo>
                  <a:lnTo>
                    <a:pt x="133654" y="128524"/>
                  </a:lnTo>
                  <a:lnTo>
                    <a:pt x="163686" y="116010"/>
                  </a:lnTo>
                  <a:lnTo>
                    <a:pt x="181168" y="98425"/>
                  </a:lnTo>
                  <a:lnTo>
                    <a:pt x="189683" y="79696"/>
                  </a:lnTo>
                  <a:lnTo>
                    <a:pt x="192811" y="63753"/>
                  </a:lnTo>
                  <a:lnTo>
                    <a:pt x="186858" y="40433"/>
                  </a:lnTo>
                  <a:lnTo>
                    <a:pt x="169217" y="20827"/>
                  </a:lnTo>
                  <a:lnTo>
                    <a:pt x="142305" y="6746"/>
                  </a:lnTo>
                  <a:lnTo>
                    <a:pt x="108534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8880" y="599440"/>
              <a:ext cx="12445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7419" y="54355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60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2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9544" y="1063"/>
            <a:ext cx="7132320" cy="67310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14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</a:rPr>
              <a:t>menggunakan </a:t>
            </a:r>
            <a:r>
              <a:rPr dirty="0" sz="1200" spc="-5">
                <a:solidFill>
                  <a:srgbClr val="FFFFFF"/>
                </a:solidFill>
              </a:rPr>
              <a:t>berbagai simbol </a:t>
            </a:r>
            <a:r>
              <a:rPr dirty="0" sz="1200" spc="-10">
                <a:solidFill>
                  <a:srgbClr val="FFFFFF"/>
                </a:solidFill>
              </a:rPr>
              <a:t>dan media </a:t>
            </a:r>
            <a:r>
              <a:rPr dirty="0" sz="1200">
                <a:solidFill>
                  <a:srgbClr val="FFFFFF"/>
                </a:solidFill>
              </a:rPr>
              <a:t>secara </a:t>
            </a:r>
            <a:r>
              <a:rPr dirty="0" sz="1200" spc="-5">
                <a:solidFill>
                  <a:srgbClr val="FFFFFF"/>
                </a:solidFill>
              </a:rPr>
              <a:t>efektif, serta </a:t>
            </a:r>
            <a:r>
              <a:rPr dirty="0" sz="1200" spc="-10">
                <a:solidFill>
                  <a:srgbClr val="FFFFFF"/>
                </a:solidFill>
              </a:rPr>
              <a:t>menggunakan berbagai </a:t>
            </a:r>
            <a:r>
              <a:rPr dirty="0" sz="1200" spc="-5">
                <a:solidFill>
                  <a:srgbClr val="FFFFFF"/>
                </a:solidFill>
              </a:rPr>
              <a:t>strategi  komunikasi </a:t>
            </a:r>
            <a:r>
              <a:rPr dirty="0" sz="1200" spc="-10">
                <a:solidFill>
                  <a:srgbClr val="FFFFFF"/>
                </a:solidFill>
              </a:rPr>
              <a:t>untuk menyelesaikan masalah guna mencapai berbagai </a:t>
            </a:r>
            <a:r>
              <a:rPr dirty="0" sz="1200" spc="-5">
                <a:solidFill>
                  <a:srgbClr val="FFFFFF"/>
                </a:solidFill>
              </a:rPr>
              <a:t>tujuan </a:t>
            </a:r>
            <a:r>
              <a:rPr dirty="0" sz="1200" spc="-10">
                <a:solidFill>
                  <a:srgbClr val="FFFFFF"/>
                </a:solidFill>
              </a:rPr>
              <a:t>bersama melalui poster  promosi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867028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1085468"/>
            <a:ext cx="5967730" cy="4267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menyiapkan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kertas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A3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murid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membuat</a:t>
            </a:r>
            <a:r>
              <a:rPr dirty="0" sz="12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poster.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dapat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sama 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Seni Budaya untuk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kegiatan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705610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924403"/>
            <a:ext cx="7132955" cy="62738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menunjukkan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sebuah poster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promosi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menarik kemudian menanyakan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kepada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murid</a:t>
            </a:r>
            <a:endParaRPr sz="1200">
              <a:latin typeface="Arial"/>
              <a:cs typeface="Arial"/>
            </a:endParaRPr>
          </a:p>
          <a:p>
            <a:pPr algn="r" marR="2409825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tujuan dibuatnya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poster tersebut, keuntungan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pembuatan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poster.</a:t>
            </a:r>
            <a:endParaRPr sz="1200">
              <a:latin typeface="Arial"/>
              <a:cs typeface="Arial"/>
            </a:endParaRPr>
          </a:p>
          <a:p>
            <a:pPr algn="r" marL="342265" marR="2419985" indent="-342265">
              <a:lnSpc>
                <a:spcPct val="100000"/>
              </a:lnSpc>
              <a:spcBef>
                <a:spcPts val="145"/>
              </a:spcBef>
              <a:buAutoNum type="arabicPeriod" startAt="2"/>
              <a:tabLst>
                <a:tab pos="3422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penjelasan tentang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ciri-ciri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poster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baik: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96744" y="2523976"/>
            <a:ext cx="6593840" cy="63309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54"/>
              </a:spcBef>
              <a:buAutoNum type="alphaLcPeriod"/>
              <a:tabLst>
                <a:tab pos="24193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Poster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menggunakan Bahasa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mudah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dipahami,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persuasif,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mudah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diingat.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65"/>
              </a:spcBef>
              <a:buAutoNum type="alphaLcPeriod"/>
              <a:tabLst>
                <a:tab pos="24193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Poster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dilengkapi dengan gambar 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sesuai,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mendukung tema,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warna kontras</a:t>
            </a:r>
            <a:r>
              <a:rPr dirty="0" sz="12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menarik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24193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Poster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memilki tujuan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jelas, yaitu untuk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menyampaikan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pesan</a:t>
            </a:r>
            <a:r>
              <a:rPr dirty="0" sz="12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tertentu.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9544" y="3148964"/>
            <a:ext cx="6930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3.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penjelasan tentang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pertemuan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6 serta target</a:t>
            </a:r>
            <a:r>
              <a:rPr dirty="0" sz="12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pencapaiannya.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9544" y="4154804"/>
            <a:ext cx="7004684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4.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kelompok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mengerjakan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serta target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mengerjakan 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menulis jurnal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proses.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-22542" y="400685"/>
            <a:ext cx="8737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11</a:t>
            </a:r>
            <a:endParaRPr sz="6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660" y="1471866"/>
            <a:ext cx="151828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642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Aksi: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Proses</a:t>
            </a:r>
            <a:r>
              <a:rPr dirty="0" sz="1400" spc="-7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Persiapan  ‘Pembuatan</a:t>
            </a:r>
            <a:endParaRPr sz="14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</a:pP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Poster’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820" y="2539745"/>
            <a:ext cx="15430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8100">
              <a:lnSpc>
                <a:spcPts val="144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3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</a:t>
            </a:r>
            <a:endParaRPr sz="1200">
              <a:latin typeface="Arial"/>
              <a:cs typeface="Arial"/>
            </a:endParaRPr>
          </a:p>
          <a:p>
            <a:pPr algn="ctr" marR="3683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(pertemuan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6)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jurnal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proses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100" y="3637533"/>
            <a:ext cx="159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royong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83460" y="3398520"/>
            <a:ext cx="4224020" cy="713740"/>
          </a:xfrm>
          <a:custGeom>
            <a:avLst/>
            <a:gdLst/>
            <a:ahLst/>
            <a:cxnLst/>
            <a:rect l="l" t="t" r="r" b="b"/>
            <a:pathLst>
              <a:path w="4224020" h="713739">
                <a:moveTo>
                  <a:pt x="4224020" y="0"/>
                </a:moveTo>
                <a:lnTo>
                  <a:pt x="0" y="0"/>
                </a:lnTo>
                <a:lnTo>
                  <a:pt x="0" y="713739"/>
                </a:lnTo>
                <a:lnTo>
                  <a:pt x="4224020" y="713739"/>
                </a:lnTo>
                <a:lnTo>
                  <a:pt x="42240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283460" y="3398520"/>
            <a:ext cx="4224020" cy="71374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379730" marR="166370" indent="-28702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Wingdings"/>
              <a:buChar char=""/>
              <a:tabLst>
                <a:tab pos="379730" algn="l"/>
                <a:tab pos="380365" algn="l"/>
              </a:tabLst>
            </a:pPr>
            <a:r>
              <a:rPr dirty="0" sz="1200" spc="-40">
                <a:latin typeface="Arial"/>
                <a:cs typeface="Arial"/>
              </a:rPr>
              <a:t>Mempersiapkan </a:t>
            </a:r>
            <a:r>
              <a:rPr dirty="0" sz="1200" spc="-20">
                <a:latin typeface="Arial"/>
                <a:cs typeface="Arial"/>
              </a:rPr>
              <a:t>promosi </a:t>
            </a:r>
            <a:r>
              <a:rPr dirty="0" sz="1200" spc="-50">
                <a:latin typeface="Arial"/>
                <a:cs typeface="Arial"/>
              </a:rPr>
              <a:t>pementasan </a:t>
            </a:r>
            <a:r>
              <a:rPr dirty="0" sz="1200" spc="-40">
                <a:latin typeface="Arial"/>
                <a:cs typeface="Arial"/>
              </a:rPr>
              <a:t>drama </a:t>
            </a:r>
            <a:r>
              <a:rPr dirty="0" sz="1200" spc="-45">
                <a:latin typeface="Arial"/>
                <a:cs typeface="Arial"/>
              </a:rPr>
              <a:t>dalam  </a:t>
            </a:r>
            <a:r>
              <a:rPr dirty="0" sz="1200" spc="-15">
                <a:latin typeface="Arial"/>
                <a:cs typeface="Arial"/>
              </a:rPr>
              <a:t>bentuk poster </a:t>
            </a:r>
            <a:r>
              <a:rPr dirty="0" sz="1200" spc="-45">
                <a:latin typeface="Arial"/>
                <a:cs typeface="Arial"/>
              </a:rPr>
              <a:t>yang </a:t>
            </a:r>
            <a:r>
              <a:rPr dirty="0" sz="1200" spc="-60">
                <a:latin typeface="Arial"/>
                <a:cs typeface="Arial"/>
              </a:rPr>
              <a:t>akan </a:t>
            </a:r>
            <a:r>
              <a:rPr dirty="0" sz="1200" spc="-35">
                <a:latin typeface="Arial"/>
                <a:cs typeface="Arial"/>
              </a:rPr>
              <a:t>dipresentasikan </a:t>
            </a:r>
            <a:r>
              <a:rPr dirty="0" sz="1200" spc="-45">
                <a:latin typeface="Arial"/>
                <a:cs typeface="Arial"/>
              </a:rPr>
              <a:t>ke </a:t>
            </a:r>
            <a:r>
              <a:rPr dirty="0" sz="1200" spc="-10">
                <a:latin typeface="Arial"/>
                <a:cs typeface="Arial"/>
              </a:rPr>
              <a:t>murid </a:t>
            </a:r>
            <a:r>
              <a:rPr dirty="0" sz="1200" spc="-50">
                <a:latin typeface="Arial"/>
                <a:cs typeface="Arial"/>
              </a:rPr>
              <a:t>kelas  </a:t>
            </a:r>
            <a:r>
              <a:rPr dirty="0" sz="1200" spc="-95">
                <a:latin typeface="Arial"/>
                <a:cs typeface="Arial"/>
              </a:rPr>
              <a:t>XI </a:t>
            </a:r>
            <a:r>
              <a:rPr dirty="0" sz="1200" spc="-40">
                <a:latin typeface="Arial"/>
                <a:cs typeface="Arial"/>
              </a:rPr>
              <a:t>dan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 spc="-80">
                <a:latin typeface="Arial"/>
                <a:cs typeface="Arial"/>
              </a:rPr>
              <a:t>XII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459220" y="3393440"/>
            <a:ext cx="2096135" cy="739775"/>
            <a:chOff x="6459220" y="3393440"/>
            <a:chExt cx="2096135" cy="739775"/>
          </a:xfrm>
        </p:grpSpPr>
        <p:sp>
          <p:nvSpPr>
            <p:cNvPr id="35" name="object 35"/>
            <p:cNvSpPr/>
            <p:nvPr/>
          </p:nvSpPr>
          <p:spPr>
            <a:xfrm>
              <a:off x="6459220" y="3393440"/>
              <a:ext cx="2095753" cy="7393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535420" y="3431540"/>
              <a:ext cx="1945894" cy="6682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507480" y="3421380"/>
              <a:ext cx="2001520" cy="645160"/>
            </a:xfrm>
            <a:custGeom>
              <a:avLst/>
              <a:gdLst/>
              <a:ahLst/>
              <a:cxnLst/>
              <a:rect l="l" t="t" r="r" b="b"/>
              <a:pathLst>
                <a:path w="2001520" h="645160">
                  <a:moveTo>
                    <a:pt x="1893951" y="0"/>
                  </a:moveTo>
                  <a:lnTo>
                    <a:pt x="107569" y="0"/>
                  </a:lnTo>
                  <a:lnTo>
                    <a:pt x="65686" y="8449"/>
                  </a:lnTo>
                  <a:lnTo>
                    <a:pt x="31496" y="31496"/>
                  </a:lnTo>
                  <a:lnTo>
                    <a:pt x="8449" y="65686"/>
                  </a:lnTo>
                  <a:lnTo>
                    <a:pt x="0" y="107569"/>
                  </a:lnTo>
                  <a:lnTo>
                    <a:pt x="0" y="537629"/>
                  </a:lnTo>
                  <a:lnTo>
                    <a:pt x="8449" y="579483"/>
                  </a:lnTo>
                  <a:lnTo>
                    <a:pt x="31496" y="613664"/>
                  </a:lnTo>
                  <a:lnTo>
                    <a:pt x="65686" y="636709"/>
                  </a:lnTo>
                  <a:lnTo>
                    <a:pt x="107569" y="645160"/>
                  </a:lnTo>
                  <a:lnTo>
                    <a:pt x="1893951" y="645160"/>
                  </a:lnTo>
                  <a:lnTo>
                    <a:pt x="1935833" y="636709"/>
                  </a:lnTo>
                  <a:lnTo>
                    <a:pt x="1970024" y="613664"/>
                  </a:lnTo>
                  <a:lnTo>
                    <a:pt x="1993070" y="579483"/>
                  </a:lnTo>
                  <a:lnTo>
                    <a:pt x="2001520" y="537629"/>
                  </a:lnTo>
                  <a:lnTo>
                    <a:pt x="2001520" y="107569"/>
                  </a:lnTo>
                  <a:lnTo>
                    <a:pt x="1993070" y="65686"/>
                  </a:lnTo>
                  <a:lnTo>
                    <a:pt x="1970024" y="31496"/>
                  </a:lnTo>
                  <a:lnTo>
                    <a:pt x="1935833" y="8449"/>
                  </a:lnTo>
                  <a:lnTo>
                    <a:pt x="1893951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507480" y="3421380"/>
              <a:ext cx="2001520" cy="645160"/>
            </a:xfrm>
            <a:custGeom>
              <a:avLst/>
              <a:gdLst/>
              <a:ahLst/>
              <a:cxnLst/>
              <a:rect l="l" t="t" r="r" b="b"/>
              <a:pathLst>
                <a:path w="2001520" h="645160">
                  <a:moveTo>
                    <a:pt x="0" y="107569"/>
                  </a:moveTo>
                  <a:lnTo>
                    <a:pt x="8449" y="65686"/>
                  </a:lnTo>
                  <a:lnTo>
                    <a:pt x="31496" y="31496"/>
                  </a:lnTo>
                  <a:lnTo>
                    <a:pt x="65686" y="8449"/>
                  </a:lnTo>
                  <a:lnTo>
                    <a:pt x="107569" y="0"/>
                  </a:lnTo>
                  <a:lnTo>
                    <a:pt x="1893951" y="0"/>
                  </a:lnTo>
                  <a:lnTo>
                    <a:pt x="1935833" y="8449"/>
                  </a:lnTo>
                  <a:lnTo>
                    <a:pt x="1970024" y="31496"/>
                  </a:lnTo>
                  <a:lnTo>
                    <a:pt x="1993070" y="65686"/>
                  </a:lnTo>
                  <a:lnTo>
                    <a:pt x="2001520" y="107569"/>
                  </a:lnTo>
                  <a:lnTo>
                    <a:pt x="2001520" y="537629"/>
                  </a:lnTo>
                  <a:lnTo>
                    <a:pt x="1993070" y="579483"/>
                  </a:lnTo>
                  <a:lnTo>
                    <a:pt x="1970024" y="613664"/>
                  </a:lnTo>
                  <a:lnTo>
                    <a:pt x="1935833" y="636709"/>
                  </a:lnTo>
                  <a:lnTo>
                    <a:pt x="1893951" y="645160"/>
                  </a:lnTo>
                  <a:lnTo>
                    <a:pt x="107569" y="645160"/>
                  </a:lnTo>
                  <a:lnTo>
                    <a:pt x="65686" y="636709"/>
                  </a:lnTo>
                  <a:lnTo>
                    <a:pt x="31496" y="613664"/>
                  </a:lnTo>
                  <a:lnTo>
                    <a:pt x="8449" y="579483"/>
                  </a:lnTo>
                  <a:lnTo>
                    <a:pt x="0" y="537629"/>
                  </a:lnTo>
                  <a:lnTo>
                    <a:pt x="0" y="1075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6638925" y="3482975"/>
            <a:ext cx="1737995" cy="4876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9720">
              <a:lnSpc>
                <a:spcPts val="1245"/>
              </a:lnSpc>
              <a:spcBef>
                <a:spcPts val="110"/>
              </a:spcBef>
            </a:pP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318770" indent="-100965">
              <a:lnSpc>
                <a:spcPts val="1185"/>
              </a:lnSpc>
              <a:buClr>
                <a:srgbClr val="FF0000"/>
              </a:buClr>
              <a:buSzPct val="90000"/>
              <a:buFont typeface="Wingdings"/>
              <a:buChar char=""/>
              <a:tabLst>
                <a:tab pos="319405" algn="l"/>
              </a:tabLst>
            </a:pPr>
            <a:r>
              <a:rPr dirty="0" sz="1000" spc="-30">
                <a:latin typeface="Arial"/>
                <a:cs typeface="Arial"/>
              </a:rPr>
              <a:t>Poster </a:t>
            </a:r>
            <a:r>
              <a:rPr dirty="0" sz="1000" spc="-15">
                <a:latin typeface="Arial"/>
                <a:cs typeface="Arial"/>
              </a:rPr>
              <a:t>promosi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drama</a:t>
            </a:r>
            <a:endParaRPr sz="1000">
              <a:latin typeface="Arial"/>
              <a:cs typeface="Arial"/>
            </a:endParaRPr>
          </a:p>
          <a:p>
            <a:pPr marL="113030" indent="-100965">
              <a:lnSpc>
                <a:spcPct val="100000"/>
              </a:lnSpc>
              <a:buClr>
                <a:srgbClr val="FF0000"/>
              </a:buClr>
              <a:buSzPct val="90000"/>
              <a:buFont typeface="Wingdings"/>
              <a:buChar char=""/>
              <a:tabLst>
                <a:tab pos="113664" algn="l"/>
              </a:tabLst>
            </a:pPr>
            <a:r>
              <a:rPr dirty="0" sz="1000" spc="-40">
                <a:latin typeface="Arial"/>
                <a:cs typeface="Arial"/>
              </a:rPr>
              <a:t>Catatan </a:t>
            </a:r>
            <a:r>
              <a:rPr dirty="0" sz="1000" spc="-35">
                <a:latin typeface="Arial"/>
                <a:cs typeface="Arial"/>
              </a:rPr>
              <a:t>evaluasi </a:t>
            </a:r>
            <a:r>
              <a:rPr dirty="0" sz="1000" spc="-15">
                <a:latin typeface="Arial"/>
                <a:cs typeface="Arial"/>
              </a:rPr>
              <a:t>jurnal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proses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3560" y="4911725"/>
            <a:ext cx="1866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solidFill>
                  <a:srgbClr val="619DD1"/>
                </a:solidFill>
                <a:latin typeface="Verdana"/>
                <a:cs typeface="Verdana"/>
              </a:rPr>
              <a:t>52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0580" y="180339"/>
              <a:ext cx="543560" cy="1308100"/>
            </a:xfrm>
            <a:custGeom>
              <a:avLst/>
              <a:gdLst/>
              <a:ahLst/>
              <a:cxnLst/>
              <a:rect l="l" t="t" r="r" b="b"/>
              <a:pathLst>
                <a:path w="543560" h="1308100">
                  <a:moveTo>
                    <a:pt x="119367" y="50419"/>
                  </a:moveTo>
                  <a:lnTo>
                    <a:pt x="118224" y="43053"/>
                  </a:lnTo>
                  <a:lnTo>
                    <a:pt x="118224" y="39370"/>
                  </a:lnTo>
                  <a:lnTo>
                    <a:pt x="115951" y="35687"/>
                  </a:lnTo>
                  <a:lnTo>
                    <a:pt x="113677" y="30226"/>
                  </a:lnTo>
                  <a:lnTo>
                    <a:pt x="111391" y="28321"/>
                  </a:lnTo>
                  <a:lnTo>
                    <a:pt x="109131" y="24638"/>
                  </a:lnTo>
                  <a:lnTo>
                    <a:pt x="105714" y="24638"/>
                  </a:lnTo>
                  <a:lnTo>
                    <a:pt x="103441" y="22860"/>
                  </a:lnTo>
                  <a:lnTo>
                    <a:pt x="98882" y="24638"/>
                  </a:lnTo>
                  <a:lnTo>
                    <a:pt x="96608" y="24638"/>
                  </a:lnTo>
                  <a:lnTo>
                    <a:pt x="93192" y="28321"/>
                  </a:lnTo>
                  <a:lnTo>
                    <a:pt x="90919" y="30226"/>
                  </a:lnTo>
                  <a:lnTo>
                    <a:pt x="89776" y="35687"/>
                  </a:lnTo>
                  <a:lnTo>
                    <a:pt x="87515" y="39370"/>
                  </a:lnTo>
                  <a:lnTo>
                    <a:pt x="86372" y="43053"/>
                  </a:lnTo>
                  <a:lnTo>
                    <a:pt x="86372" y="56007"/>
                  </a:lnTo>
                  <a:lnTo>
                    <a:pt x="87515" y="59690"/>
                  </a:lnTo>
                  <a:lnTo>
                    <a:pt x="89776" y="63373"/>
                  </a:lnTo>
                  <a:lnTo>
                    <a:pt x="90919" y="68834"/>
                  </a:lnTo>
                  <a:lnTo>
                    <a:pt x="93192" y="72517"/>
                  </a:lnTo>
                  <a:lnTo>
                    <a:pt x="96608" y="74422"/>
                  </a:lnTo>
                  <a:lnTo>
                    <a:pt x="98882" y="76200"/>
                  </a:lnTo>
                  <a:lnTo>
                    <a:pt x="105714" y="76200"/>
                  </a:lnTo>
                  <a:lnTo>
                    <a:pt x="109131" y="74422"/>
                  </a:lnTo>
                  <a:lnTo>
                    <a:pt x="111391" y="72517"/>
                  </a:lnTo>
                  <a:lnTo>
                    <a:pt x="113677" y="68834"/>
                  </a:lnTo>
                  <a:lnTo>
                    <a:pt x="115951" y="63373"/>
                  </a:lnTo>
                  <a:lnTo>
                    <a:pt x="118224" y="59690"/>
                  </a:lnTo>
                  <a:lnTo>
                    <a:pt x="118224" y="56007"/>
                  </a:lnTo>
                  <a:lnTo>
                    <a:pt x="119367" y="50419"/>
                  </a:lnTo>
                  <a:close/>
                </a:path>
                <a:path w="543560" h="1308100">
                  <a:moveTo>
                    <a:pt x="210820" y="49149"/>
                  </a:moveTo>
                  <a:lnTo>
                    <a:pt x="208610" y="29210"/>
                  </a:lnTo>
                  <a:lnTo>
                    <a:pt x="201993" y="14605"/>
                  </a:lnTo>
                  <a:lnTo>
                    <a:pt x="193179" y="3683"/>
                  </a:lnTo>
                  <a:lnTo>
                    <a:pt x="182156" y="0"/>
                  </a:lnTo>
                  <a:lnTo>
                    <a:pt x="170040" y="3683"/>
                  </a:lnTo>
                  <a:lnTo>
                    <a:pt x="161226" y="14605"/>
                  </a:lnTo>
                  <a:lnTo>
                    <a:pt x="154609" y="29210"/>
                  </a:lnTo>
                  <a:lnTo>
                    <a:pt x="152400" y="49149"/>
                  </a:lnTo>
                  <a:lnTo>
                    <a:pt x="154609" y="67437"/>
                  </a:lnTo>
                  <a:lnTo>
                    <a:pt x="161226" y="81915"/>
                  </a:lnTo>
                  <a:lnTo>
                    <a:pt x="165633" y="89281"/>
                  </a:lnTo>
                  <a:lnTo>
                    <a:pt x="170040" y="92837"/>
                  </a:lnTo>
                  <a:lnTo>
                    <a:pt x="175539" y="96520"/>
                  </a:lnTo>
                  <a:lnTo>
                    <a:pt x="187680" y="96520"/>
                  </a:lnTo>
                  <a:lnTo>
                    <a:pt x="210820" y="49149"/>
                  </a:lnTo>
                  <a:close/>
                </a:path>
                <a:path w="543560" h="1308100">
                  <a:moveTo>
                    <a:pt x="543560" y="1203960"/>
                  </a:moveTo>
                  <a:lnTo>
                    <a:pt x="515924" y="1158163"/>
                  </a:lnTo>
                  <a:lnTo>
                    <a:pt x="441756" y="1122705"/>
                  </a:lnTo>
                  <a:lnTo>
                    <a:pt x="391299" y="1110411"/>
                  </a:lnTo>
                  <a:lnTo>
                    <a:pt x="334086" y="1102575"/>
                  </a:lnTo>
                  <a:lnTo>
                    <a:pt x="271780" y="1099820"/>
                  </a:lnTo>
                  <a:lnTo>
                    <a:pt x="209461" y="1102575"/>
                  </a:lnTo>
                  <a:lnTo>
                    <a:pt x="152247" y="1110411"/>
                  </a:lnTo>
                  <a:lnTo>
                    <a:pt x="101790" y="1122705"/>
                  </a:lnTo>
                  <a:lnTo>
                    <a:pt x="59702" y="1138821"/>
                  </a:lnTo>
                  <a:lnTo>
                    <a:pt x="7175" y="1180084"/>
                  </a:lnTo>
                  <a:lnTo>
                    <a:pt x="0" y="1203960"/>
                  </a:lnTo>
                  <a:lnTo>
                    <a:pt x="7175" y="1227848"/>
                  </a:lnTo>
                  <a:lnTo>
                    <a:pt x="59702" y="1269111"/>
                  </a:lnTo>
                  <a:lnTo>
                    <a:pt x="101790" y="1285227"/>
                  </a:lnTo>
                  <a:lnTo>
                    <a:pt x="152247" y="1297520"/>
                  </a:lnTo>
                  <a:lnTo>
                    <a:pt x="209461" y="1305356"/>
                  </a:lnTo>
                  <a:lnTo>
                    <a:pt x="271780" y="1308100"/>
                  </a:lnTo>
                  <a:lnTo>
                    <a:pt x="334086" y="1305356"/>
                  </a:lnTo>
                  <a:lnTo>
                    <a:pt x="391299" y="1297520"/>
                  </a:lnTo>
                  <a:lnTo>
                    <a:pt x="441756" y="1285227"/>
                  </a:lnTo>
                  <a:lnTo>
                    <a:pt x="483844" y="1269111"/>
                  </a:lnTo>
                  <a:lnTo>
                    <a:pt x="536371" y="1227848"/>
                  </a:lnTo>
                  <a:lnTo>
                    <a:pt x="543560" y="120396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4880" y="1315719"/>
              <a:ext cx="317461" cy="12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5519" y="848360"/>
              <a:ext cx="269240" cy="518159"/>
            </a:xfrm>
            <a:custGeom>
              <a:avLst/>
              <a:gdLst/>
              <a:ahLst/>
              <a:cxnLst/>
              <a:rect l="l" t="t" r="r" b="b"/>
              <a:pathLst>
                <a:path w="269240" h="518159">
                  <a:moveTo>
                    <a:pt x="4673" y="0"/>
                  </a:moveTo>
                  <a:lnTo>
                    <a:pt x="0" y="261492"/>
                  </a:lnTo>
                  <a:lnTo>
                    <a:pt x="784" y="280433"/>
                  </a:lnTo>
                  <a:lnTo>
                    <a:pt x="6273" y="308721"/>
                  </a:lnTo>
                  <a:lnTo>
                    <a:pt x="21174" y="366131"/>
                  </a:lnTo>
                  <a:lnTo>
                    <a:pt x="50190" y="472439"/>
                  </a:lnTo>
                  <a:lnTo>
                    <a:pt x="62575" y="476462"/>
                  </a:lnTo>
                  <a:lnTo>
                    <a:pt x="75882" y="478043"/>
                  </a:lnTo>
                  <a:lnTo>
                    <a:pt x="89341" y="477172"/>
                  </a:lnTo>
                  <a:lnTo>
                    <a:pt x="102184" y="473837"/>
                  </a:lnTo>
                  <a:lnTo>
                    <a:pt x="103853" y="451818"/>
                  </a:lnTo>
                  <a:lnTo>
                    <a:pt x="107114" y="401320"/>
                  </a:lnTo>
                  <a:lnTo>
                    <a:pt x="109352" y="345678"/>
                  </a:lnTo>
                  <a:lnTo>
                    <a:pt x="107950" y="308228"/>
                  </a:lnTo>
                  <a:lnTo>
                    <a:pt x="105888" y="298467"/>
                  </a:lnTo>
                  <a:lnTo>
                    <a:pt x="103081" y="288813"/>
                  </a:lnTo>
                  <a:lnTo>
                    <a:pt x="99532" y="279278"/>
                  </a:lnTo>
                  <a:lnTo>
                    <a:pt x="95250" y="269875"/>
                  </a:lnTo>
                  <a:lnTo>
                    <a:pt x="115201" y="101218"/>
                  </a:lnTo>
                  <a:lnTo>
                    <a:pt x="122999" y="100837"/>
                  </a:lnTo>
                  <a:lnTo>
                    <a:pt x="133519" y="179514"/>
                  </a:lnTo>
                  <a:lnTo>
                    <a:pt x="142593" y="240355"/>
                  </a:lnTo>
                  <a:lnTo>
                    <a:pt x="150583" y="282193"/>
                  </a:lnTo>
                  <a:lnTo>
                    <a:pt x="155271" y="302037"/>
                  </a:lnTo>
                  <a:lnTo>
                    <a:pt x="159707" y="323024"/>
                  </a:lnTo>
                  <a:lnTo>
                    <a:pt x="165426" y="347059"/>
                  </a:lnTo>
                  <a:lnTo>
                    <a:pt x="173964" y="376047"/>
                  </a:lnTo>
                  <a:lnTo>
                    <a:pt x="182502" y="402197"/>
                  </a:lnTo>
                  <a:lnTo>
                    <a:pt x="217932" y="513461"/>
                  </a:lnTo>
                  <a:lnTo>
                    <a:pt x="229559" y="516961"/>
                  </a:lnTo>
                  <a:lnTo>
                    <a:pt x="241973" y="518128"/>
                  </a:lnTo>
                  <a:lnTo>
                    <a:pt x="254386" y="516961"/>
                  </a:lnTo>
                  <a:lnTo>
                    <a:pt x="266014" y="513461"/>
                  </a:lnTo>
                  <a:lnTo>
                    <a:pt x="267033" y="494361"/>
                  </a:lnTo>
                  <a:lnTo>
                    <a:pt x="268733" y="449532"/>
                  </a:lnTo>
                  <a:lnTo>
                    <a:pt x="269073" y="397678"/>
                  </a:lnTo>
                  <a:lnTo>
                    <a:pt x="266014" y="357504"/>
                  </a:lnTo>
                  <a:lnTo>
                    <a:pt x="261652" y="335347"/>
                  </a:lnTo>
                  <a:lnTo>
                    <a:pt x="258267" y="320738"/>
                  </a:lnTo>
                  <a:lnTo>
                    <a:pt x="254119" y="307177"/>
                  </a:lnTo>
                  <a:lnTo>
                    <a:pt x="247472" y="288163"/>
                  </a:lnTo>
                  <a:lnTo>
                    <a:pt x="248461" y="255825"/>
                  </a:lnTo>
                  <a:lnTo>
                    <a:pt x="249963" y="224351"/>
                  </a:lnTo>
                  <a:lnTo>
                    <a:pt x="252374" y="190626"/>
                  </a:lnTo>
                  <a:lnTo>
                    <a:pt x="264072" y="69647"/>
                  </a:lnTo>
                  <a:lnTo>
                    <a:pt x="266014" y="4495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568" y="528319"/>
              <a:ext cx="171805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2159" y="556605"/>
              <a:ext cx="261620" cy="256540"/>
            </a:xfrm>
            <a:custGeom>
              <a:avLst/>
              <a:gdLst/>
              <a:ahLst/>
              <a:cxnLst/>
              <a:rect l="l" t="t" r="r" b="b"/>
              <a:pathLst>
                <a:path w="261619" h="256540">
                  <a:moveTo>
                    <a:pt x="250915" y="0"/>
                  </a:moveTo>
                  <a:lnTo>
                    <a:pt x="239180" y="5369"/>
                  </a:lnTo>
                  <a:lnTo>
                    <a:pt x="219066" y="31884"/>
                  </a:lnTo>
                  <a:lnTo>
                    <a:pt x="183222" y="86903"/>
                  </a:lnTo>
                  <a:lnTo>
                    <a:pt x="141282" y="146546"/>
                  </a:lnTo>
                  <a:lnTo>
                    <a:pt x="106948" y="186185"/>
                  </a:lnTo>
                  <a:lnTo>
                    <a:pt x="78979" y="212347"/>
                  </a:lnTo>
                  <a:lnTo>
                    <a:pt x="56134" y="231556"/>
                  </a:lnTo>
                  <a:lnTo>
                    <a:pt x="39798" y="238660"/>
                  </a:lnTo>
                  <a:lnTo>
                    <a:pt x="28167" y="233239"/>
                  </a:lnTo>
                  <a:lnTo>
                    <a:pt x="21209" y="223770"/>
                  </a:lnTo>
                  <a:lnTo>
                    <a:pt x="18897" y="218729"/>
                  </a:lnTo>
                  <a:lnTo>
                    <a:pt x="30107" y="209111"/>
                  </a:lnTo>
                  <a:lnTo>
                    <a:pt x="34186" y="204172"/>
                  </a:lnTo>
                  <a:lnTo>
                    <a:pt x="0" y="215173"/>
                  </a:lnTo>
                  <a:lnTo>
                    <a:pt x="21094" y="237652"/>
                  </a:lnTo>
                  <a:lnTo>
                    <a:pt x="75971" y="256194"/>
                  </a:lnTo>
                  <a:lnTo>
                    <a:pt x="115150" y="231935"/>
                  </a:lnTo>
                  <a:lnTo>
                    <a:pt x="137471" y="216904"/>
                  </a:lnTo>
                  <a:lnTo>
                    <a:pt x="151266" y="204849"/>
                  </a:lnTo>
                  <a:lnTo>
                    <a:pt x="164871" y="189519"/>
                  </a:lnTo>
                  <a:lnTo>
                    <a:pt x="183969" y="171781"/>
                  </a:lnTo>
                  <a:lnTo>
                    <a:pt x="203053" y="152197"/>
                  </a:lnTo>
                  <a:lnTo>
                    <a:pt x="223596" y="129829"/>
                  </a:lnTo>
                  <a:lnTo>
                    <a:pt x="261620" y="8417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6163" y="76936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4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9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7"/>
                  </a:lnTo>
                  <a:lnTo>
                    <a:pt x="113746" y="53574"/>
                  </a:lnTo>
                  <a:lnTo>
                    <a:pt x="125056" y="53467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1192" y="78054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5" h="45719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3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3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6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3081" y="54261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3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4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8872" y="411606"/>
              <a:ext cx="284480" cy="539115"/>
            </a:xfrm>
            <a:custGeom>
              <a:avLst/>
              <a:gdLst/>
              <a:ahLst/>
              <a:cxnLst/>
              <a:rect l="l" t="t" r="r" b="b"/>
              <a:pathLst>
                <a:path w="284480" h="539115">
                  <a:moveTo>
                    <a:pt x="185280" y="67310"/>
                  </a:moveTo>
                  <a:lnTo>
                    <a:pt x="179755" y="42151"/>
                  </a:lnTo>
                  <a:lnTo>
                    <a:pt x="161010" y="21082"/>
                  </a:lnTo>
                  <a:lnTo>
                    <a:pt x="131902" y="6311"/>
                  </a:lnTo>
                  <a:lnTo>
                    <a:pt x="95364" y="0"/>
                  </a:lnTo>
                  <a:lnTo>
                    <a:pt x="61277" y="3238"/>
                  </a:lnTo>
                  <a:lnTo>
                    <a:pt x="14490" y="32473"/>
                  </a:lnTo>
                  <a:lnTo>
                    <a:pt x="1181" y="69951"/>
                  </a:lnTo>
                  <a:lnTo>
                    <a:pt x="0" y="89141"/>
                  </a:lnTo>
                  <a:lnTo>
                    <a:pt x="2641" y="110134"/>
                  </a:lnTo>
                  <a:lnTo>
                    <a:pt x="27051" y="145961"/>
                  </a:lnTo>
                  <a:lnTo>
                    <a:pt x="50533" y="152146"/>
                  </a:lnTo>
                  <a:lnTo>
                    <a:pt x="67818" y="151396"/>
                  </a:lnTo>
                  <a:lnTo>
                    <a:pt x="117398" y="140449"/>
                  </a:lnTo>
                  <a:lnTo>
                    <a:pt x="143776" y="117094"/>
                  </a:lnTo>
                  <a:lnTo>
                    <a:pt x="160413" y="107378"/>
                  </a:lnTo>
                  <a:lnTo>
                    <a:pt x="173151" y="95491"/>
                  </a:lnTo>
                  <a:lnTo>
                    <a:pt x="181584" y="81965"/>
                  </a:lnTo>
                  <a:lnTo>
                    <a:pt x="185280" y="67310"/>
                  </a:lnTo>
                  <a:close/>
                </a:path>
                <a:path w="284480" h="539115">
                  <a:moveTo>
                    <a:pt x="284467" y="368020"/>
                  </a:moveTo>
                  <a:lnTo>
                    <a:pt x="277393" y="317614"/>
                  </a:lnTo>
                  <a:lnTo>
                    <a:pt x="258533" y="260832"/>
                  </a:lnTo>
                  <a:lnTo>
                    <a:pt x="233514" y="217424"/>
                  </a:lnTo>
                  <a:lnTo>
                    <a:pt x="206222" y="208470"/>
                  </a:lnTo>
                  <a:lnTo>
                    <a:pt x="193865" y="212852"/>
                  </a:lnTo>
                  <a:lnTo>
                    <a:pt x="185229" y="218909"/>
                  </a:lnTo>
                  <a:lnTo>
                    <a:pt x="179197" y="226085"/>
                  </a:lnTo>
                  <a:lnTo>
                    <a:pt x="176758" y="235381"/>
                  </a:lnTo>
                  <a:lnTo>
                    <a:pt x="178981" y="247777"/>
                  </a:lnTo>
                  <a:lnTo>
                    <a:pt x="186461" y="266598"/>
                  </a:lnTo>
                  <a:lnTo>
                    <a:pt x="197218" y="291782"/>
                  </a:lnTo>
                  <a:lnTo>
                    <a:pt x="208318" y="319646"/>
                  </a:lnTo>
                  <a:lnTo>
                    <a:pt x="216827" y="346456"/>
                  </a:lnTo>
                  <a:lnTo>
                    <a:pt x="219519" y="367372"/>
                  </a:lnTo>
                  <a:lnTo>
                    <a:pt x="219532" y="388327"/>
                  </a:lnTo>
                  <a:lnTo>
                    <a:pt x="216852" y="409206"/>
                  </a:lnTo>
                  <a:lnTo>
                    <a:pt x="203479" y="450164"/>
                  </a:lnTo>
                  <a:lnTo>
                    <a:pt x="184810" y="489534"/>
                  </a:lnTo>
                  <a:lnTo>
                    <a:pt x="176707" y="499999"/>
                  </a:lnTo>
                  <a:lnTo>
                    <a:pt x="176771" y="510552"/>
                  </a:lnTo>
                  <a:lnTo>
                    <a:pt x="185775" y="526580"/>
                  </a:lnTo>
                  <a:lnTo>
                    <a:pt x="197751" y="538937"/>
                  </a:lnTo>
                  <a:lnTo>
                    <a:pt x="206717" y="538480"/>
                  </a:lnTo>
                  <a:lnTo>
                    <a:pt x="212763" y="527989"/>
                  </a:lnTo>
                  <a:lnTo>
                    <a:pt x="219341" y="517144"/>
                  </a:lnTo>
                  <a:lnTo>
                    <a:pt x="225488" y="507555"/>
                  </a:lnTo>
                  <a:lnTo>
                    <a:pt x="230225" y="500761"/>
                  </a:lnTo>
                  <a:lnTo>
                    <a:pt x="243116" y="483616"/>
                  </a:lnTo>
                  <a:lnTo>
                    <a:pt x="254355" y="467220"/>
                  </a:lnTo>
                  <a:lnTo>
                    <a:pt x="263982" y="450418"/>
                  </a:lnTo>
                  <a:lnTo>
                    <a:pt x="272021" y="432054"/>
                  </a:lnTo>
                  <a:lnTo>
                    <a:pt x="278803" y="410933"/>
                  </a:lnTo>
                  <a:lnTo>
                    <a:pt x="282956" y="389547"/>
                  </a:lnTo>
                  <a:lnTo>
                    <a:pt x="284467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235" y="399795"/>
              <a:ext cx="193040" cy="128905"/>
            </a:xfrm>
            <a:custGeom>
              <a:avLst/>
              <a:gdLst/>
              <a:ahLst/>
              <a:cxnLst/>
              <a:rect l="l" t="t" r="r" b="b"/>
              <a:pathLst>
                <a:path w="193040" h="128904">
                  <a:moveTo>
                    <a:pt x="108534" y="0"/>
                  </a:moveTo>
                  <a:lnTo>
                    <a:pt x="60755" y="277"/>
                  </a:lnTo>
                  <a:lnTo>
                    <a:pt x="22839" y="8508"/>
                  </a:lnTo>
                  <a:lnTo>
                    <a:pt x="636" y="22359"/>
                  </a:lnTo>
                  <a:lnTo>
                    <a:pt x="0" y="39496"/>
                  </a:lnTo>
                  <a:lnTo>
                    <a:pt x="12239" y="52685"/>
                  </a:lnTo>
                  <a:lnTo>
                    <a:pt x="27427" y="57848"/>
                  </a:lnTo>
                  <a:lnTo>
                    <a:pt x="49561" y="57106"/>
                  </a:lnTo>
                  <a:lnTo>
                    <a:pt x="82638" y="52577"/>
                  </a:lnTo>
                  <a:lnTo>
                    <a:pt x="128678" y="46968"/>
                  </a:lnTo>
                  <a:lnTo>
                    <a:pt x="148870" y="50085"/>
                  </a:lnTo>
                  <a:lnTo>
                    <a:pt x="147577" y="66419"/>
                  </a:lnTo>
                  <a:lnTo>
                    <a:pt x="129159" y="100456"/>
                  </a:lnTo>
                  <a:lnTo>
                    <a:pt x="133654" y="128524"/>
                  </a:lnTo>
                  <a:lnTo>
                    <a:pt x="163686" y="116010"/>
                  </a:lnTo>
                  <a:lnTo>
                    <a:pt x="181168" y="98425"/>
                  </a:lnTo>
                  <a:lnTo>
                    <a:pt x="189683" y="79696"/>
                  </a:lnTo>
                  <a:lnTo>
                    <a:pt x="192811" y="63753"/>
                  </a:lnTo>
                  <a:lnTo>
                    <a:pt x="186858" y="40433"/>
                  </a:lnTo>
                  <a:lnTo>
                    <a:pt x="169217" y="20827"/>
                  </a:lnTo>
                  <a:lnTo>
                    <a:pt x="142305" y="6746"/>
                  </a:lnTo>
                  <a:lnTo>
                    <a:pt x="108534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8880" y="599440"/>
              <a:ext cx="12445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7419" y="54355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60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2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9544" y="1063"/>
            <a:ext cx="6955155" cy="67310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14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</a:rPr>
              <a:t>menggunakan berbagai </a:t>
            </a:r>
            <a:r>
              <a:rPr dirty="0" sz="1200" spc="-5">
                <a:solidFill>
                  <a:srgbClr val="FFFFFF"/>
                </a:solidFill>
              </a:rPr>
              <a:t>simbol dan </a:t>
            </a:r>
            <a:r>
              <a:rPr dirty="0" sz="1200" spc="-10">
                <a:solidFill>
                  <a:srgbClr val="FFFFFF"/>
                </a:solidFill>
              </a:rPr>
              <a:t>media </a:t>
            </a:r>
            <a:r>
              <a:rPr dirty="0" sz="1200" spc="-5">
                <a:solidFill>
                  <a:srgbClr val="FFFFFF"/>
                </a:solidFill>
              </a:rPr>
              <a:t>secara efektif, serta </a:t>
            </a:r>
            <a:r>
              <a:rPr dirty="0" sz="1200" spc="-10">
                <a:solidFill>
                  <a:srgbClr val="FFFFFF"/>
                </a:solidFill>
              </a:rPr>
              <a:t>menggunakan berbagai  </a:t>
            </a:r>
            <a:r>
              <a:rPr dirty="0" sz="1200" spc="-5">
                <a:solidFill>
                  <a:srgbClr val="FFFFFF"/>
                </a:solidFill>
              </a:rPr>
              <a:t>strategi komunikasi </a:t>
            </a:r>
            <a:r>
              <a:rPr dirty="0" sz="1200" spc="-15">
                <a:solidFill>
                  <a:srgbClr val="FFFFFF"/>
                </a:solidFill>
              </a:rPr>
              <a:t>untuk </a:t>
            </a:r>
            <a:r>
              <a:rPr dirty="0" sz="1200" spc="-10">
                <a:solidFill>
                  <a:srgbClr val="FFFFFF"/>
                </a:solidFill>
              </a:rPr>
              <a:t>menyelesaikan masalah guna mencapai berbagai tujuan bersama melalui  poster</a:t>
            </a:r>
            <a:r>
              <a:rPr dirty="0" sz="1200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promosi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867028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1085468"/>
            <a:ext cx="6957695" cy="628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9800"/>
              </a:lnSpc>
              <a:spcBef>
                <a:spcPts val="95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 Guru berkomunikasi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dengan guru-guru pengajar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kelas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XI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XII bahwa 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kelas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akan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mempresentasikan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poster promosi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pementasan drama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berlangsung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dalam waktu  dekat.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908810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2124164"/>
            <a:ext cx="6955790" cy="83185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4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menunjukkan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sebuah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poster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promosi yang menarik kemudian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mendemonstrasikan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cara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presentasi dengan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efektif.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presentasi 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ke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kelas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XI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XII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sesuai dengan arahan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guru.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penjelasan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tentang 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pertemuan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7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pencapaiannya.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3753802"/>
            <a:ext cx="6874509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4.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kelompok untuk mengerjakan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7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dirty="0" sz="12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mengerjakan 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7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menulis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jurnal</a:t>
            </a:r>
            <a:r>
              <a:rPr dirty="0" sz="12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proses.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-22542" y="400685"/>
            <a:ext cx="8737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11</a:t>
            </a:r>
            <a:endParaRPr sz="6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660" y="1471866"/>
            <a:ext cx="151828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642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Aksi: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Proses</a:t>
            </a:r>
            <a:r>
              <a:rPr dirty="0" sz="1400" spc="-7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Persiapan  ‘Pembuatan</a:t>
            </a:r>
            <a:endParaRPr sz="14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</a:pP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Poster’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0820" y="2539745"/>
            <a:ext cx="15430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8100">
              <a:lnSpc>
                <a:spcPts val="144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2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</a:t>
            </a:r>
            <a:endParaRPr sz="1200">
              <a:latin typeface="Arial"/>
              <a:cs typeface="Arial"/>
            </a:endParaRPr>
          </a:p>
          <a:p>
            <a:pPr algn="ctr" marR="3683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(pertemuan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7)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jurnal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proses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5100" y="3637533"/>
            <a:ext cx="159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royong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80920" y="3017520"/>
            <a:ext cx="4221480" cy="713740"/>
          </a:xfrm>
          <a:custGeom>
            <a:avLst/>
            <a:gdLst/>
            <a:ahLst/>
            <a:cxnLst/>
            <a:rect l="l" t="t" r="r" b="b"/>
            <a:pathLst>
              <a:path w="4221480" h="713739">
                <a:moveTo>
                  <a:pt x="4221480" y="0"/>
                </a:moveTo>
                <a:lnTo>
                  <a:pt x="0" y="0"/>
                </a:lnTo>
                <a:lnTo>
                  <a:pt x="0" y="713740"/>
                </a:lnTo>
                <a:lnTo>
                  <a:pt x="4221480" y="713740"/>
                </a:lnTo>
                <a:lnTo>
                  <a:pt x="42214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280920" y="3017520"/>
            <a:ext cx="4221480" cy="71374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379730" marR="131445" indent="-287655">
              <a:lnSpc>
                <a:spcPct val="100000"/>
              </a:lnSpc>
              <a:spcBef>
                <a:spcPts val="225"/>
              </a:spcBef>
              <a:buClr>
                <a:srgbClr val="FF0000"/>
              </a:buClr>
              <a:buFont typeface="Wingdings"/>
              <a:buChar char=""/>
              <a:tabLst>
                <a:tab pos="379730" algn="l"/>
                <a:tab pos="380365" algn="l"/>
              </a:tabLst>
            </a:pPr>
            <a:r>
              <a:rPr dirty="0" sz="1050" spc="-35">
                <a:latin typeface="Arial"/>
                <a:cs typeface="Arial"/>
              </a:rPr>
              <a:t>Melakukan </a:t>
            </a:r>
            <a:r>
              <a:rPr dirty="0" sz="1050" spc="-25">
                <a:latin typeface="Arial"/>
                <a:cs typeface="Arial"/>
              </a:rPr>
              <a:t>presentasi </a:t>
            </a:r>
            <a:r>
              <a:rPr dirty="0" sz="1050" spc="-15">
                <a:latin typeface="Arial"/>
                <a:cs typeface="Arial"/>
              </a:rPr>
              <a:t>promosi </a:t>
            </a:r>
            <a:r>
              <a:rPr dirty="0" sz="1050" spc="-35">
                <a:latin typeface="Arial"/>
                <a:cs typeface="Arial"/>
              </a:rPr>
              <a:t>pementasan drama </a:t>
            </a:r>
            <a:r>
              <a:rPr dirty="0" sz="1050" spc="-20">
                <a:latin typeface="Arial"/>
                <a:cs typeface="Arial"/>
              </a:rPr>
              <a:t>melalui </a:t>
            </a:r>
            <a:r>
              <a:rPr dirty="0" sz="1050" spc="-10">
                <a:latin typeface="Arial"/>
                <a:cs typeface="Arial"/>
              </a:rPr>
              <a:t>poster  </a:t>
            </a:r>
            <a:r>
              <a:rPr dirty="0" sz="1050" spc="-35">
                <a:latin typeface="Arial"/>
                <a:cs typeface="Arial"/>
              </a:rPr>
              <a:t>yang </a:t>
            </a:r>
            <a:r>
              <a:rPr dirty="0" sz="1050" spc="-15">
                <a:latin typeface="Arial"/>
                <a:cs typeface="Arial"/>
              </a:rPr>
              <a:t>telah </a:t>
            </a:r>
            <a:r>
              <a:rPr dirty="0" sz="1050" spc="-40">
                <a:latin typeface="Arial"/>
                <a:cs typeface="Arial"/>
              </a:rPr>
              <a:t>mereka </a:t>
            </a:r>
            <a:r>
              <a:rPr dirty="0" sz="1050" spc="-10">
                <a:latin typeface="Arial"/>
                <a:cs typeface="Arial"/>
              </a:rPr>
              <a:t>buat </a:t>
            </a:r>
            <a:r>
              <a:rPr dirty="0" sz="1050" spc="-30">
                <a:latin typeface="Arial"/>
                <a:cs typeface="Arial"/>
              </a:rPr>
              <a:t>pada </a:t>
            </a:r>
            <a:r>
              <a:rPr dirty="0" sz="1050" spc="-25">
                <a:latin typeface="Arial"/>
                <a:cs typeface="Arial"/>
              </a:rPr>
              <a:t>pertemuan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 spc="-35">
                <a:latin typeface="Arial"/>
                <a:cs typeface="Arial"/>
              </a:rPr>
              <a:t>sebelumnya</a:t>
            </a:r>
            <a:endParaRPr sz="1050">
              <a:latin typeface="Arial"/>
              <a:cs typeface="Arial"/>
            </a:endParaRPr>
          </a:p>
          <a:p>
            <a:pPr marL="379730" marR="491490" indent="-28765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379730" algn="l"/>
                <a:tab pos="380365" algn="l"/>
              </a:tabLst>
            </a:pPr>
            <a:r>
              <a:rPr dirty="0" sz="1050" spc="-10">
                <a:latin typeface="Arial"/>
                <a:cs typeface="Arial"/>
              </a:rPr>
              <a:t>murid mengikuti </a:t>
            </a:r>
            <a:r>
              <a:rPr dirty="0" sz="1050" spc="-45">
                <a:latin typeface="Arial"/>
                <a:cs typeface="Arial"/>
              </a:rPr>
              <a:t>arahan </a:t>
            </a:r>
            <a:r>
              <a:rPr dirty="0" sz="1050" spc="-10">
                <a:latin typeface="Arial"/>
                <a:cs typeface="Arial"/>
              </a:rPr>
              <a:t>guru untuk </a:t>
            </a:r>
            <a:r>
              <a:rPr dirty="0" sz="1050" spc="-30">
                <a:latin typeface="Arial"/>
                <a:cs typeface="Arial"/>
              </a:rPr>
              <a:t>mendapatkan </a:t>
            </a:r>
            <a:r>
              <a:rPr dirty="0" sz="1050" spc="-25">
                <a:latin typeface="Arial"/>
                <a:cs typeface="Arial"/>
              </a:rPr>
              <a:t>audiensi  presentasi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54140" y="3012439"/>
            <a:ext cx="2098675" cy="739775"/>
            <a:chOff x="6454140" y="3012439"/>
            <a:chExt cx="2098675" cy="739775"/>
          </a:xfrm>
        </p:grpSpPr>
        <p:sp>
          <p:nvSpPr>
            <p:cNvPr id="33" name="object 33"/>
            <p:cNvSpPr/>
            <p:nvPr/>
          </p:nvSpPr>
          <p:spPr>
            <a:xfrm>
              <a:off x="6454140" y="3012439"/>
              <a:ext cx="2098293" cy="7393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532880" y="3050539"/>
              <a:ext cx="1976374" cy="6911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502400" y="3040379"/>
              <a:ext cx="2004060" cy="645160"/>
            </a:xfrm>
            <a:custGeom>
              <a:avLst/>
              <a:gdLst/>
              <a:ahLst/>
              <a:cxnLst/>
              <a:rect l="l" t="t" r="r" b="b"/>
              <a:pathLst>
                <a:path w="2004059" h="645160">
                  <a:moveTo>
                    <a:pt x="1896491" y="0"/>
                  </a:moveTo>
                  <a:lnTo>
                    <a:pt x="107569" y="0"/>
                  </a:lnTo>
                  <a:lnTo>
                    <a:pt x="65686" y="8449"/>
                  </a:lnTo>
                  <a:lnTo>
                    <a:pt x="31496" y="31496"/>
                  </a:lnTo>
                  <a:lnTo>
                    <a:pt x="8449" y="65686"/>
                  </a:lnTo>
                  <a:lnTo>
                    <a:pt x="0" y="107568"/>
                  </a:lnTo>
                  <a:lnTo>
                    <a:pt x="0" y="537591"/>
                  </a:lnTo>
                  <a:lnTo>
                    <a:pt x="8449" y="579473"/>
                  </a:lnTo>
                  <a:lnTo>
                    <a:pt x="31495" y="613663"/>
                  </a:lnTo>
                  <a:lnTo>
                    <a:pt x="65686" y="636710"/>
                  </a:lnTo>
                  <a:lnTo>
                    <a:pt x="107569" y="645160"/>
                  </a:lnTo>
                  <a:lnTo>
                    <a:pt x="1896491" y="645160"/>
                  </a:lnTo>
                  <a:lnTo>
                    <a:pt x="1938373" y="636710"/>
                  </a:lnTo>
                  <a:lnTo>
                    <a:pt x="1972563" y="613663"/>
                  </a:lnTo>
                  <a:lnTo>
                    <a:pt x="1995610" y="579473"/>
                  </a:lnTo>
                  <a:lnTo>
                    <a:pt x="2004059" y="537591"/>
                  </a:lnTo>
                  <a:lnTo>
                    <a:pt x="2004059" y="107568"/>
                  </a:lnTo>
                  <a:lnTo>
                    <a:pt x="1995610" y="65686"/>
                  </a:lnTo>
                  <a:lnTo>
                    <a:pt x="1972563" y="31495"/>
                  </a:lnTo>
                  <a:lnTo>
                    <a:pt x="1938373" y="8449"/>
                  </a:lnTo>
                  <a:lnTo>
                    <a:pt x="1896491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502400" y="3040379"/>
              <a:ext cx="2004060" cy="645160"/>
            </a:xfrm>
            <a:custGeom>
              <a:avLst/>
              <a:gdLst/>
              <a:ahLst/>
              <a:cxnLst/>
              <a:rect l="l" t="t" r="r" b="b"/>
              <a:pathLst>
                <a:path w="2004059" h="645160">
                  <a:moveTo>
                    <a:pt x="0" y="107568"/>
                  </a:moveTo>
                  <a:lnTo>
                    <a:pt x="8449" y="65686"/>
                  </a:lnTo>
                  <a:lnTo>
                    <a:pt x="31496" y="31496"/>
                  </a:lnTo>
                  <a:lnTo>
                    <a:pt x="65686" y="8449"/>
                  </a:lnTo>
                  <a:lnTo>
                    <a:pt x="107569" y="0"/>
                  </a:lnTo>
                  <a:lnTo>
                    <a:pt x="1896491" y="0"/>
                  </a:lnTo>
                  <a:lnTo>
                    <a:pt x="1938373" y="8449"/>
                  </a:lnTo>
                  <a:lnTo>
                    <a:pt x="1972563" y="31495"/>
                  </a:lnTo>
                  <a:lnTo>
                    <a:pt x="1995610" y="65686"/>
                  </a:lnTo>
                  <a:lnTo>
                    <a:pt x="2004059" y="107568"/>
                  </a:lnTo>
                  <a:lnTo>
                    <a:pt x="2004059" y="537591"/>
                  </a:lnTo>
                  <a:lnTo>
                    <a:pt x="1995610" y="579473"/>
                  </a:lnTo>
                  <a:lnTo>
                    <a:pt x="1972563" y="613663"/>
                  </a:lnTo>
                  <a:lnTo>
                    <a:pt x="1938373" y="636710"/>
                  </a:lnTo>
                  <a:lnTo>
                    <a:pt x="1896491" y="645160"/>
                  </a:lnTo>
                  <a:lnTo>
                    <a:pt x="107569" y="645160"/>
                  </a:lnTo>
                  <a:lnTo>
                    <a:pt x="65686" y="636710"/>
                  </a:lnTo>
                  <a:lnTo>
                    <a:pt x="31495" y="613663"/>
                  </a:lnTo>
                  <a:lnTo>
                    <a:pt x="8449" y="579473"/>
                  </a:lnTo>
                  <a:lnTo>
                    <a:pt x="0" y="537591"/>
                  </a:lnTo>
                  <a:lnTo>
                    <a:pt x="0" y="1075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6641083" y="3101594"/>
            <a:ext cx="1726564" cy="504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4640">
              <a:lnSpc>
                <a:spcPts val="1240"/>
              </a:lnSpc>
              <a:spcBef>
                <a:spcPts val="110"/>
              </a:spcBef>
            </a:pP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119380" marR="5080" indent="-119380">
              <a:lnSpc>
                <a:spcPts val="1280"/>
              </a:lnSpc>
              <a:spcBef>
                <a:spcPts val="5"/>
              </a:spcBef>
              <a:buClr>
                <a:srgbClr val="FF0000"/>
              </a:buClr>
              <a:buSzPct val="90476"/>
              <a:buFont typeface="Wingdings"/>
              <a:buChar char=""/>
              <a:tabLst>
                <a:tab pos="119380" algn="l"/>
              </a:tabLst>
            </a:pPr>
            <a:r>
              <a:rPr dirty="0" sz="1050" spc="-30">
                <a:latin typeface="Arial"/>
                <a:cs typeface="Arial"/>
              </a:rPr>
              <a:t>Poster </a:t>
            </a:r>
            <a:r>
              <a:rPr dirty="0" sz="1050" spc="-15">
                <a:latin typeface="Arial"/>
                <a:cs typeface="Arial"/>
              </a:rPr>
              <a:t>promosi </a:t>
            </a:r>
            <a:r>
              <a:rPr dirty="0" sz="1050" spc="-35">
                <a:latin typeface="Arial"/>
                <a:cs typeface="Arial"/>
              </a:rPr>
              <a:t>pementasan  drama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30580" y="180339"/>
              <a:ext cx="543560" cy="1308100"/>
            </a:xfrm>
            <a:custGeom>
              <a:avLst/>
              <a:gdLst/>
              <a:ahLst/>
              <a:cxnLst/>
              <a:rect l="l" t="t" r="r" b="b"/>
              <a:pathLst>
                <a:path w="543560" h="1308100">
                  <a:moveTo>
                    <a:pt x="119367" y="50419"/>
                  </a:moveTo>
                  <a:lnTo>
                    <a:pt x="118224" y="43053"/>
                  </a:lnTo>
                  <a:lnTo>
                    <a:pt x="118224" y="39370"/>
                  </a:lnTo>
                  <a:lnTo>
                    <a:pt x="115951" y="35687"/>
                  </a:lnTo>
                  <a:lnTo>
                    <a:pt x="113677" y="30226"/>
                  </a:lnTo>
                  <a:lnTo>
                    <a:pt x="111391" y="28321"/>
                  </a:lnTo>
                  <a:lnTo>
                    <a:pt x="109131" y="24638"/>
                  </a:lnTo>
                  <a:lnTo>
                    <a:pt x="105714" y="24638"/>
                  </a:lnTo>
                  <a:lnTo>
                    <a:pt x="103441" y="22860"/>
                  </a:lnTo>
                  <a:lnTo>
                    <a:pt x="98882" y="24638"/>
                  </a:lnTo>
                  <a:lnTo>
                    <a:pt x="96608" y="24638"/>
                  </a:lnTo>
                  <a:lnTo>
                    <a:pt x="93192" y="28321"/>
                  </a:lnTo>
                  <a:lnTo>
                    <a:pt x="90919" y="30226"/>
                  </a:lnTo>
                  <a:lnTo>
                    <a:pt x="89776" y="35687"/>
                  </a:lnTo>
                  <a:lnTo>
                    <a:pt x="87515" y="39370"/>
                  </a:lnTo>
                  <a:lnTo>
                    <a:pt x="86372" y="43053"/>
                  </a:lnTo>
                  <a:lnTo>
                    <a:pt x="86372" y="56007"/>
                  </a:lnTo>
                  <a:lnTo>
                    <a:pt x="87515" y="59690"/>
                  </a:lnTo>
                  <a:lnTo>
                    <a:pt x="89776" y="63373"/>
                  </a:lnTo>
                  <a:lnTo>
                    <a:pt x="90919" y="68834"/>
                  </a:lnTo>
                  <a:lnTo>
                    <a:pt x="93192" y="72517"/>
                  </a:lnTo>
                  <a:lnTo>
                    <a:pt x="96608" y="74422"/>
                  </a:lnTo>
                  <a:lnTo>
                    <a:pt x="98882" y="76200"/>
                  </a:lnTo>
                  <a:lnTo>
                    <a:pt x="105714" y="76200"/>
                  </a:lnTo>
                  <a:lnTo>
                    <a:pt x="109131" y="74422"/>
                  </a:lnTo>
                  <a:lnTo>
                    <a:pt x="111391" y="72517"/>
                  </a:lnTo>
                  <a:lnTo>
                    <a:pt x="113677" y="68834"/>
                  </a:lnTo>
                  <a:lnTo>
                    <a:pt x="115951" y="63373"/>
                  </a:lnTo>
                  <a:lnTo>
                    <a:pt x="118224" y="59690"/>
                  </a:lnTo>
                  <a:lnTo>
                    <a:pt x="118224" y="56007"/>
                  </a:lnTo>
                  <a:lnTo>
                    <a:pt x="119367" y="50419"/>
                  </a:lnTo>
                  <a:close/>
                </a:path>
                <a:path w="543560" h="1308100">
                  <a:moveTo>
                    <a:pt x="210820" y="49149"/>
                  </a:moveTo>
                  <a:lnTo>
                    <a:pt x="208610" y="29210"/>
                  </a:lnTo>
                  <a:lnTo>
                    <a:pt x="201993" y="14605"/>
                  </a:lnTo>
                  <a:lnTo>
                    <a:pt x="193179" y="3683"/>
                  </a:lnTo>
                  <a:lnTo>
                    <a:pt x="182156" y="0"/>
                  </a:lnTo>
                  <a:lnTo>
                    <a:pt x="170040" y="3683"/>
                  </a:lnTo>
                  <a:lnTo>
                    <a:pt x="161226" y="14605"/>
                  </a:lnTo>
                  <a:lnTo>
                    <a:pt x="154609" y="29210"/>
                  </a:lnTo>
                  <a:lnTo>
                    <a:pt x="152400" y="49149"/>
                  </a:lnTo>
                  <a:lnTo>
                    <a:pt x="154609" y="67437"/>
                  </a:lnTo>
                  <a:lnTo>
                    <a:pt x="161226" y="81915"/>
                  </a:lnTo>
                  <a:lnTo>
                    <a:pt x="165633" y="89281"/>
                  </a:lnTo>
                  <a:lnTo>
                    <a:pt x="170040" y="92837"/>
                  </a:lnTo>
                  <a:lnTo>
                    <a:pt x="175539" y="96520"/>
                  </a:lnTo>
                  <a:lnTo>
                    <a:pt x="187680" y="96520"/>
                  </a:lnTo>
                  <a:lnTo>
                    <a:pt x="210820" y="49149"/>
                  </a:lnTo>
                  <a:close/>
                </a:path>
                <a:path w="543560" h="1308100">
                  <a:moveTo>
                    <a:pt x="543560" y="1203960"/>
                  </a:moveTo>
                  <a:lnTo>
                    <a:pt x="515924" y="1158163"/>
                  </a:lnTo>
                  <a:lnTo>
                    <a:pt x="441756" y="1122705"/>
                  </a:lnTo>
                  <a:lnTo>
                    <a:pt x="391299" y="1110411"/>
                  </a:lnTo>
                  <a:lnTo>
                    <a:pt x="334086" y="1102575"/>
                  </a:lnTo>
                  <a:lnTo>
                    <a:pt x="271780" y="1099820"/>
                  </a:lnTo>
                  <a:lnTo>
                    <a:pt x="209461" y="1102575"/>
                  </a:lnTo>
                  <a:lnTo>
                    <a:pt x="152247" y="1110411"/>
                  </a:lnTo>
                  <a:lnTo>
                    <a:pt x="101790" y="1122705"/>
                  </a:lnTo>
                  <a:lnTo>
                    <a:pt x="59702" y="1138821"/>
                  </a:lnTo>
                  <a:lnTo>
                    <a:pt x="7175" y="1180084"/>
                  </a:lnTo>
                  <a:lnTo>
                    <a:pt x="0" y="1203960"/>
                  </a:lnTo>
                  <a:lnTo>
                    <a:pt x="7175" y="1227848"/>
                  </a:lnTo>
                  <a:lnTo>
                    <a:pt x="59702" y="1269111"/>
                  </a:lnTo>
                  <a:lnTo>
                    <a:pt x="101790" y="1285227"/>
                  </a:lnTo>
                  <a:lnTo>
                    <a:pt x="152247" y="1297520"/>
                  </a:lnTo>
                  <a:lnTo>
                    <a:pt x="209461" y="1305356"/>
                  </a:lnTo>
                  <a:lnTo>
                    <a:pt x="271780" y="1308100"/>
                  </a:lnTo>
                  <a:lnTo>
                    <a:pt x="334086" y="1305356"/>
                  </a:lnTo>
                  <a:lnTo>
                    <a:pt x="391299" y="1297520"/>
                  </a:lnTo>
                  <a:lnTo>
                    <a:pt x="441756" y="1285227"/>
                  </a:lnTo>
                  <a:lnTo>
                    <a:pt x="483844" y="1269111"/>
                  </a:lnTo>
                  <a:lnTo>
                    <a:pt x="536371" y="1227848"/>
                  </a:lnTo>
                  <a:lnTo>
                    <a:pt x="543560" y="120396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44880" y="1315719"/>
              <a:ext cx="317461" cy="12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85519" y="848360"/>
              <a:ext cx="269240" cy="518159"/>
            </a:xfrm>
            <a:custGeom>
              <a:avLst/>
              <a:gdLst/>
              <a:ahLst/>
              <a:cxnLst/>
              <a:rect l="l" t="t" r="r" b="b"/>
              <a:pathLst>
                <a:path w="269240" h="518159">
                  <a:moveTo>
                    <a:pt x="4673" y="0"/>
                  </a:moveTo>
                  <a:lnTo>
                    <a:pt x="0" y="261492"/>
                  </a:lnTo>
                  <a:lnTo>
                    <a:pt x="784" y="280433"/>
                  </a:lnTo>
                  <a:lnTo>
                    <a:pt x="6273" y="308721"/>
                  </a:lnTo>
                  <a:lnTo>
                    <a:pt x="21174" y="366131"/>
                  </a:lnTo>
                  <a:lnTo>
                    <a:pt x="50190" y="472439"/>
                  </a:lnTo>
                  <a:lnTo>
                    <a:pt x="62575" y="476462"/>
                  </a:lnTo>
                  <a:lnTo>
                    <a:pt x="75882" y="478043"/>
                  </a:lnTo>
                  <a:lnTo>
                    <a:pt x="89341" y="477172"/>
                  </a:lnTo>
                  <a:lnTo>
                    <a:pt x="102184" y="473837"/>
                  </a:lnTo>
                  <a:lnTo>
                    <a:pt x="103853" y="451818"/>
                  </a:lnTo>
                  <a:lnTo>
                    <a:pt x="107114" y="401320"/>
                  </a:lnTo>
                  <a:lnTo>
                    <a:pt x="109352" y="345678"/>
                  </a:lnTo>
                  <a:lnTo>
                    <a:pt x="107950" y="308228"/>
                  </a:lnTo>
                  <a:lnTo>
                    <a:pt x="105888" y="298467"/>
                  </a:lnTo>
                  <a:lnTo>
                    <a:pt x="103081" y="288813"/>
                  </a:lnTo>
                  <a:lnTo>
                    <a:pt x="99532" y="279278"/>
                  </a:lnTo>
                  <a:lnTo>
                    <a:pt x="95250" y="269875"/>
                  </a:lnTo>
                  <a:lnTo>
                    <a:pt x="115201" y="101218"/>
                  </a:lnTo>
                  <a:lnTo>
                    <a:pt x="122999" y="100837"/>
                  </a:lnTo>
                  <a:lnTo>
                    <a:pt x="133519" y="179514"/>
                  </a:lnTo>
                  <a:lnTo>
                    <a:pt x="142593" y="240355"/>
                  </a:lnTo>
                  <a:lnTo>
                    <a:pt x="150583" y="282193"/>
                  </a:lnTo>
                  <a:lnTo>
                    <a:pt x="155271" y="302037"/>
                  </a:lnTo>
                  <a:lnTo>
                    <a:pt x="159707" y="323024"/>
                  </a:lnTo>
                  <a:lnTo>
                    <a:pt x="165426" y="347059"/>
                  </a:lnTo>
                  <a:lnTo>
                    <a:pt x="173964" y="376047"/>
                  </a:lnTo>
                  <a:lnTo>
                    <a:pt x="182502" y="402197"/>
                  </a:lnTo>
                  <a:lnTo>
                    <a:pt x="217932" y="513461"/>
                  </a:lnTo>
                  <a:lnTo>
                    <a:pt x="229559" y="516961"/>
                  </a:lnTo>
                  <a:lnTo>
                    <a:pt x="241973" y="518128"/>
                  </a:lnTo>
                  <a:lnTo>
                    <a:pt x="254386" y="516961"/>
                  </a:lnTo>
                  <a:lnTo>
                    <a:pt x="266014" y="513461"/>
                  </a:lnTo>
                  <a:lnTo>
                    <a:pt x="267033" y="494361"/>
                  </a:lnTo>
                  <a:lnTo>
                    <a:pt x="268733" y="449532"/>
                  </a:lnTo>
                  <a:lnTo>
                    <a:pt x="269073" y="397678"/>
                  </a:lnTo>
                  <a:lnTo>
                    <a:pt x="266014" y="357504"/>
                  </a:lnTo>
                  <a:lnTo>
                    <a:pt x="261652" y="335347"/>
                  </a:lnTo>
                  <a:lnTo>
                    <a:pt x="258267" y="320738"/>
                  </a:lnTo>
                  <a:lnTo>
                    <a:pt x="254119" y="307177"/>
                  </a:lnTo>
                  <a:lnTo>
                    <a:pt x="247472" y="288163"/>
                  </a:lnTo>
                  <a:lnTo>
                    <a:pt x="248461" y="255825"/>
                  </a:lnTo>
                  <a:lnTo>
                    <a:pt x="249963" y="224351"/>
                  </a:lnTo>
                  <a:lnTo>
                    <a:pt x="252374" y="190626"/>
                  </a:lnTo>
                  <a:lnTo>
                    <a:pt x="264072" y="69647"/>
                  </a:lnTo>
                  <a:lnTo>
                    <a:pt x="266014" y="4495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46568" y="528319"/>
              <a:ext cx="171805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72159" y="556605"/>
              <a:ext cx="261620" cy="256540"/>
            </a:xfrm>
            <a:custGeom>
              <a:avLst/>
              <a:gdLst/>
              <a:ahLst/>
              <a:cxnLst/>
              <a:rect l="l" t="t" r="r" b="b"/>
              <a:pathLst>
                <a:path w="261619" h="256540">
                  <a:moveTo>
                    <a:pt x="250915" y="0"/>
                  </a:moveTo>
                  <a:lnTo>
                    <a:pt x="239180" y="5369"/>
                  </a:lnTo>
                  <a:lnTo>
                    <a:pt x="219066" y="31884"/>
                  </a:lnTo>
                  <a:lnTo>
                    <a:pt x="183222" y="86903"/>
                  </a:lnTo>
                  <a:lnTo>
                    <a:pt x="141282" y="146546"/>
                  </a:lnTo>
                  <a:lnTo>
                    <a:pt x="106948" y="186185"/>
                  </a:lnTo>
                  <a:lnTo>
                    <a:pt x="78979" y="212347"/>
                  </a:lnTo>
                  <a:lnTo>
                    <a:pt x="56134" y="231556"/>
                  </a:lnTo>
                  <a:lnTo>
                    <a:pt x="39798" y="238660"/>
                  </a:lnTo>
                  <a:lnTo>
                    <a:pt x="28167" y="233239"/>
                  </a:lnTo>
                  <a:lnTo>
                    <a:pt x="21209" y="223770"/>
                  </a:lnTo>
                  <a:lnTo>
                    <a:pt x="18897" y="218729"/>
                  </a:lnTo>
                  <a:lnTo>
                    <a:pt x="30107" y="209111"/>
                  </a:lnTo>
                  <a:lnTo>
                    <a:pt x="34186" y="204172"/>
                  </a:lnTo>
                  <a:lnTo>
                    <a:pt x="0" y="215173"/>
                  </a:lnTo>
                  <a:lnTo>
                    <a:pt x="21094" y="237652"/>
                  </a:lnTo>
                  <a:lnTo>
                    <a:pt x="75971" y="256194"/>
                  </a:lnTo>
                  <a:lnTo>
                    <a:pt x="115150" y="231935"/>
                  </a:lnTo>
                  <a:lnTo>
                    <a:pt x="137471" y="216904"/>
                  </a:lnTo>
                  <a:lnTo>
                    <a:pt x="151266" y="204849"/>
                  </a:lnTo>
                  <a:lnTo>
                    <a:pt x="164871" y="189519"/>
                  </a:lnTo>
                  <a:lnTo>
                    <a:pt x="183969" y="171781"/>
                  </a:lnTo>
                  <a:lnTo>
                    <a:pt x="203053" y="152197"/>
                  </a:lnTo>
                  <a:lnTo>
                    <a:pt x="223596" y="129829"/>
                  </a:lnTo>
                  <a:lnTo>
                    <a:pt x="261620" y="8417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46163" y="76936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4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9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7"/>
                  </a:lnTo>
                  <a:lnTo>
                    <a:pt x="113746" y="53574"/>
                  </a:lnTo>
                  <a:lnTo>
                    <a:pt x="125056" y="53467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1192" y="78054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5" h="45719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3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3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6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83081" y="54261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3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4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38872" y="411606"/>
              <a:ext cx="284480" cy="539115"/>
            </a:xfrm>
            <a:custGeom>
              <a:avLst/>
              <a:gdLst/>
              <a:ahLst/>
              <a:cxnLst/>
              <a:rect l="l" t="t" r="r" b="b"/>
              <a:pathLst>
                <a:path w="284480" h="539115">
                  <a:moveTo>
                    <a:pt x="185280" y="67310"/>
                  </a:moveTo>
                  <a:lnTo>
                    <a:pt x="179755" y="42151"/>
                  </a:lnTo>
                  <a:lnTo>
                    <a:pt x="161010" y="21082"/>
                  </a:lnTo>
                  <a:lnTo>
                    <a:pt x="131902" y="6311"/>
                  </a:lnTo>
                  <a:lnTo>
                    <a:pt x="95364" y="0"/>
                  </a:lnTo>
                  <a:lnTo>
                    <a:pt x="61277" y="3238"/>
                  </a:lnTo>
                  <a:lnTo>
                    <a:pt x="14490" y="32473"/>
                  </a:lnTo>
                  <a:lnTo>
                    <a:pt x="1181" y="69951"/>
                  </a:lnTo>
                  <a:lnTo>
                    <a:pt x="0" y="89141"/>
                  </a:lnTo>
                  <a:lnTo>
                    <a:pt x="2641" y="110134"/>
                  </a:lnTo>
                  <a:lnTo>
                    <a:pt x="27051" y="145961"/>
                  </a:lnTo>
                  <a:lnTo>
                    <a:pt x="50533" y="152146"/>
                  </a:lnTo>
                  <a:lnTo>
                    <a:pt x="67818" y="151396"/>
                  </a:lnTo>
                  <a:lnTo>
                    <a:pt x="117398" y="140449"/>
                  </a:lnTo>
                  <a:lnTo>
                    <a:pt x="143776" y="117094"/>
                  </a:lnTo>
                  <a:lnTo>
                    <a:pt x="160413" y="107378"/>
                  </a:lnTo>
                  <a:lnTo>
                    <a:pt x="173151" y="95491"/>
                  </a:lnTo>
                  <a:lnTo>
                    <a:pt x="181584" y="81965"/>
                  </a:lnTo>
                  <a:lnTo>
                    <a:pt x="185280" y="67310"/>
                  </a:lnTo>
                  <a:close/>
                </a:path>
                <a:path w="284480" h="539115">
                  <a:moveTo>
                    <a:pt x="284467" y="368020"/>
                  </a:moveTo>
                  <a:lnTo>
                    <a:pt x="277393" y="317614"/>
                  </a:lnTo>
                  <a:lnTo>
                    <a:pt x="258533" y="260832"/>
                  </a:lnTo>
                  <a:lnTo>
                    <a:pt x="233514" y="217424"/>
                  </a:lnTo>
                  <a:lnTo>
                    <a:pt x="206222" y="208470"/>
                  </a:lnTo>
                  <a:lnTo>
                    <a:pt x="193865" y="212852"/>
                  </a:lnTo>
                  <a:lnTo>
                    <a:pt x="185229" y="218909"/>
                  </a:lnTo>
                  <a:lnTo>
                    <a:pt x="179197" y="226085"/>
                  </a:lnTo>
                  <a:lnTo>
                    <a:pt x="176758" y="235381"/>
                  </a:lnTo>
                  <a:lnTo>
                    <a:pt x="178981" y="247777"/>
                  </a:lnTo>
                  <a:lnTo>
                    <a:pt x="186461" y="266598"/>
                  </a:lnTo>
                  <a:lnTo>
                    <a:pt x="197218" y="291782"/>
                  </a:lnTo>
                  <a:lnTo>
                    <a:pt x="208318" y="319646"/>
                  </a:lnTo>
                  <a:lnTo>
                    <a:pt x="216827" y="346456"/>
                  </a:lnTo>
                  <a:lnTo>
                    <a:pt x="219519" y="367372"/>
                  </a:lnTo>
                  <a:lnTo>
                    <a:pt x="219532" y="388327"/>
                  </a:lnTo>
                  <a:lnTo>
                    <a:pt x="216852" y="409206"/>
                  </a:lnTo>
                  <a:lnTo>
                    <a:pt x="203479" y="450164"/>
                  </a:lnTo>
                  <a:lnTo>
                    <a:pt x="184810" y="489534"/>
                  </a:lnTo>
                  <a:lnTo>
                    <a:pt x="176707" y="499999"/>
                  </a:lnTo>
                  <a:lnTo>
                    <a:pt x="176771" y="510552"/>
                  </a:lnTo>
                  <a:lnTo>
                    <a:pt x="185775" y="526580"/>
                  </a:lnTo>
                  <a:lnTo>
                    <a:pt x="197751" y="538937"/>
                  </a:lnTo>
                  <a:lnTo>
                    <a:pt x="206717" y="538480"/>
                  </a:lnTo>
                  <a:lnTo>
                    <a:pt x="212763" y="527989"/>
                  </a:lnTo>
                  <a:lnTo>
                    <a:pt x="219341" y="517144"/>
                  </a:lnTo>
                  <a:lnTo>
                    <a:pt x="225488" y="507555"/>
                  </a:lnTo>
                  <a:lnTo>
                    <a:pt x="230225" y="500761"/>
                  </a:lnTo>
                  <a:lnTo>
                    <a:pt x="243116" y="483616"/>
                  </a:lnTo>
                  <a:lnTo>
                    <a:pt x="254355" y="467220"/>
                  </a:lnTo>
                  <a:lnTo>
                    <a:pt x="263982" y="450418"/>
                  </a:lnTo>
                  <a:lnTo>
                    <a:pt x="272021" y="432054"/>
                  </a:lnTo>
                  <a:lnTo>
                    <a:pt x="278803" y="410933"/>
                  </a:lnTo>
                  <a:lnTo>
                    <a:pt x="282956" y="389547"/>
                  </a:lnTo>
                  <a:lnTo>
                    <a:pt x="284467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49235" y="399795"/>
              <a:ext cx="193040" cy="128905"/>
            </a:xfrm>
            <a:custGeom>
              <a:avLst/>
              <a:gdLst/>
              <a:ahLst/>
              <a:cxnLst/>
              <a:rect l="l" t="t" r="r" b="b"/>
              <a:pathLst>
                <a:path w="193040" h="128904">
                  <a:moveTo>
                    <a:pt x="108534" y="0"/>
                  </a:moveTo>
                  <a:lnTo>
                    <a:pt x="60755" y="277"/>
                  </a:lnTo>
                  <a:lnTo>
                    <a:pt x="22839" y="8508"/>
                  </a:lnTo>
                  <a:lnTo>
                    <a:pt x="636" y="22359"/>
                  </a:lnTo>
                  <a:lnTo>
                    <a:pt x="0" y="39496"/>
                  </a:lnTo>
                  <a:lnTo>
                    <a:pt x="12239" y="52685"/>
                  </a:lnTo>
                  <a:lnTo>
                    <a:pt x="27427" y="57848"/>
                  </a:lnTo>
                  <a:lnTo>
                    <a:pt x="49561" y="57106"/>
                  </a:lnTo>
                  <a:lnTo>
                    <a:pt x="82638" y="52577"/>
                  </a:lnTo>
                  <a:lnTo>
                    <a:pt x="128678" y="46968"/>
                  </a:lnTo>
                  <a:lnTo>
                    <a:pt x="148870" y="50085"/>
                  </a:lnTo>
                  <a:lnTo>
                    <a:pt x="147577" y="66419"/>
                  </a:lnTo>
                  <a:lnTo>
                    <a:pt x="129159" y="100456"/>
                  </a:lnTo>
                  <a:lnTo>
                    <a:pt x="133654" y="128524"/>
                  </a:lnTo>
                  <a:lnTo>
                    <a:pt x="163686" y="116010"/>
                  </a:lnTo>
                  <a:lnTo>
                    <a:pt x="181168" y="98425"/>
                  </a:lnTo>
                  <a:lnTo>
                    <a:pt x="189683" y="79696"/>
                  </a:lnTo>
                  <a:lnTo>
                    <a:pt x="192811" y="63753"/>
                  </a:lnTo>
                  <a:lnTo>
                    <a:pt x="186858" y="40433"/>
                  </a:lnTo>
                  <a:lnTo>
                    <a:pt x="169217" y="20827"/>
                  </a:lnTo>
                  <a:lnTo>
                    <a:pt x="142305" y="6746"/>
                  </a:lnTo>
                  <a:lnTo>
                    <a:pt x="108534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98880" y="599440"/>
              <a:ext cx="12445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47419" y="54355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60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2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939544" y="1063"/>
            <a:ext cx="6912609" cy="67310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14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</a:rPr>
              <a:t>membangun </a:t>
            </a:r>
            <a:r>
              <a:rPr dirty="0" sz="1200" spc="5">
                <a:solidFill>
                  <a:srgbClr val="FFFFFF"/>
                </a:solidFill>
              </a:rPr>
              <a:t>tim </a:t>
            </a:r>
            <a:r>
              <a:rPr dirty="0" sz="1200" spc="-5">
                <a:solidFill>
                  <a:srgbClr val="FFFFFF"/>
                </a:solidFill>
              </a:rPr>
              <a:t>dan </a:t>
            </a:r>
            <a:r>
              <a:rPr dirty="0" sz="1200" spc="-10">
                <a:solidFill>
                  <a:srgbClr val="FFFFFF"/>
                </a:solidFill>
              </a:rPr>
              <a:t>mengelola </a:t>
            </a:r>
            <a:r>
              <a:rPr dirty="0" sz="1200" spc="-5">
                <a:solidFill>
                  <a:srgbClr val="FFFFFF"/>
                </a:solidFill>
              </a:rPr>
              <a:t>kerjasama untuk </a:t>
            </a:r>
            <a:r>
              <a:rPr dirty="0" sz="1200" spc="-10">
                <a:solidFill>
                  <a:srgbClr val="FFFFFF"/>
                </a:solidFill>
              </a:rPr>
              <a:t>mencapai </a:t>
            </a:r>
            <a:r>
              <a:rPr dirty="0" sz="1200" spc="-5">
                <a:solidFill>
                  <a:srgbClr val="FFFFFF"/>
                </a:solidFill>
              </a:rPr>
              <a:t>tujuan bersama sesuai dengan  target yang </a:t>
            </a:r>
            <a:r>
              <a:rPr dirty="0" sz="1200" spc="-10">
                <a:solidFill>
                  <a:srgbClr val="FFFFFF"/>
                </a:solidFill>
              </a:rPr>
              <a:t>sudah </a:t>
            </a:r>
            <a:r>
              <a:rPr dirty="0" sz="1200" spc="-5">
                <a:solidFill>
                  <a:srgbClr val="FFFFFF"/>
                </a:solidFill>
              </a:rPr>
              <a:t>ditentukan melalui </a:t>
            </a:r>
            <a:r>
              <a:rPr dirty="0" sz="1200" spc="-10">
                <a:solidFill>
                  <a:srgbClr val="FFFFFF"/>
                </a:solidFill>
              </a:rPr>
              <a:t>latihan </a:t>
            </a:r>
            <a:r>
              <a:rPr dirty="0" sz="1200" spc="-5">
                <a:solidFill>
                  <a:srgbClr val="FFFFFF"/>
                </a:solidFill>
              </a:rPr>
              <a:t>peran secara maksimal </a:t>
            </a:r>
            <a:r>
              <a:rPr dirty="0" sz="1200" spc="-10">
                <a:solidFill>
                  <a:srgbClr val="FFFFFF"/>
                </a:solidFill>
              </a:rPr>
              <a:t>dengan </a:t>
            </a:r>
            <a:r>
              <a:rPr dirty="0" sz="1200" spc="-5">
                <a:solidFill>
                  <a:srgbClr val="FFFFFF"/>
                </a:solidFill>
              </a:rPr>
              <a:t>teknik </a:t>
            </a:r>
            <a:r>
              <a:rPr dirty="0" sz="1200" spc="-10">
                <a:solidFill>
                  <a:srgbClr val="FFFFFF"/>
                </a:solidFill>
              </a:rPr>
              <a:t>artikulasi,  </a:t>
            </a:r>
            <a:r>
              <a:rPr dirty="0" sz="1200" spc="-5">
                <a:solidFill>
                  <a:srgbClr val="FFFFFF"/>
                </a:solidFill>
              </a:rPr>
              <a:t>ekspresi, </a:t>
            </a:r>
            <a:r>
              <a:rPr dirty="0" sz="1200" spc="-10">
                <a:solidFill>
                  <a:srgbClr val="FFFFFF"/>
                </a:solidFill>
              </a:rPr>
              <a:t>bloking </a:t>
            </a:r>
            <a:r>
              <a:rPr dirty="0" sz="1200" spc="-15">
                <a:solidFill>
                  <a:srgbClr val="FFFFFF"/>
                </a:solidFill>
              </a:rPr>
              <a:t>yang </a:t>
            </a:r>
            <a:r>
              <a:rPr dirty="0" sz="1200" spc="-5">
                <a:solidFill>
                  <a:srgbClr val="FFFFFF"/>
                </a:solidFill>
              </a:rPr>
              <a:t>telah </a:t>
            </a:r>
            <a:r>
              <a:rPr dirty="0" sz="1200" spc="-10">
                <a:solidFill>
                  <a:srgbClr val="FFFFFF"/>
                </a:solidFill>
              </a:rPr>
              <a:t>dipelajari</a:t>
            </a:r>
            <a:r>
              <a:rPr dirty="0" sz="1200" spc="55">
                <a:solidFill>
                  <a:srgbClr val="FFFFFF"/>
                </a:solidFill>
              </a:rPr>
              <a:t> </a:t>
            </a:r>
            <a:r>
              <a:rPr dirty="0" sz="1200" spc="-15">
                <a:solidFill>
                  <a:srgbClr val="FFFFFF"/>
                </a:solidFill>
              </a:rPr>
              <a:t>sebelumnya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9544" y="840358"/>
            <a:ext cx="5932170" cy="90360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mempersiapkan ruangan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atau area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terbuka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tempat latihan</a:t>
            </a:r>
            <a:r>
              <a:rPr dirty="0" sz="12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1723390"/>
            <a:ext cx="6895465" cy="62801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pemanasan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vokal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sebelum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mulai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latihan.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menempati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tempat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ditentukan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guru sebagai ruang</a:t>
            </a:r>
            <a:r>
              <a:rPr dirty="0" sz="12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berlatih.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penjelasan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tentang 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pertemuan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8-9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dirty="0" sz="12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pencapaiannya.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6555" y="4104004"/>
            <a:ext cx="3657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36229" y="4104004"/>
            <a:ext cx="41338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3886236"/>
            <a:ext cx="5880735" cy="62738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35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formatif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memainkan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peran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</a:t>
            </a:r>
            <a:r>
              <a:rPr dirty="0" sz="12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dalam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kelompok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mengerjakan</a:t>
            </a:r>
            <a:r>
              <a:rPr dirty="0" sz="12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</a:t>
            </a:r>
            <a:r>
              <a:rPr dirty="0" sz="12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</a:t>
            </a:r>
            <a:r>
              <a:rPr dirty="0" sz="12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8-9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4485212"/>
            <a:ext cx="7179945" cy="63563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  <a:spcBef>
                <a:spcPts val="16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(formatif)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mengerjakan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8-9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menulis jurnal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proses.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ts val="1390"/>
              </a:lnSpc>
            </a:pPr>
            <a:r>
              <a:rPr dirty="0" sz="1200" spc="-145">
                <a:solidFill>
                  <a:srgbClr val="619DD1"/>
                </a:solidFill>
                <a:latin typeface="Verdana"/>
                <a:cs typeface="Verdana"/>
              </a:rPr>
              <a:t>53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-22542" y="400685"/>
            <a:ext cx="8737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12</a:t>
            </a:r>
            <a:endParaRPr sz="6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9879" y="1471866"/>
            <a:ext cx="130302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Aksi:</a:t>
            </a:r>
            <a:endParaRPr sz="14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Proses</a:t>
            </a:r>
            <a:r>
              <a:rPr dirty="0" sz="1400" spc="-6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Latihan  Pementasan  Drama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0820" y="2539745"/>
            <a:ext cx="15430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8100">
              <a:lnSpc>
                <a:spcPts val="144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8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</a:t>
            </a:r>
            <a:endParaRPr sz="1200">
              <a:latin typeface="Arial"/>
              <a:cs typeface="Arial"/>
            </a:endParaRPr>
          </a:p>
          <a:p>
            <a:pPr algn="ctr" marL="12065" marR="5080" indent="-4191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(pertemuan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8-9)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jurnal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proses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5100" y="3637533"/>
            <a:ext cx="159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royong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78379" y="2352039"/>
            <a:ext cx="4274820" cy="739140"/>
            <a:chOff x="2278379" y="2352039"/>
            <a:chExt cx="4274820" cy="739140"/>
          </a:xfrm>
        </p:grpSpPr>
        <p:sp>
          <p:nvSpPr>
            <p:cNvPr id="31" name="object 31"/>
            <p:cNvSpPr/>
            <p:nvPr/>
          </p:nvSpPr>
          <p:spPr>
            <a:xfrm>
              <a:off x="2291079" y="2364739"/>
              <a:ext cx="4249420" cy="713740"/>
            </a:xfrm>
            <a:custGeom>
              <a:avLst/>
              <a:gdLst/>
              <a:ahLst/>
              <a:cxnLst/>
              <a:rect l="l" t="t" r="r" b="b"/>
              <a:pathLst>
                <a:path w="4249420" h="713739">
                  <a:moveTo>
                    <a:pt x="4249420" y="0"/>
                  </a:moveTo>
                  <a:lnTo>
                    <a:pt x="0" y="0"/>
                  </a:lnTo>
                  <a:lnTo>
                    <a:pt x="0" y="713740"/>
                  </a:lnTo>
                  <a:lnTo>
                    <a:pt x="4249420" y="713740"/>
                  </a:lnTo>
                  <a:lnTo>
                    <a:pt x="42494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291079" y="2364739"/>
              <a:ext cx="4249420" cy="713740"/>
            </a:xfrm>
            <a:custGeom>
              <a:avLst/>
              <a:gdLst/>
              <a:ahLst/>
              <a:cxnLst/>
              <a:rect l="l" t="t" r="r" b="b"/>
              <a:pathLst>
                <a:path w="4249420" h="713739">
                  <a:moveTo>
                    <a:pt x="0" y="713740"/>
                  </a:moveTo>
                  <a:lnTo>
                    <a:pt x="4249420" y="713740"/>
                  </a:lnTo>
                  <a:lnTo>
                    <a:pt x="4249420" y="0"/>
                  </a:lnTo>
                  <a:lnTo>
                    <a:pt x="0" y="0"/>
                  </a:lnTo>
                  <a:lnTo>
                    <a:pt x="0" y="71374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303779" y="2398648"/>
            <a:ext cx="421005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4960" marR="633730" indent="-23622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314960" algn="l"/>
                <a:tab pos="315595" algn="l"/>
              </a:tabLst>
            </a:pPr>
            <a:r>
              <a:rPr dirty="0" sz="1000" spc="-20">
                <a:latin typeface="Arial"/>
                <a:cs typeface="Arial"/>
              </a:rPr>
              <a:t>Berlatih </a:t>
            </a:r>
            <a:r>
              <a:rPr dirty="0" sz="1000" spc="-30">
                <a:latin typeface="Arial"/>
                <a:cs typeface="Arial"/>
              </a:rPr>
              <a:t>peran (mulai menghapal teks, </a:t>
            </a:r>
            <a:r>
              <a:rPr dirty="0" sz="1000" spc="-35">
                <a:latin typeface="Arial"/>
                <a:cs typeface="Arial"/>
              </a:rPr>
              <a:t>menerapkan </a:t>
            </a:r>
            <a:r>
              <a:rPr dirty="0" sz="1000" spc="-30">
                <a:latin typeface="Arial"/>
                <a:cs typeface="Arial"/>
              </a:rPr>
              <a:t>ekspresi,  </a:t>
            </a:r>
            <a:r>
              <a:rPr dirty="0" sz="1000" spc="-35">
                <a:latin typeface="Arial"/>
                <a:cs typeface="Arial"/>
              </a:rPr>
              <a:t>menggunakan </a:t>
            </a:r>
            <a:r>
              <a:rPr dirty="0" sz="1000" spc="-20">
                <a:latin typeface="Arial"/>
                <a:cs typeface="Arial"/>
              </a:rPr>
              <a:t>olah vokal </a:t>
            </a:r>
            <a:r>
              <a:rPr dirty="0" sz="1000" spc="-30">
                <a:latin typeface="Arial"/>
                <a:cs typeface="Arial"/>
              </a:rPr>
              <a:t>dan </a:t>
            </a:r>
            <a:r>
              <a:rPr dirty="0" sz="1000" spc="-15">
                <a:latin typeface="Arial"/>
                <a:cs typeface="Arial"/>
              </a:rPr>
              <a:t>artikulasi </a:t>
            </a:r>
            <a:r>
              <a:rPr dirty="0" sz="1000" spc="-30">
                <a:latin typeface="Arial"/>
                <a:cs typeface="Arial"/>
              </a:rPr>
              <a:t>yang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kelas)</a:t>
            </a:r>
            <a:endParaRPr sz="1000">
              <a:latin typeface="Arial"/>
              <a:cs typeface="Arial"/>
            </a:endParaRPr>
          </a:p>
          <a:p>
            <a:pPr marL="314960" indent="-236854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14960" algn="l"/>
                <a:tab pos="315595" algn="l"/>
              </a:tabLst>
            </a:pPr>
            <a:r>
              <a:rPr dirty="0" sz="1000" spc="-20">
                <a:latin typeface="Arial"/>
                <a:cs typeface="Arial"/>
              </a:rPr>
              <a:t>Berlatih </a:t>
            </a:r>
            <a:r>
              <a:rPr dirty="0" sz="1000" spc="-30">
                <a:latin typeface="Arial"/>
                <a:cs typeface="Arial"/>
              </a:rPr>
              <a:t>gerakan </a:t>
            </a:r>
            <a:r>
              <a:rPr dirty="0" sz="1000" spc="-45">
                <a:latin typeface="Arial"/>
                <a:cs typeface="Arial"/>
              </a:rPr>
              <a:t>sesuai </a:t>
            </a:r>
            <a:r>
              <a:rPr dirty="0" sz="1000" spc="-30">
                <a:latin typeface="Arial"/>
                <a:cs typeface="Arial"/>
              </a:rPr>
              <a:t>peran </a:t>
            </a:r>
            <a:r>
              <a:rPr dirty="0" sz="1000" spc="-15">
                <a:latin typeface="Arial"/>
                <a:cs typeface="Arial"/>
              </a:rPr>
              <a:t>(berlatih </a:t>
            </a:r>
            <a:r>
              <a:rPr dirty="0" sz="1000" spc="-10">
                <a:latin typeface="Arial"/>
                <a:cs typeface="Arial"/>
              </a:rPr>
              <a:t>teknik bloking) </a:t>
            </a:r>
            <a:r>
              <a:rPr dirty="0" sz="1000" spc="-15">
                <a:latin typeface="Arial"/>
                <a:cs typeface="Arial"/>
              </a:rPr>
              <a:t>per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adegan</a:t>
            </a:r>
            <a:endParaRPr sz="1000">
              <a:latin typeface="Arial"/>
              <a:cs typeface="Arial"/>
            </a:endParaRPr>
          </a:p>
          <a:p>
            <a:pPr marL="314960" indent="-236854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14960" algn="l"/>
                <a:tab pos="315595" algn="l"/>
              </a:tabLst>
            </a:pPr>
            <a:r>
              <a:rPr dirty="0" sz="1000" spc="-35">
                <a:latin typeface="Arial"/>
                <a:cs typeface="Arial"/>
              </a:rPr>
              <a:t>Mempersiapkan </a:t>
            </a:r>
            <a:r>
              <a:rPr dirty="0" sz="1000" spc="-5">
                <a:latin typeface="Arial"/>
                <a:cs typeface="Arial"/>
              </a:rPr>
              <a:t>setting </a:t>
            </a:r>
            <a:r>
              <a:rPr dirty="0" sz="1000" spc="-30">
                <a:latin typeface="Arial"/>
                <a:cs typeface="Arial"/>
              </a:rPr>
              <a:t>dan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kostum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479540" y="2374900"/>
            <a:ext cx="2096135" cy="739775"/>
            <a:chOff x="6479540" y="2374900"/>
            <a:chExt cx="2096135" cy="739775"/>
          </a:xfrm>
        </p:grpSpPr>
        <p:sp>
          <p:nvSpPr>
            <p:cNvPr id="35" name="object 35"/>
            <p:cNvSpPr/>
            <p:nvPr/>
          </p:nvSpPr>
          <p:spPr>
            <a:xfrm>
              <a:off x="6479540" y="2374900"/>
              <a:ext cx="2095754" cy="7393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558280" y="2413000"/>
              <a:ext cx="1945894" cy="6885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527800" y="2402840"/>
              <a:ext cx="2001520" cy="645160"/>
            </a:xfrm>
            <a:custGeom>
              <a:avLst/>
              <a:gdLst/>
              <a:ahLst/>
              <a:cxnLst/>
              <a:rect l="l" t="t" r="r" b="b"/>
              <a:pathLst>
                <a:path w="2001520" h="645160">
                  <a:moveTo>
                    <a:pt x="1893951" y="0"/>
                  </a:moveTo>
                  <a:lnTo>
                    <a:pt x="107569" y="0"/>
                  </a:lnTo>
                  <a:lnTo>
                    <a:pt x="65686" y="8449"/>
                  </a:lnTo>
                  <a:lnTo>
                    <a:pt x="31496" y="31496"/>
                  </a:lnTo>
                  <a:lnTo>
                    <a:pt x="8449" y="65686"/>
                  </a:lnTo>
                  <a:lnTo>
                    <a:pt x="0" y="107568"/>
                  </a:lnTo>
                  <a:lnTo>
                    <a:pt x="0" y="537591"/>
                  </a:lnTo>
                  <a:lnTo>
                    <a:pt x="8449" y="579473"/>
                  </a:lnTo>
                  <a:lnTo>
                    <a:pt x="31495" y="613664"/>
                  </a:lnTo>
                  <a:lnTo>
                    <a:pt x="65686" y="636710"/>
                  </a:lnTo>
                  <a:lnTo>
                    <a:pt x="107569" y="645160"/>
                  </a:lnTo>
                  <a:lnTo>
                    <a:pt x="1893951" y="645160"/>
                  </a:lnTo>
                  <a:lnTo>
                    <a:pt x="1935833" y="636710"/>
                  </a:lnTo>
                  <a:lnTo>
                    <a:pt x="1970024" y="613663"/>
                  </a:lnTo>
                  <a:lnTo>
                    <a:pt x="1993070" y="579473"/>
                  </a:lnTo>
                  <a:lnTo>
                    <a:pt x="2001520" y="537591"/>
                  </a:lnTo>
                  <a:lnTo>
                    <a:pt x="2001520" y="107568"/>
                  </a:lnTo>
                  <a:lnTo>
                    <a:pt x="1993070" y="65686"/>
                  </a:lnTo>
                  <a:lnTo>
                    <a:pt x="1970024" y="31495"/>
                  </a:lnTo>
                  <a:lnTo>
                    <a:pt x="1935833" y="8449"/>
                  </a:lnTo>
                  <a:lnTo>
                    <a:pt x="1893951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527800" y="2402840"/>
              <a:ext cx="2001520" cy="645160"/>
            </a:xfrm>
            <a:custGeom>
              <a:avLst/>
              <a:gdLst/>
              <a:ahLst/>
              <a:cxnLst/>
              <a:rect l="l" t="t" r="r" b="b"/>
              <a:pathLst>
                <a:path w="2001520" h="645160">
                  <a:moveTo>
                    <a:pt x="0" y="107568"/>
                  </a:moveTo>
                  <a:lnTo>
                    <a:pt x="8449" y="65686"/>
                  </a:lnTo>
                  <a:lnTo>
                    <a:pt x="31496" y="31496"/>
                  </a:lnTo>
                  <a:lnTo>
                    <a:pt x="65686" y="8449"/>
                  </a:lnTo>
                  <a:lnTo>
                    <a:pt x="107569" y="0"/>
                  </a:lnTo>
                  <a:lnTo>
                    <a:pt x="1893951" y="0"/>
                  </a:lnTo>
                  <a:lnTo>
                    <a:pt x="1935833" y="8449"/>
                  </a:lnTo>
                  <a:lnTo>
                    <a:pt x="1970024" y="31495"/>
                  </a:lnTo>
                  <a:lnTo>
                    <a:pt x="1993070" y="65686"/>
                  </a:lnTo>
                  <a:lnTo>
                    <a:pt x="2001520" y="107568"/>
                  </a:lnTo>
                  <a:lnTo>
                    <a:pt x="2001520" y="537591"/>
                  </a:lnTo>
                  <a:lnTo>
                    <a:pt x="1993070" y="579473"/>
                  </a:lnTo>
                  <a:lnTo>
                    <a:pt x="1970024" y="613663"/>
                  </a:lnTo>
                  <a:lnTo>
                    <a:pt x="1935833" y="636710"/>
                  </a:lnTo>
                  <a:lnTo>
                    <a:pt x="1893951" y="645160"/>
                  </a:lnTo>
                  <a:lnTo>
                    <a:pt x="107569" y="645160"/>
                  </a:lnTo>
                  <a:lnTo>
                    <a:pt x="65686" y="636710"/>
                  </a:lnTo>
                  <a:lnTo>
                    <a:pt x="31495" y="613664"/>
                  </a:lnTo>
                  <a:lnTo>
                    <a:pt x="8449" y="579473"/>
                  </a:lnTo>
                  <a:lnTo>
                    <a:pt x="0" y="537591"/>
                  </a:lnTo>
                  <a:lnTo>
                    <a:pt x="0" y="1075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6665594" y="2463800"/>
            <a:ext cx="1731010" cy="5022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ts val="1240"/>
              </a:lnSpc>
              <a:spcBef>
                <a:spcPts val="110"/>
              </a:spcBef>
            </a:pPr>
            <a:r>
              <a:rPr dirty="0" u="sng" sz="10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118745" indent="-119380">
              <a:lnSpc>
                <a:spcPts val="1240"/>
              </a:lnSpc>
              <a:buClr>
                <a:srgbClr val="FF0000"/>
              </a:buClr>
              <a:buSzPct val="90476"/>
              <a:buFont typeface="Wingdings"/>
              <a:buChar char=""/>
              <a:tabLst>
                <a:tab pos="119380" algn="l"/>
              </a:tabLst>
            </a:pPr>
            <a:r>
              <a:rPr dirty="0" sz="1050" spc="-40">
                <a:latin typeface="Arial"/>
                <a:cs typeface="Arial"/>
              </a:rPr>
              <a:t>Catatan </a:t>
            </a:r>
            <a:r>
              <a:rPr dirty="0" sz="1050" spc="-35">
                <a:latin typeface="Arial"/>
                <a:cs typeface="Arial"/>
              </a:rPr>
              <a:t>evaluasi </a:t>
            </a:r>
            <a:r>
              <a:rPr dirty="0" sz="1050" spc="-25">
                <a:latin typeface="Arial"/>
                <a:cs typeface="Arial"/>
              </a:rPr>
              <a:t>pada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jurnal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50" spc="-30">
                <a:latin typeface="Arial"/>
                <a:cs typeface="Arial"/>
              </a:rPr>
              <a:t>proses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291079" y="3101339"/>
            <a:ext cx="4221480" cy="713740"/>
          </a:xfrm>
          <a:custGeom>
            <a:avLst/>
            <a:gdLst/>
            <a:ahLst/>
            <a:cxnLst/>
            <a:rect l="l" t="t" r="r" b="b"/>
            <a:pathLst>
              <a:path w="4221480" h="713739">
                <a:moveTo>
                  <a:pt x="4221480" y="0"/>
                </a:moveTo>
                <a:lnTo>
                  <a:pt x="0" y="0"/>
                </a:lnTo>
                <a:lnTo>
                  <a:pt x="0" y="713740"/>
                </a:lnTo>
                <a:lnTo>
                  <a:pt x="4221480" y="713740"/>
                </a:lnTo>
                <a:lnTo>
                  <a:pt x="42214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291079" y="3089910"/>
            <a:ext cx="4235450" cy="72517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327660" indent="-236854">
              <a:lnSpc>
                <a:spcPts val="1260"/>
              </a:lnSpc>
              <a:spcBef>
                <a:spcPts val="325"/>
              </a:spcBef>
              <a:buClr>
                <a:srgbClr val="FF0000"/>
              </a:buClr>
              <a:buFont typeface="Wingdings"/>
              <a:buChar char=""/>
              <a:tabLst>
                <a:tab pos="327660" algn="l"/>
                <a:tab pos="328295" algn="l"/>
              </a:tabLst>
            </a:pPr>
            <a:r>
              <a:rPr dirty="0" sz="1050" spc="-15">
                <a:latin typeface="Arial"/>
                <a:cs typeface="Arial"/>
              </a:rPr>
              <a:t>Berlatih </a:t>
            </a:r>
            <a:r>
              <a:rPr dirty="0" sz="1050" spc="-25">
                <a:latin typeface="Arial"/>
                <a:cs typeface="Arial"/>
              </a:rPr>
              <a:t>peran </a:t>
            </a:r>
            <a:r>
              <a:rPr dirty="0" sz="1050" spc="-35">
                <a:latin typeface="Arial"/>
                <a:cs typeface="Arial"/>
              </a:rPr>
              <a:t>(hapal </a:t>
            </a:r>
            <a:r>
              <a:rPr dirty="0" sz="1050" spc="-30">
                <a:latin typeface="Arial"/>
                <a:cs typeface="Arial"/>
              </a:rPr>
              <a:t>teks, </a:t>
            </a:r>
            <a:r>
              <a:rPr dirty="0" sz="1050" spc="-35">
                <a:latin typeface="Arial"/>
                <a:cs typeface="Arial"/>
              </a:rPr>
              <a:t>menerapkan </a:t>
            </a:r>
            <a:r>
              <a:rPr dirty="0" sz="1050" spc="-25">
                <a:latin typeface="Arial"/>
                <a:cs typeface="Arial"/>
              </a:rPr>
              <a:t>ekspresi </a:t>
            </a:r>
            <a:r>
              <a:rPr dirty="0" sz="1050" spc="-30">
                <a:latin typeface="Arial"/>
                <a:cs typeface="Arial"/>
              </a:rPr>
              <a:t>dan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artikulasi)</a:t>
            </a:r>
            <a:endParaRPr sz="1050">
              <a:latin typeface="Arial"/>
              <a:cs typeface="Arial"/>
            </a:endParaRPr>
          </a:p>
          <a:p>
            <a:pPr marL="327660" indent="-236854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27660" algn="l"/>
                <a:tab pos="328295" algn="l"/>
              </a:tabLst>
            </a:pPr>
            <a:r>
              <a:rPr dirty="0" sz="1050" spc="-15">
                <a:latin typeface="Arial"/>
                <a:cs typeface="Arial"/>
              </a:rPr>
              <a:t>Berlatih </a:t>
            </a:r>
            <a:r>
              <a:rPr dirty="0" sz="1050" spc="-10">
                <a:latin typeface="Arial"/>
                <a:cs typeface="Arial"/>
              </a:rPr>
              <a:t>per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35">
                <a:latin typeface="Arial"/>
                <a:cs typeface="Arial"/>
              </a:rPr>
              <a:t>adegan</a:t>
            </a:r>
            <a:endParaRPr sz="1050">
              <a:latin typeface="Arial"/>
              <a:cs typeface="Arial"/>
            </a:endParaRPr>
          </a:p>
          <a:p>
            <a:pPr marL="327660" indent="-236854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27660" algn="l"/>
                <a:tab pos="328295" algn="l"/>
              </a:tabLst>
            </a:pPr>
            <a:r>
              <a:rPr dirty="0" sz="1050" spc="-35">
                <a:latin typeface="Arial"/>
                <a:cs typeface="Arial"/>
              </a:rPr>
              <a:t>Mempersiapkan </a:t>
            </a:r>
            <a:r>
              <a:rPr dirty="0" sz="1050" spc="-10">
                <a:latin typeface="Arial"/>
                <a:cs typeface="Arial"/>
              </a:rPr>
              <a:t>seting </a:t>
            </a:r>
            <a:r>
              <a:rPr dirty="0" sz="1050" spc="-30">
                <a:latin typeface="Arial"/>
                <a:cs typeface="Arial"/>
              </a:rPr>
              <a:t>ruangan </a:t>
            </a:r>
            <a:r>
              <a:rPr dirty="0" sz="1050" spc="-35">
                <a:latin typeface="Arial"/>
                <a:cs typeface="Arial"/>
              </a:rPr>
              <a:t>yang </a:t>
            </a:r>
            <a:r>
              <a:rPr dirty="0" sz="1050" spc="-40">
                <a:latin typeface="Arial"/>
                <a:cs typeface="Arial"/>
              </a:rPr>
              <a:t>akan </a:t>
            </a:r>
            <a:r>
              <a:rPr dirty="0" sz="1050" spc="-15">
                <a:latin typeface="Arial"/>
                <a:cs typeface="Arial"/>
              </a:rPr>
              <a:t>dipakai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untuk</a:t>
            </a:r>
            <a:endParaRPr sz="1050">
              <a:latin typeface="Arial"/>
              <a:cs typeface="Arial"/>
            </a:endParaRPr>
          </a:p>
          <a:p>
            <a:pPr marL="327660">
              <a:lnSpc>
                <a:spcPct val="100000"/>
              </a:lnSpc>
            </a:pPr>
            <a:r>
              <a:rPr dirty="0" sz="1050" spc="-35">
                <a:latin typeface="Arial"/>
                <a:cs typeface="Arial"/>
              </a:rPr>
              <a:t>pementasan </a:t>
            </a:r>
            <a:r>
              <a:rPr dirty="0" sz="1050" spc="-25">
                <a:latin typeface="Arial"/>
                <a:cs typeface="Arial"/>
              </a:rPr>
              <a:t>dan</a:t>
            </a:r>
            <a:r>
              <a:rPr dirty="0" sz="1050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kostum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464300" y="3098800"/>
            <a:ext cx="2096135" cy="737235"/>
            <a:chOff x="6464300" y="3098800"/>
            <a:chExt cx="2096135" cy="737235"/>
          </a:xfrm>
        </p:grpSpPr>
        <p:sp>
          <p:nvSpPr>
            <p:cNvPr id="43" name="object 43"/>
            <p:cNvSpPr/>
            <p:nvPr/>
          </p:nvSpPr>
          <p:spPr>
            <a:xfrm>
              <a:off x="6464300" y="3098800"/>
              <a:ext cx="2095753" cy="7368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543039" y="3136900"/>
              <a:ext cx="1943353" cy="6885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512559" y="3126740"/>
              <a:ext cx="2001520" cy="642620"/>
            </a:xfrm>
            <a:custGeom>
              <a:avLst/>
              <a:gdLst/>
              <a:ahLst/>
              <a:cxnLst/>
              <a:rect l="l" t="t" r="r" b="b"/>
              <a:pathLst>
                <a:path w="2001520" h="642620">
                  <a:moveTo>
                    <a:pt x="1894459" y="0"/>
                  </a:moveTo>
                  <a:lnTo>
                    <a:pt x="107061" y="0"/>
                  </a:lnTo>
                  <a:lnTo>
                    <a:pt x="65418" y="8423"/>
                  </a:lnTo>
                  <a:lnTo>
                    <a:pt x="31384" y="31384"/>
                  </a:lnTo>
                  <a:lnTo>
                    <a:pt x="8423" y="65418"/>
                  </a:lnTo>
                  <a:lnTo>
                    <a:pt x="0" y="107061"/>
                  </a:lnTo>
                  <a:lnTo>
                    <a:pt x="0" y="535559"/>
                  </a:lnTo>
                  <a:lnTo>
                    <a:pt x="8423" y="577201"/>
                  </a:lnTo>
                  <a:lnTo>
                    <a:pt x="31384" y="611235"/>
                  </a:lnTo>
                  <a:lnTo>
                    <a:pt x="65418" y="634196"/>
                  </a:lnTo>
                  <a:lnTo>
                    <a:pt x="107061" y="642620"/>
                  </a:lnTo>
                  <a:lnTo>
                    <a:pt x="1894459" y="642620"/>
                  </a:lnTo>
                  <a:lnTo>
                    <a:pt x="1936101" y="634196"/>
                  </a:lnTo>
                  <a:lnTo>
                    <a:pt x="1970135" y="611235"/>
                  </a:lnTo>
                  <a:lnTo>
                    <a:pt x="1993096" y="577201"/>
                  </a:lnTo>
                  <a:lnTo>
                    <a:pt x="2001520" y="535559"/>
                  </a:lnTo>
                  <a:lnTo>
                    <a:pt x="2001520" y="107061"/>
                  </a:lnTo>
                  <a:lnTo>
                    <a:pt x="1993096" y="65418"/>
                  </a:lnTo>
                  <a:lnTo>
                    <a:pt x="1970135" y="31384"/>
                  </a:lnTo>
                  <a:lnTo>
                    <a:pt x="1936101" y="8423"/>
                  </a:lnTo>
                  <a:lnTo>
                    <a:pt x="1894459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512559" y="3126740"/>
              <a:ext cx="2001520" cy="642620"/>
            </a:xfrm>
            <a:custGeom>
              <a:avLst/>
              <a:gdLst/>
              <a:ahLst/>
              <a:cxnLst/>
              <a:rect l="l" t="t" r="r" b="b"/>
              <a:pathLst>
                <a:path w="2001520" h="642620">
                  <a:moveTo>
                    <a:pt x="0" y="107061"/>
                  </a:moveTo>
                  <a:lnTo>
                    <a:pt x="8423" y="65418"/>
                  </a:lnTo>
                  <a:lnTo>
                    <a:pt x="31384" y="31384"/>
                  </a:lnTo>
                  <a:lnTo>
                    <a:pt x="65418" y="8423"/>
                  </a:lnTo>
                  <a:lnTo>
                    <a:pt x="107061" y="0"/>
                  </a:lnTo>
                  <a:lnTo>
                    <a:pt x="1894459" y="0"/>
                  </a:lnTo>
                  <a:lnTo>
                    <a:pt x="1936101" y="8423"/>
                  </a:lnTo>
                  <a:lnTo>
                    <a:pt x="1970135" y="31384"/>
                  </a:lnTo>
                  <a:lnTo>
                    <a:pt x="1993096" y="65418"/>
                  </a:lnTo>
                  <a:lnTo>
                    <a:pt x="2001520" y="107061"/>
                  </a:lnTo>
                  <a:lnTo>
                    <a:pt x="2001520" y="535559"/>
                  </a:lnTo>
                  <a:lnTo>
                    <a:pt x="1993096" y="577201"/>
                  </a:lnTo>
                  <a:lnTo>
                    <a:pt x="1970135" y="611235"/>
                  </a:lnTo>
                  <a:lnTo>
                    <a:pt x="1936101" y="634196"/>
                  </a:lnTo>
                  <a:lnTo>
                    <a:pt x="1894459" y="642620"/>
                  </a:lnTo>
                  <a:lnTo>
                    <a:pt x="107061" y="642620"/>
                  </a:lnTo>
                  <a:lnTo>
                    <a:pt x="65418" y="634196"/>
                  </a:lnTo>
                  <a:lnTo>
                    <a:pt x="31384" y="611235"/>
                  </a:lnTo>
                  <a:lnTo>
                    <a:pt x="8423" y="577201"/>
                  </a:lnTo>
                  <a:lnTo>
                    <a:pt x="0" y="535559"/>
                  </a:lnTo>
                  <a:lnTo>
                    <a:pt x="0" y="1070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6650101" y="3186429"/>
            <a:ext cx="1730375" cy="5022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4640">
              <a:lnSpc>
                <a:spcPts val="1240"/>
              </a:lnSpc>
              <a:spcBef>
                <a:spcPts val="110"/>
              </a:spcBef>
            </a:pP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119380" marR="5080" indent="-119380">
              <a:lnSpc>
                <a:spcPts val="1260"/>
              </a:lnSpc>
              <a:spcBef>
                <a:spcPts val="20"/>
              </a:spcBef>
              <a:buClr>
                <a:srgbClr val="FF0000"/>
              </a:buClr>
              <a:buSzPct val="90476"/>
              <a:buFont typeface="Wingdings"/>
              <a:buChar char=""/>
              <a:tabLst>
                <a:tab pos="119380" algn="l"/>
              </a:tabLst>
            </a:pPr>
            <a:r>
              <a:rPr dirty="0" sz="1050" spc="-40">
                <a:latin typeface="Arial"/>
                <a:cs typeface="Arial"/>
              </a:rPr>
              <a:t>Catatan </a:t>
            </a:r>
            <a:r>
              <a:rPr dirty="0" sz="1050" spc="-35">
                <a:latin typeface="Arial"/>
                <a:cs typeface="Arial"/>
              </a:rPr>
              <a:t>evaluasi </a:t>
            </a:r>
            <a:r>
              <a:rPr dirty="0" sz="1050" spc="-30">
                <a:latin typeface="Arial"/>
                <a:cs typeface="Arial"/>
              </a:rPr>
              <a:t>pada </a:t>
            </a:r>
            <a:r>
              <a:rPr dirty="0" sz="1050" spc="-10">
                <a:latin typeface="Arial"/>
                <a:cs typeface="Arial"/>
              </a:rPr>
              <a:t>jurnal  </a:t>
            </a:r>
            <a:r>
              <a:rPr dirty="0" sz="1050" spc="-30">
                <a:latin typeface="Arial"/>
                <a:cs typeface="Arial"/>
              </a:rPr>
              <a:t>proses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0893" y="4911725"/>
            <a:ext cx="1885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>
                <a:solidFill>
                  <a:srgbClr val="619DD1"/>
                </a:solidFill>
                <a:latin typeface="Verdana"/>
                <a:cs typeface="Verdana"/>
              </a:rPr>
              <a:t>54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0580" y="180339"/>
              <a:ext cx="543560" cy="1308100"/>
            </a:xfrm>
            <a:custGeom>
              <a:avLst/>
              <a:gdLst/>
              <a:ahLst/>
              <a:cxnLst/>
              <a:rect l="l" t="t" r="r" b="b"/>
              <a:pathLst>
                <a:path w="543560" h="1308100">
                  <a:moveTo>
                    <a:pt x="119367" y="50419"/>
                  </a:moveTo>
                  <a:lnTo>
                    <a:pt x="118224" y="43053"/>
                  </a:lnTo>
                  <a:lnTo>
                    <a:pt x="118224" y="39370"/>
                  </a:lnTo>
                  <a:lnTo>
                    <a:pt x="115951" y="35687"/>
                  </a:lnTo>
                  <a:lnTo>
                    <a:pt x="113677" y="30226"/>
                  </a:lnTo>
                  <a:lnTo>
                    <a:pt x="111391" y="28321"/>
                  </a:lnTo>
                  <a:lnTo>
                    <a:pt x="109131" y="24638"/>
                  </a:lnTo>
                  <a:lnTo>
                    <a:pt x="105714" y="24638"/>
                  </a:lnTo>
                  <a:lnTo>
                    <a:pt x="103441" y="22860"/>
                  </a:lnTo>
                  <a:lnTo>
                    <a:pt x="98882" y="24638"/>
                  </a:lnTo>
                  <a:lnTo>
                    <a:pt x="96608" y="24638"/>
                  </a:lnTo>
                  <a:lnTo>
                    <a:pt x="93192" y="28321"/>
                  </a:lnTo>
                  <a:lnTo>
                    <a:pt x="90919" y="30226"/>
                  </a:lnTo>
                  <a:lnTo>
                    <a:pt x="89776" y="35687"/>
                  </a:lnTo>
                  <a:lnTo>
                    <a:pt x="87515" y="39370"/>
                  </a:lnTo>
                  <a:lnTo>
                    <a:pt x="86372" y="43053"/>
                  </a:lnTo>
                  <a:lnTo>
                    <a:pt x="86372" y="56007"/>
                  </a:lnTo>
                  <a:lnTo>
                    <a:pt x="87515" y="59690"/>
                  </a:lnTo>
                  <a:lnTo>
                    <a:pt x="89776" y="63373"/>
                  </a:lnTo>
                  <a:lnTo>
                    <a:pt x="90919" y="68834"/>
                  </a:lnTo>
                  <a:lnTo>
                    <a:pt x="93192" y="72517"/>
                  </a:lnTo>
                  <a:lnTo>
                    <a:pt x="96608" y="74422"/>
                  </a:lnTo>
                  <a:lnTo>
                    <a:pt x="98882" y="76200"/>
                  </a:lnTo>
                  <a:lnTo>
                    <a:pt x="105714" y="76200"/>
                  </a:lnTo>
                  <a:lnTo>
                    <a:pt x="109131" y="74422"/>
                  </a:lnTo>
                  <a:lnTo>
                    <a:pt x="111391" y="72517"/>
                  </a:lnTo>
                  <a:lnTo>
                    <a:pt x="113677" y="68834"/>
                  </a:lnTo>
                  <a:lnTo>
                    <a:pt x="115951" y="63373"/>
                  </a:lnTo>
                  <a:lnTo>
                    <a:pt x="118224" y="59690"/>
                  </a:lnTo>
                  <a:lnTo>
                    <a:pt x="118224" y="56007"/>
                  </a:lnTo>
                  <a:lnTo>
                    <a:pt x="119367" y="50419"/>
                  </a:lnTo>
                  <a:close/>
                </a:path>
                <a:path w="543560" h="1308100">
                  <a:moveTo>
                    <a:pt x="210820" y="49149"/>
                  </a:moveTo>
                  <a:lnTo>
                    <a:pt x="208610" y="29210"/>
                  </a:lnTo>
                  <a:lnTo>
                    <a:pt x="201993" y="14605"/>
                  </a:lnTo>
                  <a:lnTo>
                    <a:pt x="193179" y="3683"/>
                  </a:lnTo>
                  <a:lnTo>
                    <a:pt x="182156" y="0"/>
                  </a:lnTo>
                  <a:lnTo>
                    <a:pt x="170040" y="3683"/>
                  </a:lnTo>
                  <a:lnTo>
                    <a:pt x="161226" y="14605"/>
                  </a:lnTo>
                  <a:lnTo>
                    <a:pt x="154609" y="29210"/>
                  </a:lnTo>
                  <a:lnTo>
                    <a:pt x="152400" y="49149"/>
                  </a:lnTo>
                  <a:lnTo>
                    <a:pt x="154609" y="67437"/>
                  </a:lnTo>
                  <a:lnTo>
                    <a:pt x="161226" y="81915"/>
                  </a:lnTo>
                  <a:lnTo>
                    <a:pt x="165633" y="89281"/>
                  </a:lnTo>
                  <a:lnTo>
                    <a:pt x="170040" y="92837"/>
                  </a:lnTo>
                  <a:lnTo>
                    <a:pt x="175539" y="96520"/>
                  </a:lnTo>
                  <a:lnTo>
                    <a:pt x="187680" y="96520"/>
                  </a:lnTo>
                  <a:lnTo>
                    <a:pt x="210820" y="49149"/>
                  </a:lnTo>
                  <a:close/>
                </a:path>
                <a:path w="543560" h="1308100">
                  <a:moveTo>
                    <a:pt x="543560" y="1203960"/>
                  </a:moveTo>
                  <a:lnTo>
                    <a:pt x="515924" y="1158163"/>
                  </a:lnTo>
                  <a:lnTo>
                    <a:pt x="441756" y="1122705"/>
                  </a:lnTo>
                  <a:lnTo>
                    <a:pt x="391299" y="1110411"/>
                  </a:lnTo>
                  <a:lnTo>
                    <a:pt x="334086" y="1102575"/>
                  </a:lnTo>
                  <a:lnTo>
                    <a:pt x="271780" y="1099820"/>
                  </a:lnTo>
                  <a:lnTo>
                    <a:pt x="209461" y="1102575"/>
                  </a:lnTo>
                  <a:lnTo>
                    <a:pt x="152247" y="1110411"/>
                  </a:lnTo>
                  <a:lnTo>
                    <a:pt x="101790" y="1122705"/>
                  </a:lnTo>
                  <a:lnTo>
                    <a:pt x="59702" y="1138821"/>
                  </a:lnTo>
                  <a:lnTo>
                    <a:pt x="7175" y="1180084"/>
                  </a:lnTo>
                  <a:lnTo>
                    <a:pt x="0" y="1203960"/>
                  </a:lnTo>
                  <a:lnTo>
                    <a:pt x="7175" y="1227848"/>
                  </a:lnTo>
                  <a:lnTo>
                    <a:pt x="59702" y="1269111"/>
                  </a:lnTo>
                  <a:lnTo>
                    <a:pt x="101790" y="1285227"/>
                  </a:lnTo>
                  <a:lnTo>
                    <a:pt x="152247" y="1297520"/>
                  </a:lnTo>
                  <a:lnTo>
                    <a:pt x="209461" y="1305356"/>
                  </a:lnTo>
                  <a:lnTo>
                    <a:pt x="271780" y="1308100"/>
                  </a:lnTo>
                  <a:lnTo>
                    <a:pt x="334086" y="1305356"/>
                  </a:lnTo>
                  <a:lnTo>
                    <a:pt x="391299" y="1297520"/>
                  </a:lnTo>
                  <a:lnTo>
                    <a:pt x="441756" y="1285227"/>
                  </a:lnTo>
                  <a:lnTo>
                    <a:pt x="483844" y="1269111"/>
                  </a:lnTo>
                  <a:lnTo>
                    <a:pt x="536371" y="1227848"/>
                  </a:lnTo>
                  <a:lnTo>
                    <a:pt x="543560" y="120396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4880" y="1315719"/>
              <a:ext cx="317461" cy="12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5519" y="848360"/>
              <a:ext cx="269240" cy="518159"/>
            </a:xfrm>
            <a:custGeom>
              <a:avLst/>
              <a:gdLst/>
              <a:ahLst/>
              <a:cxnLst/>
              <a:rect l="l" t="t" r="r" b="b"/>
              <a:pathLst>
                <a:path w="269240" h="518159">
                  <a:moveTo>
                    <a:pt x="4673" y="0"/>
                  </a:moveTo>
                  <a:lnTo>
                    <a:pt x="0" y="261492"/>
                  </a:lnTo>
                  <a:lnTo>
                    <a:pt x="784" y="280433"/>
                  </a:lnTo>
                  <a:lnTo>
                    <a:pt x="6273" y="308721"/>
                  </a:lnTo>
                  <a:lnTo>
                    <a:pt x="21174" y="366131"/>
                  </a:lnTo>
                  <a:lnTo>
                    <a:pt x="50190" y="472439"/>
                  </a:lnTo>
                  <a:lnTo>
                    <a:pt x="62575" y="476462"/>
                  </a:lnTo>
                  <a:lnTo>
                    <a:pt x="75882" y="478043"/>
                  </a:lnTo>
                  <a:lnTo>
                    <a:pt x="89341" y="477172"/>
                  </a:lnTo>
                  <a:lnTo>
                    <a:pt x="102184" y="473837"/>
                  </a:lnTo>
                  <a:lnTo>
                    <a:pt x="103853" y="451818"/>
                  </a:lnTo>
                  <a:lnTo>
                    <a:pt x="107114" y="401320"/>
                  </a:lnTo>
                  <a:lnTo>
                    <a:pt x="109352" y="345678"/>
                  </a:lnTo>
                  <a:lnTo>
                    <a:pt x="107950" y="308228"/>
                  </a:lnTo>
                  <a:lnTo>
                    <a:pt x="105888" y="298467"/>
                  </a:lnTo>
                  <a:lnTo>
                    <a:pt x="103081" y="288813"/>
                  </a:lnTo>
                  <a:lnTo>
                    <a:pt x="99532" y="279278"/>
                  </a:lnTo>
                  <a:lnTo>
                    <a:pt x="95250" y="269875"/>
                  </a:lnTo>
                  <a:lnTo>
                    <a:pt x="115201" y="101218"/>
                  </a:lnTo>
                  <a:lnTo>
                    <a:pt x="122999" y="100837"/>
                  </a:lnTo>
                  <a:lnTo>
                    <a:pt x="133519" y="179514"/>
                  </a:lnTo>
                  <a:lnTo>
                    <a:pt x="142593" y="240355"/>
                  </a:lnTo>
                  <a:lnTo>
                    <a:pt x="150583" y="282193"/>
                  </a:lnTo>
                  <a:lnTo>
                    <a:pt x="155271" y="302037"/>
                  </a:lnTo>
                  <a:lnTo>
                    <a:pt x="159707" y="323024"/>
                  </a:lnTo>
                  <a:lnTo>
                    <a:pt x="165426" y="347059"/>
                  </a:lnTo>
                  <a:lnTo>
                    <a:pt x="173964" y="376047"/>
                  </a:lnTo>
                  <a:lnTo>
                    <a:pt x="182502" y="402197"/>
                  </a:lnTo>
                  <a:lnTo>
                    <a:pt x="217932" y="513461"/>
                  </a:lnTo>
                  <a:lnTo>
                    <a:pt x="229559" y="516961"/>
                  </a:lnTo>
                  <a:lnTo>
                    <a:pt x="241973" y="518128"/>
                  </a:lnTo>
                  <a:lnTo>
                    <a:pt x="254386" y="516961"/>
                  </a:lnTo>
                  <a:lnTo>
                    <a:pt x="266014" y="513461"/>
                  </a:lnTo>
                  <a:lnTo>
                    <a:pt x="267033" y="494361"/>
                  </a:lnTo>
                  <a:lnTo>
                    <a:pt x="268733" y="449532"/>
                  </a:lnTo>
                  <a:lnTo>
                    <a:pt x="269073" y="397678"/>
                  </a:lnTo>
                  <a:lnTo>
                    <a:pt x="266014" y="357504"/>
                  </a:lnTo>
                  <a:lnTo>
                    <a:pt x="261652" y="335347"/>
                  </a:lnTo>
                  <a:lnTo>
                    <a:pt x="258267" y="320738"/>
                  </a:lnTo>
                  <a:lnTo>
                    <a:pt x="254119" y="307177"/>
                  </a:lnTo>
                  <a:lnTo>
                    <a:pt x="247472" y="288163"/>
                  </a:lnTo>
                  <a:lnTo>
                    <a:pt x="248461" y="255825"/>
                  </a:lnTo>
                  <a:lnTo>
                    <a:pt x="249963" y="224351"/>
                  </a:lnTo>
                  <a:lnTo>
                    <a:pt x="252374" y="190626"/>
                  </a:lnTo>
                  <a:lnTo>
                    <a:pt x="264072" y="69647"/>
                  </a:lnTo>
                  <a:lnTo>
                    <a:pt x="266014" y="4495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568" y="528319"/>
              <a:ext cx="171805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2159" y="556605"/>
              <a:ext cx="261620" cy="256540"/>
            </a:xfrm>
            <a:custGeom>
              <a:avLst/>
              <a:gdLst/>
              <a:ahLst/>
              <a:cxnLst/>
              <a:rect l="l" t="t" r="r" b="b"/>
              <a:pathLst>
                <a:path w="261619" h="256540">
                  <a:moveTo>
                    <a:pt x="250915" y="0"/>
                  </a:moveTo>
                  <a:lnTo>
                    <a:pt x="239180" y="5369"/>
                  </a:lnTo>
                  <a:lnTo>
                    <a:pt x="219066" y="31884"/>
                  </a:lnTo>
                  <a:lnTo>
                    <a:pt x="183222" y="86903"/>
                  </a:lnTo>
                  <a:lnTo>
                    <a:pt x="141282" y="146546"/>
                  </a:lnTo>
                  <a:lnTo>
                    <a:pt x="106948" y="186185"/>
                  </a:lnTo>
                  <a:lnTo>
                    <a:pt x="78979" y="212347"/>
                  </a:lnTo>
                  <a:lnTo>
                    <a:pt x="56134" y="231556"/>
                  </a:lnTo>
                  <a:lnTo>
                    <a:pt x="39798" y="238660"/>
                  </a:lnTo>
                  <a:lnTo>
                    <a:pt x="28167" y="233239"/>
                  </a:lnTo>
                  <a:lnTo>
                    <a:pt x="21209" y="223770"/>
                  </a:lnTo>
                  <a:lnTo>
                    <a:pt x="18897" y="218729"/>
                  </a:lnTo>
                  <a:lnTo>
                    <a:pt x="30107" y="209111"/>
                  </a:lnTo>
                  <a:lnTo>
                    <a:pt x="34186" y="204172"/>
                  </a:lnTo>
                  <a:lnTo>
                    <a:pt x="0" y="215173"/>
                  </a:lnTo>
                  <a:lnTo>
                    <a:pt x="21094" y="237652"/>
                  </a:lnTo>
                  <a:lnTo>
                    <a:pt x="75971" y="256194"/>
                  </a:lnTo>
                  <a:lnTo>
                    <a:pt x="115150" y="231935"/>
                  </a:lnTo>
                  <a:lnTo>
                    <a:pt x="137471" y="216904"/>
                  </a:lnTo>
                  <a:lnTo>
                    <a:pt x="151266" y="204849"/>
                  </a:lnTo>
                  <a:lnTo>
                    <a:pt x="164871" y="189519"/>
                  </a:lnTo>
                  <a:lnTo>
                    <a:pt x="183969" y="171781"/>
                  </a:lnTo>
                  <a:lnTo>
                    <a:pt x="203053" y="152197"/>
                  </a:lnTo>
                  <a:lnTo>
                    <a:pt x="223596" y="129829"/>
                  </a:lnTo>
                  <a:lnTo>
                    <a:pt x="261620" y="8417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6163" y="76936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4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9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7"/>
                  </a:lnTo>
                  <a:lnTo>
                    <a:pt x="113746" y="53574"/>
                  </a:lnTo>
                  <a:lnTo>
                    <a:pt x="125056" y="53467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1192" y="78054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5" h="45719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3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3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6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3081" y="54261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3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4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8872" y="411606"/>
              <a:ext cx="284480" cy="539115"/>
            </a:xfrm>
            <a:custGeom>
              <a:avLst/>
              <a:gdLst/>
              <a:ahLst/>
              <a:cxnLst/>
              <a:rect l="l" t="t" r="r" b="b"/>
              <a:pathLst>
                <a:path w="284480" h="539115">
                  <a:moveTo>
                    <a:pt x="185280" y="67310"/>
                  </a:moveTo>
                  <a:lnTo>
                    <a:pt x="179755" y="42151"/>
                  </a:lnTo>
                  <a:lnTo>
                    <a:pt x="161010" y="21082"/>
                  </a:lnTo>
                  <a:lnTo>
                    <a:pt x="131902" y="6311"/>
                  </a:lnTo>
                  <a:lnTo>
                    <a:pt x="95364" y="0"/>
                  </a:lnTo>
                  <a:lnTo>
                    <a:pt x="61277" y="3238"/>
                  </a:lnTo>
                  <a:lnTo>
                    <a:pt x="14490" y="32473"/>
                  </a:lnTo>
                  <a:lnTo>
                    <a:pt x="1181" y="69951"/>
                  </a:lnTo>
                  <a:lnTo>
                    <a:pt x="0" y="89141"/>
                  </a:lnTo>
                  <a:lnTo>
                    <a:pt x="2641" y="110134"/>
                  </a:lnTo>
                  <a:lnTo>
                    <a:pt x="27051" y="145961"/>
                  </a:lnTo>
                  <a:lnTo>
                    <a:pt x="50533" y="152146"/>
                  </a:lnTo>
                  <a:lnTo>
                    <a:pt x="67818" y="151396"/>
                  </a:lnTo>
                  <a:lnTo>
                    <a:pt x="117398" y="140449"/>
                  </a:lnTo>
                  <a:lnTo>
                    <a:pt x="143776" y="117094"/>
                  </a:lnTo>
                  <a:lnTo>
                    <a:pt x="160413" y="107378"/>
                  </a:lnTo>
                  <a:lnTo>
                    <a:pt x="173151" y="95491"/>
                  </a:lnTo>
                  <a:lnTo>
                    <a:pt x="181584" y="81965"/>
                  </a:lnTo>
                  <a:lnTo>
                    <a:pt x="185280" y="67310"/>
                  </a:lnTo>
                  <a:close/>
                </a:path>
                <a:path w="284480" h="539115">
                  <a:moveTo>
                    <a:pt x="284467" y="368020"/>
                  </a:moveTo>
                  <a:lnTo>
                    <a:pt x="277393" y="317614"/>
                  </a:lnTo>
                  <a:lnTo>
                    <a:pt x="258533" y="260832"/>
                  </a:lnTo>
                  <a:lnTo>
                    <a:pt x="233514" y="217424"/>
                  </a:lnTo>
                  <a:lnTo>
                    <a:pt x="206222" y="208470"/>
                  </a:lnTo>
                  <a:lnTo>
                    <a:pt x="193865" y="212852"/>
                  </a:lnTo>
                  <a:lnTo>
                    <a:pt x="185229" y="218909"/>
                  </a:lnTo>
                  <a:lnTo>
                    <a:pt x="179197" y="226085"/>
                  </a:lnTo>
                  <a:lnTo>
                    <a:pt x="176758" y="235381"/>
                  </a:lnTo>
                  <a:lnTo>
                    <a:pt x="178981" y="247777"/>
                  </a:lnTo>
                  <a:lnTo>
                    <a:pt x="186461" y="266598"/>
                  </a:lnTo>
                  <a:lnTo>
                    <a:pt x="197218" y="291782"/>
                  </a:lnTo>
                  <a:lnTo>
                    <a:pt x="208318" y="319646"/>
                  </a:lnTo>
                  <a:lnTo>
                    <a:pt x="216827" y="346456"/>
                  </a:lnTo>
                  <a:lnTo>
                    <a:pt x="219519" y="367372"/>
                  </a:lnTo>
                  <a:lnTo>
                    <a:pt x="219532" y="388327"/>
                  </a:lnTo>
                  <a:lnTo>
                    <a:pt x="216852" y="409206"/>
                  </a:lnTo>
                  <a:lnTo>
                    <a:pt x="203479" y="450164"/>
                  </a:lnTo>
                  <a:lnTo>
                    <a:pt x="184810" y="489534"/>
                  </a:lnTo>
                  <a:lnTo>
                    <a:pt x="176707" y="499999"/>
                  </a:lnTo>
                  <a:lnTo>
                    <a:pt x="176771" y="510552"/>
                  </a:lnTo>
                  <a:lnTo>
                    <a:pt x="185775" y="526580"/>
                  </a:lnTo>
                  <a:lnTo>
                    <a:pt x="197751" y="538937"/>
                  </a:lnTo>
                  <a:lnTo>
                    <a:pt x="206717" y="538480"/>
                  </a:lnTo>
                  <a:lnTo>
                    <a:pt x="212763" y="527989"/>
                  </a:lnTo>
                  <a:lnTo>
                    <a:pt x="219341" y="517144"/>
                  </a:lnTo>
                  <a:lnTo>
                    <a:pt x="225488" y="507555"/>
                  </a:lnTo>
                  <a:lnTo>
                    <a:pt x="230225" y="500761"/>
                  </a:lnTo>
                  <a:lnTo>
                    <a:pt x="243116" y="483616"/>
                  </a:lnTo>
                  <a:lnTo>
                    <a:pt x="254355" y="467220"/>
                  </a:lnTo>
                  <a:lnTo>
                    <a:pt x="263982" y="450418"/>
                  </a:lnTo>
                  <a:lnTo>
                    <a:pt x="272021" y="432054"/>
                  </a:lnTo>
                  <a:lnTo>
                    <a:pt x="278803" y="410933"/>
                  </a:lnTo>
                  <a:lnTo>
                    <a:pt x="282956" y="389547"/>
                  </a:lnTo>
                  <a:lnTo>
                    <a:pt x="284467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235" y="399795"/>
              <a:ext cx="193040" cy="128905"/>
            </a:xfrm>
            <a:custGeom>
              <a:avLst/>
              <a:gdLst/>
              <a:ahLst/>
              <a:cxnLst/>
              <a:rect l="l" t="t" r="r" b="b"/>
              <a:pathLst>
                <a:path w="193040" h="128904">
                  <a:moveTo>
                    <a:pt x="108534" y="0"/>
                  </a:moveTo>
                  <a:lnTo>
                    <a:pt x="60755" y="277"/>
                  </a:lnTo>
                  <a:lnTo>
                    <a:pt x="22839" y="8508"/>
                  </a:lnTo>
                  <a:lnTo>
                    <a:pt x="636" y="22359"/>
                  </a:lnTo>
                  <a:lnTo>
                    <a:pt x="0" y="39496"/>
                  </a:lnTo>
                  <a:lnTo>
                    <a:pt x="12239" y="52685"/>
                  </a:lnTo>
                  <a:lnTo>
                    <a:pt x="27427" y="57848"/>
                  </a:lnTo>
                  <a:lnTo>
                    <a:pt x="49561" y="57106"/>
                  </a:lnTo>
                  <a:lnTo>
                    <a:pt x="82638" y="52577"/>
                  </a:lnTo>
                  <a:lnTo>
                    <a:pt x="128678" y="46968"/>
                  </a:lnTo>
                  <a:lnTo>
                    <a:pt x="148870" y="50085"/>
                  </a:lnTo>
                  <a:lnTo>
                    <a:pt x="147577" y="66419"/>
                  </a:lnTo>
                  <a:lnTo>
                    <a:pt x="129159" y="100456"/>
                  </a:lnTo>
                  <a:lnTo>
                    <a:pt x="133654" y="128524"/>
                  </a:lnTo>
                  <a:lnTo>
                    <a:pt x="163686" y="116010"/>
                  </a:lnTo>
                  <a:lnTo>
                    <a:pt x="181168" y="98425"/>
                  </a:lnTo>
                  <a:lnTo>
                    <a:pt x="189683" y="79696"/>
                  </a:lnTo>
                  <a:lnTo>
                    <a:pt x="192811" y="63753"/>
                  </a:lnTo>
                  <a:lnTo>
                    <a:pt x="186858" y="40433"/>
                  </a:lnTo>
                  <a:lnTo>
                    <a:pt x="169217" y="20827"/>
                  </a:lnTo>
                  <a:lnTo>
                    <a:pt x="142305" y="6746"/>
                  </a:lnTo>
                  <a:lnTo>
                    <a:pt x="108534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8880" y="599440"/>
              <a:ext cx="12445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7419" y="54355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60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2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9544" y="28003"/>
            <a:ext cx="6910705" cy="239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Tujuan:</a:t>
            </a:r>
            <a:r>
              <a:rPr dirty="0" sz="1400" spc="1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melakukan</a:t>
            </a:r>
            <a:r>
              <a:rPr dirty="0" sz="1200" spc="65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refleksi</a:t>
            </a:r>
            <a:r>
              <a:rPr dirty="0" sz="1200" spc="65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terhadap</a:t>
            </a:r>
            <a:r>
              <a:rPr dirty="0" sz="1200" spc="65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umpan</a:t>
            </a:r>
            <a:r>
              <a:rPr dirty="0" sz="1200" spc="55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balik</a:t>
            </a:r>
            <a:r>
              <a:rPr dirty="0" sz="1200" spc="90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dari</a:t>
            </a:r>
            <a:r>
              <a:rPr dirty="0" sz="1200" spc="70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teman,</a:t>
            </a:r>
            <a:r>
              <a:rPr dirty="0" sz="1200" spc="75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guru</a:t>
            </a:r>
            <a:r>
              <a:rPr dirty="0" sz="1200" spc="65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untuk</a:t>
            </a:r>
            <a:r>
              <a:rPr dirty="0" sz="1200" spc="90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menganalisis</a:t>
            </a:r>
            <a:r>
              <a:rPr dirty="0" sz="1200" spc="80">
                <a:solidFill>
                  <a:srgbClr val="FFFFFF"/>
                </a:solidFill>
              </a:rPr>
              <a:t> </a:t>
            </a:r>
            <a:r>
              <a:rPr dirty="0" sz="1200" spc="-5">
                <a:solidFill>
                  <a:srgbClr val="FFFFFF"/>
                </a:solidFill>
              </a:rPr>
              <a:t>karakteristik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249555"/>
            <a:ext cx="5921375" cy="45465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keterampilan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dibutuhkan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menunjang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tujuan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pementasan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drama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678136"/>
            <a:ext cx="6909434" cy="63373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mempersiapkan ruangan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digunakan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sebagai panggung pementasan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drama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(lihat contoh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lay out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ruangan pada halaman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berikutnya).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telah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memilih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orang sebagai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MC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memandu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acara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pementasan.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303909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1517650"/>
            <a:ext cx="6908800" cy="103441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pemanasan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vokal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sebelum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mulai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latihan.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menempati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tempat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ditentukan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guru sebagai ruang</a:t>
            </a:r>
            <a:r>
              <a:rPr dirty="0" sz="12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pementasan.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menjelaskan bahwa gladikotor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dilakukan bergantian,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mulai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kelompok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selanjutnya. Kelompok lain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menonton dan memberikan umpan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balik.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mendapatkan penjelasan tentang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 10-11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pencapaiannya.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4136733"/>
            <a:ext cx="6907530" cy="42799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5.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bekerja dalam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kelompok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mengerjakan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 10-11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serta</a:t>
            </a:r>
            <a:r>
              <a:rPr dirty="0" sz="12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pencapaian.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9544" y="4530514"/>
            <a:ext cx="6577965" cy="47117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formatif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kegiatan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 10-11 dan menulis jurnal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proses.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-22542" y="400685"/>
            <a:ext cx="8737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12</a:t>
            </a:r>
            <a:endParaRPr sz="6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9879" y="1471866"/>
            <a:ext cx="130302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Aksi:</a:t>
            </a:r>
            <a:endParaRPr sz="14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Proses</a:t>
            </a:r>
            <a:r>
              <a:rPr dirty="0" sz="1400" spc="-6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Latihan  Pementasan  Drama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820" y="2539745"/>
            <a:ext cx="15430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5560">
              <a:lnSpc>
                <a:spcPts val="144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jp</a:t>
            </a:r>
            <a:endParaRPr sz="1200">
              <a:latin typeface="Arial"/>
              <a:cs typeface="Arial"/>
            </a:endParaRPr>
          </a:p>
          <a:p>
            <a:pPr algn="ctr" marL="12065" marR="5080" indent="-4191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(pertemuan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10-11)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jurnal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proses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100" y="3637533"/>
            <a:ext cx="159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royong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80920" y="2573020"/>
            <a:ext cx="4221480" cy="711200"/>
          </a:xfrm>
          <a:custGeom>
            <a:avLst/>
            <a:gdLst/>
            <a:ahLst/>
            <a:cxnLst/>
            <a:rect l="l" t="t" r="r" b="b"/>
            <a:pathLst>
              <a:path w="4221480" h="711200">
                <a:moveTo>
                  <a:pt x="4221480" y="0"/>
                </a:moveTo>
                <a:lnTo>
                  <a:pt x="0" y="0"/>
                </a:lnTo>
                <a:lnTo>
                  <a:pt x="0" y="711200"/>
                </a:lnTo>
                <a:lnTo>
                  <a:pt x="4221480" y="711200"/>
                </a:lnTo>
                <a:lnTo>
                  <a:pt x="42214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280920" y="2573020"/>
            <a:ext cx="4221480" cy="71120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328930" marR="556260" indent="-236854">
              <a:lnSpc>
                <a:spcPct val="100000"/>
              </a:lnSpc>
              <a:spcBef>
                <a:spcPts val="220"/>
              </a:spcBef>
              <a:buClr>
                <a:srgbClr val="FF0000"/>
              </a:buClr>
              <a:buFont typeface="Wingdings"/>
              <a:buChar char=""/>
              <a:tabLst>
                <a:tab pos="328930" algn="l"/>
                <a:tab pos="329565" algn="l"/>
              </a:tabLst>
            </a:pPr>
            <a:r>
              <a:rPr dirty="0" sz="1050" spc="-35">
                <a:latin typeface="Arial"/>
                <a:cs typeface="Arial"/>
              </a:rPr>
              <a:t>Melakukan </a:t>
            </a:r>
            <a:r>
              <a:rPr dirty="0" sz="1050">
                <a:latin typeface="Arial"/>
                <a:cs typeface="Arial"/>
              </a:rPr>
              <a:t>gladikotor </a:t>
            </a:r>
            <a:r>
              <a:rPr dirty="0" sz="1050" spc="-10">
                <a:latin typeface="Arial"/>
                <a:cs typeface="Arial"/>
              </a:rPr>
              <a:t>per </a:t>
            </a:r>
            <a:r>
              <a:rPr dirty="0" sz="1050" spc="-15">
                <a:latin typeface="Arial"/>
                <a:cs typeface="Arial"/>
              </a:rPr>
              <a:t>kelompok </a:t>
            </a:r>
            <a:r>
              <a:rPr dirty="0" sz="1050" spc="15">
                <a:latin typeface="Arial"/>
                <a:cs typeface="Arial"/>
              </a:rPr>
              <a:t>di </a:t>
            </a:r>
            <a:r>
              <a:rPr dirty="0" sz="1050" spc="-30">
                <a:latin typeface="Arial"/>
                <a:cs typeface="Arial"/>
              </a:rPr>
              <a:t>ruangan </a:t>
            </a:r>
            <a:r>
              <a:rPr dirty="0" sz="1050" spc="-35">
                <a:latin typeface="Arial"/>
                <a:cs typeface="Arial"/>
              </a:rPr>
              <a:t>yang </a:t>
            </a:r>
            <a:r>
              <a:rPr dirty="0" sz="1050" spc="-20">
                <a:latin typeface="Arial"/>
                <a:cs typeface="Arial"/>
              </a:rPr>
              <a:t>telah  </a:t>
            </a:r>
            <a:r>
              <a:rPr dirty="0" sz="1050" spc="-15">
                <a:latin typeface="Arial"/>
                <a:cs typeface="Arial"/>
              </a:rPr>
              <a:t>ditentukan.</a:t>
            </a:r>
            <a:endParaRPr sz="1050">
              <a:latin typeface="Arial"/>
              <a:cs typeface="Arial"/>
            </a:endParaRPr>
          </a:p>
          <a:p>
            <a:pPr marL="328930" indent="-236854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28930" algn="l"/>
                <a:tab pos="329565" algn="l"/>
              </a:tabLst>
            </a:pPr>
            <a:r>
              <a:rPr dirty="0" sz="1050" spc="-35">
                <a:latin typeface="Arial"/>
                <a:cs typeface="Arial"/>
              </a:rPr>
              <a:t>Menerima umpan </a:t>
            </a:r>
            <a:r>
              <a:rPr dirty="0" sz="1050" spc="-5">
                <a:latin typeface="Arial"/>
                <a:cs typeface="Arial"/>
              </a:rPr>
              <a:t>balik </a:t>
            </a:r>
            <a:r>
              <a:rPr dirty="0" sz="1050" spc="-10">
                <a:latin typeface="Arial"/>
                <a:cs typeface="Arial"/>
              </a:rPr>
              <a:t>dari guru </a:t>
            </a:r>
            <a:r>
              <a:rPr dirty="0" sz="1050" spc="-30">
                <a:latin typeface="Arial"/>
                <a:cs typeface="Arial"/>
              </a:rPr>
              <a:t>dan </a:t>
            </a:r>
            <a:r>
              <a:rPr dirty="0" sz="1050" spc="-10">
                <a:latin typeface="Arial"/>
                <a:cs typeface="Arial"/>
              </a:rPr>
              <a:t>murid</a:t>
            </a:r>
            <a:r>
              <a:rPr dirty="0" sz="1050" spc="120">
                <a:latin typeface="Arial"/>
                <a:cs typeface="Arial"/>
              </a:rPr>
              <a:t> </a:t>
            </a:r>
            <a:r>
              <a:rPr dirty="0" sz="1050" spc="-15">
                <a:latin typeface="Arial"/>
                <a:cs typeface="Arial"/>
              </a:rPr>
              <a:t>lain</a:t>
            </a:r>
            <a:endParaRPr sz="1050">
              <a:latin typeface="Arial"/>
              <a:cs typeface="Arial"/>
            </a:endParaRPr>
          </a:p>
          <a:p>
            <a:pPr marL="328930" indent="-236854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28930" algn="l"/>
                <a:tab pos="329565" algn="l"/>
              </a:tabLst>
            </a:pPr>
            <a:r>
              <a:rPr dirty="0" sz="1050" spc="-35">
                <a:latin typeface="Arial"/>
                <a:cs typeface="Arial"/>
              </a:rPr>
              <a:t>Mempersiapkan </a:t>
            </a:r>
            <a:r>
              <a:rPr dirty="0" sz="1050" spc="-15">
                <a:latin typeface="Arial"/>
                <a:cs typeface="Arial"/>
              </a:rPr>
              <a:t>seting </a:t>
            </a:r>
            <a:r>
              <a:rPr dirty="0" sz="1050" spc="-25">
                <a:latin typeface="Arial"/>
                <a:cs typeface="Arial"/>
              </a:rPr>
              <a:t>dan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kostum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454140" y="2567939"/>
            <a:ext cx="2098675" cy="737235"/>
            <a:chOff x="6454140" y="2567939"/>
            <a:chExt cx="2098675" cy="737235"/>
          </a:xfrm>
        </p:grpSpPr>
        <p:sp>
          <p:nvSpPr>
            <p:cNvPr id="34" name="object 34"/>
            <p:cNvSpPr/>
            <p:nvPr/>
          </p:nvSpPr>
          <p:spPr>
            <a:xfrm>
              <a:off x="6454140" y="2567939"/>
              <a:ext cx="2098293" cy="7368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532880" y="2606039"/>
              <a:ext cx="1945894" cy="6885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502400" y="2595879"/>
              <a:ext cx="2004060" cy="642620"/>
            </a:xfrm>
            <a:custGeom>
              <a:avLst/>
              <a:gdLst/>
              <a:ahLst/>
              <a:cxnLst/>
              <a:rect l="l" t="t" r="r" b="b"/>
              <a:pathLst>
                <a:path w="2004059" h="642619">
                  <a:moveTo>
                    <a:pt x="1896999" y="0"/>
                  </a:moveTo>
                  <a:lnTo>
                    <a:pt x="107060" y="0"/>
                  </a:lnTo>
                  <a:lnTo>
                    <a:pt x="65418" y="8423"/>
                  </a:lnTo>
                  <a:lnTo>
                    <a:pt x="31384" y="31384"/>
                  </a:lnTo>
                  <a:lnTo>
                    <a:pt x="8423" y="65418"/>
                  </a:lnTo>
                  <a:lnTo>
                    <a:pt x="0" y="107061"/>
                  </a:lnTo>
                  <a:lnTo>
                    <a:pt x="0" y="535558"/>
                  </a:lnTo>
                  <a:lnTo>
                    <a:pt x="8423" y="577201"/>
                  </a:lnTo>
                  <a:lnTo>
                    <a:pt x="31384" y="611235"/>
                  </a:lnTo>
                  <a:lnTo>
                    <a:pt x="65418" y="634196"/>
                  </a:lnTo>
                  <a:lnTo>
                    <a:pt x="107060" y="642619"/>
                  </a:lnTo>
                  <a:lnTo>
                    <a:pt x="1896999" y="642619"/>
                  </a:lnTo>
                  <a:lnTo>
                    <a:pt x="1938641" y="634196"/>
                  </a:lnTo>
                  <a:lnTo>
                    <a:pt x="1972675" y="611235"/>
                  </a:lnTo>
                  <a:lnTo>
                    <a:pt x="1995636" y="577201"/>
                  </a:lnTo>
                  <a:lnTo>
                    <a:pt x="2004059" y="535558"/>
                  </a:lnTo>
                  <a:lnTo>
                    <a:pt x="2004059" y="107061"/>
                  </a:lnTo>
                  <a:lnTo>
                    <a:pt x="1995636" y="65418"/>
                  </a:lnTo>
                  <a:lnTo>
                    <a:pt x="1972675" y="31384"/>
                  </a:lnTo>
                  <a:lnTo>
                    <a:pt x="1938641" y="8423"/>
                  </a:lnTo>
                  <a:lnTo>
                    <a:pt x="1896999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502400" y="2595879"/>
              <a:ext cx="2004060" cy="642620"/>
            </a:xfrm>
            <a:custGeom>
              <a:avLst/>
              <a:gdLst/>
              <a:ahLst/>
              <a:cxnLst/>
              <a:rect l="l" t="t" r="r" b="b"/>
              <a:pathLst>
                <a:path w="2004059" h="642619">
                  <a:moveTo>
                    <a:pt x="0" y="107061"/>
                  </a:moveTo>
                  <a:lnTo>
                    <a:pt x="8423" y="65418"/>
                  </a:lnTo>
                  <a:lnTo>
                    <a:pt x="31384" y="31384"/>
                  </a:lnTo>
                  <a:lnTo>
                    <a:pt x="65418" y="8423"/>
                  </a:lnTo>
                  <a:lnTo>
                    <a:pt x="107060" y="0"/>
                  </a:lnTo>
                  <a:lnTo>
                    <a:pt x="1896999" y="0"/>
                  </a:lnTo>
                  <a:lnTo>
                    <a:pt x="1938641" y="8423"/>
                  </a:lnTo>
                  <a:lnTo>
                    <a:pt x="1972675" y="31384"/>
                  </a:lnTo>
                  <a:lnTo>
                    <a:pt x="1995636" y="65418"/>
                  </a:lnTo>
                  <a:lnTo>
                    <a:pt x="2004059" y="107061"/>
                  </a:lnTo>
                  <a:lnTo>
                    <a:pt x="2004059" y="535558"/>
                  </a:lnTo>
                  <a:lnTo>
                    <a:pt x="1995636" y="577201"/>
                  </a:lnTo>
                  <a:lnTo>
                    <a:pt x="1972675" y="611235"/>
                  </a:lnTo>
                  <a:lnTo>
                    <a:pt x="1938641" y="634196"/>
                  </a:lnTo>
                  <a:lnTo>
                    <a:pt x="1896999" y="642619"/>
                  </a:lnTo>
                  <a:lnTo>
                    <a:pt x="107060" y="642619"/>
                  </a:lnTo>
                  <a:lnTo>
                    <a:pt x="65418" y="634196"/>
                  </a:lnTo>
                  <a:lnTo>
                    <a:pt x="31384" y="611235"/>
                  </a:lnTo>
                  <a:lnTo>
                    <a:pt x="8423" y="577201"/>
                  </a:lnTo>
                  <a:lnTo>
                    <a:pt x="0" y="535558"/>
                  </a:lnTo>
                  <a:lnTo>
                    <a:pt x="0" y="1070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6641083" y="2655823"/>
            <a:ext cx="1729739" cy="5022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ts val="1240"/>
              </a:lnSpc>
              <a:spcBef>
                <a:spcPts val="110"/>
              </a:spcBef>
            </a:pP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118745" indent="-119380">
              <a:lnSpc>
                <a:spcPts val="1240"/>
              </a:lnSpc>
              <a:buClr>
                <a:srgbClr val="FF0000"/>
              </a:buClr>
              <a:buSzPct val="90476"/>
              <a:buFont typeface="Wingdings"/>
              <a:buChar char=""/>
              <a:tabLst>
                <a:tab pos="119380" algn="l"/>
              </a:tabLst>
            </a:pPr>
            <a:r>
              <a:rPr dirty="0" sz="1050" spc="-40">
                <a:latin typeface="Arial"/>
                <a:cs typeface="Arial"/>
              </a:rPr>
              <a:t>Catatan </a:t>
            </a:r>
            <a:r>
              <a:rPr dirty="0" sz="1050" spc="-35">
                <a:latin typeface="Arial"/>
                <a:cs typeface="Arial"/>
              </a:rPr>
              <a:t>evaluasi </a:t>
            </a:r>
            <a:r>
              <a:rPr dirty="0" sz="1050" spc="-25">
                <a:latin typeface="Arial"/>
                <a:cs typeface="Arial"/>
              </a:rPr>
              <a:t>pada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5">
                <a:latin typeface="Arial"/>
                <a:cs typeface="Arial"/>
              </a:rPr>
              <a:t>jurnal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50" spc="-30">
                <a:latin typeface="Arial"/>
                <a:cs typeface="Arial"/>
              </a:rPr>
              <a:t>proses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80920" y="3368040"/>
            <a:ext cx="4221480" cy="713740"/>
          </a:xfrm>
          <a:custGeom>
            <a:avLst/>
            <a:gdLst/>
            <a:ahLst/>
            <a:cxnLst/>
            <a:rect l="l" t="t" r="r" b="b"/>
            <a:pathLst>
              <a:path w="4221480" h="713739">
                <a:moveTo>
                  <a:pt x="4221480" y="0"/>
                </a:moveTo>
                <a:lnTo>
                  <a:pt x="0" y="0"/>
                </a:lnTo>
                <a:lnTo>
                  <a:pt x="0" y="713740"/>
                </a:lnTo>
                <a:lnTo>
                  <a:pt x="4221480" y="713740"/>
                </a:lnTo>
                <a:lnTo>
                  <a:pt x="42214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280920" y="3368040"/>
            <a:ext cx="4221480" cy="71374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328930" indent="-236854">
              <a:lnSpc>
                <a:spcPct val="100000"/>
              </a:lnSpc>
              <a:spcBef>
                <a:spcPts val="235"/>
              </a:spcBef>
              <a:buClr>
                <a:srgbClr val="FF0000"/>
              </a:buClr>
              <a:buFont typeface="Wingdings"/>
              <a:buChar char=""/>
              <a:tabLst>
                <a:tab pos="328930" algn="l"/>
                <a:tab pos="329565" algn="l"/>
              </a:tabLst>
            </a:pPr>
            <a:r>
              <a:rPr dirty="0" sz="1050" spc="-35">
                <a:latin typeface="Arial"/>
                <a:cs typeface="Arial"/>
              </a:rPr>
              <a:t>Melakukan </a:t>
            </a:r>
            <a:r>
              <a:rPr dirty="0" sz="1050" spc="-10">
                <a:latin typeface="Arial"/>
                <a:cs typeface="Arial"/>
              </a:rPr>
              <a:t>gladiresik per </a:t>
            </a:r>
            <a:r>
              <a:rPr dirty="0" sz="1050" spc="-15">
                <a:latin typeface="Arial"/>
                <a:cs typeface="Arial"/>
              </a:rPr>
              <a:t>kelompok </a:t>
            </a:r>
            <a:r>
              <a:rPr dirty="0" sz="1050" spc="-30">
                <a:latin typeface="Arial"/>
                <a:cs typeface="Arial"/>
              </a:rPr>
              <a:t>menggunakan </a:t>
            </a:r>
            <a:r>
              <a:rPr dirty="0" sz="1050" spc="-5">
                <a:latin typeface="Arial"/>
                <a:cs typeface="Arial"/>
              </a:rPr>
              <a:t>setting</a:t>
            </a:r>
            <a:r>
              <a:rPr dirty="0" sz="1050" spc="-85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dan</a:t>
            </a:r>
            <a:endParaRPr sz="1050">
              <a:latin typeface="Arial"/>
              <a:cs typeface="Arial"/>
            </a:endParaRPr>
          </a:p>
          <a:p>
            <a:pPr marL="328930">
              <a:lnSpc>
                <a:spcPct val="100000"/>
              </a:lnSpc>
            </a:pPr>
            <a:r>
              <a:rPr dirty="0" sz="1050" spc="-20">
                <a:latin typeface="Arial"/>
                <a:cs typeface="Arial"/>
              </a:rPr>
              <a:t>kostum</a:t>
            </a:r>
            <a:endParaRPr sz="1050">
              <a:latin typeface="Arial"/>
              <a:cs typeface="Arial"/>
            </a:endParaRPr>
          </a:p>
          <a:p>
            <a:pPr marL="328930" indent="-236854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28930" algn="l"/>
                <a:tab pos="329565" algn="l"/>
              </a:tabLst>
            </a:pPr>
            <a:r>
              <a:rPr dirty="0" sz="1050" spc="-35">
                <a:latin typeface="Arial"/>
                <a:cs typeface="Arial"/>
              </a:rPr>
              <a:t>Menerima umpan </a:t>
            </a:r>
            <a:r>
              <a:rPr dirty="0" sz="1050" spc="-5">
                <a:latin typeface="Arial"/>
                <a:cs typeface="Arial"/>
              </a:rPr>
              <a:t>balik </a:t>
            </a:r>
            <a:r>
              <a:rPr dirty="0" sz="1050" spc="-10">
                <a:latin typeface="Arial"/>
                <a:cs typeface="Arial"/>
              </a:rPr>
              <a:t>dari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guru</a:t>
            </a:r>
            <a:endParaRPr sz="1050">
              <a:latin typeface="Arial"/>
              <a:cs typeface="Arial"/>
            </a:endParaRPr>
          </a:p>
          <a:p>
            <a:pPr marL="328930" indent="-236854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28930" algn="l"/>
                <a:tab pos="329565" algn="l"/>
              </a:tabLst>
            </a:pPr>
            <a:r>
              <a:rPr dirty="0" sz="1050" spc="-10">
                <a:latin typeface="Arial"/>
                <a:cs typeface="Arial"/>
              </a:rPr>
              <a:t>murid </a:t>
            </a:r>
            <a:r>
              <a:rPr dirty="0" sz="1050" spc="-35">
                <a:latin typeface="Arial"/>
                <a:cs typeface="Arial"/>
              </a:rPr>
              <a:t>mempersiapkan </a:t>
            </a:r>
            <a:r>
              <a:rPr dirty="0" sz="1050" spc="-55">
                <a:latin typeface="Arial"/>
                <a:cs typeface="Arial"/>
              </a:rPr>
              <a:t>semua </a:t>
            </a:r>
            <a:r>
              <a:rPr dirty="0" sz="1050" spc="-25">
                <a:latin typeface="Arial"/>
                <a:cs typeface="Arial"/>
              </a:rPr>
              <a:t>perlengkapan </a:t>
            </a:r>
            <a:r>
              <a:rPr dirty="0" sz="1050" spc="-30">
                <a:latin typeface="Arial"/>
                <a:cs typeface="Arial"/>
              </a:rPr>
              <a:t>dan </a:t>
            </a:r>
            <a:r>
              <a:rPr dirty="0" sz="1050" spc="-20">
                <a:latin typeface="Arial"/>
                <a:cs typeface="Arial"/>
              </a:rPr>
              <a:t>kursi</a:t>
            </a:r>
            <a:r>
              <a:rPr dirty="0" sz="1050" spc="16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penonton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454140" y="3362959"/>
            <a:ext cx="2098675" cy="739775"/>
            <a:chOff x="6454140" y="3362959"/>
            <a:chExt cx="2098675" cy="739775"/>
          </a:xfrm>
        </p:grpSpPr>
        <p:sp>
          <p:nvSpPr>
            <p:cNvPr id="42" name="object 42"/>
            <p:cNvSpPr/>
            <p:nvPr/>
          </p:nvSpPr>
          <p:spPr>
            <a:xfrm>
              <a:off x="6454140" y="3362959"/>
              <a:ext cx="2098293" cy="7393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532880" y="3403599"/>
              <a:ext cx="1945894" cy="6885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502400" y="3390899"/>
              <a:ext cx="2004060" cy="645160"/>
            </a:xfrm>
            <a:custGeom>
              <a:avLst/>
              <a:gdLst/>
              <a:ahLst/>
              <a:cxnLst/>
              <a:rect l="l" t="t" r="r" b="b"/>
              <a:pathLst>
                <a:path w="2004059" h="645160">
                  <a:moveTo>
                    <a:pt x="1896491" y="0"/>
                  </a:moveTo>
                  <a:lnTo>
                    <a:pt x="107569" y="0"/>
                  </a:lnTo>
                  <a:lnTo>
                    <a:pt x="65686" y="8449"/>
                  </a:lnTo>
                  <a:lnTo>
                    <a:pt x="31496" y="31496"/>
                  </a:lnTo>
                  <a:lnTo>
                    <a:pt x="8449" y="65686"/>
                  </a:lnTo>
                  <a:lnTo>
                    <a:pt x="0" y="107568"/>
                  </a:lnTo>
                  <a:lnTo>
                    <a:pt x="0" y="537629"/>
                  </a:lnTo>
                  <a:lnTo>
                    <a:pt x="8449" y="579483"/>
                  </a:lnTo>
                  <a:lnTo>
                    <a:pt x="31495" y="613663"/>
                  </a:lnTo>
                  <a:lnTo>
                    <a:pt x="65686" y="636709"/>
                  </a:lnTo>
                  <a:lnTo>
                    <a:pt x="107569" y="645160"/>
                  </a:lnTo>
                  <a:lnTo>
                    <a:pt x="1896491" y="645160"/>
                  </a:lnTo>
                  <a:lnTo>
                    <a:pt x="1938373" y="636709"/>
                  </a:lnTo>
                  <a:lnTo>
                    <a:pt x="1972563" y="613664"/>
                  </a:lnTo>
                  <a:lnTo>
                    <a:pt x="1995610" y="579483"/>
                  </a:lnTo>
                  <a:lnTo>
                    <a:pt x="2004059" y="537629"/>
                  </a:lnTo>
                  <a:lnTo>
                    <a:pt x="2004059" y="107568"/>
                  </a:lnTo>
                  <a:lnTo>
                    <a:pt x="1995610" y="65686"/>
                  </a:lnTo>
                  <a:lnTo>
                    <a:pt x="1972563" y="31495"/>
                  </a:lnTo>
                  <a:lnTo>
                    <a:pt x="1938373" y="8449"/>
                  </a:lnTo>
                  <a:lnTo>
                    <a:pt x="1896491" y="0"/>
                  </a:lnTo>
                  <a:close/>
                </a:path>
              </a:pathLst>
            </a:custGeom>
            <a:solidFill>
              <a:srgbClr val="D6E3BC">
                <a:alpha val="5411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502400" y="3390899"/>
              <a:ext cx="2004060" cy="645160"/>
            </a:xfrm>
            <a:custGeom>
              <a:avLst/>
              <a:gdLst/>
              <a:ahLst/>
              <a:cxnLst/>
              <a:rect l="l" t="t" r="r" b="b"/>
              <a:pathLst>
                <a:path w="2004059" h="645160">
                  <a:moveTo>
                    <a:pt x="0" y="107568"/>
                  </a:moveTo>
                  <a:lnTo>
                    <a:pt x="8449" y="65686"/>
                  </a:lnTo>
                  <a:lnTo>
                    <a:pt x="31496" y="31496"/>
                  </a:lnTo>
                  <a:lnTo>
                    <a:pt x="65686" y="8449"/>
                  </a:lnTo>
                  <a:lnTo>
                    <a:pt x="107569" y="0"/>
                  </a:lnTo>
                  <a:lnTo>
                    <a:pt x="1896491" y="0"/>
                  </a:lnTo>
                  <a:lnTo>
                    <a:pt x="1938373" y="8449"/>
                  </a:lnTo>
                  <a:lnTo>
                    <a:pt x="1972563" y="31495"/>
                  </a:lnTo>
                  <a:lnTo>
                    <a:pt x="1995610" y="65686"/>
                  </a:lnTo>
                  <a:lnTo>
                    <a:pt x="2004059" y="107568"/>
                  </a:lnTo>
                  <a:lnTo>
                    <a:pt x="2004059" y="537629"/>
                  </a:lnTo>
                  <a:lnTo>
                    <a:pt x="1995610" y="579483"/>
                  </a:lnTo>
                  <a:lnTo>
                    <a:pt x="1972563" y="613664"/>
                  </a:lnTo>
                  <a:lnTo>
                    <a:pt x="1938373" y="636709"/>
                  </a:lnTo>
                  <a:lnTo>
                    <a:pt x="1896491" y="645160"/>
                  </a:lnTo>
                  <a:lnTo>
                    <a:pt x="107569" y="645160"/>
                  </a:lnTo>
                  <a:lnTo>
                    <a:pt x="65686" y="636709"/>
                  </a:lnTo>
                  <a:lnTo>
                    <a:pt x="31495" y="613663"/>
                  </a:lnTo>
                  <a:lnTo>
                    <a:pt x="8449" y="579483"/>
                  </a:lnTo>
                  <a:lnTo>
                    <a:pt x="0" y="537629"/>
                  </a:lnTo>
                  <a:lnTo>
                    <a:pt x="0" y="1075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6641083" y="3453129"/>
            <a:ext cx="1729739" cy="5022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ts val="1240"/>
              </a:lnSpc>
              <a:spcBef>
                <a:spcPts val="110"/>
              </a:spcBef>
            </a:pP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dirty="0" u="sng" sz="105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pencapaian:</a:t>
            </a:r>
            <a:endParaRPr sz="1050">
              <a:latin typeface="Arial"/>
              <a:cs typeface="Arial"/>
            </a:endParaRPr>
          </a:p>
          <a:p>
            <a:pPr marL="118745" indent="-119380">
              <a:lnSpc>
                <a:spcPts val="1240"/>
              </a:lnSpc>
              <a:buClr>
                <a:srgbClr val="FF0000"/>
              </a:buClr>
              <a:buSzPct val="90476"/>
              <a:buFont typeface="Wingdings"/>
              <a:buChar char=""/>
              <a:tabLst>
                <a:tab pos="119380" algn="l"/>
              </a:tabLst>
            </a:pPr>
            <a:r>
              <a:rPr dirty="0" sz="1050" spc="-40">
                <a:latin typeface="Arial"/>
                <a:cs typeface="Arial"/>
              </a:rPr>
              <a:t>Catatan </a:t>
            </a:r>
            <a:r>
              <a:rPr dirty="0" sz="1050" spc="-35">
                <a:latin typeface="Arial"/>
                <a:cs typeface="Arial"/>
              </a:rPr>
              <a:t>evaluasi </a:t>
            </a:r>
            <a:r>
              <a:rPr dirty="0" sz="1050" spc="-30">
                <a:latin typeface="Arial"/>
                <a:cs typeface="Arial"/>
              </a:rPr>
              <a:t>pada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jurnal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50" spc="-25">
                <a:latin typeface="Arial"/>
                <a:cs typeface="Arial"/>
              </a:rPr>
              <a:t>proses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Pementasan</a:t>
            </a:r>
            <a:r>
              <a:rPr dirty="0" spc="-165"/>
              <a:t> </a:t>
            </a:r>
            <a:r>
              <a:rPr dirty="0" spc="70"/>
              <a:t>Drama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432" y="833120"/>
            <a:ext cx="43205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5" i="1">
                <a:solidFill>
                  <a:srgbClr val="007AB8"/>
                </a:solidFill>
                <a:latin typeface="Trebuchet MS"/>
                <a:cs typeface="Trebuchet MS"/>
              </a:rPr>
              <a:t>Tata </a:t>
            </a:r>
            <a:r>
              <a:rPr dirty="0" sz="2400" spc="-25" i="1">
                <a:solidFill>
                  <a:srgbClr val="007AB8"/>
                </a:solidFill>
                <a:latin typeface="Trebuchet MS"/>
                <a:cs typeface="Trebuchet MS"/>
              </a:rPr>
              <a:t>letak </a:t>
            </a:r>
            <a:r>
              <a:rPr dirty="0" sz="2400" spc="-275" i="1">
                <a:solidFill>
                  <a:srgbClr val="007AB8"/>
                </a:solidFill>
                <a:latin typeface="Trebuchet MS"/>
                <a:cs typeface="Trebuchet MS"/>
              </a:rPr>
              <a:t>1 </a:t>
            </a:r>
            <a:r>
              <a:rPr dirty="0" sz="2400" spc="50" i="1">
                <a:solidFill>
                  <a:srgbClr val="007AB8"/>
                </a:solidFill>
                <a:latin typeface="Trebuchet MS"/>
                <a:cs typeface="Trebuchet MS"/>
              </a:rPr>
              <a:t>ruang</a:t>
            </a:r>
            <a:r>
              <a:rPr dirty="0" sz="2400" spc="-245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2400" spc="50" i="1">
                <a:solidFill>
                  <a:srgbClr val="007AB8"/>
                </a:solidFill>
                <a:latin typeface="Trebuchet MS"/>
                <a:cs typeface="Trebuchet MS"/>
              </a:rPr>
              <a:t>pementasan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6180" y="1313180"/>
            <a:ext cx="6771640" cy="3477260"/>
            <a:chOff x="1186180" y="1313180"/>
            <a:chExt cx="6771640" cy="3477260"/>
          </a:xfrm>
        </p:grpSpPr>
        <p:sp>
          <p:nvSpPr>
            <p:cNvPr id="6" name="object 6"/>
            <p:cNvSpPr/>
            <p:nvPr/>
          </p:nvSpPr>
          <p:spPr>
            <a:xfrm>
              <a:off x="1198880" y="1325880"/>
              <a:ext cx="6746240" cy="3451860"/>
            </a:xfrm>
            <a:custGeom>
              <a:avLst/>
              <a:gdLst/>
              <a:ahLst/>
              <a:cxnLst/>
              <a:rect l="l" t="t" r="r" b="b"/>
              <a:pathLst>
                <a:path w="6746240" h="3451860">
                  <a:moveTo>
                    <a:pt x="6746240" y="0"/>
                  </a:moveTo>
                  <a:lnTo>
                    <a:pt x="0" y="0"/>
                  </a:lnTo>
                  <a:lnTo>
                    <a:pt x="0" y="3451860"/>
                  </a:lnTo>
                  <a:lnTo>
                    <a:pt x="6746240" y="3451860"/>
                  </a:lnTo>
                  <a:lnTo>
                    <a:pt x="674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98880" y="1325880"/>
              <a:ext cx="6746240" cy="3451860"/>
            </a:xfrm>
            <a:custGeom>
              <a:avLst/>
              <a:gdLst/>
              <a:ahLst/>
              <a:cxnLst/>
              <a:rect l="l" t="t" r="r" b="b"/>
              <a:pathLst>
                <a:path w="6746240" h="3451860">
                  <a:moveTo>
                    <a:pt x="0" y="3451860"/>
                  </a:moveTo>
                  <a:lnTo>
                    <a:pt x="6746240" y="3451860"/>
                  </a:lnTo>
                  <a:lnTo>
                    <a:pt x="6746240" y="0"/>
                  </a:lnTo>
                  <a:lnTo>
                    <a:pt x="0" y="0"/>
                  </a:lnTo>
                  <a:lnTo>
                    <a:pt x="0" y="3451860"/>
                  </a:lnTo>
                  <a:close/>
                </a:path>
              </a:pathLst>
            </a:custGeom>
            <a:ln w="25400">
              <a:solidFill>
                <a:srgbClr val="007A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075939" y="1901189"/>
            <a:ext cx="2839720" cy="803910"/>
          </a:xfrm>
          <a:prstGeom prst="rect">
            <a:avLst/>
          </a:prstGeom>
          <a:solidFill>
            <a:srgbClr val="3BBDFF"/>
          </a:solidFill>
          <a:ln w="25400">
            <a:solidFill>
              <a:srgbClr val="0084A1"/>
            </a:solidFill>
          </a:ln>
        </p:spPr>
        <p:txBody>
          <a:bodyPr wrap="square" lIns="0" tIns="203200" rIns="0" bIns="0" rtlCol="0" vert="horz">
            <a:spAutoFit/>
          </a:bodyPr>
          <a:lstStyle/>
          <a:p>
            <a:pPr marL="755650">
              <a:lnSpc>
                <a:spcPct val="100000"/>
              </a:lnSpc>
              <a:spcBef>
                <a:spcPts val="1600"/>
              </a:spcBef>
            </a:pPr>
            <a:r>
              <a:rPr dirty="0" sz="2400" spc="-65">
                <a:latin typeface="Arial"/>
                <a:cs typeface="Arial"/>
              </a:rPr>
              <a:t>Panggung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5939" y="1424939"/>
            <a:ext cx="2839720" cy="476250"/>
          </a:xfrm>
          <a:prstGeom prst="rect">
            <a:avLst/>
          </a:prstGeom>
          <a:solidFill>
            <a:srgbClr val="FADF6A"/>
          </a:solidFill>
          <a:ln w="25400">
            <a:solidFill>
              <a:srgbClr val="0084A1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514350">
              <a:lnSpc>
                <a:spcPct val="100000"/>
              </a:lnSpc>
              <a:spcBef>
                <a:spcPts val="555"/>
              </a:spcBef>
            </a:pPr>
            <a:r>
              <a:rPr dirty="0" sz="2000" spc="-110">
                <a:latin typeface="Arial"/>
                <a:cs typeface="Arial"/>
              </a:rPr>
              <a:t>Ruang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Persiapan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877060" y="3324859"/>
          <a:ext cx="1270000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660"/>
                <a:gridCol w="207010"/>
                <a:gridCol w="208279"/>
                <a:gridCol w="208280"/>
                <a:gridCol w="207009"/>
                <a:gridCol w="200659"/>
              </a:tblGrid>
              <a:tr h="24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285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874520" y="3754120"/>
          <a:ext cx="1272540" cy="26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660"/>
                <a:gridCol w="208280"/>
                <a:gridCol w="208279"/>
                <a:gridCol w="207010"/>
                <a:gridCol w="208280"/>
                <a:gridCol w="201930"/>
              </a:tblGrid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285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884679" y="4155440"/>
          <a:ext cx="1270000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90"/>
                <a:gridCol w="208279"/>
                <a:gridCol w="208279"/>
                <a:gridCol w="207010"/>
                <a:gridCol w="208279"/>
                <a:gridCol w="200659"/>
              </a:tblGrid>
              <a:tr h="24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285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868420" y="3314700"/>
          <a:ext cx="1272540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"/>
                <a:gridCol w="207010"/>
                <a:gridCol w="208279"/>
                <a:gridCol w="208279"/>
                <a:gridCol w="207009"/>
                <a:gridCol w="201930"/>
              </a:tblGrid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285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868420" y="3743959"/>
          <a:ext cx="1270000" cy="26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90"/>
                <a:gridCol w="208279"/>
                <a:gridCol w="208279"/>
                <a:gridCol w="207010"/>
                <a:gridCol w="208279"/>
                <a:gridCol w="200659"/>
              </a:tblGrid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285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876040" y="4145279"/>
          <a:ext cx="1270000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660"/>
                <a:gridCol w="208280"/>
                <a:gridCol w="207009"/>
                <a:gridCol w="208280"/>
                <a:gridCol w="208280"/>
                <a:gridCol w="199390"/>
              </a:tblGrid>
              <a:tr h="24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285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814059" y="3314700"/>
          <a:ext cx="1272540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"/>
                <a:gridCol w="208279"/>
                <a:gridCol w="207009"/>
                <a:gridCol w="208280"/>
                <a:gridCol w="207009"/>
                <a:gridCol w="201930"/>
              </a:tblGrid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285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814059" y="3743959"/>
          <a:ext cx="1270000" cy="26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90"/>
                <a:gridCol w="208279"/>
                <a:gridCol w="208279"/>
                <a:gridCol w="207010"/>
                <a:gridCol w="208279"/>
                <a:gridCol w="200659"/>
              </a:tblGrid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285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821679" y="4145279"/>
          <a:ext cx="1272540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660"/>
                <a:gridCol w="208280"/>
                <a:gridCol w="208279"/>
                <a:gridCol w="207010"/>
                <a:gridCol w="208280"/>
                <a:gridCol w="201930"/>
              </a:tblGrid>
              <a:tr h="243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38100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84A1"/>
                      </a:solidFill>
                      <a:prstDash val="solid"/>
                    </a:lnL>
                    <a:lnR w="539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84A1"/>
                      </a:solidFill>
                      <a:prstDash val="solid"/>
                    </a:lnL>
                    <a:lnR w="28575">
                      <a:solidFill>
                        <a:srgbClr val="0084A1"/>
                      </a:solidFill>
                      <a:prstDash val="solid"/>
                    </a:lnR>
                    <a:lnT w="28575">
                      <a:solidFill>
                        <a:srgbClr val="0084A1"/>
                      </a:solidFill>
                      <a:prstDash val="solid"/>
                    </a:lnT>
                    <a:lnB w="28575">
                      <a:solidFill>
                        <a:srgbClr val="0084A1"/>
                      </a:solidFill>
                      <a:prstDash val="solid"/>
                    </a:lnB>
                    <a:solidFill>
                      <a:srgbClr val="FF9393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2073529" y="3028314"/>
            <a:ext cx="7670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penonton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43934" y="3018154"/>
            <a:ext cx="7670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penonton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96051" y="3000946"/>
            <a:ext cx="7670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penonton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Pementasan</a:t>
            </a:r>
            <a:r>
              <a:rPr dirty="0" spc="-165"/>
              <a:t> </a:t>
            </a:r>
            <a:r>
              <a:rPr dirty="0" spc="70"/>
              <a:t>Drama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432" y="833120"/>
            <a:ext cx="43472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5" i="1">
                <a:solidFill>
                  <a:srgbClr val="007AB8"/>
                </a:solidFill>
                <a:latin typeface="Trebuchet MS"/>
                <a:cs typeface="Trebuchet MS"/>
              </a:rPr>
              <a:t>Tata </a:t>
            </a:r>
            <a:r>
              <a:rPr dirty="0" sz="2400" spc="-25" i="1">
                <a:solidFill>
                  <a:srgbClr val="007AB8"/>
                </a:solidFill>
                <a:latin typeface="Trebuchet MS"/>
                <a:cs typeface="Trebuchet MS"/>
              </a:rPr>
              <a:t>letak </a:t>
            </a:r>
            <a:r>
              <a:rPr dirty="0" sz="2400" spc="-55" i="1">
                <a:solidFill>
                  <a:srgbClr val="007AB8"/>
                </a:solidFill>
                <a:latin typeface="Trebuchet MS"/>
                <a:cs typeface="Trebuchet MS"/>
              </a:rPr>
              <a:t>2 </a:t>
            </a:r>
            <a:r>
              <a:rPr dirty="0" sz="2400" spc="50" i="1">
                <a:solidFill>
                  <a:srgbClr val="007AB8"/>
                </a:solidFill>
                <a:latin typeface="Trebuchet MS"/>
                <a:cs typeface="Trebuchet MS"/>
              </a:rPr>
              <a:t>ruang</a:t>
            </a:r>
            <a:r>
              <a:rPr dirty="0" sz="2400" spc="-430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2400" spc="45" i="1">
                <a:solidFill>
                  <a:srgbClr val="007AB8"/>
                </a:solidFill>
                <a:latin typeface="Trebuchet MS"/>
                <a:cs typeface="Trebuchet MS"/>
              </a:rPr>
              <a:t>pementasan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98880" y="1325880"/>
            <a:ext cx="6746240" cy="3451860"/>
            <a:chOff x="1198880" y="1325880"/>
            <a:chExt cx="6746240" cy="3451860"/>
          </a:xfrm>
        </p:grpSpPr>
        <p:sp>
          <p:nvSpPr>
            <p:cNvPr id="6" name="object 6"/>
            <p:cNvSpPr/>
            <p:nvPr/>
          </p:nvSpPr>
          <p:spPr>
            <a:xfrm>
              <a:off x="1198880" y="1325880"/>
              <a:ext cx="6746240" cy="3451860"/>
            </a:xfrm>
            <a:custGeom>
              <a:avLst/>
              <a:gdLst/>
              <a:ahLst/>
              <a:cxnLst/>
              <a:rect l="l" t="t" r="r" b="b"/>
              <a:pathLst>
                <a:path w="6746240" h="3451860">
                  <a:moveTo>
                    <a:pt x="6746240" y="0"/>
                  </a:moveTo>
                  <a:lnTo>
                    <a:pt x="0" y="0"/>
                  </a:lnTo>
                  <a:lnTo>
                    <a:pt x="0" y="3451860"/>
                  </a:lnTo>
                  <a:lnTo>
                    <a:pt x="6746240" y="3451860"/>
                  </a:lnTo>
                  <a:lnTo>
                    <a:pt x="674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42080" y="3347719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193039" y="0"/>
                  </a:moveTo>
                  <a:lnTo>
                    <a:pt x="0" y="0"/>
                  </a:lnTo>
                  <a:lnTo>
                    <a:pt x="0" y="241299"/>
                  </a:lnTo>
                  <a:lnTo>
                    <a:pt x="193039" y="241299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42080" y="3347719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0" y="241299"/>
                  </a:moveTo>
                  <a:lnTo>
                    <a:pt x="193039" y="241299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129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50359" y="3347719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193039" y="0"/>
                  </a:moveTo>
                  <a:lnTo>
                    <a:pt x="0" y="0"/>
                  </a:lnTo>
                  <a:lnTo>
                    <a:pt x="0" y="241299"/>
                  </a:lnTo>
                  <a:lnTo>
                    <a:pt x="193039" y="241299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50359" y="3347719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0" y="241299"/>
                  </a:moveTo>
                  <a:lnTo>
                    <a:pt x="193039" y="241299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129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358640" y="3347719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193039" y="0"/>
                  </a:moveTo>
                  <a:lnTo>
                    <a:pt x="0" y="0"/>
                  </a:lnTo>
                  <a:lnTo>
                    <a:pt x="0" y="241299"/>
                  </a:lnTo>
                  <a:lnTo>
                    <a:pt x="193039" y="241299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358640" y="3347719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0" y="241299"/>
                  </a:moveTo>
                  <a:lnTo>
                    <a:pt x="193039" y="241299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129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66920" y="3347719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193039" y="0"/>
                  </a:moveTo>
                  <a:lnTo>
                    <a:pt x="0" y="0"/>
                  </a:lnTo>
                  <a:lnTo>
                    <a:pt x="0" y="241299"/>
                  </a:lnTo>
                  <a:lnTo>
                    <a:pt x="193039" y="241299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566920" y="3347719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0" y="241299"/>
                  </a:moveTo>
                  <a:lnTo>
                    <a:pt x="193039" y="241299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129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772659" y="3347719"/>
              <a:ext cx="195580" cy="241300"/>
            </a:xfrm>
            <a:custGeom>
              <a:avLst/>
              <a:gdLst/>
              <a:ahLst/>
              <a:cxnLst/>
              <a:rect l="l" t="t" r="r" b="b"/>
              <a:pathLst>
                <a:path w="195579" h="241300">
                  <a:moveTo>
                    <a:pt x="195579" y="0"/>
                  </a:moveTo>
                  <a:lnTo>
                    <a:pt x="0" y="0"/>
                  </a:lnTo>
                  <a:lnTo>
                    <a:pt x="0" y="241299"/>
                  </a:lnTo>
                  <a:lnTo>
                    <a:pt x="195579" y="241299"/>
                  </a:lnTo>
                  <a:lnTo>
                    <a:pt x="19557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772659" y="3347719"/>
              <a:ext cx="195580" cy="241300"/>
            </a:xfrm>
            <a:custGeom>
              <a:avLst/>
              <a:gdLst/>
              <a:ahLst/>
              <a:cxnLst/>
              <a:rect l="l" t="t" r="r" b="b"/>
              <a:pathLst>
                <a:path w="195579" h="241300">
                  <a:moveTo>
                    <a:pt x="0" y="241299"/>
                  </a:moveTo>
                  <a:lnTo>
                    <a:pt x="195579" y="241299"/>
                  </a:lnTo>
                  <a:lnTo>
                    <a:pt x="195579" y="0"/>
                  </a:lnTo>
                  <a:lnTo>
                    <a:pt x="0" y="0"/>
                  </a:lnTo>
                  <a:lnTo>
                    <a:pt x="0" y="24129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980939" y="3347719"/>
              <a:ext cx="195580" cy="241300"/>
            </a:xfrm>
            <a:custGeom>
              <a:avLst/>
              <a:gdLst/>
              <a:ahLst/>
              <a:cxnLst/>
              <a:rect l="l" t="t" r="r" b="b"/>
              <a:pathLst>
                <a:path w="195579" h="241300">
                  <a:moveTo>
                    <a:pt x="195579" y="0"/>
                  </a:moveTo>
                  <a:lnTo>
                    <a:pt x="0" y="0"/>
                  </a:lnTo>
                  <a:lnTo>
                    <a:pt x="0" y="241299"/>
                  </a:lnTo>
                  <a:lnTo>
                    <a:pt x="195579" y="241299"/>
                  </a:lnTo>
                  <a:lnTo>
                    <a:pt x="19557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980939" y="3347719"/>
              <a:ext cx="195580" cy="241300"/>
            </a:xfrm>
            <a:custGeom>
              <a:avLst/>
              <a:gdLst/>
              <a:ahLst/>
              <a:cxnLst/>
              <a:rect l="l" t="t" r="r" b="b"/>
              <a:pathLst>
                <a:path w="195579" h="241300">
                  <a:moveTo>
                    <a:pt x="0" y="241299"/>
                  </a:moveTo>
                  <a:lnTo>
                    <a:pt x="195579" y="241299"/>
                  </a:lnTo>
                  <a:lnTo>
                    <a:pt x="195579" y="0"/>
                  </a:lnTo>
                  <a:lnTo>
                    <a:pt x="0" y="0"/>
                  </a:lnTo>
                  <a:lnTo>
                    <a:pt x="0" y="24129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939540" y="3774440"/>
              <a:ext cx="195580" cy="243840"/>
            </a:xfrm>
            <a:custGeom>
              <a:avLst/>
              <a:gdLst/>
              <a:ahLst/>
              <a:cxnLst/>
              <a:rect l="l" t="t" r="r" b="b"/>
              <a:pathLst>
                <a:path w="195579" h="243839">
                  <a:moveTo>
                    <a:pt x="195579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195579" y="243840"/>
                  </a:lnTo>
                  <a:lnTo>
                    <a:pt x="19557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39540" y="3774440"/>
              <a:ext cx="195580" cy="243840"/>
            </a:xfrm>
            <a:custGeom>
              <a:avLst/>
              <a:gdLst/>
              <a:ahLst/>
              <a:cxnLst/>
              <a:rect l="l" t="t" r="r" b="b"/>
              <a:pathLst>
                <a:path w="195579" h="243839">
                  <a:moveTo>
                    <a:pt x="0" y="243840"/>
                  </a:moveTo>
                  <a:lnTo>
                    <a:pt x="195579" y="243840"/>
                  </a:lnTo>
                  <a:lnTo>
                    <a:pt x="195579" y="0"/>
                  </a:lnTo>
                  <a:lnTo>
                    <a:pt x="0" y="0"/>
                  </a:lnTo>
                  <a:lnTo>
                    <a:pt x="0" y="24384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147819" y="3774440"/>
              <a:ext cx="195580" cy="243840"/>
            </a:xfrm>
            <a:custGeom>
              <a:avLst/>
              <a:gdLst/>
              <a:ahLst/>
              <a:cxnLst/>
              <a:rect l="l" t="t" r="r" b="b"/>
              <a:pathLst>
                <a:path w="195579" h="243839">
                  <a:moveTo>
                    <a:pt x="195579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195579" y="243840"/>
                  </a:lnTo>
                  <a:lnTo>
                    <a:pt x="19557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147819" y="3774440"/>
              <a:ext cx="195580" cy="243840"/>
            </a:xfrm>
            <a:custGeom>
              <a:avLst/>
              <a:gdLst/>
              <a:ahLst/>
              <a:cxnLst/>
              <a:rect l="l" t="t" r="r" b="b"/>
              <a:pathLst>
                <a:path w="195579" h="243839">
                  <a:moveTo>
                    <a:pt x="0" y="243840"/>
                  </a:moveTo>
                  <a:lnTo>
                    <a:pt x="195579" y="243840"/>
                  </a:lnTo>
                  <a:lnTo>
                    <a:pt x="195579" y="0"/>
                  </a:lnTo>
                  <a:lnTo>
                    <a:pt x="0" y="0"/>
                  </a:lnTo>
                  <a:lnTo>
                    <a:pt x="0" y="24384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356100" y="3774440"/>
              <a:ext cx="193040" cy="243840"/>
            </a:xfrm>
            <a:custGeom>
              <a:avLst/>
              <a:gdLst/>
              <a:ahLst/>
              <a:cxnLst/>
              <a:rect l="l" t="t" r="r" b="b"/>
              <a:pathLst>
                <a:path w="193039" h="243839">
                  <a:moveTo>
                    <a:pt x="193039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193039" y="243840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356100" y="3774440"/>
              <a:ext cx="193040" cy="243840"/>
            </a:xfrm>
            <a:custGeom>
              <a:avLst/>
              <a:gdLst/>
              <a:ahLst/>
              <a:cxnLst/>
              <a:rect l="l" t="t" r="r" b="b"/>
              <a:pathLst>
                <a:path w="193039" h="243839">
                  <a:moveTo>
                    <a:pt x="0" y="243840"/>
                  </a:moveTo>
                  <a:lnTo>
                    <a:pt x="193039" y="243840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384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564380" y="3774440"/>
              <a:ext cx="193040" cy="243840"/>
            </a:xfrm>
            <a:custGeom>
              <a:avLst/>
              <a:gdLst/>
              <a:ahLst/>
              <a:cxnLst/>
              <a:rect l="l" t="t" r="r" b="b"/>
              <a:pathLst>
                <a:path w="193039" h="243839">
                  <a:moveTo>
                    <a:pt x="193039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193039" y="243840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564380" y="3774440"/>
              <a:ext cx="193040" cy="243840"/>
            </a:xfrm>
            <a:custGeom>
              <a:avLst/>
              <a:gdLst/>
              <a:ahLst/>
              <a:cxnLst/>
              <a:rect l="l" t="t" r="r" b="b"/>
              <a:pathLst>
                <a:path w="193039" h="243839">
                  <a:moveTo>
                    <a:pt x="0" y="243840"/>
                  </a:moveTo>
                  <a:lnTo>
                    <a:pt x="193039" y="243840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384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772659" y="3774440"/>
              <a:ext cx="193040" cy="243840"/>
            </a:xfrm>
            <a:custGeom>
              <a:avLst/>
              <a:gdLst/>
              <a:ahLst/>
              <a:cxnLst/>
              <a:rect l="l" t="t" r="r" b="b"/>
              <a:pathLst>
                <a:path w="193039" h="243839">
                  <a:moveTo>
                    <a:pt x="193039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193039" y="243840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772659" y="3774440"/>
              <a:ext cx="193040" cy="243840"/>
            </a:xfrm>
            <a:custGeom>
              <a:avLst/>
              <a:gdLst/>
              <a:ahLst/>
              <a:cxnLst/>
              <a:rect l="l" t="t" r="r" b="b"/>
              <a:pathLst>
                <a:path w="193039" h="243839">
                  <a:moveTo>
                    <a:pt x="0" y="243840"/>
                  </a:moveTo>
                  <a:lnTo>
                    <a:pt x="193039" y="243840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384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978400" y="3774440"/>
              <a:ext cx="195580" cy="243840"/>
            </a:xfrm>
            <a:custGeom>
              <a:avLst/>
              <a:gdLst/>
              <a:ahLst/>
              <a:cxnLst/>
              <a:rect l="l" t="t" r="r" b="b"/>
              <a:pathLst>
                <a:path w="195579" h="243839">
                  <a:moveTo>
                    <a:pt x="195579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195579" y="243840"/>
                  </a:lnTo>
                  <a:lnTo>
                    <a:pt x="19557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978400" y="3774440"/>
              <a:ext cx="195580" cy="243840"/>
            </a:xfrm>
            <a:custGeom>
              <a:avLst/>
              <a:gdLst/>
              <a:ahLst/>
              <a:cxnLst/>
              <a:rect l="l" t="t" r="r" b="b"/>
              <a:pathLst>
                <a:path w="195579" h="243839">
                  <a:moveTo>
                    <a:pt x="0" y="243840"/>
                  </a:moveTo>
                  <a:lnTo>
                    <a:pt x="195579" y="243840"/>
                  </a:lnTo>
                  <a:lnTo>
                    <a:pt x="195579" y="0"/>
                  </a:lnTo>
                  <a:lnTo>
                    <a:pt x="0" y="0"/>
                  </a:lnTo>
                  <a:lnTo>
                    <a:pt x="0" y="24384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949700" y="4178300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193039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193039" y="241300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949700" y="4178300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0" y="241300"/>
                  </a:moveTo>
                  <a:lnTo>
                    <a:pt x="193039" y="241300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130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157980" y="4178300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193039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193039" y="241300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157980" y="4178300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0" y="241300"/>
                  </a:moveTo>
                  <a:lnTo>
                    <a:pt x="193039" y="241300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130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363719" y="4178300"/>
              <a:ext cx="195580" cy="241300"/>
            </a:xfrm>
            <a:custGeom>
              <a:avLst/>
              <a:gdLst/>
              <a:ahLst/>
              <a:cxnLst/>
              <a:rect l="l" t="t" r="r" b="b"/>
              <a:pathLst>
                <a:path w="195579" h="241300">
                  <a:moveTo>
                    <a:pt x="195579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195579" y="241300"/>
                  </a:lnTo>
                  <a:lnTo>
                    <a:pt x="19557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363719" y="4178300"/>
              <a:ext cx="195580" cy="241300"/>
            </a:xfrm>
            <a:custGeom>
              <a:avLst/>
              <a:gdLst/>
              <a:ahLst/>
              <a:cxnLst/>
              <a:rect l="l" t="t" r="r" b="b"/>
              <a:pathLst>
                <a:path w="195579" h="241300">
                  <a:moveTo>
                    <a:pt x="0" y="241300"/>
                  </a:moveTo>
                  <a:lnTo>
                    <a:pt x="195579" y="241300"/>
                  </a:lnTo>
                  <a:lnTo>
                    <a:pt x="195579" y="0"/>
                  </a:lnTo>
                  <a:lnTo>
                    <a:pt x="0" y="0"/>
                  </a:lnTo>
                  <a:lnTo>
                    <a:pt x="0" y="24130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572000" y="4178300"/>
              <a:ext cx="195580" cy="241300"/>
            </a:xfrm>
            <a:custGeom>
              <a:avLst/>
              <a:gdLst/>
              <a:ahLst/>
              <a:cxnLst/>
              <a:rect l="l" t="t" r="r" b="b"/>
              <a:pathLst>
                <a:path w="195579" h="241300">
                  <a:moveTo>
                    <a:pt x="195579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195579" y="241300"/>
                  </a:lnTo>
                  <a:lnTo>
                    <a:pt x="19557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572000" y="4178300"/>
              <a:ext cx="195580" cy="241300"/>
            </a:xfrm>
            <a:custGeom>
              <a:avLst/>
              <a:gdLst/>
              <a:ahLst/>
              <a:cxnLst/>
              <a:rect l="l" t="t" r="r" b="b"/>
              <a:pathLst>
                <a:path w="195579" h="241300">
                  <a:moveTo>
                    <a:pt x="0" y="241300"/>
                  </a:moveTo>
                  <a:lnTo>
                    <a:pt x="195579" y="241300"/>
                  </a:lnTo>
                  <a:lnTo>
                    <a:pt x="195579" y="0"/>
                  </a:lnTo>
                  <a:lnTo>
                    <a:pt x="0" y="0"/>
                  </a:lnTo>
                  <a:lnTo>
                    <a:pt x="0" y="24130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780280" y="4178300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193039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193039" y="241300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780280" y="4178300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0" y="241300"/>
                  </a:moveTo>
                  <a:lnTo>
                    <a:pt x="193039" y="241300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130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988559" y="4178300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193039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193039" y="241300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399413" y="1445260"/>
              <a:ext cx="4574667" cy="28230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988559" y="4178300"/>
              <a:ext cx="193040" cy="241300"/>
            </a:xfrm>
            <a:custGeom>
              <a:avLst/>
              <a:gdLst/>
              <a:ahLst/>
              <a:cxnLst/>
              <a:rect l="l" t="t" r="r" b="b"/>
              <a:pathLst>
                <a:path w="193039" h="241300">
                  <a:moveTo>
                    <a:pt x="0" y="241300"/>
                  </a:moveTo>
                  <a:lnTo>
                    <a:pt x="193039" y="241300"/>
                  </a:lnTo>
                  <a:lnTo>
                    <a:pt x="193039" y="0"/>
                  </a:lnTo>
                  <a:lnTo>
                    <a:pt x="0" y="0"/>
                  </a:lnTo>
                  <a:lnTo>
                    <a:pt x="0" y="24130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198996" y="3228086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10" h="297814">
                  <a:moveTo>
                    <a:pt x="179958" y="0"/>
                  </a:moveTo>
                  <a:lnTo>
                    <a:pt x="0" y="72389"/>
                  </a:lnTo>
                  <a:lnTo>
                    <a:pt x="90424" y="297306"/>
                  </a:lnTo>
                  <a:lnTo>
                    <a:pt x="270382" y="224916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198996" y="3228086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10" h="297814">
                  <a:moveTo>
                    <a:pt x="0" y="72389"/>
                  </a:moveTo>
                  <a:lnTo>
                    <a:pt x="179958" y="0"/>
                  </a:lnTo>
                  <a:lnTo>
                    <a:pt x="270382" y="224916"/>
                  </a:lnTo>
                  <a:lnTo>
                    <a:pt x="90424" y="297306"/>
                  </a:lnTo>
                  <a:lnTo>
                    <a:pt x="0" y="7238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391783" y="3150615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9" y="0"/>
                  </a:moveTo>
                  <a:lnTo>
                    <a:pt x="0" y="72262"/>
                  </a:lnTo>
                  <a:lnTo>
                    <a:pt x="90424" y="297306"/>
                  </a:lnTo>
                  <a:lnTo>
                    <a:pt x="270383" y="224916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391783" y="3150615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262"/>
                  </a:moveTo>
                  <a:lnTo>
                    <a:pt x="179959" y="0"/>
                  </a:lnTo>
                  <a:lnTo>
                    <a:pt x="270383" y="224916"/>
                  </a:lnTo>
                  <a:lnTo>
                    <a:pt x="90424" y="297306"/>
                  </a:lnTo>
                  <a:lnTo>
                    <a:pt x="0" y="72262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584569" y="3073019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8" y="0"/>
                  </a:moveTo>
                  <a:lnTo>
                    <a:pt x="0" y="72389"/>
                  </a:lnTo>
                  <a:lnTo>
                    <a:pt x="90424" y="297306"/>
                  </a:lnTo>
                  <a:lnTo>
                    <a:pt x="270382" y="225044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584569" y="3073019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89"/>
                  </a:moveTo>
                  <a:lnTo>
                    <a:pt x="179958" y="0"/>
                  </a:lnTo>
                  <a:lnTo>
                    <a:pt x="270382" y="225044"/>
                  </a:lnTo>
                  <a:lnTo>
                    <a:pt x="90424" y="297306"/>
                  </a:lnTo>
                  <a:lnTo>
                    <a:pt x="0" y="7238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777355" y="2995549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80086" y="0"/>
                  </a:moveTo>
                  <a:lnTo>
                    <a:pt x="0" y="72389"/>
                  </a:lnTo>
                  <a:lnTo>
                    <a:pt x="90424" y="297306"/>
                  </a:lnTo>
                  <a:lnTo>
                    <a:pt x="270510" y="225044"/>
                  </a:lnTo>
                  <a:lnTo>
                    <a:pt x="180086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777355" y="2995549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89"/>
                  </a:moveTo>
                  <a:lnTo>
                    <a:pt x="180086" y="0"/>
                  </a:lnTo>
                  <a:lnTo>
                    <a:pt x="270510" y="225044"/>
                  </a:lnTo>
                  <a:lnTo>
                    <a:pt x="90424" y="297306"/>
                  </a:lnTo>
                  <a:lnTo>
                    <a:pt x="0" y="7238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970268" y="2918079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8" y="0"/>
                  </a:moveTo>
                  <a:lnTo>
                    <a:pt x="0" y="72262"/>
                  </a:lnTo>
                  <a:lnTo>
                    <a:pt x="90424" y="297306"/>
                  </a:lnTo>
                  <a:lnTo>
                    <a:pt x="270382" y="224916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970268" y="2918079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262"/>
                  </a:moveTo>
                  <a:lnTo>
                    <a:pt x="179958" y="0"/>
                  </a:lnTo>
                  <a:lnTo>
                    <a:pt x="270382" y="224916"/>
                  </a:lnTo>
                  <a:lnTo>
                    <a:pt x="90424" y="297306"/>
                  </a:lnTo>
                  <a:lnTo>
                    <a:pt x="0" y="72262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163053" y="2840608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9" y="0"/>
                  </a:moveTo>
                  <a:lnTo>
                    <a:pt x="0" y="72263"/>
                  </a:lnTo>
                  <a:lnTo>
                    <a:pt x="90424" y="297307"/>
                  </a:lnTo>
                  <a:lnTo>
                    <a:pt x="270382" y="224917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163053" y="2840608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263"/>
                  </a:moveTo>
                  <a:lnTo>
                    <a:pt x="179959" y="0"/>
                  </a:lnTo>
                  <a:lnTo>
                    <a:pt x="270382" y="224917"/>
                  </a:lnTo>
                  <a:lnTo>
                    <a:pt x="90424" y="297307"/>
                  </a:lnTo>
                  <a:lnTo>
                    <a:pt x="0" y="72263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356858" y="3625722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9" y="0"/>
                  </a:moveTo>
                  <a:lnTo>
                    <a:pt x="0" y="72262"/>
                  </a:lnTo>
                  <a:lnTo>
                    <a:pt x="90424" y="297268"/>
                  </a:lnTo>
                  <a:lnTo>
                    <a:pt x="270383" y="224916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356858" y="3625722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262"/>
                  </a:moveTo>
                  <a:lnTo>
                    <a:pt x="179959" y="0"/>
                  </a:lnTo>
                  <a:lnTo>
                    <a:pt x="270383" y="224916"/>
                  </a:lnTo>
                  <a:lnTo>
                    <a:pt x="90424" y="297268"/>
                  </a:lnTo>
                  <a:lnTo>
                    <a:pt x="0" y="72262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549644" y="3548125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8" y="0"/>
                  </a:moveTo>
                  <a:lnTo>
                    <a:pt x="0" y="72390"/>
                  </a:lnTo>
                  <a:lnTo>
                    <a:pt x="90424" y="297307"/>
                  </a:lnTo>
                  <a:lnTo>
                    <a:pt x="270382" y="225044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549644" y="3548125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90"/>
                  </a:moveTo>
                  <a:lnTo>
                    <a:pt x="179958" y="0"/>
                  </a:lnTo>
                  <a:lnTo>
                    <a:pt x="270382" y="225044"/>
                  </a:lnTo>
                  <a:lnTo>
                    <a:pt x="90424" y="297307"/>
                  </a:lnTo>
                  <a:lnTo>
                    <a:pt x="0" y="72390"/>
                  </a:lnTo>
                  <a:close/>
                </a:path>
              </a:pathLst>
            </a:custGeom>
            <a:ln w="25399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6742430" y="3470656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9" y="0"/>
                  </a:moveTo>
                  <a:lnTo>
                    <a:pt x="0" y="72390"/>
                  </a:lnTo>
                  <a:lnTo>
                    <a:pt x="90424" y="297307"/>
                  </a:lnTo>
                  <a:lnTo>
                    <a:pt x="270383" y="225044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742430" y="3470656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90"/>
                  </a:moveTo>
                  <a:lnTo>
                    <a:pt x="179959" y="0"/>
                  </a:lnTo>
                  <a:lnTo>
                    <a:pt x="270383" y="225044"/>
                  </a:lnTo>
                  <a:lnTo>
                    <a:pt x="90424" y="297307"/>
                  </a:lnTo>
                  <a:lnTo>
                    <a:pt x="0" y="7239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935215" y="3393186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80085" y="0"/>
                  </a:moveTo>
                  <a:lnTo>
                    <a:pt x="0" y="72389"/>
                  </a:lnTo>
                  <a:lnTo>
                    <a:pt x="90424" y="297306"/>
                  </a:lnTo>
                  <a:lnTo>
                    <a:pt x="270509" y="224916"/>
                  </a:lnTo>
                  <a:lnTo>
                    <a:pt x="180085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935215" y="3393186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89"/>
                  </a:moveTo>
                  <a:lnTo>
                    <a:pt x="180085" y="0"/>
                  </a:lnTo>
                  <a:lnTo>
                    <a:pt x="270509" y="224916"/>
                  </a:lnTo>
                  <a:lnTo>
                    <a:pt x="90424" y="297306"/>
                  </a:lnTo>
                  <a:lnTo>
                    <a:pt x="0" y="72389"/>
                  </a:lnTo>
                  <a:close/>
                </a:path>
              </a:pathLst>
            </a:custGeom>
            <a:ln w="25399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128128" y="3315715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9" y="0"/>
                  </a:moveTo>
                  <a:lnTo>
                    <a:pt x="0" y="72262"/>
                  </a:lnTo>
                  <a:lnTo>
                    <a:pt x="90424" y="297306"/>
                  </a:lnTo>
                  <a:lnTo>
                    <a:pt x="270382" y="224916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7128128" y="3315715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262"/>
                  </a:moveTo>
                  <a:lnTo>
                    <a:pt x="179959" y="0"/>
                  </a:lnTo>
                  <a:lnTo>
                    <a:pt x="270382" y="224916"/>
                  </a:lnTo>
                  <a:lnTo>
                    <a:pt x="90424" y="297306"/>
                  </a:lnTo>
                  <a:lnTo>
                    <a:pt x="0" y="72262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7320914" y="3238119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8" y="0"/>
                  </a:moveTo>
                  <a:lnTo>
                    <a:pt x="0" y="72389"/>
                  </a:lnTo>
                  <a:lnTo>
                    <a:pt x="90424" y="297306"/>
                  </a:lnTo>
                  <a:lnTo>
                    <a:pt x="270382" y="225044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7320914" y="3238119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89"/>
                  </a:moveTo>
                  <a:lnTo>
                    <a:pt x="179958" y="0"/>
                  </a:lnTo>
                  <a:lnTo>
                    <a:pt x="270382" y="225044"/>
                  </a:lnTo>
                  <a:lnTo>
                    <a:pt x="90424" y="297306"/>
                  </a:lnTo>
                  <a:lnTo>
                    <a:pt x="0" y="7238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6514972" y="3995864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8" y="0"/>
                  </a:moveTo>
                  <a:lnTo>
                    <a:pt x="0" y="72326"/>
                  </a:lnTo>
                  <a:lnTo>
                    <a:pt x="90424" y="297294"/>
                  </a:lnTo>
                  <a:lnTo>
                    <a:pt x="270382" y="224955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6514972" y="3995864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26"/>
                  </a:moveTo>
                  <a:lnTo>
                    <a:pt x="179958" y="0"/>
                  </a:lnTo>
                  <a:lnTo>
                    <a:pt x="270382" y="224955"/>
                  </a:lnTo>
                  <a:lnTo>
                    <a:pt x="90424" y="297294"/>
                  </a:lnTo>
                  <a:lnTo>
                    <a:pt x="0" y="72326"/>
                  </a:lnTo>
                  <a:close/>
                </a:path>
              </a:pathLst>
            </a:custGeom>
            <a:ln w="25399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707886" y="3918356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9" y="0"/>
                  </a:moveTo>
                  <a:lnTo>
                    <a:pt x="0" y="72339"/>
                  </a:lnTo>
                  <a:lnTo>
                    <a:pt x="90424" y="297294"/>
                  </a:lnTo>
                  <a:lnTo>
                    <a:pt x="270383" y="224955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707886" y="3918356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39"/>
                  </a:moveTo>
                  <a:lnTo>
                    <a:pt x="179959" y="0"/>
                  </a:lnTo>
                  <a:lnTo>
                    <a:pt x="270383" y="224955"/>
                  </a:lnTo>
                  <a:lnTo>
                    <a:pt x="90424" y="297294"/>
                  </a:lnTo>
                  <a:lnTo>
                    <a:pt x="0" y="7233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6900671" y="3840861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8" y="0"/>
                  </a:moveTo>
                  <a:lnTo>
                    <a:pt x="0" y="72326"/>
                  </a:lnTo>
                  <a:lnTo>
                    <a:pt x="90424" y="297294"/>
                  </a:lnTo>
                  <a:lnTo>
                    <a:pt x="270382" y="224955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6900671" y="3840861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26"/>
                  </a:moveTo>
                  <a:lnTo>
                    <a:pt x="179958" y="0"/>
                  </a:lnTo>
                  <a:lnTo>
                    <a:pt x="270382" y="224955"/>
                  </a:lnTo>
                  <a:lnTo>
                    <a:pt x="90424" y="297294"/>
                  </a:lnTo>
                  <a:lnTo>
                    <a:pt x="0" y="72326"/>
                  </a:lnTo>
                  <a:close/>
                </a:path>
              </a:pathLst>
            </a:custGeom>
            <a:ln w="25399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093458" y="3763390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9" y="0"/>
                  </a:moveTo>
                  <a:lnTo>
                    <a:pt x="0" y="72263"/>
                  </a:lnTo>
                  <a:lnTo>
                    <a:pt x="90424" y="297256"/>
                  </a:lnTo>
                  <a:lnTo>
                    <a:pt x="270383" y="224917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093458" y="3763390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263"/>
                  </a:moveTo>
                  <a:lnTo>
                    <a:pt x="179959" y="0"/>
                  </a:lnTo>
                  <a:lnTo>
                    <a:pt x="270383" y="224917"/>
                  </a:lnTo>
                  <a:lnTo>
                    <a:pt x="90424" y="297256"/>
                  </a:lnTo>
                  <a:lnTo>
                    <a:pt x="0" y="72263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286244" y="3685794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80085" y="0"/>
                  </a:moveTo>
                  <a:lnTo>
                    <a:pt x="0" y="72389"/>
                  </a:lnTo>
                  <a:lnTo>
                    <a:pt x="90424" y="297345"/>
                  </a:lnTo>
                  <a:lnTo>
                    <a:pt x="270509" y="225005"/>
                  </a:lnTo>
                  <a:lnTo>
                    <a:pt x="180085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286244" y="3685794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89"/>
                  </a:moveTo>
                  <a:lnTo>
                    <a:pt x="180085" y="0"/>
                  </a:lnTo>
                  <a:lnTo>
                    <a:pt x="270509" y="225005"/>
                  </a:lnTo>
                  <a:lnTo>
                    <a:pt x="90424" y="297345"/>
                  </a:lnTo>
                  <a:lnTo>
                    <a:pt x="0" y="72389"/>
                  </a:lnTo>
                  <a:close/>
                </a:path>
              </a:pathLst>
            </a:custGeom>
            <a:ln w="25399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7479157" y="3608324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179959" y="0"/>
                  </a:moveTo>
                  <a:lnTo>
                    <a:pt x="0" y="72389"/>
                  </a:lnTo>
                  <a:lnTo>
                    <a:pt x="90424" y="297306"/>
                  </a:lnTo>
                  <a:lnTo>
                    <a:pt x="270383" y="224916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479157" y="3608324"/>
              <a:ext cx="270510" cy="297815"/>
            </a:xfrm>
            <a:custGeom>
              <a:avLst/>
              <a:gdLst/>
              <a:ahLst/>
              <a:cxnLst/>
              <a:rect l="l" t="t" r="r" b="b"/>
              <a:pathLst>
                <a:path w="270509" h="297814">
                  <a:moveTo>
                    <a:pt x="0" y="72389"/>
                  </a:moveTo>
                  <a:lnTo>
                    <a:pt x="179959" y="0"/>
                  </a:lnTo>
                  <a:lnTo>
                    <a:pt x="270383" y="224916"/>
                  </a:lnTo>
                  <a:lnTo>
                    <a:pt x="90424" y="297306"/>
                  </a:lnTo>
                  <a:lnTo>
                    <a:pt x="0" y="72389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6290564" y="2756392"/>
              <a:ext cx="700405" cy="378460"/>
            </a:xfrm>
            <a:custGeom>
              <a:avLst/>
              <a:gdLst/>
              <a:ahLst/>
              <a:cxnLst/>
              <a:rect l="l" t="t" r="r" b="b"/>
              <a:pathLst>
                <a:path w="700404" h="378460">
                  <a:moveTo>
                    <a:pt x="13208" y="254396"/>
                  </a:moveTo>
                  <a:lnTo>
                    <a:pt x="0" y="259730"/>
                  </a:lnTo>
                  <a:lnTo>
                    <a:pt x="47498" y="378094"/>
                  </a:lnTo>
                  <a:lnTo>
                    <a:pt x="62102" y="372252"/>
                  </a:lnTo>
                  <a:lnTo>
                    <a:pt x="45338" y="330596"/>
                  </a:lnTo>
                  <a:lnTo>
                    <a:pt x="76538" y="330596"/>
                  </a:lnTo>
                  <a:lnTo>
                    <a:pt x="78739" y="329707"/>
                  </a:lnTo>
                  <a:lnTo>
                    <a:pt x="84327" y="325262"/>
                  </a:lnTo>
                  <a:lnTo>
                    <a:pt x="85717" y="323357"/>
                  </a:lnTo>
                  <a:lnTo>
                    <a:pt x="60071" y="323357"/>
                  </a:lnTo>
                  <a:lnTo>
                    <a:pt x="53594" y="322976"/>
                  </a:lnTo>
                  <a:lnTo>
                    <a:pt x="27809" y="289800"/>
                  </a:lnTo>
                  <a:lnTo>
                    <a:pt x="26372" y="275754"/>
                  </a:lnTo>
                  <a:lnTo>
                    <a:pt x="27559" y="269636"/>
                  </a:lnTo>
                  <a:lnTo>
                    <a:pt x="28845" y="265572"/>
                  </a:lnTo>
                  <a:lnTo>
                    <a:pt x="17652" y="265572"/>
                  </a:lnTo>
                  <a:lnTo>
                    <a:pt x="13208" y="254396"/>
                  </a:lnTo>
                  <a:close/>
                </a:path>
                <a:path w="700404" h="378460">
                  <a:moveTo>
                    <a:pt x="76538" y="330596"/>
                  </a:moveTo>
                  <a:lnTo>
                    <a:pt x="45338" y="330596"/>
                  </a:lnTo>
                  <a:lnTo>
                    <a:pt x="49022" y="332755"/>
                  </a:lnTo>
                  <a:lnTo>
                    <a:pt x="53212" y="334025"/>
                  </a:lnTo>
                  <a:lnTo>
                    <a:pt x="62484" y="335041"/>
                  </a:lnTo>
                  <a:lnTo>
                    <a:pt x="67310" y="334279"/>
                  </a:lnTo>
                  <a:lnTo>
                    <a:pt x="76538" y="330596"/>
                  </a:lnTo>
                  <a:close/>
                </a:path>
                <a:path w="700404" h="378460">
                  <a:moveTo>
                    <a:pt x="78596" y="251983"/>
                  </a:moveTo>
                  <a:lnTo>
                    <a:pt x="46609" y="251983"/>
                  </a:lnTo>
                  <a:lnTo>
                    <a:pt x="53086" y="252491"/>
                  </a:lnTo>
                  <a:lnTo>
                    <a:pt x="59816" y="256174"/>
                  </a:lnTo>
                  <a:lnTo>
                    <a:pt x="80597" y="293497"/>
                  </a:lnTo>
                  <a:lnTo>
                    <a:pt x="80773" y="300126"/>
                  </a:lnTo>
                  <a:lnTo>
                    <a:pt x="79628" y="305958"/>
                  </a:lnTo>
                  <a:lnTo>
                    <a:pt x="77215" y="313324"/>
                  </a:lnTo>
                  <a:lnTo>
                    <a:pt x="72771" y="318277"/>
                  </a:lnTo>
                  <a:lnTo>
                    <a:pt x="60071" y="323357"/>
                  </a:lnTo>
                  <a:lnTo>
                    <a:pt x="85717" y="323357"/>
                  </a:lnTo>
                  <a:lnTo>
                    <a:pt x="93218" y="313070"/>
                  </a:lnTo>
                  <a:lnTo>
                    <a:pt x="95588" y="305958"/>
                  </a:lnTo>
                  <a:lnTo>
                    <a:pt x="95656" y="305276"/>
                  </a:lnTo>
                  <a:lnTo>
                    <a:pt x="95894" y="300126"/>
                  </a:lnTo>
                  <a:lnTo>
                    <a:pt x="95865" y="291338"/>
                  </a:lnTo>
                  <a:lnTo>
                    <a:pt x="83438" y="256936"/>
                  </a:lnTo>
                  <a:lnTo>
                    <a:pt x="78596" y="251983"/>
                  </a:lnTo>
                  <a:close/>
                </a:path>
                <a:path w="700404" h="378460">
                  <a:moveTo>
                    <a:pt x="51688" y="238902"/>
                  </a:moveTo>
                  <a:lnTo>
                    <a:pt x="44576" y="239664"/>
                  </a:lnTo>
                  <a:lnTo>
                    <a:pt x="37211" y="242585"/>
                  </a:lnTo>
                  <a:lnTo>
                    <a:pt x="31623" y="244744"/>
                  </a:lnTo>
                  <a:lnTo>
                    <a:pt x="17652" y="265572"/>
                  </a:lnTo>
                  <a:lnTo>
                    <a:pt x="28845" y="265572"/>
                  </a:lnTo>
                  <a:lnTo>
                    <a:pt x="29972" y="262016"/>
                  </a:lnTo>
                  <a:lnTo>
                    <a:pt x="34289" y="256936"/>
                  </a:lnTo>
                  <a:lnTo>
                    <a:pt x="40386" y="254396"/>
                  </a:lnTo>
                  <a:lnTo>
                    <a:pt x="46609" y="251983"/>
                  </a:lnTo>
                  <a:lnTo>
                    <a:pt x="78596" y="251983"/>
                  </a:lnTo>
                  <a:lnTo>
                    <a:pt x="72262" y="245506"/>
                  </a:lnTo>
                  <a:lnTo>
                    <a:pt x="65912" y="241950"/>
                  </a:lnTo>
                  <a:lnTo>
                    <a:pt x="51688" y="238902"/>
                  </a:lnTo>
                  <a:close/>
                </a:path>
                <a:path w="700404" h="378460">
                  <a:moveTo>
                    <a:pt x="151098" y="204469"/>
                  </a:moveTo>
                  <a:lnTo>
                    <a:pt x="134715" y="204469"/>
                  </a:lnTo>
                  <a:lnTo>
                    <a:pt x="126237" y="207009"/>
                  </a:lnTo>
                  <a:lnTo>
                    <a:pt x="100020" y="240030"/>
                  </a:lnTo>
                  <a:lnTo>
                    <a:pt x="99663" y="248919"/>
                  </a:lnTo>
                  <a:lnTo>
                    <a:pt x="101163" y="257809"/>
                  </a:lnTo>
                  <a:lnTo>
                    <a:pt x="121165" y="292100"/>
                  </a:lnTo>
                  <a:lnTo>
                    <a:pt x="136598" y="299719"/>
                  </a:lnTo>
                  <a:lnTo>
                    <a:pt x="153795" y="299719"/>
                  </a:lnTo>
                  <a:lnTo>
                    <a:pt x="162940" y="295909"/>
                  </a:lnTo>
                  <a:lnTo>
                    <a:pt x="169922" y="293369"/>
                  </a:lnTo>
                  <a:lnTo>
                    <a:pt x="175831" y="289559"/>
                  </a:lnTo>
                  <a:lnTo>
                    <a:pt x="178262" y="287019"/>
                  </a:lnTo>
                  <a:lnTo>
                    <a:pt x="144145" y="287019"/>
                  </a:lnTo>
                  <a:lnTo>
                    <a:pt x="137413" y="284480"/>
                  </a:lnTo>
                  <a:lnTo>
                    <a:pt x="130556" y="280669"/>
                  </a:lnTo>
                  <a:lnTo>
                    <a:pt x="125095" y="275589"/>
                  </a:lnTo>
                  <a:lnTo>
                    <a:pt x="120776" y="265430"/>
                  </a:lnTo>
                  <a:lnTo>
                    <a:pt x="149466" y="254000"/>
                  </a:lnTo>
                  <a:lnTo>
                    <a:pt x="116712" y="254000"/>
                  </a:lnTo>
                  <a:lnTo>
                    <a:pt x="114173" y="246380"/>
                  </a:lnTo>
                  <a:lnTo>
                    <a:pt x="114300" y="238759"/>
                  </a:lnTo>
                  <a:lnTo>
                    <a:pt x="119887" y="226059"/>
                  </a:lnTo>
                  <a:lnTo>
                    <a:pt x="124587" y="222250"/>
                  </a:lnTo>
                  <a:lnTo>
                    <a:pt x="131190" y="219709"/>
                  </a:lnTo>
                  <a:lnTo>
                    <a:pt x="138557" y="215900"/>
                  </a:lnTo>
                  <a:lnTo>
                    <a:pt x="170183" y="215900"/>
                  </a:lnTo>
                  <a:lnTo>
                    <a:pt x="166308" y="212089"/>
                  </a:lnTo>
                  <a:lnTo>
                    <a:pt x="159003" y="208280"/>
                  </a:lnTo>
                  <a:lnTo>
                    <a:pt x="151098" y="204469"/>
                  </a:lnTo>
                  <a:close/>
                </a:path>
                <a:path w="700404" h="378460">
                  <a:moveTo>
                    <a:pt x="189484" y="254000"/>
                  </a:moveTo>
                  <a:lnTo>
                    <a:pt x="173736" y="257809"/>
                  </a:lnTo>
                  <a:lnTo>
                    <a:pt x="173989" y="265430"/>
                  </a:lnTo>
                  <a:lnTo>
                    <a:pt x="172847" y="270509"/>
                  </a:lnTo>
                  <a:lnTo>
                    <a:pt x="167512" y="279400"/>
                  </a:lnTo>
                  <a:lnTo>
                    <a:pt x="163575" y="281939"/>
                  </a:lnTo>
                  <a:lnTo>
                    <a:pt x="158241" y="284480"/>
                  </a:lnTo>
                  <a:lnTo>
                    <a:pt x="151130" y="287019"/>
                  </a:lnTo>
                  <a:lnTo>
                    <a:pt x="178262" y="287019"/>
                  </a:lnTo>
                  <a:lnTo>
                    <a:pt x="189817" y="260350"/>
                  </a:lnTo>
                  <a:lnTo>
                    <a:pt x="189484" y="254000"/>
                  </a:lnTo>
                  <a:close/>
                </a:path>
                <a:path w="700404" h="378460">
                  <a:moveTo>
                    <a:pt x="196850" y="181609"/>
                  </a:moveTo>
                  <a:lnTo>
                    <a:pt x="183769" y="186689"/>
                  </a:lnTo>
                  <a:lnTo>
                    <a:pt x="218186" y="271780"/>
                  </a:lnTo>
                  <a:lnTo>
                    <a:pt x="232663" y="266700"/>
                  </a:lnTo>
                  <a:lnTo>
                    <a:pt x="213867" y="219709"/>
                  </a:lnTo>
                  <a:lnTo>
                    <a:pt x="211298" y="212089"/>
                  </a:lnTo>
                  <a:lnTo>
                    <a:pt x="210073" y="204469"/>
                  </a:lnTo>
                  <a:lnTo>
                    <a:pt x="210206" y="199389"/>
                  </a:lnTo>
                  <a:lnTo>
                    <a:pt x="211709" y="194309"/>
                  </a:lnTo>
                  <a:lnTo>
                    <a:pt x="212439" y="193039"/>
                  </a:lnTo>
                  <a:lnTo>
                    <a:pt x="201802" y="193039"/>
                  </a:lnTo>
                  <a:lnTo>
                    <a:pt x="196850" y="181609"/>
                  </a:lnTo>
                  <a:close/>
                </a:path>
                <a:path w="700404" h="378460">
                  <a:moveTo>
                    <a:pt x="170183" y="215900"/>
                  </a:moveTo>
                  <a:lnTo>
                    <a:pt x="138557" y="215900"/>
                  </a:lnTo>
                  <a:lnTo>
                    <a:pt x="145669" y="217169"/>
                  </a:lnTo>
                  <a:lnTo>
                    <a:pt x="152526" y="220980"/>
                  </a:lnTo>
                  <a:lnTo>
                    <a:pt x="156972" y="222250"/>
                  </a:lnTo>
                  <a:lnTo>
                    <a:pt x="161036" y="227330"/>
                  </a:lnTo>
                  <a:lnTo>
                    <a:pt x="164464" y="234950"/>
                  </a:lnTo>
                  <a:lnTo>
                    <a:pt x="116712" y="254000"/>
                  </a:lnTo>
                  <a:lnTo>
                    <a:pt x="149466" y="254000"/>
                  </a:lnTo>
                  <a:lnTo>
                    <a:pt x="184531" y="240030"/>
                  </a:lnTo>
                  <a:lnTo>
                    <a:pt x="183896" y="238759"/>
                  </a:lnTo>
                  <a:lnTo>
                    <a:pt x="183387" y="237489"/>
                  </a:lnTo>
                  <a:lnTo>
                    <a:pt x="183007" y="236219"/>
                  </a:lnTo>
                  <a:lnTo>
                    <a:pt x="178345" y="226059"/>
                  </a:lnTo>
                  <a:lnTo>
                    <a:pt x="172767" y="218439"/>
                  </a:lnTo>
                  <a:lnTo>
                    <a:pt x="170183" y="215900"/>
                  </a:lnTo>
                  <a:close/>
                </a:path>
                <a:path w="700404" h="378460">
                  <a:moveTo>
                    <a:pt x="261746" y="180339"/>
                  </a:moveTo>
                  <a:lnTo>
                    <a:pt x="232917" y="180339"/>
                  </a:lnTo>
                  <a:lnTo>
                    <a:pt x="240030" y="181609"/>
                  </a:lnTo>
                  <a:lnTo>
                    <a:pt x="242951" y="182880"/>
                  </a:lnTo>
                  <a:lnTo>
                    <a:pt x="247650" y="187959"/>
                  </a:lnTo>
                  <a:lnTo>
                    <a:pt x="249936" y="191769"/>
                  </a:lnTo>
                  <a:lnTo>
                    <a:pt x="252349" y="198119"/>
                  </a:lnTo>
                  <a:lnTo>
                    <a:pt x="273177" y="250189"/>
                  </a:lnTo>
                  <a:lnTo>
                    <a:pt x="287655" y="243839"/>
                  </a:lnTo>
                  <a:lnTo>
                    <a:pt x="266572" y="191769"/>
                  </a:lnTo>
                  <a:lnTo>
                    <a:pt x="263906" y="185419"/>
                  </a:lnTo>
                  <a:lnTo>
                    <a:pt x="261746" y="180339"/>
                  </a:lnTo>
                  <a:close/>
                </a:path>
                <a:path w="700404" h="378460">
                  <a:moveTo>
                    <a:pt x="326866" y="129539"/>
                  </a:moveTo>
                  <a:lnTo>
                    <a:pt x="290730" y="147319"/>
                  </a:lnTo>
                  <a:lnTo>
                    <a:pt x="282511" y="172719"/>
                  </a:lnTo>
                  <a:lnTo>
                    <a:pt x="283888" y="182880"/>
                  </a:lnTo>
                  <a:lnTo>
                    <a:pt x="304530" y="218439"/>
                  </a:lnTo>
                  <a:lnTo>
                    <a:pt x="328215" y="227330"/>
                  </a:lnTo>
                  <a:lnTo>
                    <a:pt x="336754" y="226059"/>
                  </a:lnTo>
                  <a:lnTo>
                    <a:pt x="345566" y="223519"/>
                  </a:lnTo>
                  <a:lnTo>
                    <a:pt x="353060" y="219709"/>
                  </a:lnTo>
                  <a:lnTo>
                    <a:pt x="359283" y="215900"/>
                  </a:lnTo>
                  <a:lnTo>
                    <a:pt x="360260" y="214630"/>
                  </a:lnTo>
                  <a:lnTo>
                    <a:pt x="333629" y="214630"/>
                  </a:lnTo>
                  <a:lnTo>
                    <a:pt x="326516" y="213359"/>
                  </a:lnTo>
                  <a:lnTo>
                    <a:pt x="299791" y="180339"/>
                  </a:lnTo>
                  <a:lnTo>
                    <a:pt x="298457" y="166369"/>
                  </a:lnTo>
                  <a:lnTo>
                    <a:pt x="299719" y="161289"/>
                  </a:lnTo>
                  <a:lnTo>
                    <a:pt x="302260" y="153669"/>
                  </a:lnTo>
                  <a:lnTo>
                    <a:pt x="307213" y="148589"/>
                  </a:lnTo>
                  <a:lnTo>
                    <a:pt x="321690" y="142239"/>
                  </a:lnTo>
                  <a:lnTo>
                    <a:pt x="355441" y="142239"/>
                  </a:lnTo>
                  <a:lnTo>
                    <a:pt x="350583" y="138430"/>
                  </a:lnTo>
                  <a:lnTo>
                    <a:pt x="343154" y="133350"/>
                  </a:lnTo>
                  <a:lnTo>
                    <a:pt x="335129" y="130809"/>
                  </a:lnTo>
                  <a:lnTo>
                    <a:pt x="326866" y="129539"/>
                  </a:lnTo>
                  <a:close/>
                </a:path>
                <a:path w="700404" h="378460">
                  <a:moveTo>
                    <a:pt x="355441" y="142239"/>
                  </a:moveTo>
                  <a:lnTo>
                    <a:pt x="321690" y="142239"/>
                  </a:lnTo>
                  <a:lnTo>
                    <a:pt x="328676" y="143509"/>
                  </a:lnTo>
                  <a:lnTo>
                    <a:pt x="335661" y="147319"/>
                  </a:lnTo>
                  <a:lnTo>
                    <a:pt x="356679" y="182880"/>
                  </a:lnTo>
                  <a:lnTo>
                    <a:pt x="356731" y="189230"/>
                  </a:lnTo>
                  <a:lnTo>
                    <a:pt x="355472" y="195580"/>
                  </a:lnTo>
                  <a:lnTo>
                    <a:pt x="352933" y="203200"/>
                  </a:lnTo>
                  <a:lnTo>
                    <a:pt x="347980" y="208280"/>
                  </a:lnTo>
                  <a:lnTo>
                    <a:pt x="340867" y="210819"/>
                  </a:lnTo>
                  <a:lnTo>
                    <a:pt x="333629" y="214630"/>
                  </a:lnTo>
                  <a:lnTo>
                    <a:pt x="360260" y="214630"/>
                  </a:lnTo>
                  <a:lnTo>
                    <a:pt x="369062" y="203200"/>
                  </a:lnTo>
                  <a:lnTo>
                    <a:pt x="371856" y="196850"/>
                  </a:lnTo>
                  <a:lnTo>
                    <a:pt x="372617" y="189230"/>
                  </a:lnTo>
                  <a:lnTo>
                    <a:pt x="372711" y="182880"/>
                  </a:lnTo>
                  <a:lnTo>
                    <a:pt x="371840" y="176530"/>
                  </a:lnTo>
                  <a:lnTo>
                    <a:pt x="369992" y="168909"/>
                  </a:lnTo>
                  <a:lnTo>
                    <a:pt x="367157" y="161289"/>
                  </a:lnTo>
                  <a:lnTo>
                    <a:pt x="362585" y="151130"/>
                  </a:lnTo>
                  <a:lnTo>
                    <a:pt x="357060" y="143509"/>
                  </a:lnTo>
                  <a:lnTo>
                    <a:pt x="355441" y="142239"/>
                  </a:lnTo>
                  <a:close/>
                </a:path>
                <a:path w="700404" h="378460">
                  <a:moveTo>
                    <a:pt x="380745" y="107950"/>
                  </a:moveTo>
                  <a:lnTo>
                    <a:pt x="367664" y="113030"/>
                  </a:lnTo>
                  <a:lnTo>
                    <a:pt x="402082" y="198119"/>
                  </a:lnTo>
                  <a:lnTo>
                    <a:pt x="416560" y="191769"/>
                  </a:lnTo>
                  <a:lnTo>
                    <a:pt x="397763" y="146050"/>
                  </a:lnTo>
                  <a:lnTo>
                    <a:pt x="395120" y="138430"/>
                  </a:lnTo>
                  <a:lnTo>
                    <a:pt x="393858" y="130809"/>
                  </a:lnTo>
                  <a:lnTo>
                    <a:pt x="393977" y="125730"/>
                  </a:lnTo>
                  <a:lnTo>
                    <a:pt x="395478" y="120650"/>
                  </a:lnTo>
                  <a:lnTo>
                    <a:pt x="396062" y="119380"/>
                  </a:lnTo>
                  <a:lnTo>
                    <a:pt x="385571" y="119380"/>
                  </a:lnTo>
                  <a:lnTo>
                    <a:pt x="380745" y="107950"/>
                  </a:lnTo>
                  <a:close/>
                </a:path>
                <a:path w="700404" h="378460">
                  <a:moveTo>
                    <a:pt x="243712" y="165100"/>
                  </a:moveTo>
                  <a:lnTo>
                    <a:pt x="233553" y="165100"/>
                  </a:lnTo>
                  <a:lnTo>
                    <a:pt x="228472" y="166369"/>
                  </a:lnTo>
                  <a:lnTo>
                    <a:pt x="223265" y="168909"/>
                  </a:lnTo>
                  <a:lnTo>
                    <a:pt x="215268" y="172719"/>
                  </a:lnTo>
                  <a:lnTo>
                    <a:pt x="209010" y="177800"/>
                  </a:lnTo>
                  <a:lnTo>
                    <a:pt x="204513" y="185419"/>
                  </a:lnTo>
                  <a:lnTo>
                    <a:pt x="201802" y="193039"/>
                  </a:lnTo>
                  <a:lnTo>
                    <a:pt x="212439" y="193039"/>
                  </a:lnTo>
                  <a:lnTo>
                    <a:pt x="214630" y="189230"/>
                  </a:lnTo>
                  <a:lnTo>
                    <a:pt x="219075" y="184150"/>
                  </a:lnTo>
                  <a:lnTo>
                    <a:pt x="225297" y="181609"/>
                  </a:lnTo>
                  <a:lnTo>
                    <a:pt x="229108" y="180339"/>
                  </a:lnTo>
                  <a:lnTo>
                    <a:pt x="261746" y="180339"/>
                  </a:lnTo>
                  <a:lnTo>
                    <a:pt x="260095" y="177800"/>
                  </a:lnTo>
                  <a:lnTo>
                    <a:pt x="257556" y="173989"/>
                  </a:lnTo>
                  <a:lnTo>
                    <a:pt x="254635" y="171450"/>
                  </a:lnTo>
                  <a:lnTo>
                    <a:pt x="251333" y="168909"/>
                  </a:lnTo>
                  <a:lnTo>
                    <a:pt x="247904" y="166369"/>
                  </a:lnTo>
                  <a:lnTo>
                    <a:pt x="243712" y="165100"/>
                  </a:lnTo>
                  <a:close/>
                </a:path>
                <a:path w="700404" h="378460">
                  <a:moveTo>
                    <a:pt x="445515" y="106680"/>
                  </a:moveTo>
                  <a:lnTo>
                    <a:pt x="420242" y="106680"/>
                  </a:lnTo>
                  <a:lnTo>
                    <a:pt x="423926" y="107950"/>
                  </a:lnTo>
                  <a:lnTo>
                    <a:pt x="426846" y="109219"/>
                  </a:lnTo>
                  <a:lnTo>
                    <a:pt x="431418" y="114300"/>
                  </a:lnTo>
                  <a:lnTo>
                    <a:pt x="433705" y="118109"/>
                  </a:lnTo>
                  <a:lnTo>
                    <a:pt x="436117" y="124459"/>
                  </a:lnTo>
                  <a:lnTo>
                    <a:pt x="457072" y="176530"/>
                  </a:lnTo>
                  <a:lnTo>
                    <a:pt x="471551" y="170180"/>
                  </a:lnTo>
                  <a:lnTo>
                    <a:pt x="450341" y="118109"/>
                  </a:lnTo>
                  <a:lnTo>
                    <a:pt x="447675" y="110489"/>
                  </a:lnTo>
                  <a:lnTo>
                    <a:pt x="445515" y="106680"/>
                  </a:lnTo>
                  <a:close/>
                </a:path>
                <a:path w="700404" h="378460">
                  <a:moveTo>
                    <a:pt x="483775" y="86359"/>
                  </a:moveTo>
                  <a:lnTo>
                    <a:pt x="466725" y="86359"/>
                  </a:lnTo>
                  <a:lnTo>
                    <a:pt x="486537" y="134619"/>
                  </a:lnTo>
                  <a:lnTo>
                    <a:pt x="489965" y="143509"/>
                  </a:lnTo>
                  <a:lnTo>
                    <a:pt x="492887" y="149859"/>
                  </a:lnTo>
                  <a:lnTo>
                    <a:pt x="495172" y="151130"/>
                  </a:lnTo>
                  <a:lnTo>
                    <a:pt x="497459" y="153669"/>
                  </a:lnTo>
                  <a:lnTo>
                    <a:pt x="500380" y="154939"/>
                  </a:lnTo>
                  <a:lnTo>
                    <a:pt x="507491" y="156209"/>
                  </a:lnTo>
                  <a:lnTo>
                    <a:pt x="511937" y="154939"/>
                  </a:lnTo>
                  <a:lnTo>
                    <a:pt x="517143" y="153669"/>
                  </a:lnTo>
                  <a:lnTo>
                    <a:pt x="520445" y="152400"/>
                  </a:lnTo>
                  <a:lnTo>
                    <a:pt x="523875" y="149859"/>
                  </a:lnTo>
                  <a:lnTo>
                    <a:pt x="527685" y="147319"/>
                  </a:lnTo>
                  <a:lnTo>
                    <a:pt x="522859" y="139700"/>
                  </a:lnTo>
                  <a:lnTo>
                    <a:pt x="507491" y="139700"/>
                  </a:lnTo>
                  <a:lnTo>
                    <a:pt x="506221" y="138430"/>
                  </a:lnTo>
                  <a:lnTo>
                    <a:pt x="505206" y="138430"/>
                  </a:lnTo>
                  <a:lnTo>
                    <a:pt x="504316" y="137159"/>
                  </a:lnTo>
                  <a:lnTo>
                    <a:pt x="502919" y="134619"/>
                  </a:lnTo>
                  <a:lnTo>
                    <a:pt x="501268" y="129539"/>
                  </a:lnTo>
                  <a:lnTo>
                    <a:pt x="483775" y="86359"/>
                  </a:lnTo>
                  <a:close/>
                </a:path>
                <a:path w="700404" h="378460">
                  <a:moveTo>
                    <a:pt x="520445" y="135889"/>
                  </a:moveTo>
                  <a:lnTo>
                    <a:pt x="517906" y="137159"/>
                  </a:lnTo>
                  <a:lnTo>
                    <a:pt x="515874" y="138430"/>
                  </a:lnTo>
                  <a:lnTo>
                    <a:pt x="514222" y="138430"/>
                  </a:lnTo>
                  <a:lnTo>
                    <a:pt x="512063" y="139700"/>
                  </a:lnTo>
                  <a:lnTo>
                    <a:pt x="522859" y="139700"/>
                  </a:lnTo>
                  <a:lnTo>
                    <a:pt x="520445" y="135889"/>
                  </a:lnTo>
                  <a:close/>
                </a:path>
                <a:path w="700404" h="378460">
                  <a:moveTo>
                    <a:pt x="555466" y="38100"/>
                  </a:moveTo>
                  <a:lnTo>
                    <a:pt x="519330" y="55880"/>
                  </a:lnTo>
                  <a:lnTo>
                    <a:pt x="511111" y="80009"/>
                  </a:lnTo>
                  <a:lnTo>
                    <a:pt x="512488" y="91439"/>
                  </a:lnTo>
                  <a:lnTo>
                    <a:pt x="533130" y="127000"/>
                  </a:lnTo>
                  <a:lnTo>
                    <a:pt x="556815" y="134619"/>
                  </a:lnTo>
                  <a:lnTo>
                    <a:pt x="565354" y="133350"/>
                  </a:lnTo>
                  <a:lnTo>
                    <a:pt x="574166" y="130809"/>
                  </a:lnTo>
                  <a:lnTo>
                    <a:pt x="581660" y="128269"/>
                  </a:lnTo>
                  <a:lnTo>
                    <a:pt x="587883" y="123189"/>
                  </a:lnTo>
                  <a:lnTo>
                    <a:pt x="589089" y="121919"/>
                  </a:lnTo>
                  <a:lnTo>
                    <a:pt x="555116" y="121919"/>
                  </a:lnTo>
                  <a:lnTo>
                    <a:pt x="548132" y="118109"/>
                  </a:lnTo>
                  <a:lnTo>
                    <a:pt x="527081" y="81280"/>
                  </a:lnTo>
                  <a:lnTo>
                    <a:pt x="527057" y="74930"/>
                  </a:lnTo>
                  <a:lnTo>
                    <a:pt x="528319" y="69850"/>
                  </a:lnTo>
                  <a:lnTo>
                    <a:pt x="530987" y="62230"/>
                  </a:lnTo>
                  <a:lnTo>
                    <a:pt x="535813" y="57150"/>
                  </a:lnTo>
                  <a:lnTo>
                    <a:pt x="543052" y="53339"/>
                  </a:lnTo>
                  <a:lnTo>
                    <a:pt x="550290" y="50800"/>
                  </a:lnTo>
                  <a:lnTo>
                    <a:pt x="584365" y="50800"/>
                  </a:lnTo>
                  <a:lnTo>
                    <a:pt x="579183" y="45719"/>
                  </a:lnTo>
                  <a:lnTo>
                    <a:pt x="571754" y="41909"/>
                  </a:lnTo>
                  <a:lnTo>
                    <a:pt x="563729" y="39369"/>
                  </a:lnTo>
                  <a:lnTo>
                    <a:pt x="555466" y="38100"/>
                  </a:lnTo>
                  <a:close/>
                </a:path>
                <a:path w="700404" h="378460">
                  <a:moveTo>
                    <a:pt x="584365" y="50800"/>
                  </a:moveTo>
                  <a:lnTo>
                    <a:pt x="557276" y="50800"/>
                  </a:lnTo>
                  <a:lnTo>
                    <a:pt x="564261" y="54609"/>
                  </a:lnTo>
                  <a:lnTo>
                    <a:pt x="569257" y="58419"/>
                  </a:lnTo>
                  <a:lnTo>
                    <a:pt x="585331" y="97789"/>
                  </a:lnTo>
                  <a:lnTo>
                    <a:pt x="584072" y="104139"/>
                  </a:lnTo>
                  <a:lnTo>
                    <a:pt x="581533" y="111759"/>
                  </a:lnTo>
                  <a:lnTo>
                    <a:pt x="576580" y="116839"/>
                  </a:lnTo>
                  <a:lnTo>
                    <a:pt x="562229" y="121919"/>
                  </a:lnTo>
                  <a:lnTo>
                    <a:pt x="589089" y="121919"/>
                  </a:lnTo>
                  <a:lnTo>
                    <a:pt x="601364" y="91439"/>
                  </a:lnTo>
                  <a:lnTo>
                    <a:pt x="600487" y="83819"/>
                  </a:lnTo>
                  <a:lnTo>
                    <a:pt x="598610" y="77469"/>
                  </a:lnTo>
                  <a:lnTo>
                    <a:pt x="595757" y="69850"/>
                  </a:lnTo>
                  <a:lnTo>
                    <a:pt x="591185" y="59689"/>
                  </a:lnTo>
                  <a:lnTo>
                    <a:pt x="585660" y="52069"/>
                  </a:lnTo>
                  <a:lnTo>
                    <a:pt x="584365" y="50800"/>
                  </a:lnTo>
                  <a:close/>
                </a:path>
                <a:path w="700404" h="378460">
                  <a:moveTo>
                    <a:pt x="427482" y="91439"/>
                  </a:moveTo>
                  <a:lnTo>
                    <a:pt x="417449" y="91439"/>
                  </a:lnTo>
                  <a:lnTo>
                    <a:pt x="407162" y="93980"/>
                  </a:lnTo>
                  <a:lnTo>
                    <a:pt x="399109" y="99059"/>
                  </a:lnTo>
                  <a:lnTo>
                    <a:pt x="392842" y="104139"/>
                  </a:lnTo>
                  <a:lnTo>
                    <a:pt x="388338" y="111759"/>
                  </a:lnTo>
                  <a:lnTo>
                    <a:pt x="385571" y="119380"/>
                  </a:lnTo>
                  <a:lnTo>
                    <a:pt x="396062" y="119380"/>
                  </a:lnTo>
                  <a:lnTo>
                    <a:pt x="398399" y="114300"/>
                  </a:lnTo>
                  <a:lnTo>
                    <a:pt x="402970" y="110489"/>
                  </a:lnTo>
                  <a:lnTo>
                    <a:pt x="409193" y="107950"/>
                  </a:lnTo>
                  <a:lnTo>
                    <a:pt x="413004" y="106680"/>
                  </a:lnTo>
                  <a:lnTo>
                    <a:pt x="445515" y="106680"/>
                  </a:lnTo>
                  <a:lnTo>
                    <a:pt x="443991" y="104139"/>
                  </a:lnTo>
                  <a:lnTo>
                    <a:pt x="441452" y="100330"/>
                  </a:lnTo>
                  <a:lnTo>
                    <a:pt x="438531" y="96519"/>
                  </a:lnTo>
                  <a:lnTo>
                    <a:pt x="435102" y="95250"/>
                  </a:lnTo>
                  <a:lnTo>
                    <a:pt x="431800" y="92709"/>
                  </a:lnTo>
                  <a:lnTo>
                    <a:pt x="427482" y="91439"/>
                  </a:lnTo>
                  <a:close/>
                </a:path>
                <a:path w="700404" h="378460">
                  <a:moveTo>
                    <a:pt x="609345" y="15239"/>
                  </a:moveTo>
                  <a:lnTo>
                    <a:pt x="596264" y="20319"/>
                  </a:lnTo>
                  <a:lnTo>
                    <a:pt x="630682" y="106680"/>
                  </a:lnTo>
                  <a:lnTo>
                    <a:pt x="645160" y="100330"/>
                  </a:lnTo>
                  <a:lnTo>
                    <a:pt x="626363" y="53339"/>
                  </a:lnTo>
                  <a:lnTo>
                    <a:pt x="623720" y="45719"/>
                  </a:lnTo>
                  <a:lnTo>
                    <a:pt x="622458" y="39369"/>
                  </a:lnTo>
                  <a:lnTo>
                    <a:pt x="622577" y="33019"/>
                  </a:lnTo>
                  <a:lnTo>
                    <a:pt x="624078" y="29209"/>
                  </a:lnTo>
                  <a:lnTo>
                    <a:pt x="624662" y="27939"/>
                  </a:lnTo>
                  <a:lnTo>
                    <a:pt x="614171" y="27939"/>
                  </a:lnTo>
                  <a:lnTo>
                    <a:pt x="609345" y="15239"/>
                  </a:lnTo>
                  <a:close/>
                </a:path>
                <a:path w="700404" h="378460">
                  <a:moveTo>
                    <a:pt x="464565" y="39369"/>
                  </a:moveTo>
                  <a:lnTo>
                    <a:pt x="453643" y="53339"/>
                  </a:lnTo>
                  <a:lnTo>
                    <a:pt x="462153" y="74930"/>
                  </a:lnTo>
                  <a:lnTo>
                    <a:pt x="451612" y="78739"/>
                  </a:lnTo>
                  <a:lnTo>
                    <a:pt x="456057" y="90169"/>
                  </a:lnTo>
                  <a:lnTo>
                    <a:pt x="466725" y="86359"/>
                  </a:lnTo>
                  <a:lnTo>
                    <a:pt x="483775" y="86359"/>
                  </a:lnTo>
                  <a:lnTo>
                    <a:pt x="481203" y="80009"/>
                  </a:lnTo>
                  <a:lnTo>
                    <a:pt x="495681" y="73659"/>
                  </a:lnTo>
                  <a:lnTo>
                    <a:pt x="493458" y="68580"/>
                  </a:lnTo>
                  <a:lnTo>
                    <a:pt x="476631" y="68580"/>
                  </a:lnTo>
                  <a:lnTo>
                    <a:pt x="464565" y="39369"/>
                  </a:lnTo>
                  <a:close/>
                </a:path>
                <a:path w="700404" h="378460">
                  <a:moveTo>
                    <a:pt x="674115" y="13969"/>
                  </a:moveTo>
                  <a:lnTo>
                    <a:pt x="645287" y="13969"/>
                  </a:lnTo>
                  <a:lnTo>
                    <a:pt x="648842" y="15239"/>
                  </a:lnTo>
                  <a:lnTo>
                    <a:pt x="652526" y="15239"/>
                  </a:lnTo>
                  <a:lnTo>
                    <a:pt x="655446" y="16509"/>
                  </a:lnTo>
                  <a:lnTo>
                    <a:pt x="660018" y="21589"/>
                  </a:lnTo>
                  <a:lnTo>
                    <a:pt x="662305" y="26669"/>
                  </a:lnTo>
                  <a:lnTo>
                    <a:pt x="685672" y="83819"/>
                  </a:lnTo>
                  <a:lnTo>
                    <a:pt x="700151" y="78739"/>
                  </a:lnTo>
                  <a:lnTo>
                    <a:pt x="679068" y="25400"/>
                  </a:lnTo>
                  <a:lnTo>
                    <a:pt x="676275" y="19050"/>
                  </a:lnTo>
                  <a:lnTo>
                    <a:pt x="674115" y="13969"/>
                  </a:lnTo>
                  <a:close/>
                </a:path>
                <a:path w="700404" h="378460">
                  <a:moveTo>
                    <a:pt x="491236" y="63500"/>
                  </a:moveTo>
                  <a:lnTo>
                    <a:pt x="476631" y="68580"/>
                  </a:lnTo>
                  <a:lnTo>
                    <a:pt x="493458" y="68580"/>
                  </a:lnTo>
                  <a:lnTo>
                    <a:pt x="491236" y="63500"/>
                  </a:lnTo>
                  <a:close/>
                </a:path>
                <a:path w="700404" h="378460">
                  <a:moveTo>
                    <a:pt x="656209" y="0"/>
                  </a:moveTo>
                  <a:lnTo>
                    <a:pt x="640841" y="0"/>
                  </a:lnTo>
                  <a:lnTo>
                    <a:pt x="635762" y="2539"/>
                  </a:lnTo>
                  <a:lnTo>
                    <a:pt x="627709" y="6350"/>
                  </a:lnTo>
                  <a:lnTo>
                    <a:pt x="621442" y="12700"/>
                  </a:lnTo>
                  <a:lnTo>
                    <a:pt x="616938" y="19050"/>
                  </a:lnTo>
                  <a:lnTo>
                    <a:pt x="614171" y="27939"/>
                  </a:lnTo>
                  <a:lnTo>
                    <a:pt x="624662" y="27939"/>
                  </a:lnTo>
                  <a:lnTo>
                    <a:pt x="626999" y="22859"/>
                  </a:lnTo>
                  <a:lnTo>
                    <a:pt x="631570" y="19050"/>
                  </a:lnTo>
                  <a:lnTo>
                    <a:pt x="637793" y="16509"/>
                  </a:lnTo>
                  <a:lnTo>
                    <a:pt x="641604" y="15239"/>
                  </a:lnTo>
                  <a:lnTo>
                    <a:pt x="645287" y="13969"/>
                  </a:lnTo>
                  <a:lnTo>
                    <a:pt x="674115" y="13969"/>
                  </a:lnTo>
                  <a:lnTo>
                    <a:pt x="672591" y="11430"/>
                  </a:lnTo>
                  <a:lnTo>
                    <a:pt x="670052" y="7619"/>
                  </a:lnTo>
                  <a:lnTo>
                    <a:pt x="667131" y="5080"/>
                  </a:lnTo>
                  <a:lnTo>
                    <a:pt x="663702" y="2539"/>
                  </a:lnTo>
                  <a:lnTo>
                    <a:pt x="660400" y="1269"/>
                  </a:lnTo>
                  <a:lnTo>
                    <a:pt x="6562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/>
          <p:cNvSpPr txBox="1"/>
          <p:nvPr/>
        </p:nvSpPr>
        <p:spPr>
          <a:xfrm>
            <a:off x="1198880" y="1325880"/>
            <a:ext cx="6746240" cy="3451860"/>
          </a:xfrm>
          <a:prstGeom prst="rect">
            <a:avLst/>
          </a:prstGeom>
          <a:ln w="25400">
            <a:solidFill>
              <a:srgbClr val="007AB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algn="ctr" marR="132715">
              <a:lnSpc>
                <a:spcPct val="100000"/>
              </a:lnSpc>
              <a:spcBef>
                <a:spcPts val="1670"/>
              </a:spcBef>
            </a:pPr>
            <a:r>
              <a:rPr dirty="0" sz="2000" spc="-5">
                <a:solidFill>
                  <a:srgbClr val="393E50"/>
                </a:solidFill>
                <a:latin typeface="Arial"/>
                <a:cs typeface="Arial"/>
              </a:rPr>
              <a:t>Panggung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algn="ctr" marR="80645">
              <a:lnSpc>
                <a:spcPct val="100000"/>
              </a:lnSpc>
              <a:spcBef>
                <a:spcPts val="1689"/>
              </a:spcBef>
            </a:pPr>
            <a:r>
              <a:rPr dirty="0" sz="1400" spc="-5">
                <a:latin typeface="Arial"/>
                <a:cs typeface="Arial"/>
              </a:rPr>
              <a:t>penonton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068320" y="1361439"/>
            <a:ext cx="2839720" cy="472440"/>
          </a:xfrm>
          <a:prstGeom prst="rect">
            <a:avLst/>
          </a:prstGeom>
          <a:solidFill>
            <a:srgbClr val="FADF6A"/>
          </a:solidFill>
          <a:ln w="25400">
            <a:solidFill>
              <a:srgbClr val="0084A1"/>
            </a:solidFill>
          </a:ln>
        </p:spPr>
        <p:txBody>
          <a:bodyPr wrap="square" lIns="0" tIns="68580" rIns="0" bIns="0" rtlCol="0" vert="horz">
            <a:spAutoFit/>
          </a:bodyPr>
          <a:lstStyle/>
          <a:p>
            <a:pPr marL="513715">
              <a:lnSpc>
                <a:spcPct val="100000"/>
              </a:lnSpc>
              <a:spcBef>
                <a:spcPts val="540"/>
              </a:spcBef>
            </a:pPr>
            <a:r>
              <a:rPr dirty="0" sz="2000" spc="-110">
                <a:latin typeface="Arial"/>
                <a:cs typeface="Arial"/>
              </a:rPr>
              <a:t>Ruang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Persiapan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166623"/>
            <a:ext cx="5585460" cy="10579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505"/>
              </a:lnSpc>
              <a:spcBef>
                <a:spcPts val="100"/>
              </a:spcBef>
            </a:pPr>
            <a:r>
              <a:rPr dirty="0" spc="80"/>
              <a:t>Pementasan</a:t>
            </a:r>
            <a:r>
              <a:rPr dirty="0" spc="-165"/>
              <a:t> </a:t>
            </a:r>
            <a:r>
              <a:rPr dirty="0" spc="70"/>
              <a:t>Drama</a:t>
            </a:r>
          </a:p>
          <a:p>
            <a:pPr marL="12700">
              <a:lnSpc>
                <a:spcPts val="2625"/>
              </a:lnSpc>
            </a:pPr>
            <a:r>
              <a:rPr dirty="0" sz="2400" spc="15" i="1">
                <a:latin typeface="Trebuchet MS"/>
                <a:cs typeface="Trebuchet MS"/>
              </a:rPr>
              <a:t>Contoh </a:t>
            </a:r>
            <a:r>
              <a:rPr dirty="0" sz="2400" spc="80" i="1">
                <a:latin typeface="Trebuchet MS"/>
                <a:cs typeface="Trebuchet MS"/>
              </a:rPr>
              <a:t>susunan </a:t>
            </a:r>
            <a:r>
              <a:rPr dirty="0" sz="2400" spc="100" i="1">
                <a:latin typeface="Trebuchet MS"/>
                <a:cs typeface="Trebuchet MS"/>
              </a:rPr>
              <a:t>acara</a:t>
            </a:r>
            <a:r>
              <a:rPr dirty="0" sz="2400" spc="-470" i="1">
                <a:latin typeface="Trebuchet MS"/>
                <a:cs typeface="Trebuchet MS"/>
              </a:rPr>
              <a:t> </a:t>
            </a:r>
            <a:r>
              <a:rPr dirty="0" sz="2400" spc="45" i="1">
                <a:latin typeface="Trebuchet MS"/>
                <a:cs typeface="Trebuchet MS"/>
              </a:rPr>
              <a:t>pementasan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1404238"/>
          <a:ext cx="8096250" cy="3654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3525"/>
                <a:gridCol w="3437254"/>
                <a:gridCol w="1553209"/>
                <a:gridCol w="1553209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Waktu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64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3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400" spc="-1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Perlengkapan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08.00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08.30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1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MC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membuka</a:t>
                      </a:r>
                      <a:r>
                        <a:rPr dirty="0" sz="1400" spc="-9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acara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Kata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sambutan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Kepala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Sekolah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marR="19875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1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MC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menjelaskan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tujuan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diadakannya 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pementasan drama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1400" spc="254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donasi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76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08.30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10.00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8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Sesi </a:t>
                      </a: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pementasan</a:t>
                      </a:r>
                      <a:r>
                        <a:rPr dirty="0" sz="1400" spc="-204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(08.30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09.00)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10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Jeda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(09.00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9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09.30)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400" spc="-9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 </a:t>
                      </a:r>
                      <a:r>
                        <a:rPr dirty="0" sz="1400" spc="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(09.30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10.00)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marR="292100" indent="-287020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MC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1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PIC 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masing- 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masing 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765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dll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944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10.30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12.00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8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Sesi </a:t>
                      </a: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pementasan</a:t>
                      </a:r>
                      <a:r>
                        <a:rPr dirty="0" sz="1400" spc="-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400" spc="-19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400" spc="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(10.30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1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11.00)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10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Jeda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(11.00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9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11.30)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(11.30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2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12.00)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marR="292100" indent="-287020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MC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1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PIC 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masing- 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masing 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dll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435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12.00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13.00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287020" marR="1438275" indent="-287020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287020" algn="l"/>
                          <a:tab pos="287655" algn="l"/>
                        </a:tabLst>
                      </a:pP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Istirahat </a:t>
                      </a:r>
                      <a:r>
                        <a:rPr dirty="0" sz="1400" spc="-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makan</a:t>
                      </a:r>
                      <a:r>
                        <a:rPr dirty="0" sz="1400" spc="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siang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166623"/>
            <a:ext cx="5585460" cy="10579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505"/>
              </a:lnSpc>
              <a:spcBef>
                <a:spcPts val="100"/>
              </a:spcBef>
            </a:pPr>
            <a:r>
              <a:rPr dirty="0" spc="80"/>
              <a:t>Pementasan</a:t>
            </a:r>
            <a:r>
              <a:rPr dirty="0" spc="-165"/>
              <a:t> </a:t>
            </a:r>
            <a:r>
              <a:rPr dirty="0" spc="70"/>
              <a:t>Drama</a:t>
            </a:r>
          </a:p>
          <a:p>
            <a:pPr marL="12700">
              <a:lnSpc>
                <a:spcPts val="2625"/>
              </a:lnSpc>
            </a:pPr>
            <a:r>
              <a:rPr dirty="0" sz="2400" spc="15" i="1">
                <a:latin typeface="Trebuchet MS"/>
                <a:cs typeface="Trebuchet MS"/>
              </a:rPr>
              <a:t>Contoh </a:t>
            </a:r>
            <a:r>
              <a:rPr dirty="0" sz="2400" spc="80" i="1">
                <a:latin typeface="Trebuchet MS"/>
                <a:cs typeface="Trebuchet MS"/>
              </a:rPr>
              <a:t>susunan </a:t>
            </a:r>
            <a:r>
              <a:rPr dirty="0" sz="2400" spc="100" i="1">
                <a:latin typeface="Trebuchet MS"/>
                <a:cs typeface="Trebuchet MS"/>
              </a:rPr>
              <a:t>acara</a:t>
            </a:r>
            <a:r>
              <a:rPr dirty="0" sz="2400" spc="-470" i="1">
                <a:latin typeface="Trebuchet MS"/>
                <a:cs typeface="Trebuchet MS"/>
              </a:rPr>
              <a:t> </a:t>
            </a:r>
            <a:r>
              <a:rPr dirty="0" sz="2400" spc="45" i="1">
                <a:latin typeface="Trebuchet MS"/>
                <a:cs typeface="Trebuchet MS"/>
              </a:rPr>
              <a:t>pementasan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1404238"/>
          <a:ext cx="8096250" cy="3218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3525"/>
                <a:gridCol w="3437254"/>
                <a:gridCol w="1553209"/>
                <a:gridCol w="1553209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Waktu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Acara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Perlengkapan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13.00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14.30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8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Sesi </a:t>
                      </a: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pementasan</a:t>
                      </a:r>
                      <a:r>
                        <a:rPr dirty="0" sz="1400" spc="-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400" spc="-19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(13.00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1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13.30)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10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Jeda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(13.30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9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14.00)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400" spc="-114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(14.00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14.30)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marR="292100" indent="-28702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MC </a:t>
                      </a:r>
                      <a:r>
                        <a:rPr dirty="0" sz="14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1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PIC 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masing- 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masing 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76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dll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15.00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16.30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8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Sesi </a:t>
                      </a:r>
                      <a:r>
                        <a:rPr dirty="0" sz="14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pementasan</a:t>
                      </a:r>
                      <a:r>
                        <a:rPr dirty="0" sz="1400" spc="-204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400" spc="-2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(15.00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15.30)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10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Jeda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(15.30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9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16.00)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400" spc="-9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(16.00 </a:t>
                      </a:r>
                      <a:r>
                        <a:rPr dirty="0" sz="14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16.30)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marR="292100" indent="-287020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MC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400" spc="-1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PIC 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masing-  </a:t>
                      </a:r>
                      <a:r>
                        <a:rPr dirty="0" sz="14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masing  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765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drama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036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dll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731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400" spc="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16.30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1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MC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menutup</a:t>
                      </a:r>
                      <a:r>
                        <a:rPr dirty="0" sz="1400" spc="-1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acara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095" algn="l"/>
                          <a:tab pos="379730" algn="l"/>
                        </a:tabLst>
                      </a:pPr>
                      <a:r>
                        <a:rPr dirty="0" sz="1400" spc="-1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MC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meminta </a:t>
                      </a:r>
                      <a:r>
                        <a:rPr dirty="0" sz="14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salah 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satu</a:t>
                      </a:r>
                      <a:r>
                        <a:rPr dirty="0" sz="1400" spc="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perwakilan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14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berdoa</a:t>
                      </a:r>
                      <a:r>
                        <a:rPr dirty="0" sz="1400" spc="7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penutup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dirty="0" sz="1400" spc="-1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380365" algn="l"/>
                          <a:tab pos="381000" algn="l"/>
                        </a:tabLst>
                      </a:pPr>
                      <a:r>
                        <a:rPr dirty="0" sz="1400" spc="-5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6101" y="4911725"/>
            <a:ext cx="1841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619DD1"/>
                </a:solidFill>
                <a:latin typeface="Verdana"/>
                <a:cs typeface="Verdana"/>
              </a:rPr>
              <a:t>59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0580" y="180339"/>
              <a:ext cx="543560" cy="1308100"/>
            </a:xfrm>
            <a:custGeom>
              <a:avLst/>
              <a:gdLst/>
              <a:ahLst/>
              <a:cxnLst/>
              <a:rect l="l" t="t" r="r" b="b"/>
              <a:pathLst>
                <a:path w="543560" h="1308100">
                  <a:moveTo>
                    <a:pt x="119367" y="50419"/>
                  </a:moveTo>
                  <a:lnTo>
                    <a:pt x="118224" y="43053"/>
                  </a:lnTo>
                  <a:lnTo>
                    <a:pt x="118224" y="39370"/>
                  </a:lnTo>
                  <a:lnTo>
                    <a:pt x="115951" y="35687"/>
                  </a:lnTo>
                  <a:lnTo>
                    <a:pt x="113677" y="30226"/>
                  </a:lnTo>
                  <a:lnTo>
                    <a:pt x="111391" y="28321"/>
                  </a:lnTo>
                  <a:lnTo>
                    <a:pt x="109131" y="24638"/>
                  </a:lnTo>
                  <a:lnTo>
                    <a:pt x="105714" y="24638"/>
                  </a:lnTo>
                  <a:lnTo>
                    <a:pt x="103441" y="22860"/>
                  </a:lnTo>
                  <a:lnTo>
                    <a:pt x="98882" y="24638"/>
                  </a:lnTo>
                  <a:lnTo>
                    <a:pt x="96608" y="24638"/>
                  </a:lnTo>
                  <a:lnTo>
                    <a:pt x="93192" y="28321"/>
                  </a:lnTo>
                  <a:lnTo>
                    <a:pt x="90919" y="30226"/>
                  </a:lnTo>
                  <a:lnTo>
                    <a:pt x="89776" y="35687"/>
                  </a:lnTo>
                  <a:lnTo>
                    <a:pt x="87515" y="39370"/>
                  </a:lnTo>
                  <a:lnTo>
                    <a:pt x="86372" y="43053"/>
                  </a:lnTo>
                  <a:lnTo>
                    <a:pt x="86372" y="56007"/>
                  </a:lnTo>
                  <a:lnTo>
                    <a:pt x="87515" y="59690"/>
                  </a:lnTo>
                  <a:lnTo>
                    <a:pt x="89776" y="63373"/>
                  </a:lnTo>
                  <a:lnTo>
                    <a:pt x="90919" y="68834"/>
                  </a:lnTo>
                  <a:lnTo>
                    <a:pt x="93192" y="72517"/>
                  </a:lnTo>
                  <a:lnTo>
                    <a:pt x="96608" y="74422"/>
                  </a:lnTo>
                  <a:lnTo>
                    <a:pt x="98882" y="76200"/>
                  </a:lnTo>
                  <a:lnTo>
                    <a:pt x="105714" y="76200"/>
                  </a:lnTo>
                  <a:lnTo>
                    <a:pt x="109131" y="74422"/>
                  </a:lnTo>
                  <a:lnTo>
                    <a:pt x="111391" y="72517"/>
                  </a:lnTo>
                  <a:lnTo>
                    <a:pt x="113677" y="68834"/>
                  </a:lnTo>
                  <a:lnTo>
                    <a:pt x="115951" y="63373"/>
                  </a:lnTo>
                  <a:lnTo>
                    <a:pt x="118224" y="59690"/>
                  </a:lnTo>
                  <a:lnTo>
                    <a:pt x="118224" y="56007"/>
                  </a:lnTo>
                  <a:lnTo>
                    <a:pt x="119367" y="50419"/>
                  </a:lnTo>
                  <a:close/>
                </a:path>
                <a:path w="543560" h="1308100">
                  <a:moveTo>
                    <a:pt x="210820" y="49149"/>
                  </a:moveTo>
                  <a:lnTo>
                    <a:pt x="208610" y="29210"/>
                  </a:lnTo>
                  <a:lnTo>
                    <a:pt x="201993" y="14605"/>
                  </a:lnTo>
                  <a:lnTo>
                    <a:pt x="193179" y="3683"/>
                  </a:lnTo>
                  <a:lnTo>
                    <a:pt x="182156" y="0"/>
                  </a:lnTo>
                  <a:lnTo>
                    <a:pt x="170040" y="3683"/>
                  </a:lnTo>
                  <a:lnTo>
                    <a:pt x="161226" y="14605"/>
                  </a:lnTo>
                  <a:lnTo>
                    <a:pt x="154609" y="29210"/>
                  </a:lnTo>
                  <a:lnTo>
                    <a:pt x="152400" y="49149"/>
                  </a:lnTo>
                  <a:lnTo>
                    <a:pt x="154609" y="67437"/>
                  </a:lnTo>
                  <a:lnTo>
                    <a:pt x="161226" y="81915"/>
                  </a:lnTo>
                  <a:lnTo>
                    <a:pt x="165633" y="89281"/>
                  </a:lnTo>
                  <a:lnTo>
                    <a:pt x="170040" y="92837"/>
                  </a:lnTo>
                  <a:lnTo>
                    <a:pt x="175539" y="96520"/>
                  </a:lnTo>
                  <a:lnTo>
                    <a:pt x="187680" y="96520"/>
                  </a:lnTo>
                  <a:lnTo>
                    <a:pt x="210820" y="49149"/>
                  </a:lnTo>
                  <a:close/>
                </a:path>
                <a:path w="543560" h="1308100">
                  <a:moveTo>
                    <a:pt x="543560" y="1203960"/>
                  </a:moveTo>
                  <a:lnTo>
                    <a:pt x="515924" y="1158163"/>
                  </a:lnTo>
                  <a:lnTo>
                    <a:pt x="441756" y="1122705"/>
                  </a:lnTo>
                  <a:lnTo>
                    <a:pt x="391299" y="1110411"/>
                  </a:lnTo>
                  <a:lnTo>
                    <a:pt x="334086" y="1102575"/>
                  </a:lnTo>
                  <a:lnTo>
                    <a:pt x="271780" y="1099820"/>
                  </a:lnTo>
                  <a:lnTo>
                    <a:pt x="209461" y="1102575"/>
                  </a:lnTo>
                  <a:lnTo>
                    <a:pt x="152247" y="1110411"/>
                  </a:lnTo>
                  <a:lnTo>
                    <a:pt x="101790" y="1122705"/>
                  </a:lnTo>
                  <a:lnTo>
                    <a:pt x="59702" y="1138821"/>
                  </a:lnTo>
                  <a:lnTo>
                    <a:pt x="7175" y="1180084"/>
                  </a:lnTo>
                  <a:lnTo>
                    <a:pt x="0" y="1203960"/>
                  </a:lnTo>
                  <a:lnTo>
                    <a:pt x="7175" y="1227848"/>
                  </a:lnTo>
                  <a:lnTo>
                    <a:pt x="59702" y="1269111"/>
                  </a:lnTo>
                  <a:lnTo>
                    <a:pt x="101790" y="1285227"/>
                  </a:lnTo>
                  <a:lnTo>
                    <a:pt x="152247" y="1297520"/>
                  </a:lnTo>
                  <a:lnTo>
                    <a:pt x="209461" y="1305356"/>
                  </a:lnTo>
                  <a:lnTo>
                    <a:pt x="271780" y="1308100"/>
                  </a:lnTo>
                  <a:lnTo>
                    <a:pt x="334086" y="1305356"/>
                  </a:lnTo>
                  <a:lnTo>
                    <a:pt x="391299" y="1297520"/>
                  </a:lnTo>
                  <a:lnTo>
                    <a:pt x="441756" y="1285227"/>
                  </a:lnTo>
                  <a:lnTo>
                    <a:pt x="483844" y="1269111"/>
                  </a:lnTo>
                  <a:lnTo>
                    <a:pt x="536371" y="1227848"/>
                  </a:lnTo>
                  <a:lnTo>
                    <a:pt x="543560" y="120396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4880" y="1315719"/>
              <a:ext cx="317461" cy="12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5519" y="848360"/>
              <a:ext cx="269240" cy="518159"/>
            </a:xfrm>
            <a:custGeom>
              <a:avLst/>
              <a:gdLst/>
              <a:ahLst/>
              <a:cxnLst/>
              <a:rect l="l" t="t" r="r" b="b"/>
              <a:pathLst>
                <a:path w="269240" h="518159">
                  <a:moveTo>
                    <a:pt x="4673" y="0"/>
                  </a:moveTo>
                  <a:lnTo>
                    <a:pt x="0" y="261492"/>
                  </a:lnTo>
                  <a:lnTo>
                    <a:pt x="784" y="280433"/>
                  </a:lnTo>
                  <a:lnTo>
                    <a:pt x="6273" y="308721"/>
                  </a:lnTo>
                  <a:lnTo>
                    <a:pt x="21174" y="366131"/>
                  </a:lnTo>
                  <a:lnTo>
                    <a:pt x="50190" y="472439"/>
                  </a:lnTo>
                  <a:lnTo>
                    <a:pt x="62575" y="476462"/>
                  </a:lnTo>
                  <a:lnTo>
                    <a:pt x="75882" y="478043"/>
                  </a:lnTo>
                  <a:lnTo>
                    <a:pt x="89341" y="477172"/>
                  </a:lnTo>
                  <a:lnTo>
                    <a:pt x="102184" y="473837"/>
                  </a:lnTo>
                  <a:lnTo>
                    <a:pt x="103853" y="451818"/>
                  </a:lnTo>
                  <a:lnTo>
                    <a:pt x="107114" y="401320"/>
                  </a:lnTo>
                  <a:lnTo>
                    <a:pt x="109352" y="345678"/>
                  </a:lnTo>
                  <a:lnTo>
                    <a:pt x="107950" y="308228"/>
                  </a:lnTo>
                  <a:lnTo>
                    <a:pt x="105888" y="298467"/>
                  </a:lnTo>
                  <a:lnTo>
                    <a:pt x="103081" y="288813"/>
                  </a:lnTo>
                  <a:lnTo>
                    <a:pt x="99532" y="279278"/>
                  </a:lnTo>
                  <a:lnTo>
                    <a:pt x="95250" y="269875"/>
                  </a:lnTo>
                  <a:lnTo>
                    <a:pt x="115201" y="101218"/>
                  </a:lnTo>
                  <a:lnTo>
                    <a:pt x="122999" y="100837"/>
                  </a:lnTo>
                  <a:lnTo>
                    <a:pt x="133519" y="179514"/>
                  </a:lnTo>
                  <a:lnTo>
                    <a:pt x="142593" y="240355"/>
                  </a:lnTo>
                  <a:lnTo>
                    <a:pt x="150583" y="282193"/>
                  </a:lnTo>
                  <a:lnTo>
                    <a:pt x="155271" y="302037"/>
                  </a:lnTo>
                  <a:lnTo>
                    <a:pt x="159707" y="323024"/>
                  </a:lnTo>
                  <a:lnTo>
                    <a:pt x="165426" y="347059"/>
                  </a:lnTo>
                  <a:lnTo>
                    <a:pt x="173964" y="376047"/>
                  </a:lnTo>
                  <a:lnTo>
                    <a:pt x="182502" y="402197"/>
                  </a:lnTo>
                  <a:lnTo>
                    <a:pt x="217932" y="513461"/>
                  </a:lnTo>
                  <a:lnTo>
                    <a:pt x="229559" y="516961"/>
                  </a:lnTo>
                  <a:lnTo>
                    <a:pt x="241973" y="518128"/>
                  </a:lnTo>
                  <a:lnTo>
                    <a:pt x="254386" y="516961"/>
                  </a:lnTo>
                  <a:lnTo>
                    <a:pt x="266014" y="513461"/>
                  </a:lnTo>
                  <a:lnTo>
                    <a:pt x="267033" y="494361"/>
                  </a:lnTo>
                  <a:lnTo>
                    <a:pt x="268733" y="449532"/>
                  </a:lnTo>
                  <a:lnTo>
                    <a:pt x="269073" y="397678"/>
                  </a:lnTo>
                  <a:lnTo>
                    <a:pt x="266014" y="357504"/>
                  </a:lnTo>
                  <a:lnTo>
                    <a:pt x="261652" y="335347"/>
                  </a:lnTo>
                  <a:lnTo>
                    <a:pt x="258267" y="320738"/>
                  </a:lnTo>
                  <a:lnTo>
                    <a:pt x="254119" y="307177"/>
                  </a:lnTo>
                  <a:lnTo>
                    <a:pt x="247472" y="288163"/>
                  </a:lnTo>
                  <a:lnTo>
                    <a:pt x="248461" y="255825"/>
                  </a:lnTo>
                  <a:lnTo>
                    <a:pt x="249963" y="224351"/>
                  </a:lnTo>
                  <a:lnTo>
                    <a:pt x="252374" y="190626"/>
                  </a:lnTo>
                  <a:lnTo>
                    <a:pt x="264072" y="69647"/>
                  </a:lnTo>
                  <a:lnTo>
                    <a:pt x="266014" y="4495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568" y="528319"/>
              <a:ext cx="171805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2159" y="556605"/>
              <a:ext cx="261620" cy="256540"/>
            </a:xfrm>
            <a:custGeom>
              <a:avLst/>
              <a:gdLst/>
              <a:ahLst/>
              <a:cxnLst/>
              <a:rect l="l" t="t" r="r" b="b"/>
              <a:pathLst>
                <a:path w="261619" h="256540">
                  <a:moveTo>
                    <a:pt x="250915" y="0"/>
                  </a:moveTo>
                  <a:lnTo>
                    <a:pt x="239180" y="5369"/>
                  </a:lnTo>
                  <a:lnTo>
                    <a:pt x="219066" y="31884"/>
                  </a:lnTo>
                  <a:lnTo>
                    <a:pt x="183222" y="86903"/>
                  </a:lnTo>
                  <a:lnTo>
                    <a:pt x="141282" y="146546"/>
                  </a:lnTo>
                  <a:lnTo>
                    <a:pt x="106948" y="186185"/>
                  </a:lnTo>
                  <a:lnTo>
                    <a:pt x="78979" y="212347"/>
                  </a:lnTo>
                  <a:lnTo>
                    <a:pt x="56134" y="231556"/>
                  </a:lnTo>
                  <a:lnTo>
                    <a:pt x="39798" y="238660"/>
                  </a:lnTo>
                  <a:lnTo>
                    <a:pt x="28167" y="233239"/>
                  </a:lnTo>
                  <a:lnTo>
                    <a:pt x="21209" y="223770"/>
                  </a:lnTo>
                  <a:lnTo>
                    <a:pt x="18897" y="218729"/>
                  </a:lnTo>
                  <a:lnTo>
                    <a:pt x="30107" y="209111"/>
                  </a:lnTo>
                  <a:lnTo>
                    <a:pt x="34186" y="204172"/>
                  </a:lnTo>
                  <a:lnTo>
                    <a:pt x="0" y="215173"/>
                  </a:lnTo>
                  <a:lnTo>
                    <a:pt x="21094" y="237652"/>
                  </a:lnTo>
                  <a:lnTo>
                    <a:pt x="75971" y="256194"/>
                  </a:lnTo>
                  <a:lnTo>
                    <a:pt x="115150" y="231935"/>
                  </a:lnTo>
                  <a:lnTo>
                    <a:pt x="137471" y="216904"/>
                  </a:lnTo>
                  <a:lnTo>
                    <a:pt x="151266" y="204849"/>
                  </a:lnTo>
                  <a:lnTo>
                    <a:pt x="164871" y="189519"/>
                  </a:lnTo>
                  <a:lnTo>
                    <a:pt x="183969" y="171781"/>
                  </a:lnTo>
                  <a:lnTo>
                    <a:pt x="203053" y="152197"/>
                  </a:lnTo>
                  <a:lnTo>
                    <a:pt x="223596" y="129829"/>
                  </a:lnTo>
                  <a:lnTo>
                    <a:pt x="261620" y="8417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6163" y="76936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4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9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7"/>
                  </a:lnTo>
                  <a:lnTo>
                    <a:pt x="113746" y="53574"/>
                  </a:lnTo>
                  <a:lnTo>
                    <a:pt x="125056" y="53467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1192" y="78054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5" h="45719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3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3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6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3081" y="54261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3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4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8872" y="411606"/>
              <a:ext cx="284480" cy="539115"/>
            </a:xfrm>
            <a:custGeom>
              <a:avLst/>
              <a:gdLst/>
              <a:ahLst/>
              <a:cxnLst/>
              <a:rect l="l" t="t" r="r" b="b"/>
              <a:pathLst>
                <a:path w="284480" h="539115">
                  <a:moveTo>
                    <a:pt x="185280" y="67310"/>
                  </a:moveTo>
                  <a:lnTo>
                    <a:pt x="179755" y="42151"/>
                  </a:lnTo>
                  <a:lnTo>
                    <a:pt x="161010" y="21082"/>
                  </a:lnTo>
                  <a:lnTo>
                    <a:pt x="131902" y="6311"/>
                  </a:lnTo>
                  <a:lnTo>
                    <a:pt x="95364" y="0"/>
                  </a:lnTo>
                  <a:lnTo>
                    <a:pt x="61277" y="3238"/>
                  </a:lnTo>
                  <a:lnTo>
                    <a:pt x="14490" y="32473"/>
                  </a:lnTo>
                  <a:lnTo>
                    <a:pt x="1181" y="69951"/>
                  </a:lnTo>
                  <a:lnTo>
                    <a:pt x="0" y="89141"/>
                  </a:lnTo>
                  <a:lnTo>
                    <a:pt x="2641" y="110134"/>
                  </a:lnTo>
                  <a:lnTo>
                    <a:pt x="27051" y="145961"/>
                  </a:lnTo>
                  <a:lnTo>
                    <a:pt x="50533" y="152146"/>
                  </a:lnTo>
                  <a:lnTo>
                    <a:pt x="67818" y="151396"/>
                  </a:lnTo>
                  <a:lnTo>
                    <a:pt x="117398" y="140449"/>
                  </a:lnTo>
                  <a:lnTo>
                    <a:pt x="143776" y="117094"/>
                  </a:lnTo>
                  <a:lnTo>
                    <a:pt x="160413" y="107378"/>
                  </a:lnTo>
                  <a:lnTo>
                    <a:pt x="173151" y="95491"/>
                  </a:lnTo>
                  <a:lnTo>
                    <a:pt x="181584" y="81965"/>
                  </a:lnTo>
                  <a:lnTo>
                    <a:pt x="185280" y="67310"/>
                  </a:lnTo>
                  <a:close/>
                </a:path>
                <a:path w="284480" h="539115">
                  <a:moveTo>
                    <a:pt x="284467" y="368020"/>
                  </a:moveTo>
                  <a:lnTo>
                    <a:pt x="277393" y="317614"/>
                  </a:lnTo>
                  <a:lnTo>
                    <a:pt x="258533" y="260832"/>
                  </a:lnTo>
                  <a:lnTo>
                    <a:pt x="233514" y="217424"/>
                  </a:lnTo>
                  <a:lnTo>
                    <a:pt x="206222" y="208470"/>
                  </a:lnTo>
                  <a:lnTo>
                    <a:pt x="193865" y="212852"/>
                  </a:lnTo>
                  <a:lnTo>
                    <a:pt x="185229" y="218909"/>
                  </a:lnTo>
                  <a:lnTo>
                    <a:pt x="179197" y="226085"/>
                  </a:lnTo>
                  <a:lnTo>
                    <a:pt x="176758" y="235381"/>
                  </a:lnTo>
                  <a:lnTo>
                    <a:pt x="178981" y="247777"/>
                  </a:lnTo>
                  <a:lnTo>
                    <a:pt x="186461" y="266598"/>
                  </a:lnTo>
                  <a:lnTo>
                    <a:pt x="197218" y="291782"/>
                  </a:lnTo>
                  <a:lnTo>
                    <a:pt x="208318" y="319646"/>
                  </a:lnTo>
                  <a:lnTo>
                    <a:pt x="216827" y="346456"/>
                  </a:lnTo>
                  <a:lnTo>
                    <a:pt x="219519" y="367372"/>
                  </a:lnTo>
                  <a:lnTo>
                    <a:pt x="219532" y="388327"/>
                  </a:lnTo>
                  <a:lnTo>
                    <a:pt x="216852" y="409206"/>
                  </a:lnTo>
                  <a:lnTo>
                    <a:pt x="203479" y="450164"/>
                  </a:lnTo>
                  <a:lnTo>
                    <a:pt x="184810" y="489534"/>
                  </a:lnTo>
                  <a:lnTo>
                    <a:pt x="176707" y="499999"/>
                  </a:lnTo>
                  <a:lnTo>
                    <a:pt x="176771" y="510552"/>
                  </a:lnTo>
                  <a:lnTo>
                    <a:pt x="185775" y="526580"/>
                  </a:lnTo>
                  <a:lnTo>
                    <a:pt x="197751" y="538937"/>
                  </a:lnTo>
                  <a:lnTo>
                    <a:pt x="206717" y="538480"/>
                  </a:lnTo>
                  <a:lnTo>
                    <a:pt x="212763" y="527989"/>
                  </a:lnTo>
                  <a:lnTo>
                    <a:pt x="219341" y="517144"/>
                  </a:lnTo>
                  <a:lnTo>
                    <a:pt x="225488" y="507555"/>
                  </a:lnTo>
                  <a:lnTo>
                    <a:pt x="230225" y="500761"/>
                  </a:lnTo>
                  <a:lnTo>
                    <a:pt x="243116" y="483616"/>
                  </a:lnTo>
                  <a:lnTo>
                    <a:pt x="254355" y="467220"/>
                  </a:lnTo>
                  <a:lnTo>
                    <a:pt x="263982" y="450418"/>
                  </a:lnTo>
                  <a:lnTo>
                    <a:pt x="272021" y="432054"/>
                  </a:lnTo>
                  <a:lnTo>
                    <a:pt x="278803" y="410933"/>
                  </a:lnTo>
                  <a:lnTo>
                    <a:pt x="282956" y="389547"/>
                  </a:lnTo>
                  <a:lnTo>
                    <a:pt x="284467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235" y="399795"/>
              <a:ext cx="193040" cy="128905"/>
            </a:xfrm>
            <a:custGeom>
              <a:avLst/>
              <a:gdLst/>
              <a:ahLst/>
              <a:cxnLst/>
              <a:rect l="l" t="t" r="r" b="b"/>
              <a:pathLst>
                <a:path w="193040" h="128904">
                  <a:moveTo>
                    <a:pt x="108534" y="0"/>
                  </a:moveTo>
                  <a:lnTo>
                    <a:pt x="60755" y="277"/>
                  </a:lnTo>
                  <a:lnTo>
                    <a:pt x="22839" y="8508"/>
                  </a:lnTo>
                  <a:lnTo>
                    <a:pt x="636" y="22359"/>
                  </a:lnTo>
                  <a:lnTo>
                    <a:pt x="0" y="39496"/>
                  </a:lnTo>
                  <a:lnTo>
                    <a:pt x="12239" y="52685"/>
                  </a:lnTo>
                  <a:lnTo>
                    <a:pt x="27427" y="57848"/>
                  </a:lnTo>
                  <a:lnTo>
                    <a:pt x="49561" y="57106"/>
                  </a:lnTo>
                  <a:lnTo>
                    <a:pt x="82638" y="52577"/>
                  </a:lnTo>
                  <a:lnTo>
                    <a:pt x="128678" y="46968"/>
                  </a:lnTo>
                  <a:lnTo>
                    <a:pt x="148870" y="50085"/>
                  </a:lnTo>
                  <a:lnTo>
                    <a:pt x="147577" y="66419"/>
                  </a:lnTo>
                  <a:lnTo>
                    <a:pt x="129159" y="100456"/>
                  </a:lnTo>
                  <a:lnTo>
                    <a:pt x="133654" y="128524"/>
                  </a:lnTo>
                  <a:lnTo>
                    <a:pt x="163686" y="116010"/>
                  </a:lnTo>
                  <a:lnTo>
                    <a:pt x="181168" y="98425"/>
                  </a:lnTo>
                  <a:lnTo>
                    <a:pt x="189683" y="79696"/>
                  </a:lnTo>
                  <a:lnTo>
                    <a:pt x="192811" y="63753"/>
                  </a:lnTo>
                  <a:lnTo>
                    <a:pt x="186858" y="40433"/>
                  </a:lnTo>
                  <a:lnTo>
                    <a:pt x="169217" y="20827"/>
                  </a:lnTo>
                  <a:lnTo>
                    <a:pt x="142305" y="6746"/>
                  </a:lnTo>
                  <a:lnTo>
                    <a:pt x="108534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8880" y="599440"/>
              <a:ext cx="12445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7419" y="54355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60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2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939544" y="139064"/>
            <a:ext cx="6913880" cy="6724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135"/>
              </a:spcBef>
            </a:pPr>
            <a:r>
              <a:rPr dirty="0" sz="1400" spc="-1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tanggap terhadap lingkungan sosial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mengenai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berkontribusi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sesuai  dengan kebutuhan masyarakat untuk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menghasilkan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keadaan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lebih baik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pementasan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drama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1004315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1221956"/>
            <a:ext cx="6911975" cy="82931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mempersiapkan ruangan yang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digunakan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sebagai panggung pementasan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drama.</a:t>
            </a:r>
            <a:endParaRPr sz="1200">
              <a:latin typeface="Arial"/>
              <a:cs typeface="Arial"/>
            </a:endParaRPr>
          </a:p>
          <a:p>
            <a:pPr marL="355600" marR="5080" indent="-342900">
              <a:lnSpc>
                <a:spcPct val="1097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telah menunjuk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satu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atau dua orang sebagai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MC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memandu jalannya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pementasan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drama.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memastikan semua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perangkat telah disiapkan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baik.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2246883"/>
            <a:ext cx="1103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9544" y="2462403"/>
            <a:ext cx="6911340" cy="123317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Pementasan drama dapat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 sesi (@sesi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kelompok)</a:t>
            </a:r>
            <a:endParaRPr sz="1200">
              <a:latin typeface="Arial"/>
              <a:cs typeface="Arial"/>
            </a:endParaRPr>
          </a:p>
          <a:p>
            <a:pPr marL="355600" marR="6985" indent="-342900">
              <a:lnSpc>
                <a:spcPts val="1600"/>
              </a:lnSpc>
              <a:spcBef>
                <a:spcPts val="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Penentuan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sesi dalam pementasan drama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sangat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disesuaikan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kondisi sekolah,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jumlah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kelas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X,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jumlah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kelompok.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Durasi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waktu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pergantian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adalah 30 menit untuk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mempersiapkan pementasan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kelompok drama selanjutnya (lihat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contoh susunan acara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pementasan pada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pertemuan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sebelumnya).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9544" y="3866599"/>
            <a:ext cx="2916555" cy="4667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400" spc="5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kelompok: pementasan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drama.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-22542" y="400685"/>
            <a:ext cx="8737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13</a:t>
            </a:r>
            <a:endParaRPr sz="6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9257" y="1380553"/>
            <a:ext cx="110363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Aksi: 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Pe</a:t>
            </a:r>
            <a:r>
              <a:rPr dirty="0" sz="1400" spc="-10" b="1">
                <a:solidFill>
                  <a:srgbClr val="FBEA9A"/>
                </a:solidFill>
                <a:latin typeface="Arial"/>
                <a:cs typeface="Arial"/>
              </a:rPr>
              <a:t>l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aks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anaan  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Pementasan  Drama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8617" y="2448305"/>
            <a:ext cx="11874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4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8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</a:t>
            </a:r>
            <a:endParaRPr sz="1200">
              <a:latin typeface="Arial"/>
              <a:cs typeface="Arial"/>
            </a:endParaRPr>
          </a:p>
          <a:p>
            <a:pPr algn="ctr" marL="12065" marR="5080" indent="-1905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(pertemuan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12)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rubrik  penilaian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drama  Peran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5100" y="3729037"/>
            <a:ext cx="1591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Gotong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royong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540" y="12698"/>
            <a:ext cx="7993062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67101" y="653732"/>
            <a:ext cx="3479165" cy="3685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006FC0"/>
                </a:solidFill>
                <a:latin typeface="Arial"/>
                <a:cs typeface="Arial"/>
              </a:rPr>
              <a:t>Dimensi,  </a:t>
            </a:r>
            <a:r>
              <a:rPr dirty="0" sz="4800" spc="-10">
                <a:solidFill>
                  <a:srgbClr val="006FC0"/>
                </a:solidFill>
                <a:latin typeface="Arial"/>
                <a:cs typeface="Arial"/>
              </a:rPr>
              <a:t>elemen, dan  </a:t>
            </a:r>
            <a:r>
              <a:rPr dirty="0" sz="4800" spc="-5">
                <a:solidFill>
                  <a:srgbClr val="006FC0"/>
                </a:solidFill>
                <a:latin typeface="Arial"/>
                <a:cs typeface="Arial"/>
              </a:rPr>
              <a:t>sub-elemen  </a:t>
            </a:r>
            <a:r>
              <a:rPr dirty="0" sz="4800">
                <a:solidFill>
                  <a:srgbClr val="006FC0"/>
                </a:solidFill>
                <a:latin typeface="Arial"/>
                <a:cs typeface="Arial"/>
              </a:rPr>
              <a:t>Profil</a:t>
            </a:r>
            <a:r>
              <a:rPr dirty="0" sz="4800" spc="-9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4800" spc="-5">
                <a:solidFill>
                  <a:srgbClr val="006FC0"/>
                </a:solidFill>
                <a:latin typeface="Arial"/>
                <a:cs typeface="Arial"/>
              </a:rPr>
              <a:t>Pelajar </a:t>
            </a:r>
            <a:r>
              <a:rPr dirty="0" sz="48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4800" spc="-5">
                <a:solidFill>
                  <a:srgbClr val="006FC0"/>
                </a:solidFill>
                <a:latin typeface="Arial"/>
                <a:cs typeface="Arial"/>
              </a:rPr>
              <a:t>Pancasila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8600" y="885761"/>
            <a:ext cx="45720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60" b="1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93280" y="2887979"/>
            <a:ext cx="1231900" cy="1168400"/>
            <a:chOff x="7193280" y="2887979"/>
            <a:chExt cx="1231900" cy="1168400"/>
          </a:xfrm>
        </p:grpSpPr>
        <p:sp>
          <p:nvSpPr>
            <p:cNvPr id="6" name="object 6"/>
            <p:cNvSpPr/>
            <p:nvPr/>
          </p:nvSpPr>
          <p:spPr>
            <a:xfrm>
              <a:off x="7193280" y="2933826"/>
              <a:ext cx="1231819" cy="11225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02943" y="3276345"/>
              <a:ext cx="245745" cy="432434"/>
            </a:xfrm>
            <a:custGeom>
              <a:avLst/>
              <a:gdLst/>
              <a:ahLst/>
              <a:cxnLst/>
              <a:rect l="l" t="t" r="r" b="b"/>
              <a:pathLst>
                <a:path w="245745" h="432435">
                  <a:moveTo>
                    <a:pt x="44259" y="137413"/>
                  </a:moveTo>
                  <a:lnTo>
                    <a:pt x="47515" y="158748"/>
                  </a:lnTo>
                  <a:lnTo>
                    <a:pt x="47259" y="179879"/>
                  </a:lnTo>
                  <a:lnTo>
                    <a:pt x="43312" y="200511"/>
                  </a:lnTo>
                  <a:lnTo>
                    <a:pt x="35496" y="220344"/>
                  </a:lnTo>
                  <a:lnTo>
                    <a:pt x="27531" y="236438"/>
                  </a:lnTo>
                  <a:lnTo>
                    <a:pt x="19875" y="252698"/>
                  </a:lnTo>
                  <a:lnTo>
                    <a:pt x="12600" y="269101"/>
                  </a:lnTo>
                  <a:lnTo>
                    <a:pt x="5778" y="285622"/>
                  </a:lnTo>
                  <a:lnTo>
                    <a:pt x="1746" y="298313"/>
                  </a:lnTo>
                  <a:lnTo>
                    <a:pt x="0" y="311038"/>
                  </a:lnTo>
                  <a:lnTo>
                    <a:pt x="920" y="323788"/>
                  </a:lnTo>
                  <a:lnTo>
                    <a:pt x="4889" y="336549"/>
                  </a:lnTo>
                  <a:lnTo>
                    <a:pt x="8826" y="348257"/>
                  </a:lnTo>
                  <a:lnTo>
                    <a:pt x="10668" y="360108"/>
                  </a:lnTo>
                  <a:lnTo>
                    <a:pt x="10890" y="372054"/>
                  </a:lnTo>
                  <a:lnTo>
                    <a:pt x="9969" y="384047"/>
                  </a:lnTo>
                  <a:lnTo>
                    <a:pt x="9229" y="392789"/>
                  </a:lnTo>
                  <a:lnTo>
                    <a:pt x="8810" y="401494"/>
                  </a:lnTo>
                  <a:lnTo>
                    <a:pt x="8318" y="418845"/>
                  </a:lnTo>
                  <a:lnTo>
                    <a:pt x="8318" y="423290"/>
                  </a:lnTo>
                  <a:lnTo>
                    <a:pt x="5270" y="428116"/>
                  </a:lnTo>
                  <a:lnTo>
                    <a:pt x="10223" y="432053"/>
                  </a:lnTo>
                  <a:lnTo>
                    <a:pt x="11398" y="410727"/>
                  </a:lnTo>
                  <a:lnTo>
                    <a:pt x="13239" y="389461"/>
                  </a:lnTo>
                  <a:lnTo>
                    <a:pt x="16081" y="368313"/>
                  </a:lnTo>
                  <a:lnTo>
                    <a:pt x="20256" y="347344"/>
                  </a:lnTo>
                  <a:lnTo>
                    <a:pt x="25973" y="326812"/>
                  </a:lnTo>
                  <a:lnTo>
                    <a:pt x="32083" y="306339"/>
                  </a:lnTo>
                  <a:lnTo>
                    <a:pt x="36883" y="285605"/>
                  </a:lnTo>
                  <a:lnTo>
                    <a:pt x="40221" y="245826"/>
                  </a:lnTo>
                  <a:lnTo>
                    <a:pt x="44402" y="227663"/>
                  </a:lnTo>
                  <a:lnTo>
                    <a:pt x="49655" y="209619"/>
                  </a:lnTo>
                  <a:lnTo>
                    <a:pt x="54419" y="191515"/>
                  </a:lnTo>
                  <a:lnTo>
                    <a:pt x="55689" y="184530"/>
                  </a:lnTo>
                  <a:lnTo>
                    <a:pt x="59118" y="178942"/>
                  </a:lnTo>
                  <a:lnTo>
                    <a:pt x="67881" y="177037"/>
                  </a:lnTo>
                  <a:lnTo>
                    <a:pt x="71183" y="176148"/>
                  </a:lnTo>
                  <a:lnTo>
                    <a:pt x="81503" y="176148"/>
                  </a:lnTo>
                  <a:lnTo>
                    <a:pt x="79184" y="173608"/>
                  </a:lnTo>
                  <a:lnTo>
                    <a:pt x="75628" y="169290"/>
                  </a:lnTo>
                  <a:lnTo>
                    <a:pt x="68458" y="161506"/>
                  </a:lnTo>
                  <a:lnTo>
                    <a:pt x="51500" y="145127"/>
                  </a:lnTo>
                  <a:lnTo>
                    <a:pt x="44259" y="137413"/>
                  </a:lnTo>
                  <a:close/>
                </a:path>
                <a:path w="245745" h="432435">
                  <a:moveTo>
                    <a:pt x="158166" y="194944"/>
                  </a:moveTo>
                  <a:lnTo>
                    <a:pt x="86423" y="194944"/>
                  </a:lnTo>
                  <a:lnTo>
                    <a:pt x="88963" y="195452"/>
                  </a:lnTo>
                  <a:lnTo>
                    <a:pt x="91249" y="196214"/>
                  </a:lnTo>
                  <a:lnTo>
                    <a:pt x="103874" y="200735"/>
                  </a:lnTo>
                  <a:lnTo>
                    <a:pt x="116046" y="205993"/>
                  </a:lnTo>
                  <a:lnTo>
                    <a:pt x="128075" y="211538"/>
                  </a:lnTo>
                  <a:lnTo>
                    <a:pt x="140271" y="216915"/>
                  </a:lnTo>
                  <a:lnTo>
                    <a:pt x="145732" y="219201"/>
                  </a:lnTo>
                  <a:lnTo>
                    <a:pt x="141033" y="221233"/>
                  </a:lnTo>
                  <a:lnTo>
                    <a:pt x="138747" y="222630"/>
                  </a:lnTo>
                  <a:lnTo>
                    <a:pt x="124610" y="233570"/>
                  </a:lnTo>
                  <a:lnTo>
                    <a:pt x="114236" y="246618"/>
                  </a:lnTo>
                  <a:lnTo>
                    <a:pt x="106243" y="260975"/>
                  </a:lnTo>
                  <a:lnTo>
                    <a:pt x="99250" y="275843"/>
                  </a:lnTo>
                  <a:lnTo>
                    <a:pt x="102044" y="283463"/>
                  </a:lnTo>
                  <a:lnTo>
                    <a:pt x="101155" y="291337"/>
                  </a:lnTo>
                  <a:lnTo>
                    <a:pt x="93408" y="325373"/>
                  </a:lnTo>
                  <a:lnTo>
                    <a:pt x="92467" y="330711"/>
                  </a:lnTo>
                  <a:lnTo>
                    <a:pt x="92139" y="336549"/>
                  </a:lnTo>
                  <a:lnTo>
                    <a:pt x="92014" y="340142"/>
                  </a:lnTo>
                  <a:lnTo>
                    <a:pt x="91872" y="345912"/>
                  </a:lnTo>
                  <a:lnTo>
                    <a:pt x="91503" y="354964"/>
                  </a:lnTo>
                  <a:lnTo>
                    <a:pt x="97437" y="340142"/>
                  </a:lnTo>
                  <a:lnTo>
                    <a:pt x="113149" y="301916"/>
                  </a:lnTo>
                  <a:lnTo>
                    <a:pt x="135509" y="248316"/>
                  </a:lnTo>
                  <a:lnTo>
                    <a:pt x="158166" y="194944"/>
                  </a:lnTo>
                  <a:close/>
                </a:path>
                <a:path w="245745" h="432435">
                  <a:moveTo>
                    <a:pt x="81503" y="176148"/>
                  </a:moveTo>
                  <a:lnTo>
                    <a:pt x="71183" y="176148"/>
                  </a:lnTo>
                  <a:lnTo>
                    <a:pt x="74231" y="177164"/>
                  </a:lnTo>
                  <a:lnTo>
                    <a:pt x="76517" y="179069"/>
                  </a:lnTo>
                  <a:lnTo>
                    <a:pt x="79057" y="181228"/>
                  </a:lnTo>
                  <a:lnTo>
                    <a:pt x="78803" y="183768"/>
                  </a:lnTo>
                  <a:lnTo>
                    <a:pt x="77152" y="185927"/>
                  </a:lnTo>
                  <a:lnTo>
                    <a:pt x="71056" y="193420"/>
                  </a:lnTo>
                  <a:lnTo>
                    <a:pt x="75247" y="195071"/>
                  </a:lnTo>
                  <a:lnTo>
                    <a:pt x="83756" y="194944"/>
                  </a:lnTo>
                  <a:lnTo>
                    <a:pt x="158166" y="194944"/>
                  </a:lnTo>
                  <a:lnTo>
                    <a:pt x="161381" y="187372"/>
                  </a:lnTo>
                  <a:lnTo>
                    <a:pt x="166105" y="176529"/>
                  </a:lnTo>
                  <a:lnTo>
                    <a:pt x="81851" y="176529"/>
                  </a:lnTo>
                  <a:lnTo>
                    <a:pt x="81503" y="176148"/>
                  </a:lnTo>
                  <a:close/>
                </a:path>
                <a:path w="245745" h="432435">
                  <a:moveTo>
                    <a:pt x="245173" y="0"/>
                  </a:moveTo>
                  <a:lnTo>
                    <a:pt x="235902" y="253"/>
                  </a:lnTo>
                  <a:lnTo>
                    <a:pt x="237045" y="6730"/>
                  </a:lnTo>
                  <a:lnTo>
                    <a:pt x="238950" y="10667"/>
                  </a:lnTo>
                  <a:lnTo>
                    <a:pt x="233489" y="17525"/>
                  </a:lnTo>
                  <a:lnTo>
                    <a:pt x="207581" y="48545"/>
                  </a:lnTo>
                  <a:lnTo>
                    <a:pt x="174249" y="84887"/>
                  </a:lnTo>
                  <a:lnTo>
                    <a:pt x="153479" y="101853"/>
                  </a:lnTo>
                  <a:lnTo>
                    <a:pt x="135895" y="118407"/>
                  </a:lnTo>
                  <a:lnTo>
                    <a:pt x="118443" y="135032"/>
                  </a:lnTo>
                  <a:lnTo>
                    <a:pt x="101776" y="152181"/>
                  </a:lnTo>
                  <a:lnTo>
                    <a:pt x="86550" y="170306"/>
                  </a:lnTo>
                  <a:lnTo>
                    <a:pt x="81851" y="176529"/>
                  </a:lnTo>
                  <a:lnTo>
                    <a:pt x="166105" y="176529"/>
                  </a:lnTo>
                  <a:lnTo>
                    <a:pt x="187635" y="127111"/>
                  </a:lnTo>
                  <a:lnTo>
                    <a:pt x="211137" y="75564"/>
                  </a:lnTo>
                  <a:lnTo>
                    <a:pt x="219057" y="59253"/>
                  </a:lnTo>
                  <a:lnTo>
                    <a:pt x="227250" y="42989"/>
                  </a:lnTo>
                  <a:lnTo>
                    <a:pt x="235229" y="26630"/>
                  </a:lnTo>
                  <a:lnTo>
                    <a:pt x="242506" y="10032"/>
                  </a:lnTo>
                  <a:lnTo>
                    <a:pt x="244538" y="4317"/>
                  </a:lnTo>
                  <a:lnTo>
                    <a:pt x="245173" y="0"/>
                  </a:lnTo>
                  <a:close/>
                </a:path>
              </a:pathLst>
            </a:custGeom>
            <a:solidFill>
              <a:srgbClr val="E4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10500" y="3451913"/>
              <a:ext cx="139700" cy="448945"/>
            </a:xfrm>
            <a:custGeom>
              <a:avLst/>
              <a:gdLst/>
              <a:ahLst/>
              <a:cxnLst/>
              <a:rect l="l" t="t" r="r" b="b"/>
              <a:pathLst>
                <a:path w="139700" h="448945">
                  <a:moveTo>
                    <a:pt x="61098" y="0"/>
                  </a:moveTo>
                  <a:lnTo>
                    <a:pt x="54355" y="2105"/>
                  </a:lnTo>
                  <a:lnTo>
                    <a:pt x="48641" y="4772"/>
                  </a:lnTo>
                  <a:lnTo>
                    <a:pt x="45720" y="9090"/>
                  </a:lnTo>
                  <a:lnTo>
                    <a:pt x="41909" y="20139"/>
                  </a:lnTo>
                  <a:lnTo>
                    <a:pt x="42545" y="26108"/>
                  </a:lnTo>
                  <a:lnTo>
                    <a:pt x="40004" y="31442"/>
                  </a:lnTo>
                  <a:lnTo>
                    <a:pt x="29485" y="69250"/>
                  </a:lnTo>
                  <a:lnTo>
                    <a:pt x="26707" y="97075"/>
                  </a:lnTo>
                  <a:lnTo>
                    <a:pt x="25003" y="111976"/>
                  </a:lnTo>
                  <a:lnTo>
                    <a:pt x="22226" y="126710"/>
                  </a:lnTo>
                  <a:lnTo>
                    <a:pt x="8626" y="169416"/>
                  </a:lnTo>
                  <a:lnTo>
                    <a:pt x="3254" y="198066"/>
                  </a:lnTo>
                  <a:lnTo>
                    <a:pt x="668" y="227002"/>
                  </a:lnTo>
                  <a:lnTo>
                    <a:pt x="0" y="256105"/>
                  </a:lnTo>
                  <a:lnTo>
                    <a:pt x="2545" y="305109"/>
                  </a:lnTo>
                  <a:lnTo>
                    <a:pt x="8556" y="362590"/>
                  </a:lnTo>
                  <a:lnTo>
                    <a:pt x="15591" y="412262"/>
                  </a:lnTo>
                  <a:lnTo>
                    <a:pt x="32257" y="448650"/>
                  </a:lnTo>
                  <a:lnTo>
                    <a:pt x="53213" y="442846"/>
                  </a:lnTo>
                  <a:lnTo>
                    <a:pt x="55499" y="439455"/>
                  </a:lnTo>
                  <a:lnTo>
                    <a:pt x="53594" y="429930"/>
                  </a:lnTo>
                  <a:lnTo>
                    <a:pt x="53794" y="412823"/>
                  </a:lnTo>
                  <a:lnTo>
                    <a:pt x="55292" y="374698"/>
                  </a:lnTo>
                  <a:lnTo>
                    <a:pt x="58005" y="328828"/>
                  </a:lnTo>
                  <a:lnTo>
                    <a:pt x="61849" y="288490"/>
                  </a:lnTo>
                  <a:lnTo>
                    <a:pt x="67341" y="246215"/>
                  </a:lnTo>
                  <a:lnTo>
                    <a:pt x="77597" y="204797"/>
                  </a:lnTo>
                  <a:lnTo>
                    <a:pt x="86562" y="169933"/>
                  </a:lnTo>
                  <a:lnTo>
                    <a:pt x="89026" y="139916"/>
                  </a:lnTo>
                  <a:lnTo>
                    <a:pt x="89777" y="116304"/>
                  </a:lnTo>
                  <a:lnTo>
                    <a:pt x="93599" y="100657"/>
                  </a:lnTo>
                  <a:lnTo>
                    <a:pt x="120816" y="59598"/>
                  </a:lnTo>
                  <a:lnTo>
                    <a:pt x="139319" y="45158"/>
                  </a:lnTo>
                  <a:lnTo>
                    <a:pt x="137032" y="40713"/>
                  </a:lnTo>
                  <a:lnTo>
                    <a:pt x="131952" y="38554"/>
                  </a:lnTo>
                  <a:lnTo>
                    <a:pt x="106251" y="26727"/>
                  </a:lnTo>
                  <a:lnTo>
                    <a:pt x="93037" y="21570"/>
                  </a:lnTo>
                  <a:lnTo>
                    <a:pt x="79121" y="17853"/>
                  </a:lnTo>
                  <a:lnTo>
                    <a:pt x="73659" y="16837"/>
                  </a:lnTo>
                  <a:lnTo>
                    <a:pt x="72008" y="15313"/>
                  </a:lnTo>
                  <a:lnTo>
                    <a:pt x="72135" y="10233"/>
                  </a:lnTo>
                  <a:lnTo>
                    <a:pt x="70822" y="4409"/>
                  </a:lnTo>
                  <a:lnTo>
                    <a:pt x="66865" y="883"/>
                  </a:lnTo>
                  <a:lnTo>
                    <a:pt x="61098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48600" y="3481704"/>
              <a:ext cx="61594" cy="282575"/>
            </a:xfrm>
            <a:custGeom>
              <a:avLst/>
              <a:gdLst/>
              <a:ahLst/>
              <a:cxnLst/>
              <a:rect l="l" t="t" r="r" b="b"/>
              <a:pathLst>
                <a:path w="61595" h="282575">
                  <a:moveTo>
                    <a:pt x="50926" y="0"/>
                  </a:moveTo>
                  <a:lnTo>
                    <a:pt x="45974" y="381"/>
                  </a:lnTo>
                  <a:lnTo>
                    <a:pt x="43306" y="4191"/>
                  </a:lnTo>
                  <a:lnTo>
                    <a:pt x="33365" y="18043"/>
                  </a:lnTo>
                  <a:lnTo>
                    <a:pt x="9398" y="62103"/>
                  </a:lnTo>
                  <a:lnTo>
                    <a:pt x="1698" y="101774"/>
                  </a:lnTo>
                  <a:lnTo>
                    <a:pt x="0" y="142113"/>
                  </a:lnTo>
                  <a:lnTo>
                    <a:pt x="666" y="174668"/>
                  </a:lnTo>
                  <a:lnTo>
                    <a:pt x="2095" y="217678"/>
                  </a:lnTo>
                  <a:lnTo>
                    <a:pt x="4000" y="258020"/>
                  </a:lnTo>
                  <a:lnTo>
                    <a:pt x="6096" y="282575"/>
                  </a:lnTo>
                  <a:lnTo>
                    <a:pt x="7659" y="276858"/>
                  </a:lnTo>
                  <a:lnTo>
                    <a:pt x="10699" y="262080"/>
                  </a:lnTo>
                  <a:lnTo>
                    <a:pt x="15311" y="240659"/>
                  </a:lnTo>
                  <a:lnTo>
                    <a:pt x="32779" y="173349"/>
                  </a:lnTo>
                  <a:lnTo>
                    <a:pt x="43672" y="133651"/>
                  </a:lnTo>
                  <a:lnTo>
                    <a:pt x="58800" y="80391"/>
                  </a:lnTo>
                  <a:lnTo>
                    <a:pt x="60071" y="76200"/>
                  </a:lnTo>
                  <a:lnTo>
                    <a:pt x="59340" y="73279"/>
                  </a:lnTo>
                  <a:lnTo>
                    <a:pt x="25780" y="73279"/>
                  </a:lnTo>
                  <a:lnTo>
                    <a:pt x="25526" y="70612"/>
                  </a:lnTo>
                  <a:lnTo>
                    <a:pt x="27685" y="70612"/>
                  </a:lnTo>
                  <a:lnTo>
                    <a:pt x="28701" y="69723"/>
                  </a:lnTo>
                  <a:lnTo>
                    <a:pt x="33101" y="67534"/>
                  </a:lnTo>
                  <a:lnTo>
                    <a:pt x="37988" y="65643"/>
                  </a:lnTo>
                  <a:lnTo>
                    <a:pt x="40614" y="62489"/>
                  </a:lnTo>
                  <a:lnTo>
                    <a:pt x="38226" y="56515"/>
                  </a:lnTo>
                  <a:lnTo>
                    <a:pt x="37592" y="55753"/>
                  </a:lnTo>
                  <a:lnTo>
                    <a:pt x="39116" y="53467"/>
                  </a:lnTo>
                  <a:lnTo>
                    <a:pt x="40131" y="52070"/>
                  </a:lnTo>
                  <a:lnTo>
                    <a:pt x="43260" y="46607"/>
                  </a:lnTo>
                  <a:lnTo>
                    <a:pt x="46608" y="41275"/>
                  </a:lnTo>
                  <a:lnTo>
                    <a:pt x="49783" y="35941"/>
                  </a:lnTo>
                  <a:lnTo>
                    <a:pt x="53528" y="29765"/>
                  </a:lnTo>
                  <a:lnTo>
                    <a:pt x="56975" y="23495"/>
                  </a:lnTo>
                  <a:lnTo>
                    <a:pt x="59588" y="16938"/>
                  </a:lnTo>
                  <a:lnTo>
                    <a:pt x="60832" y="9906"/>
                  </a:lnTo>
                  <a:lnTo>
                    <a:pt x="61214" y="5969"/>
                  </a:lnTo>
                  <a:lnTo>
                    <a:pt x="60071" y="2667"/>
                  </a:lnTo>
                  <a:lnTo>
                    <a:pt x="55372" y="1270"/>
                  </a:lnTo>
                  <a:lnTo>
                    <a:pt x="50926" y="0"/>
                  </a:lnTo>
                  <a:close/>
                </a:path>
                <a:path w="61595" h="282575">
                  <a:moveTo>
                    <a:pt x="53467" y="69215"/>
                  </a:moveTo>
                  <a:lnTo>
                    <a:pt x="46676" y="71028"/>
                  </a:lnTo>
                  <a:lnTo>
                    <a:pt x="39814" y="72199"/>
                  </a:lnTo>
                  <a:lnTo>
                    <a:pt x="32857" y="72894"/>
                  </a:lnTo>
                  <a:lnTo>
                    <a:pt x="25780" y="73279"/>
                  </a:lnTo>
                  <a:lnTo>
                    <a:pt x="59340" y="73279"/>
                  </a:lnTo>
                  <a:lnTo>
                    <a:pt x="58927" y="71628"/>
                  </a:lnTo>
                  <a:lnTo>
                    <a:pt x="53467" y="6921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49160" y="3713479"/>
              <a:ext cx="30988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28280" y="3192889"/>
              <a:ext cx="218440" cy="2634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92028" y="2887979"/>
              <a:ext cx="394335" cy="300990"/>
            </a:xfrm>
            <a:custGeom>
              <a:avLst/>
              <a:gdLst/>
              <a:ahLst/>
              <a:cxnLst/>
              <a:rect l="l" t="t" r="r" b="b"/>
              <a:pathLst>
                <a:path w="394334" h="300989">
                  <a:moveTo>
                    <a:pt x="204501" y="0"/>
                  </a:moveTo>
                  <a:lnTo>
                    <a:pt x="206025" y="4190"/>
                  </a:lnTo>
                  <a:lnTo>
                    <a:pt x="210216" y="5714"/>
                  </a:lnTo>
                  <a:lnTo>
                    <a:pt x="215677" y="11049"/>
                  </a:lnTo>
                  <a:lnTo>
                    <a:pt x="221519" y="13843"/>
                  </a:lnTo>
                  <a:lnTo>
                    <a:pt x="216947" y="21589"/>
                  </a:lnTo>
                  <a:lnTo>
                    <a:pt x="210724" y="19176"/>
                  </a:lnTo>
                  <a:lnTo>
                    <a:pt x="165258" y="10159"/>
                  </a:lnTo>
                  <a:lnTo>
                    <a:pt x="155700" y="9100"/>
                  </a:lnTo>
                  <a:lnTo>
                    <a:pt x="146796" y="9969"/>
                  </a:lnTo>
                  <a:lnTo>
                    <a:pt x="138487" y="12838"/>
                  </a:lnTo>
                  <a:lnTo>
                    <a:pt x="130714" y="17780"/>
                  </a:lnTo>
                  <a:lnTo>
                    <a:pt x="123866" y="23260"/>
                  </a:lnTo>
                  <a:lnTo>
                    <a:pt x="116792" y="28574"/>
                  </a:lnTo>
                  <a:lnTo>
                    <a:pt x="109408" y="33603"/>
                  </a:lnTo>
                  <a:lnTo>
                    <a:pt x="98837" y="39877"/>
                  </a:lnTo>
                  <a:lnTo>
                    <a:pt x="95281" y="42671"/>
                  </a:lnTo>
                  <a:lnTo>
                    <a:pt x="88042" y="38226"/>
                  </a:lnTo>
                  <a:lnTo>
                    <a:pt x="91090" y="34543"/>
                  </a:lnTo>
                  <a:lnTo>
                    <a:pt x="95789" y="25400"/>
                  </a:lnTo>
                  <a:lnTo>
                    <a:pt x="99599" y="19557"/>
                  </a:lnTo>
                  <a:lnTo>
                    <a:pt x="103028" y="13462"/>
                  </a:lnTo>
                  <a:lnTo>
                    <a:pt x="92785" y="19736"/>
                  </a:lnTo>
                  <a:lnTo>
                    <a:pt x="84042" y="27368"/>
                  </a:lnTo>
                  <a:lnTo>
                    <a:pt x="76061" y="35857"/>
                  </a:lnTo>
                  <a:lnTo>
                    <a:pt x="68103" y="44703"/>
                  </a:lnTo>
                  <a:lnTo>
                    <a:pt x="67540" y="37171"/>
                  </a:lnTo>
                  <a:lnTo>
                    <a:pt x="68833" y="30257"/>
                  </a:lnTo>
                  <a:lnTo>
                    <a:pt x="73183" y="16382"/>
                  </a:lnTo>
                  <a:lnTo>
                    <a:pt x="61118" y="28273"/>
                  </a:lnTo>
                  <a:lnTo>
                    <a:pt x="52482" y="41211"/>
                  </a:lnTo>
                  <a:lnTo>
                    <a:pt x="46894" y="55387"/>
                  </a:lnTo>
                  <a:lnTo>
                    <a:pt x="43973" y="70993"/>
                  </a:lnTo>
                  <a:lnTo>
                    <a:pt x="38141" y="61942"/>
                  </a:lnTo>
                  <a:lnTo>
                    <a:pt x="36369" y="52689"/>
                  </a:lnTo>
                  <a:lnTo>
                    <a:pt x="35954" y="43507"/>
                  </a:lnTo>
                  <a:lnTo>
                    <a:pt x="34194" y="34670"/>
                  </a:lnTo>
                  <a:lnTo>
                    <a:pt x="12190" y="68935"/>
                  </a:lnTo>
                  <a:lnTo>
                    <a:pt x="0" y="112490"/>
                  </a:lnTo>
                  <a:lnTo>
                    <a:pt x="2047" y="129647"/>
                  </a:lnTo>
                  <a:lnTo>
                    <a:pt x="8286" y="146684"/>
                  </a:lnTo>
                  <a:lnTo>
                    <a:pt x="13277" y="158460"/>
                  </a:lnTo>
                  <a:lnTo>
                    <a:pt x="16589" y="170402"/>
                  </a:lnTo>
                  <a:lnTo>
                    <a:pt x="18162" y="182582"/>
                  </a:lnTo>
                  <a:lnTo>
                    <a:pt x="17938" y="195071"/>
                  </a:lnTo>
                  <a:lnTo>
                    <a:pt x="18399" y="214963"/>
                  </a:lnTo>
                  <a:lnTo>
                    <a:pt x="22955" y="233902"/>
                  </a:lnTo>
                  <a:lnTo>
                    <a:pt x="31226" y="251936"/>
                  </a:lnTo>
                  <a:lnTo>
                    <a:pt x="42830" y="269113"/>
                  </a:lnTo>
                  <a:lnTo>
                    <a:pt x="46386" y="265430"/>
                  </a:lnTo>
                  <a:lnTo>
                    <a:pt x="44354" y="261238"/>
                  </a:lnTo>
                  <a:lnTo>
                    <a:pt x="41364" y="245274"/>
                  </a:lnTo>
                  <a:lnTo>
                    <a:pt x="39576" y="233187"/>
                  </a:lnTo>
                  <a:lnTo>
                    <a:pt x="38431" y="221029"/>
                  </a:lnTo>
                  <a:lnTo>
                    <a:pt x="38131" y="208787"/>
                  </a:lnTo>
                  <a:lnTo>
                    <a:pt x="40651" y="189624"/>
                  </a:lnTo>
                  <a:lnTo>
                    <a:pt x="48387" y="176355"/>
                  </a:lnTo>
                  <a:lnTo>
                    <a:pt x="62456" y="167872"/>
                  </a:lnTo>
                  <a:lnTo>
                    <a:pt x="83978" y="163068"/>
                  </a:lnTo>
                  <a:lnTo>
                    <a:pt x="102361" y="160924"/>
                  </a:lnTo>
                  <a:lnTo>
                    <a:pt x="111517" y="159621"/>
                  </a:lnTo>
                  <a:lnTo>
                    <a:pt x="156368" y="144399"/>
                  </a:lnTo>
                  <a:lnTo>
                    <a:pt x="183800" y="129031"/>
                  </a:lnTo>
                  <a:lnTo>
                    <a:pt x="194716" y="123765"/>
                  </a:lnTo>
                  <a:lnTo>
                    <a:pt x="206168" y="120141"/>
                  </a:lnTo>
                  <a:lnTo>
                    <a:pt x="218215" y="118137"/>
                  </a:lnTo>
                  <a:lnTo>
                    <a:pt x="230917" y="117728"/>
                  </a:lnTo>
                  <a:lnTo>
                    <a:pt x="243306" y="119022"/>
                  </a:lnTo>
                  <a:lnTo>
                    <a:pt x="252301" y="122459"/>
                  </a:lnTo>
                  <a:lnTo>
                    <a:pt x="258796" y="128801"/>
                  </a:lnTo>
                  <a:lnTo>
                    <a:pt x="263683" y="138811"/>
                  </a:lnTo>
                  <a:lnTo>
                    <a:pt x="268128" y="151383"/>
                  </a:lnTo>
                  <a:lnTo>
                    <a:pt x="271811" y="157225"/>
                  </a:lnTo>
                  <a:lnTo>
                    <a:pt x="282045" y="170541"/>
                  </a:lnTo>
                  <a:lnTo>
                    <a:pt x="293671" y="182880"/>
                  </a:lnTo>
                  <a:lnTo>
                    <a:pt x="305798" y="194837"/>
                  </a:lnTo>
                  <a:lnTo>
                    <a:pt x="317531" y="207009"/>
                  </a:lnTo>
                  <a:lnTo>
                    <a:pt x="337343" y="241426"/>
                  </a:lnTo>
                  <a:lnTo>
                    <a:pt x="342707" y="253839"/>
                  </a:lnTo>
                  <a:lnTo>
                    <a:pt x="347297" y="266430"/>
                  </a:lnTo>
                  <a:lnTo>
                    <a:pt x="359060" y="300608"/>
                  </a:lnTo>
                  <a:lnTo>
                    <a:pt x="370490" y="298831"/>
                  </a:lnTo>
                  <a:lnTo>
                    <a:pt x="369347" y="293496"/>
                  </a:lnTo>
                  <a:lnTo>
                    <a:pt x="367913" y="281922"/>
                  </a:lnTo>
                  <a:lnTo>
                    <a:pt x="366061" y="274208"/>
                  </a:lnTo>
                  <a:lnTo>
                    <a:pt x="363662" y="266614"/>
                  </a:lnTo>
                  <a:lnTo>
                    <a:pt x="360965" y="259080"/>
                  </a:lnTo>
                  <a:lnTo>
                    <a:pt x="358538" y="249830"/>
                  </a:lnTo>
                  <a:lnTo>
                    <a:pt x="357743" y="239950"/>
                  </a:lnTo>
                  <a:lnTo>
                    <a:pt x="358876" y="229951"/>
                  </a:lnTo>
                  <a:lnTo>
                    <a:pt x="362235" y="220344"/>
                  </a:lnTo>
                  <a:lnTo>
                    <a:pt x="380396" y="193547"/>
                  </a:lnTo>
                  <a:lnTo>
                    <a:pt x="383317" y="188340"/>
                  </a:lnTo>
                  <a:lnTo>
                    <a:pt x="389413" y="185927"/>
                  </a:lnTo>
                  <a:lnTo>
                    <a:pt x="393731" y="181737"/>
                  </a:lnTo>
                  <a:lnTo>
                    <a:pt x="392080" y="175768"/>
                  </a:lnTo>
                  <a:lnTo>
                    <a:pt x="389921" y="169799"/>
                  </a:lnTo>
                  <a:lnTo>
                    <a:pt x="388016" y="163575"/>
                  </a:lnTo>
                  <a:lnTo>
                    <a:pt x="371617" y="119427"/>
                  </a:lnTo>
                  <a:lnTo>
                    <a:pt x="342931" y="80518"/>
                  </a:lnTo>
                  <a:lnTo>
                    <a:pt x="288909" y="39830"/>
                  </a:lnTo>
                  <a:lnTo>
                    <a:pt x="228123" y="6857"/>
                  </a:lnTo>
                  <a:lnTo>
                    <a:pt x="213391" y="634"/>
                  </a:lnTo>
                  <a:lnTo>
                    <a:pt x="204501" y="0"/>
                  </a:lnTo>
                  <a:close/>
                </a:path>
              </a:pathLst>
            </a:custGeom>
            <a:solidFill>
              <a:srgbClr val="765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97140" y="3081019"/>
              <a:ext cx="375920" cy="172720"/>
            </a:xfrm>
            <a:custGeom>
              <a:avLst/>
              <a:gdLst/>
              <a:ahLst/>
              <a:cxnLst/>
              <a:rect l="l" t="t" r="r" b="b"/>
              <a:pathLst>
                <a:path w="375920" h="172720">
                  <a:moveTo>
                    <a:pt x="375919" y="0"/>
                  </a:moveTo>
                  <a:lnTo>
                    <a:pt x="325008" y="9159"/>
                  </a:lnTo>
                  <a:lnTo>
                    <a:pt x="288563" y="20591"/>
                  </a:lnTo>
                  <a:lnTo>
                    <a:pt x="277018" y="24272"/>
                  </a:lnTo>
                  <a:lnTo>
                    <a:pt x="265235" y="27310"/>
                  </a:lnTo>
                  <a:lnTo>
                    <a:pt x="229034" y="34254"/>
                  </a:lnTo>
                  <a:lnTo>
                    <a:pt x="205247" y="39909"/>
                  </a:lnTo>
                  <a:lnTo>
                    <a:pt x="182246" y="47327"/>
                  </a:lnTo>
                  <a:lnTo>
                    <a:pt x="160400" y="57150"/>
                  </a:lnTo>
                  <a:lnTo>
                    <a:pt x="142442" y="65537"/>
                  </a:lnTo>
                  <a:lnTo>
                    <a:pt x="123793" y="71866"/>
                  </a:lnTo>
                  <a:lnTo>
                    <a:pt x="104429" y="76170"/>
                  </a:lnTo>
                  <a:lnTo>
                    <a:pt x="75035" y="79712"/>
                  </a:lnTo>
                  <a:lnTo>
                    <a:pt x="66182" y="81248"/>
                  </a:lnTo>
                  <a:lnTo>
                    <a:pt x="26161" y="95123"/>
                  </a:lnTo>
                  <a:lnTo>
                    <a:pt x="0" y="113220"/>
                  </a:lnTo>
                  <a:lnTo>
                    <a:pt x="1321" y="118177"/>
                  </a:lnTo>
                  <a:lnTo>
                    <a:pt x="6095" y="122300"/>
                  </a:lnTo>
                  <a:lnTo>
                    <a:pt x="13039" y="126690"/>
                  </a:lnTo>
                  <a:lnTo>
                    <a:pt x="18589" y="131889"/>
                  </a:lnTo>
                  <a:lnTo>
                    <a:pt x="23258" y="137660"/>
                  </a:lnTo>
                  <a:lnTo>
                    <a:pt x="27558" y="143763"/>
                  </a:lnTo>
                  <a:lnTo>
                    <a:pt x="35629" y="154318"/>
                  </a:lnTo>
                  <a:lnTo>
                    <a:pt x="45069" y="163337"/>
                  </a:lnTo>
                  <a:lnTo>
                    <a:pt x="56866" y="169713"/>
                  </a:lnTo>
                  <a:lnTo>
                    <a:pt x="72008" y="172338"/>
                  </a:lnTo>
                  <a:lnTo>
                    <a:pt x="82049" y="172630"/>
                  </a:lnTo>
                  <a:lnTo>
                    <a:pt x="91471" y="171053"/>
                  </a:lnTo>
                  <a:lnTo>
                    <a:pt x="122267" y="145819"/>
                  </a:lnTo>
                  <a:lnTo>
                    <a:pt x="125856" y="126746"/>
                  </a:lnTo>
                  <a:lnTo>
                    <a:pt x="125856" y="120523"/>
                  </a:lnTo>
                  <a:lnTo>
                    <a:pt x="127380" y="107823"/>
                  </a:lnTo>
                  <a:lnTo>
                    <a:pt x="130131" y="99740"/>
                  </a:lnTo>
                  <a:lnTo>
                    <a:pt x="134905" y="95742"/>
                  </a:lnTo>
                  <a:lnTo>
                    <a:pt x="141632" y="95910"/>
                  </a:lnTo>
                  <a:lnTo>
                    <a:pt x="150240" y="100330"/>
                  </a:lnTo>
                  <a:lnTo>
                    <a:pt x="157073" y="105142"/>
                  </a:lnTo>
                  <a:lnTo>
                    <a:pt x="177164" y="120268"/>
                  </a:lnTo>
                  <a:lnTo>
                    <a:pt x="186166" y="125791"/>
                  </a:lnTo>
                  <a:lnTo>
                    <a:pt x="195833" y="129682"/>
                  </a:lnTo>
                  <a:lnTo>
                    <a:pt x="206168" y="131788"/>
                  </a:lnTo>
                  <a:lnTo>
                    <a:pt x="217169" y="131953"/>
                  </a:lnTo>
                  <a:lnTo>
                    <a:pt x="228979" y="130554"/>
                  </a:lnTo>
                  <a:lnTo>
                    <a:pt x="271414" y="114311"/>
                  </a:lnTo>
                  <a:lnTo>
                    <a:pt x="281558" y="88773"/>
                  </a:lnTo>
                  <a:lnTo>
                    <a:pt x="278891" y="53593"/>
                  </a:lnTo>
                  <a:lnTo>
                    <a:pt x="280669" y="47625"/>
                  </a:lnTo>
                  <a:lnTo>
                    <a:pt x="356742" y="29082"/>
                  </a:lnTo>
                  <a:lnTo>
                    <a:pt x="366379" y="13684"/>
                  </a:lnTo>
                  <a:lnTo>
                    <a:pt x="375919" y="0"/>
                  </a:lnTo>
                  <a:close/>
                </a:path>
              </a:pathLst>
            </a:custGeom>
            <a:solidFill>
              <a:srgbClr val="333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54699" y="3124072"/>
              <a:ext cx="119300" cy="864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618730" y="3169908"/>
              <a:ext cx="100329" cy="758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07732" y="3731259"/>
              <a:ext cx="94501" cy="939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15860" y="3881244"/>
              <a:ext cx="127000" cy="1395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06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28354" y="4911725"/>
            <a:ext cx="1911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619DD1"/>
                </a:solidFill>
                <a:latin typeface="Verdana"/>
                <a:cs typeface="Verdana"/>
              </a:rPr>
              <a:t>60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0580" y="180339"/>
              <a:ext cx="543560" cy="1308100"/>
            </a:xfrm>
            <a:custGeom>
              <a:avLst/>
              <a:gdLst/>
              <a:ahLst/>
              <a:cxnLst/>
              <a:rect l="l" t="t" r="r" b="b"/>
              <a:pathLst>
                <a:path w="543560" h="1308100">
                  <a:moveTo>
                    <a:pt x="119367" y="50419"/>
                  </a:moveTo>
                  <a:lnTo>
                    <a:pt x="118224" y="43053"/>
                  </a:lnTo>
                  <a:lnTo>
                    <a:pt x="118224" y="39370"/>
                  </a:lnTo>
                  <a:lnTo>
                    <a:pt x="115951" y="35687"/>
                  </a:lnTo>
                  <a:lnTo>
                    <a:pt x="113677" y="30226"/>
                  </a:lnTo>
                  <a:lnTo>
                    <a:pt x="111391" y="28321"/>
                  </a:lnTo>
                  <a:lnTo>
                    <a:pt x="109131" y="24638"/>
                  </a:lnTo>
                  <a:lnTo>
                    <a:pt x="105714" y="24638"/>
                  </a:lnTo>
                  <a:lnTo>
                    <a:pt x="103441" y="22860"/>
                  </a:lnTo>
                  <a:lnTo>
                    <a:pt x="98882" y="24638"/>
                  </a:lnTo>
                  <a:lnTo>
                    <a:pt x="96608" y="24638"/>
                  </a:lnTo>
                  <a:lnTo>
                    <a:pt x="93192" y="28321"/>
                  </a:lnTo>
                  <a:lnTo>
                    <a:pt x="90919" y="30226"/>
                  </a:lnTo>
                  <a:lnTo>
                    <a:pt x="89776" y="35687"/>
                  </a:lnTo>
                  <a:lnTo>
                    <a:pt x="87515" y="39370"/>
                  </a:lnTo>
                  <a:lnTo>
                    <a:pt x="86372" y="43053"/>
                  </a:lnTo>
                  <a:lnTo>
                    <a:pt x="86372" y="56007"/>
                  </a:lnTo>
                  <a:lnTo>
                    <a:pt x="87515" y="59690"/>
                  </a:lnTo>
                  <a:lnTo>
                    <a:pt x="89776" y="63373"/>
                  </a:lnTo>
                  <a:lnTo>
                    <a:pt x="90919" y="68834"/>
                  </a:lnTo>
                  <a:lnTo>
                    <a:pt x="93192" y="72517"/>
                  </a:lnTo>
                  <a:lnTo>
                    <a:pt x="96608" y="74422"/>
                  </a:lnTo>
                  <a:lnTo>
                    <a:pt x="98882" y="76200"/>
                  </a:lnTo>
                  <a:lnTo>
                    <a:pt x="105714" y="76200"/>
                  </a:lnTo>
                  <a:lnTo>
                    <a:pt x="109131" y="74422"/>
                  </a:lnTo>
                  <a:lnTo>
                    <a:pt x="111391" y="72517"/>
                  </a:lnTo>
                  <a:lnTo>
                    <a:pt x="113677" y="68834"/>
                  </a:lnTo>
                  <a:lnTo>
                    <a:pt x="115951" y="63373"/>
                  </a:lnTo>
                  <a:lnTo>
                    <a:pt x="118224" y="59690"/>
                  </a:lnTo>
                  <a:lnTo>
                    <a:pt x="118224" y="56007"/>
                  </a:lnTo>
                  <a:lnTo>
                    <a:pt x="119367" y="50419"/>
                  </a:lnTo>
                  <a:close/>
                </a:path>
                <a:path w="543560" h="1308100">
                  <a:moveTo>
                    <a:pt x="210820" y="49149"/>
                  </a:moveTo>
                  <a:lnTo>
                    <a:pt x="208610" y="29210"/>
                  </a:lnTo>
                  <a:lnTo>
                    <a:pt x="201993" y="14605"/>
                  </a:lnTo>
                  <a:lnTo>
                    <a:pt x="193179" y="3683"/>
                  </a:lnTo>
                  <a:lnTo>
                    <a:pt x="182156" y="0"/>
                  </a:lnTo>
                  <a:lnTo>
                    <a:pt x="170040" y="3683"/>
                  </a:lnTo>
                  <a:lnTo>
                    <a:pt x="161226" y="14605"/>
                  </a:lnTo>
                  <a:lnTo>
                    <a:pt x="154609" y="29210"/>
                  </a:lnTo>
                  <a:lnTo>
                    <a:pt x="152400" y="49149"/>
                  </a:lnTo>
                  <a:lnTo>
                    <a:pt x="154609" y="67437"/>
                  </a:lnTo>
                  <a:lnTo>
                    <a:pt x="161226" y="81915"/>
                  </a:lnTo>
                  <a:lnTo>
                    <a:pt x="165633" y="89281"/>
                  </a:lnTo>
                  <a:lnTo>
                    <a:pt x="170040" y="92837"/>
                  </a:lnTo>
                  <a:lnTo>
                    <a:pt x="175539" y="96520"/>
                  </a:lnTo>
                  <a:lnTo>
                    <a:pt x="187680" y="96520"/>
                  </a:lnTo>
                  <a:lnTo>
                    <a:pt x="210820" y="49149"/>
                  </a:lnTo>
                  <a:close/>
                </a:path>
                <a:path w="543560" h="1308100">
                  <a:moveTo>
                    <a:pt x="543560" y="1203960"/>
                  </a:moveTo>
                  <a:lnTo>
                    <a:pt x="515924" y="1158163"/>
                  </a:lnTo>
                  <a:lnTo>
                    <a:pt x="441756" y="1122705"/>
                  </a:lnTo>
                  <a:lnTo>
                    <a:pt x="391299" y="1110411"/>
                  </a:lnTo>
                  <a:lnTo>
                    <a:pt x="334086" y="1102575"/>
                  </a:lnTo>
                  <a:lnTo>
                    <a:pt x="271780" y="1099820"/>
                  </a:lnTo>
                  <a:lnTo>
                    <a:pt x="209461" y="1102575"/>
                  </a:lnTo>
                  <a:lnTo>
                    <a:pt x="152247" y="1110411"/>
                  </a:lnTo>
                  <a:lnTo>
                    <a:pt x="101790" y="1122705"/>
                  </a:lnTo>
                  <a:lnTo>
                    <a:pt x="59702" y="1138821"/>
                  </a:lnTo>
                  <a:lnTo>
                    <a:pt x="7175" y="1180084"/>
                  </a:lnTo>
                  <a:lnTo>
                    <a:pt x="0" y="1203960"/>
                  </a:lnTo>
                  <a:lnTo>
                    <a:pt x="7175" y="1227848"/>
                  </a:lnTo>
                  <a:lnTo>
                    <a:pt x="59702" y="1269111"/>
                  </a:lnTo>
                  <a:lnTo>
                    <a:pt x="101790" y="1285227"/>
                  </a:lnTo>
                  <a:lnTo>
                    <a:pt x="152247" y="1297520"/>
                  </a:lnTo>
                  <a:lnTo>
                    <a:pt x="209461" y="1305356"/>
                  </a:lnTo>
                  <a:lnTo>
                    <a:pt x="271780" y="1308100"/>
                  </a:lnTo>
                  <a:lnTo>
                    <a:pt x="334086" y="1305356"/>
                  </a:lnTo>
                  <a:lnTo>
                    <a:pt x="391299" y="1297520"/>
                  </a:lnTo>
                  <a:lnTo>
                    <a:pt x="441756" y="1285227"/>
                  </a:lnTo>
                  <a:lnTo>
                    <a:pt x="483844" y="1269111"/>
                  </a:lnTo>
                  <a:lnTo>
                    <a:pt x="536371" y="1227848"/>
                  </a:lnTo>
                  <a:lnTo>
                    <a:pt x="543560" y="120396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4880" y="1315719"/>
              <a:ext cx="317461" cy="12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5519" y="848360"/>
              <a:ext cx="269240" cy="518159"/>
            </a:xfrm>
            <a:custGeom>
              <a:avLst/>
              <a:gdLst/>
              <a:ahLst/>
              <a:cxnLst/>
              <a:rect l="l" t="t" r="r" b="b"/>
              <a:pathLst>
                <a:path w="269240" h="518159">
                  <a:moveTo>
                    <a:pt x="4673" y="0"/>
                  </a:moveTo>
                  <a:lnTo>
                    <a:pt x="0" y="261492"/>
                  </a:lnTo>
                  <a:lnTo>
                    <a:pt x="784" y="280433"/>
                  </a:lnTo>
                  <a:lnTo>
                    <a:pt x="6273" y="308721"/>
                  </a:lnTo>
                  <a:lnTo>
                    <a:pt x="21174" y="366131"/>
                  </a:lnTo>
                  <a:lnTo>
                    <a:pt x="50190" y="472439"/>
                  </a:lnTo>
                  <a:lnTo>
                    <a:pt x="62575" y="476462"/>
                  </a:lnTo>
                  <a:lnTo>
                    <a:pt x="75882" y="478043"/>
                  </a:lnTo>
                  <a:lnTo>
                    <a:pt x="89341" y="477172"/>
                  </a:lnTo>
                  <a:lnTo>
                    <a:pt x="102184" y="473837"/>
                  </a:lnTo>
                  <a:lnTo>
                    <a:pt x="103853" y="451818"/>
                  </a:lnTo>
                  <a:lnTo>
                    <a:pt x="107114" y="401320"/>
                  </a:lnTo>
                  <a:lnTo>
                    <a:pt x="109352" y="345678"/>
                  </a:lnTo>
                  <a:lnTo>
                    <a:pt x="107950" y="308228"/>
                  </a:lnTo>
                  <a:lnTo>
                    <a:pt x="105888" y="298467"/>
                  </a:lnTo>
                  <a:lnTo>
                    <a:pt x="103081" y="288813"/>
                  </a:lnTo>
                  <a:lnTo>
                    <a:pt x="99532" y="279278"/>
                  </a:lnTo>
                  <a:lnTo>
                    <a:pt x="95250" y="269875"/>
                  </a:lnTo>
                  <a:lnTo>
                    <a:pt x="115201" y="101218"/>
                  </a:lnTo>
                  <a:lnTo>
                    <a:pt x="122999" y="100837"/>
                  </a:lnTo>
                  <a:lnTo>
                    <a:pt x="133519" y="179514"/>
                  </a:lnTo>
                  <a:lnTo>
                    <a:pt x="142593" y="240355"/>
                  </a:lnTo>
                  <a:lnTo>
                    <a:pt x="150583" y="282193"/>
                  </a:lnTo>
                  <a:lnTo>
                    <a:pt x="155271" y="302037"/>
                  </a:lnTo>
                  <a:lnTo>
                    <a:pt x="159707" y="323024"/>
                  </a:lnTo>
                  <a:lnTo>
                    <a:pt x="165426" y="347059"/>
                  </a:lnTo>
                  <a:lnTo>
                    <a:pt x="173964" y="376047"/>
                  </a:lnTo>
                  <a:lnTo>
                    <a:pt x="182502" y="402197"/>
                  </a:lnTo>
                  <a:lnTo>
                    <a:pt x="217932" y="513461"/>
                  </a:lnTo>
                  <a:lnTo>
                    <a:pt x="229559" y="516961"/>
                  </a:lnTo>
                  <a:lnTo>
                    <a:pt x="241973" y="518128"/>
                  </a:lnTo>
                  <a:lnTo>
                    <a:pt x="254386" y="516961"/>
                  </a:lnTo>
                  <a:lnTo>
                    <a:pt x="266014" y="513461"/>
                  </a:lnTo>
                  <a:lnTo>
                    <a:pt x="267033" y="494361"/>
                  </a:lnTo>
                  <a:lnTo>
                    <a:pt x="268733" y="449532"/>
                  </a:lnTo>
                  <a:lnTo>
                    <a:pt x="269073" y="397678"/>
                  </a:lnTo>
                  <a:lnTo>
                    <a:pt x="266014" y="357504"/>
                  </a:lnTo>
                  <a:lnTo>
                    <a:pt x="261652" y="335347"/>
                  </a:lnTo>
                  <a:lnTo>
                    <a:pt x="258267" y="320738"/>
                  </a:lnTo>
                  <a:lnTo>
                    <a:pt x="254119" y="307177"/>
                  </a:lnTo>
                  <a:lnTo>
                    <a:pt x="247472" y="288163"/>
                  </a:lnTo>
                  <a:lnTo>
                    <a:pt x="248461" y="255825"/>
                  </a:lnTo>
                  <a:lnTo>
                    <a:pt x="249963" y="224351"/>
                  </a:lnTo>
                  <a:lnTo>
                    <a:pt x="252374" y="190626"/>
                  </a:lnTo>
                  <a:lnTo>
                    <a:pt x="264072" y="69647"/>
                  </a:lnTo>
                  <a:lnTo>
                    <a:pt x="266014" y="4495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568" y="528319"/>
              <a:ext cx="171805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2159" y="556605"/>
              <a:ext cx="261620" cy="256540"/>
            </a:xfrm>
            <a:custGeom>
              <a:avLst/>
              <a:gdLst/>
              <a:ahLst/>
              <a:cxnLst/>
              <a:rect l="l" t="t" r="r" b="b"/>
              <a:pathLst>
                <a:path w="261619" h="256540">
                  <a:moveTo>
                    <a:pt x="250915" y="0"/>
                  </a:moveTo>
                  <a:lnTo>
                    <a:pt x="239180" y="5369"/>
                  </a:lnTo>
                  <a:lnTo>
                    <a:pt x="219066" y="31884"/>
                  </a:lnTo>
                  <a:lnTo>
                    <a:pt x="183222" y="86903"/>
                  </a:lnTo>
                  <a:lnTo>
                    <a:pt x="141282" y="146546"/>
                  </a:lnTo>
                  <a:lnTo>
                    <a:pt x="106948" y="186185"/>
                  </a:lnTo>
                  <a:lnTo>
                    <a:pt x="78979" y="212347"/>
                  </a:lnTo>
                  <a:lnTo>
                    <a:pt x="56134" y="231556"/>
                  </a:lnTo>
                  <a:lnTo>
                    <a:pt x="39798" y="238660"/>
                  </a:lnTo>
                  <a:lnTo>
                    <a:pt x="28167" y="233239"/>
                  </a:lnTo>
                  <a:lnTo>
                    <a:pt x="21209" y="223770"/>
                  </a:lnTo>
                  <a:lnTo>
                    <a:pt x="18897" y="218729"/>
                  </a:lnTo>
                  <a:lnTo>
                    <a:pt x="30107" y="209111"/>
                  </a:lnTo>
                  <a:lnTo>
                    <a:pt x="34186" y="204172"/>
                  </a:lnTo>
                  <a:lnTo>
                    <a:pt x="0" y="215173"/>
                  </a:lnTo>
                  <a:lnTo>
                    <a:pt x="21094" y="237652"/>
                  </a:lnTo>
                  <a:lnTo>
                    <a:pt x="75971" y="256194"/>
                  </a:lnTo>
                  <a:lnTo>
                    <a:pt x="115150" y="231935"/>
                  </a:lnTo>
                  <a:lnTo>
                    <a:pt x="137471" y="216904"/>
                  </a:lnTo>
                  <a:lnTo>
                    <a:pt x="151266" y="204849"/>
                  </a:lnTo>
                  <a:lnTo>
                    <a:pt x="164871" y="189519"/>
                  </a:lnTo>
                  <a:lnTo>
                    <a:pt x="183969" y="171781"/>
                  </a:lnTo>
                  <a:lnTo>
                    <a:pt x="203053" y="152197"/>
                  </a:lnTo>
                  <a:lnTo>
                    <a:pt x="223596" y="129829"/>
                  </a:lnTo>
                  <a:lnTo>
                    <a:pt x="261620" y="8417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6163" y="76936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4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9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7"/>
                  </a:lnTo>
                  <a:lnTo>
                    <a:pt x="113746" y="53574"/>
                  </a:lnTo>
                  <a:lnTo>
                    <a:pt x="125056" y="53467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1192" y="78054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5" h="45719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3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3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6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3081" y="54261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3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4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8872" y="411606"/>
              <a:ext cx="284480" cy="539115"/>
            </a:xfrm>
            <a:custGeom>
              <a:avLst/>
              <a:gdLst/>
              <a:ahLst/>
              <a:cxnLst/>
              <a:rect l="l" t="t" r="r" b="b"/>
              <a:pathLst>
                <a:path w="284480" h="539115">
                  <a:moveTo>
                    <a:pt x="185280" y="67310"/>
                  </a:moveTo>
                  <a:lnTo>
                    <a:pt x="179755" y="42151"/>
                  </a:lnTo>
                  <a:lnTo>
                    <a:pt x="161010" y="21082"/>
                  </a:lnTo>
                  <a:lnTo>
                    <a:pt x="131902" y="6311"/>
                  </a:lnTo>
                  <a:lnTo>
                    <a:pt x="95364" y="0"/>
                  </a:lnTo>
                  <a:lnTo>
                    <a:pt x="61277" y="3238"/>
                  </a:lnTo>
                  <a:lnTo>
                    <a:pt x="14490" y="32473"/>
                  </a:lnTo>
                  <a:lnTo>
                    <a:pt x="1181" y="69951"/>
                  </a:lnTo>
                  <a:lnTo>
                    <a:pt x="0" y="89141"/>
                  </a:lnTo>
                  <a:lnTo>
                    <a:pt x="2641" y="110134"/>
                  </a:lnTo>
                  <a:lnTo>
                    <a:pt x="27051" y="145961"/>
                  </a:lnTo>
                  <a:lnTo>
                    <a:pt x="50533" y="152146"/>
                  </a:lnTo>
                  <a:lnTo>
                    <a:pt x="67818" y="151396"/>
                  </a:lnTo>
                  <a:lnTo>
                    <a:pt x="117398" y="140449"/>
                  </a:lnTo>
                  <a:lnTo>
                    <a:pt x="143776" y="117094"/>
                  </a:lnTo>
                  <a:lnTo>
                    <a:pt x="160413" y="107378"/>
                  </a:lnTo>
                  <a:lnTo>
                    <a:pt x="173151" y="95491"/>
                  </a:lnTo>
                  <a:lnTo>
                    <a:pt x="181584" y="81965"/>
                  </a:lnTo>
                  <a:lnTo>
                    <a:pt x="185280" y="67310"/>
                  </a:lnTo>
                  <a:close/>
                </a:path>
                <a:path w="284480" h="539115">
                  <a:moveTo>
                    <a:pt x="284467" y="368020"/>
                  </a:moveTo>
                  <a:lnTo>
                    <a:pt x="277393" y="317614"/>
                  </a:lnTo>
                  <a:lnTo>
                    <a:pt x="258533" y="260832"/>
                  </a:lnTo>
                  <a:lnTo>
                    <a:pt x="233514" y="217424"/>
                  </a:lnTo>
                  <a:lnTo>
                    <a:pt x="206222" y="208470"/>
                  </a:lnTo>
                  <a:lnTo>
                    <a:pt x="193865" y="212852"/>
                  </a:lnTo>
                  <a:lnTo>
                    <a:pt x="185229" y="218909"/>
                  </a:lnTo>
                  <a:lnTo>
                    <a:pt x="179197" y="226085"/>
                  </a:lnTo>
                  <a:lnTo>
                    <a:pt x="176758" y="235381"/>
                  </a:lnTo>
                  <a:lnTo>
                    <a:pt x="178981" y="247777"/>
                  </a:lnTo>
                  <a:lnTo>
                    <a:pt x="186461" y="266598"/>
                  </a:lnTo>
                  <a:lnTo>
                    <a:pt x="197218" y="291782"/>
                  </a:lnTo>
                  <a:lnTo>
                    <a:pt x="208318" y="319646"/>
                  </a:lnTo>
                  <a:lnTo>
                    <a:pt x="216827" y="346456"/>
                  </a:lnTo>
                  <a:lnTo>
                    <a:pt x="219519" y="367372"/>
                  </a:lnTo>
                  <a:lnTo>
                    <a:pt x="219532" y="388327"/>
                  </a:lnTo>
                  <a:lnTo>
                    <a:pt x="216852" y="409206"/>
                  </a:lnTo>
                  <a:lnTo>
                    <a:pt x="203479" y="450164"/>
                  </a:lnTo>
                  <a:lnTo>
                    <a:pt x="184810" y="489534"/>
                  </a:lnTo>
                  <a:lnTo>
                    <a:pt x="176707" y="499999"/>
                  </a:lnTo>
                  <a:lnTo>
                    <a:pt x="176771" y="510552"/>
                  </a:lnTo>
                  <a:lnTo>
                    <a:pt x="185775" y="526580"/>
                  </a:lnTo>
                  <a:lnTo>
                    <a:pt x="197751" y="538937"/>
                  </a:lnTo>
                  <a:lnTo>
                    <a:pt x="206717" y="538480"/>
                  </a:lnTo>
                  <a:lnTo>
                    <a:pt x="212763" y="527989"/>
                  </a:lnTo>
                  <a:lnTo>
                    <a:pt x="219341" y="517144"/>
                  </a:lnTo>
                  <a:lnTo>
                    <a:pt x="225488" y="507555"/>
                  </a:lnTo>
                  <a:lnTo>
                    <a:pt x="230225" y="500761"/>
                  </a:lnTo>
                  <a:lnTo>
                    <a:pt x="243116" y="483616"/>
                  </a:lnTo>
                  <a:lnTo>
                    <a:pt x="254355" y="467220"/>
                  </a:lnTo>
                  <a:lnTo>
                    <a:pt x="263982" y="450418"/>
                  </a:lnTo>
                  <a:lnTo>
                    <a:pt x="272021" y="432054"/>
                  </a:lnTo>
                  <a:lnTo>
                    <a:pt x="278803" y="410933"/>
                  </a:lnTo>
                  <a:lnTo>
                    <a:pt x="282956" y="389547"/>
                  </a:lnTo>
                  <a:lnTo>
                    <a:pt x="284467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235" y="399795"/>
              <a:ext cx="193040" cy="128905"/>
            </a:xfrm>
            <a:custGeom>
              <a:avLst/>
              <a:gdLst/>
              <a:ahLst/>
              <a:cxnLst/>
              <a:rect l="l" t="t" r="r" b="b"/>
              <a:pathLst>
                <a:path w="193040" h="128904">
                  <a:moveTo>
                    <a:pt x="108534" y="0"/>
                  </a:moveTo>
                  <a:lnTo>
                    <a:pt x="60755" y="277"/>
                  </a:lnTo>
                  <a:lnTo>
                    <a:pt x="22839" y="8508"/>
                  </a:lnTo>
                  <a:lnTo>
                    <a:pt x="636" y="22359"/>
                  </a:lnTo>
                  <a:lnTo>
                    <a:pt x="0" y="39496"/>
                  </a:lnTo>
                  <a:lnTo>
                    <a:pt x="12239" y="52685"/>
                  </a:lnTo>
                  <a:lnTo>
                    <a:pt x="27427" y="57848"/>
                  </a:lnTo>
                  <a:lnTo>
                    <a:pt x="49561" y="57106"/>
                  </a:lnTo>
                  <a:lnTo>
                    <a:pt x="82638" y="52577"/>
                  </a:lnTo>
                  <a:lnTo>
                    <a:pt x="128678" y="46968"/>
                  </a:lnTo>
                  <a:lnTo>
                    <a:pt x="148870" y="50085"/>
                  </a:lnTo>
                  <a:lnTo>
                    <a:pt x="147577" y="66419"/>
                  </a:lnTo>
                  <a:lnTo>
                    <a:pt x="129159" y="100456"/>
                  </a:lnTo>
                  <a:lnTo>
                    <a:pt x="133654" y="128524"/>
                  </a:lnTo>
                  <a:lnTo>
                    <a:pt x="163686" y="116010"/>
                  </a:lnTo>
                  <a:lnTo>
                    <a:pt x="181168" y="98425"/>
                  </a:lnTo>
                  <a:lnTo>
                    <a:pt x="189683" y="79696"/>
                  </a:lnTo>
                  <a:lnTo>
                    <a:pt x="192811" y="63753"/>
                  </a:lnTo>
                  <a:lnTo>
                    <a:pt x="186858" y="40433"/>
                  </a:lnTo>
                  <a:lnTo>
                    <a:pt x="169217" y="20827"/>
                  </a:lnTo>
                  <a:lnTo>
                    <a:pt x="142305" y="6746"/>
                  </a:lnTo>
                  <a:lnTo>
                    <a:pt x="108534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8880" y="599440"/>
              <a:ext cx="12445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7419" y="54355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60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2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9544" y="15768"/>
            <a:ext cx="7131684" cy="47117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30"/>
              </a:spcBef>
            </a:pPr>
            <a:r>
              <a:rPr dirty="0" sz="1400" spc="-1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10">
                <a:solidFill>
                  <a:srgbClr val="FFFFFF"/>
                </a:solidFill>
              </a:rPr>
              <a:t>elakukan </a:t>
            </a:r>
            <a:r>
              <a:rPr dirty="0" sz="1200">
                <a:solidFill>
                  <a:srgbClr val="FFFFFF"/>
                </a:solidFill>
              </a:rPr>
              <a:t>aktivitas </a:t>
            </a:r>
            <a:r>
              <a:rPr dirty="0" sz="1200" spc="-10">
                <a:solidFill>
                  <a:srgbClr val="FFFFFF"/>
                </a:solidFill>
              </a:rPr>
              <a:t>fisik dan </a:t>
            </a:r>
            <a:r>
              <a:rPr dirty="0" sz="1200" spc="-15">
                <a:solidFill>
                  <a:srgbClr val="FFFFFF"/>
                </a:solidFill>
              </a:rPr>
              <a:t>menulis </a:t>
            </a:r>
            <a:r>
              <a:rPr dirty="0" sz="1200" spc="-5">
                <a:solidFill>
                  <a:srgbClr val="FFFFFF"/>
                </a:solidFill>
              </a:rPr>
              <a:t>refleksi berdasarkan kriteria </a:t>
            </a:r>
            <a:r>
              <a:rPr dirty="0" sz="1200" spc="-10">
                <a:solidFill>
                  <a:srgbClr val="FFFFFF"/>
                </a:solidFill>
              </a:rPr>
              <a:t>elemen profil pelajar  Pancasila </a:t>
            </a:r>
            <a:r>
              <a:rPr dirty="0" sz="1200" spc="-15">
                <a:solidFill>
                  <a:srgbClr val="FFFFFF"/>
                </a:solidFill>
              </a:rPr>
              <a:t>yang menjadi </a:t>
            </a:r>
            <a:r>
              <a:rPr dirty="0" sz="1200" spc="-10">
                <a:solidFill>
                  <a:srgbClr val="FFFFFF"/>
                </a:solidFill>
              </a:rPr>
              <a:t>tujuan pelaksanaan</a:t>
            </a:r>
            <a:r>
              <a:rPr dirty="0" sz="1200" spc="125">
                <a:solidFill>
                  <a:srgbClr val="FFFFFF"/>
                </a:solidFill>
              </a:rPr>
              <a:t> </a:t>
            </a:r>
            <a:r>
              <a:rPr dirty="0" sz="1200" spc="-10">
                <a:solidFill>
                  <a:srgbClr val="FFFFFF"/>
                </a:solidFill>
              </a:rPr>
              <a:t>projek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653414"/>
            <a:ext cx="3269615" cy="90360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mempersiapkan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lembar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penilaian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diri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1531598"/>
            <a:ext cx="7135495" cy="284607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penilaian diri dengan mengevaluasi pencapaian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karakteristik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elemen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(lihat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lembar</a:t>
            </a:r>
            <a:endParaRPr sz="1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penilaian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diri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 halaman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berikutnya).</a:t>
            </a:r>
            <a:endParaRPr sz="1200">
              <a:latin typeface="Arial"/>
              <a:cs typeface="Arial"/>
            </a:endParaRPr>
          </a:p>
          <a:p>
            <a:pPr algn="r" marL="342265" marR="908685" indent="-342265">
              <a:lnSpc>
                <a:spcPct val="100000"/>
              </a:lnSpc>
              <a:spcBef>
                <a:spcPts val="145"/>
              </a:spcBef>
              <a:buAutoNum type="arabicPeriod" startAt="2"/>
              <a:tabLst>
                <a:tab pos="342265" algn="l"/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menjawab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pertanyaan untuk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refleksi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bentuk paragraf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berisi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150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kata.</a:t>
            </a:r>
            <a:endParaRPr sz="1200">
              <a:latin typeface="Arial"/>
              <a:cs typeface="Arial"/>
            </a:endParaRPr>
          </a:p>
          <a:p>
            <a:pPr algn="r" lvl="1" marL="170815" marR="944880" indent="-170815">
              <a:lnSpc>
                <a:spcPct val="100000"/>
              </a:lnSpc>
              <a:spcBef>
                <a:spcPts val="140"/>
              </a:spcBef>
              <a:buFont typeface="Wingdings"/>
              <a:buChar char=""/>
              <a:tabLst>
                <a:tab pos="17081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Apakah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sudah merawat diri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fisik,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mental, dan spiritual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seimbang?</a:t>
            </a:r>
            <a:endParaRPr sz="1200">
              <a:latin typeface="Arial"/>
              <a:cs typeface="Arial"/>
            </a:endParaRPr>
          </a:p>
          <a:p>
            <a:pPr lvl="1" marL="525780" indent="-170815">
              <a:lnSpc>
                <a:spcPct val="100000"/>
              </a:lnSpc>
              <a:spcBef>
                <a:spcPts val="140"/>
              </a:spcBef>
              <a:buFont typeface="Wingdings"/>
              <a:buChar char=""/>
              <a:tabLst>
                <a:tab pos="52641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Apakah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mengutamakan persamaan 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orang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lain dan menghargai</a:t>
            </a:r>
            <a:r>
              <a:rPr dirty="0" sz="12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perbedaan?</a:t>
            </a:r>
            <a:endParaRPr sz="1200">
              <a:latin typeface="Arial"/>
              <a:cs typeface="Arial"/>
            </a:endParaRPr>
          </a:p>
          <a:p>
            <a:pPr lvl="1" marL="525780" indent="-170815">
              <a:lnSpc>
                <a:spcPct val="100000"/>
              </a:lnSpc>
              <a:spcBef>
                <a:spcPts val="140"/>
              </a:spcBef>
              <a:buFont typeface="Wingdings"/>
              <a:buChar char=""/>
              <a:tabLst>
                <a:tab pos="52641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Apakah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aku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sudah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membangun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tim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 mengelola Kerjasama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mencapai tujuan</a:t>
            </a:r>
            <a:r>
              <a:rPr dirty="0" sz="12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bersama?</a:t>
            </a:r>
            <a:endParaRPr sz="1200">
              <a:latin typeface="Arial"/>
              <a:cs typeface="Arial"/>
            </a:endParaRPr>
          </a:p>
          <a:p>
            <a:pPr lvl="1" marL="525780" marR="7620" indent="-170815">
              <a:lnSpc>
                <a:spcPct val="109800"/>
              </a:lnSpc>
              <a:spcBef>
                <a:spcPts val="20"/>
              </a:spcBef>
              <a:buFont typeface="Wingdings"/>
              <a:buChar char=""/>
              <a:tabLst>
                <a:tab pos="52641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Apakah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aku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aktif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menyimak dan menggunakan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berbagai strategi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menyelesaikan masalah  dalam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kelompok?</a:t>
            </a:r>
            <a:endParaRPr sz="1200">
              <a:latin typeface="Arial"/>
              <a:cs typeface="Arial"/>
            </a:endParaRPr>
          </a:p>
          <a:p>
            <a:pPr lvl="1" marL="525780" indent="-170815">
              <a:lnSpc>
                <a:spcPct val="100000"/>
              </a:lnSpc>
              <a:spcBef>
                <a:spcPts val="140"/>
              </a:spcBef>
              <a:buFont typeface="Wingdings"/>
              <a:buChar char=""/>
              <a:tabLst>
                <a:tab pos="52641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Apakah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aku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tanggap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terhadap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lingkungan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sosial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berkontribusi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dirty="0" sz="12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menghasilkan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keadaan</a:t>
            </a:r>
            <a:endParaRPr sz="1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140"/>
              </a:spcBef>
            </a:pP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lebih baik baik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akan isu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dunia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maya?</a:t>
            </a:r>
            <a:endParaRPr sz="1200">
              <a:latin typeface="Arial"/>
              <a:cs typeface="Arial"/>
            </a:endParaRPr>
          </a:p>
          <a:p>
            <a:pPr lvl="1" marL="525780" indent="-170815">
              <a:lnSpc>
                <a:spcPct val="100000"/>
              </a:lnSpc>
              <a:spcBef>
                <a:spcPts val="140"/>
              </a:spcBef>
              <a:buFont typeface="Wingdings"/>
              <a:buChar char=""/>
              <a:tabLst>
                <a:tab pos="52641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Apakah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dapat mengendalikan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menyesuaikan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emosi 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tepat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selama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mengikuti</a:t>
            </a:r>
            <a:endParaRPr sz="1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16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projek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ini?</a:t>
            </a:r>
            <a:endParaRPr sz="1200">
              <a:latin typeface="Arial"/>
              <a:cs typeface="Arial"/>
            </a:endParaRPr>
          </a:p>
          <a:p>
            <a:pPr lvl="1" marL="525780" indent="-170815">
              <a:lnSpc>
                <a:spcPct val="100000"/>
              </a:lnSpc>
              <a:spcBef>
                <a:spcPts val="145"/>
              </a:spcBef>
              <a:buFont typeface="Wingdings"/>
              <a:buChar char=""/>
              <a:tabLst>
                <a:tab pos="52641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Apakah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aku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refleksi dan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menganalisis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kekuranganku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untuk dapat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aku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perbaiki?</a:t>
            </a:r>
            <a:endParaRPr sz="1200">
              <a:latin typeface="Arial"/>
              <a:cs typeface="Arial"/>
            </a:endParaRPr>
          </a:p>
          <a:p>
            <a:pPr lvl="1" marL="525780" indent="-170815">
              <a:lnSpc>
                <a:spcPct val="100000"/>
              </a:lnSpc>
              <a:spcBef>
                <a:spcPts val="140"/>
              </a:spcBef>
              <a:buFont typeface="Wingdings"/>
              <a:buChar char=""/>
              <a:tabLst>
                <a:tab pos="52641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Apakah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sudah memberikan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alternatif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solusi untuk mencegah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isu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dunia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maya?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4582583"/>
            <a:ext cx="2969895" cy="46609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400" spc="5" b="1">
                <a:solidFill>
                  <a:srgbClr val="FFC000"/>
                </a:solidFill>
                <a:latin typeface="Arial"/>
                <a:cs typeface="Arial"/>
              </a:rPr>
              <a:t>Tugas: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 Tugas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mandiri: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penilaian</a:t>
            </a:r>
            <a:r>
              <a:rPr dirty="0" sz="1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diri.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22542" y="400685"/>
            <a:ext cx="8737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14</a:t>
            </a:r>
            <a:endParaRPr sz="6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1300" y="1762125"/>
            <a:ext cx="144081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Refleksi: 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Seberapa Jauh  </a:t>
            </a:r>
            <a:r>
              <a:rPr dirty="0" sz="1400" spc="-15" b="1">
                <a:solidFill>
                  <a:srgbClr val="FBEA9A"/>
                </a:solidFill>
                <a:latin typeface="Arial"/>
                <a:cs typeface="Arial"/>
              </a:rPr>
              <a:t>Aku</a:t>
            </a:r>
            <a:r>
              <a:rPr dirty="0" sz="1400" spc="-60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Melangkah?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1017" y="2615819"/>
            <a:ext cx="880744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444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3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guru: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5100" y="3530980"/>
            <a:ext cx="1591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4460" marR="5080" indent="-11176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Mandiri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166623"/>
            <a:ext cx="3582670" cy="10579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505"/>
              </a:lnSpc>
              <a:spcBef>
                <a:spcPts val="100"/>
              </a:spcBef>
            </a:pPr>
            <a:r>
              <a:rPr dirty="0" spc="25"/>
              <a:t>Penilaian</a:t>
            </a:r>
            <a:r>
              <a:rPr dirty="0" spc="-140"/>
              <a:t> </a:t>
            </a:r>
            <a:r>
              <a:rPr dirty="0" spc="80"/>
              <a:t>diri</a:t>
            </a:r>
          </a:p>
          <a:p>
            <a:pPr marL="12700">
              <a:lnSpc>
                <a:spcPts val="2625"/>
              </a:lnSpc>
            </a:pPr>
            <a:r>
              <a:rPr dirty="0" sz="2400" spc="50" i="1">
                <a:latin typeface="Trebuchet MS"/>
                <a:cs typeface="Trebuchet MS"/>
              </a:rPr>
              <a:t>Lembar</a:t>
            </a:r>
            <a:r>
              <a:rPr dirty="0" sz="2400" spc="-110" i="1">
                <a:latin typeface="Trebuchet MS"/>
                <a:cs typeface="Trebuchet MS"/>
              </a:rPr>
              <a:t> </a:t>
            </a:r>
            <a:r>
              <a:rPr dirty="0" sz="2400" spc="-65" i="1">
                <a:latin typeface="Trebuchet MS"/>
                <a:cs typeface="Trebuchet MS"/>
              </a:rPr>
              <a:t>refleksi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19251" y="1274191"/>
          <a:ext cx="8244840" cy="3827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4760"/>
                <a:gridCol w="635635"/>
                <a:gridCol w="655320"/>
                <a:gridCol w="600709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Pertanyaan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3017469">
                <a:tc>
                  <a:txBody>
                    <a:bodyPr/>
                    <a:lstStyle/>
                    <a:p>
                      <a:pPr marL="373380" indent="-221615">
                        <a:lnSpc>
                          <a:spcPct val="100000"/>
                        </a:lnSpc>
                        <a:spcBef>
                          <a:spcPts val="325"/>
                        </a:spcBef>
                        <a:buClr>
                          <a:srgbClr val="007AB8"/>
                        </a:buClr>
                        <a:buFont typeface="Wingdings"/>
                        <a:buChar char=""/>
                        <a:tabLst>
                          <a:tab pos="37401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sudah merawat diri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fisik,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mental, dan spiritual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secara</a:t>
                      </a:r>
                      <a:r>
                        <a:rPr dirty="0" sz="12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seimbang?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 indent="-221615">
                        <a:lnSpc>
                          <a:spcPct val="100000"/>
                        </a:lnSpc>
                        <a:buClr>
                          <a:srgbClr val="007AB8"/>
                        </a:buClr>
                        <a:buFont typeface="Wingdings"/>
                        <a:buChar char=""/>
                        <a:tabLst>
                          <a:tab pos="37401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punya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rencana untuk merawat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diriku secara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fisik,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mental, dan</a:t>
                      </a:r>
                      <a:r>
                        <a:rPr dirty="0" sz="12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spiritual?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 indent="-221615">
                        <a:lnSpc>
                          <a:spcPct val="100000"/>
                        </a:lnSpc>
                        <a:buClr>
                          <a:srgbClr val="007AB8"/>
                        </a:buClr>
                        <a:buFont typeface="Wingdings"/>
                        <a:buChar char=""/>
                        <a:tabLst>
                          <a:tab pos="37401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mengutamakan persamaan dengan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lain dan</a:t>
                      </a:r>
                      <a:r>
                        <a:rPr dirty="0" sz="12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menghargai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perbedaan?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 marR="187325" indent="-220979">
                        <a:lnSpc>
                          <a:spcPct val="100000"/>
                        </a:lnSpc>
                        <a:buClr>
                          <a:srgbClr val="007AB8"/>
                        </a:buClr>
                        <a:buFont typeface="Wingdings"/>
                        <a:buChar char=""/>
                        <a:tabLst>
                          <a:tab pos="37401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sudah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membangun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tim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mengelola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Kerjasama untuk mencapai tujuan  bersama?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 indent="-221615">
                        <a:lnSpc>
                          <a:spcPct val="100000"/>
                        </a:lnSpc>
                        <a:buClr>
                          <a:srgbClr val="007AB8"/>
                        </a:buClr>
                        <a:buFont typeface="Wingdings"/>
                        <a:buChar char=""/>
                        <a:tabLst>
                          <a:tab pos="37401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aktif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menyimak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dan menggunakan berbagai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strategi untuk</a:t>
                      </a:r>
                      <a:r>
                        <a:rPr dirty="0" sz="12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menyelesaikan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masalah dalam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kelompok?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 indent="-221615">
                        <a:lnSpc>
                          <a:spcPct val="100000"/>
                        </a:lnSpc>
                        <a:buClr>
                          <a:srgbClr val="007AB8"/>
                        </a:buClr>
                        <a:buFont typeface="Wingdings"/>
                        <a:buChar char=""/>
                        <a:tabLst>
                          <a:tab pos="37401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tanggap terhadap lingkungan sosial dan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berkontribusi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untuk</a:t>
                      </a:r>
                      <a:r>
                        <a:rPr dirty="0" sz="12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menghasilkan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keadaan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yang lebih baik baik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akan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isu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perundungan dunia</a:t>
                      </a:r>
                      <a:r>
                        <a:rPr dirty="0" sz="12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maya?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 marR="436245" indent="-220979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7AB8"/>
                        </a:buClr>
                        <a:buFont typeface="Wingdings"/>
                        <a:buChar char=""/>
                        <a:tabLst>
                          <a:tab pos="37401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dapat mengendalikan dan menyesuaikan emosi dengan tepat selama  mengikuti projek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ini?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 indent="-221615">
                        <a:lnSpc>
                          <a:spcPct val="100000"/>
                        </a:lnSpc>
                        <a:buClr>
                          <a:srgbClr val="007AB8"/>
                        </a:buClr>
                        <a:buFont typeface="Wingdings"/>
                        <a:buChar char=""/>
                        <a:tabLst>
                          <a:tab pos="37401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melakukan refleksi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dan menganalisis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kekuranganku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untuk dapat</a:t>
                      </a:r>
                      <a:r>
                        <a:rPr dirty="0" sz="12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aku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perbaiki?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3380" marR="426084" indent="-220979">
                        <a:lnSpc>
                          <a:spcPct val="100000"/>
                        </a:lnSpc>
                        <a:buClr>
                          <a:srgbClr val="007AB8"/>
                        </a:buClr>
                        <a:buFont typeface="Wingdings"/>
                        <a:buChar char=""/>
                        <a:tabLst>
                          <a:tab pos="37401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aku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sudah memberikan alternatif solusi untuk mencegah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isu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perundungan  dunia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maya?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</a:tr>
              <a:tr h="426720">
                <a:tc gridSpan="4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1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Elaborasikan </a:t>
                      </a:r>
                      <a:r>
                        <a:rPr dirty="0" sz="11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jawabanmu </a:t>
                      </a:r>
                      <a:r>
                        <a:rPr dirty="0" sz="11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1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ceritakan </a:t>
                      </a:r>
                      <a:r>
                        <a:rPr dirty="0" sz="11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bagaimana </a:t>
                      </a:r>
                      <a:r>
                        <a:rPr dirty="0" sz="11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keterampilan </a:t>
                      </a:r>
                      <a:r>
                        <a:rPr dirty="0" sz="11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didapat dari projek </a:t>
                      </a:r>
                      <a:r>
                        <a:rPr dirty="0" sz="11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ini </a:t>
                      </a:r>
                      <a:r>
                        <a:rPr dirty="0" sz="11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dapat menunjang </a:t>
                      </a:r>
                      <a:r>
                        <a:rPr dirty="0" sz="11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karirmu </a:t>
                      </a:r>
                      <a:r>
                        <a:rPr dirty="0" sz="11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100" spc="-1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masa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depan </a:t>
                      </a:r>
                      <a:r>
                        <a:rPr dirty="0" sz="11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(150</a:t>
                      </a:r>
                      <a:r>
                        <a:rPr dirty="0" sz="11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kata).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393E50"/>
                      </a:solidFill>
                      <a:prstDash val="solid"/>
                    </a:lnL>
                    <a:lnR w="12700">
                      <a:solidFill>
                        <a:srgbClr val="393E50"/>
                      </a:solidFill>
                      <a:prstDash val="solid"/>
                    </a:lnR>
                    <a:lnT w="12700">
                      <a:solidFill>
                        <a:srgbClr val="393E50"/>
                      </a:solidFill>
                      <a:prstDash val="solid"/>
                    </a:lnT>
                    <a:lnB w="12700">
                      <a:solidFill>
                        <a:srgbClr val="393E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944866" y="127635"/>
            <a:ext cx="1048385" cy="546735"/>
            <a:chOff x="7944866" y="127635"/>
            <a:chExt cx="1048385" cy="546735"/>
          </a:xfrm>
        </p:grpSpPr>
        <p:sp>
          <p:nvSpPr>
            <p:cNvPr id="6" name="object 6"/>
            <p:cNvSpPr/>
            <p:nvPr/>
          </p:nvSpPr>
          <p:spPr>
            <a:xfrm>
              <a:off x="7944866" y="127635"/>
              <a:ext cx="1048385" cy="546735"/>
            </a:xfrm>
            <a:custGeom>
              <a:avLst/>
              <a:gdLst/>
              <a:ahLst/>
              <a:cxnLst/>
              <a:rect l="l" t="t" r="r" b="b"/>
              <a:pathLst>
                <a:path w="1048384" h="546735">
                  <a:moveTo>
                    <a:pt x="987425" y="0"/>
                  </a:moveTo>
                  <a:lnTo>
                    <a:pt x="0" y="151256"/>
                  </a:lnTo>
                  <a:lnTo>
                    <a:pt x="60578" y="546735"/>
                  </a:lnTo>
                  <a:lnTo>
                    <a:pt x="1048003" y="395604"/>
                  </a:lnTo>
                  <a:lnTo>
                    <a:pt x="987425" y="0"/>
                  </a:lnTo>
                  <a:close/>
                </a:path>
              </a:pathLst>
            </a:custGeom>
            <a:solidFill>
              <a:srgbClr val="FDF7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56880" y="241249"/>
              <a:ext cx="830846" cy="310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068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33560" y="4911725"/>
            <a:ext cx="1866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solidFill>
                  <a:srgbClr val="619DD1"/>
                </a:solidFill>
                <a:latin typeface="Verdana"/>
                <a:cs typeface="Verdana"/>
              </a:rPr>
              <a:t>62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36420" cy="5105400"/>
            <a:chOff x="0" y="0"/>
            <a:chExt cx="1836420" cy="51054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36420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29639" y="4782820"/>
              <a:ext cx="165100" cy="175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0580" y="180339"/>
              <a:ext cx="543560" cy="1308100"/>
            </a:xfrm>
            <a:custGeom>
              <a:avLst/>
              <a:gdLst/>
              <a:ahLst/>
              <a:cxnLst/>
              <a:rect l="l" t="t" r="r" b="b"/>
              <a:pathLst>
                <a:path w="543560" h="1308100">
                  <a:moveTo>
                    <a:pt x="119367" y="50419"/>
                  </a:moveTo>
                  <a:lnTo>
                    <a:pt x="118224" y="43053"/>
                  </a:lnTo>
                  <a:lnTo>
                    <a:pt x="118224" y="39370"/>
                  </a:lnTo>
                  <a:lnTo>
                    <a:pt x="115951" y="35687"/>
                  </a:lnTo>
                  <a:lnTo>
                    <a:pt x="113677" y="30226"/>
                  </a:lnTo>
                  <a:lnTo>
                    <a:pt x="111391" y="28321"/>
                  </a:lnTo>
                  <a:lnTo>
                    <a:pt x="109131" y="24638"/>
                  </a:lnTo>
                  <a:lnTo>
                    <a:pt x="105714" y="24638"/>
                  </a:lnTo>
                  <a:lnTo>
                    <a:pt x="103441" y="22860"/>
                  </a:lnTo>
                  <a:lnTo>
                    <a:pt x="98882" y="24638"/>
                  </a:lnTo>
                  <a:lnTo>
                    <a:pt x="96608" y="24638"/>
                  </a:lnTo>
                  <a:lnTo>
                    <a:pt x="93192" y="28321"/>
                  </a:lnTo>
                  <a:lnTo>
                    <a:pt x="90919" y="30226"/>
                  </a:lnTo>
                  <a:lnTo>
                    <a:pt x="89776" y="35687"/>
                  </a:lnTo>
                  <a:lnTo>
                    <a:pt x="87515" y="39370"/>
                  </a:lnTo>
                  <a:lnTo>
                    <a:pt x="86372" y="43053"/>
                  </a:lnTo>
                  <a:lnTo>
                    <a:pt x="86372" y="56007"/>
                  </a:lnTo>
                  <a:lnTo>
                    <a:pt x="87515" y="59690"/>
                  </a:lnTo>
                  <a:lnTo>
                    <a:pt x="89776" y="63373"/>
                  </a:lnTo>
                  <a:lnTo>
                    <a:pt x="90919" y="68834"/>
                  </a:lnTo>
                  <a:lnTo>
                    <a:pt x="93192" y="72517"/>
                  </a:lnTo>
                  <a:lnTo>
                    <a:pt x="96608" y="74422"/>
                  </a:lnTo>
                  <a:lnTo>
                    <a:pt x="98882" y="76200"/>
                  </a:lnTo>
                  <a:lnTo>
                    <a:pt x="105714" y="76200"/>
                  </a:lnTo>
                  <a:lnTo>
                    <a:pt x="109131" y="74422"/>
                  </a:lnTo>
                  <a:lnTo>
                    <a:pt x="111391" y="72517"/>
                  </a:lnTo>
                  <a:lnTo>
                    <a:pt x="113677" y="68834"/>
                  </a:lnTo>
                  <a:lnTo>
                    <a:pt x="115951" y="63373"/>
                  </a:lnTo>
                  <a:lnTo>
                    <a:pt x="118224" y="59690"/>
                  </a:lnTo>
                  <a:lnTo>
                    <a:pt x="118224" y="56007"/>
                  </a:lnTo>
                  <a:lnTo>
                    <a:pt x="119367" y="50419"/>
                  </a:lnTo>
                  <a:close/>
                </a:path>
                <a:path w="543560" h="1308100">
                  <a:moveTo>
                    <a:pt x="210820" y="49149"/>
                  </a:moveTo>
                  <a:lnTo>
                    <a:pt x="208610" y="29210"/>
                  </a:lnTo>
                  <a:lnTo>
                    <a:pt x="201993" y="14605"/>
                  </a:lnTo>
                  <a:lnTo>
                    <a:pt x="193179" y="3683"/>
                  </a:lnTo>
                  <a:lnTo>
                    <a:pt x="182156" y="0"/>
                  </a:lnTo>
                  <a:lnTo>
                    <a:pt x="170040" y="3683"/>
                  </a:lnTo>
                  <a:lnTo>
                    <a:pt x="161226" y="14605"/>
                  </a:lnTo>
                  <a:lnTo>
                    <a:pt x="154609" y="29210"/>
                  </a:lnTo>
                  <a:lnTo>
                    <a:pt x="152400" y="49149"/>
                  </a:lnTo>
                  <a:lnTo>
                    <a:pt x="154609" y="67437"/>
                  </a:lnTo>
                  <a:lnTo>
                    <a:pt x="161226" y="81915"/>
                  </a:lnTo>
                  <a:lnTo>
                    <a:pt x="165633" y="89281"/>
                  </a:lnTo>
                  <a:lnTo>
                    <a:pt x="170040" y="92837"/>
                  </a:lnTo>
                  <a:lnTo>
                    <a:pt x="175539" y="96520"/>
                  </a:lnTo>
                  <a:lnTo>
                    <a:pt x="187680" y="96520"/>
                  </a:lnTo>
                  <a:lnTo>
                    <a:pt x="210820" y="49149"/>
                  </a:lnTo>
                  <a:close/>
                </a:path>
                <a:path w="543560" h="1308100">
                  <a:moveTo>
                    <a:pt x="543560" y="1203960"/>
                  </a:moveTo>
                  <a:lnTo>
                    <a:pt x="515924" y="1158163"/>
                  </a:lnTo>
                  <a:lnTo>
                    <a:pt x="441756" y="1122705"/>
                  </a:lnTo>
                  <a:lnTo>
                    <a:pt x="391299" y="1110411"/>
                  </a:lnTo>
                  <a:lnTo>
                    <a:pt x="334086" y="1102575"/>
                  </a:lnTo>
                  <a:lnTo>
                    <a:pt x="271780" y="1099820"/>
                  </a:lnTo>
                  <a:lnTo>
                    <a:pt x="209461" y="1102575"/>
                  </a:lnTo>
                  <a:lnTo>
                    <a:pt x="152247" y="1110411"/>
                  </a:lnTo>
                  <a:lnTo>
                    <a:pt x="101790" y="1122705"/>
                  </a:lnTo>
                  <a:lnTo>
                    <a:pt x="59702" y="1138821"/>
                  </a:lnTo>
                  <a:lnTo>
                    <a:pt x="7175" y="1180084"/>
                  </a:lnTo>
                  <a:lnTo>
                    <a:pt x="0" y="1203960"/>
                  </a:lnTo>
                  <a:lnTo>
                    <a:pt x="7175" y="1227848"/>
                  </a:lnTo>
                  <a:lnTo>
                    <a:pt x="59702" y="1269111"/>
                  </a:lnTo>
                  <a:lnTo>
                    <a:pt x="101790" y="1285227"/>
                  </a:lnTo>
                  <a:lnTo>
                    <a:pt x="152247" y="1297520"/>
                  </a:lnTo>
                  <a:lnTo>
                    <a:pt x="209461" y="1305356"/>
                  </a:lnTo>
                  <a:lnTo>
                    <a:pt x="271780" y="1308100"/>
                  </a:lnTo>
                  <a:lnTo>
                    <a:pt x="334086" y="1305356"/>
                  </a:lnTo>
                  <a:lnTo>
                    <a:pt x="391299" y="1297520"/>
                  </a:lnTo>
                  <a:lnTo>
                    <a:pt x="441756" y="1285227"/>
                  </a:lnTo>
                  <a:lnTo>
                    <a:pt x="483844" y="1269111"/>
                  </a:lnTo>
                  <a:lnTo>
                    <a:pt x="536371" y="1227848"/>
                  </a:lnTo>
                  <a:lnTo>
                    <a:pt x="543560" y="1203960"/>
                  </a:lnTo>
                  <a:close/>
                </a:path>
              </a:pathLst>
            </a:custGeom>
            <a:solidFill>
              <a:srgbClr val="000000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4880" y="1315719"/>
              <a:ext cx="317461" cy="12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5519" y="848360"/>
              <a:ext cx="269240" cy="518159"/>
            </a:xfrm>
            <a:custGeom>
              <a:avLst/>
              <a:gdLst/>
              <a:ahLst/>
              <a:cxnLst/>
              <a:rect l="l" t="t" r="r" b="b"/>
              <a:pathLst>
                <a:path w="269240" h="518159">
                  <a:moveTo>
                    <a:pt x="4673" y="0"/>
                  </a:moveTo>
                  <a:lnTo>
                    <a:pt x="0" y="261492"/>
                  </a:lnTo>
                  <a:lnTo>
                    <a:pt x="784" y="280433"/>
                  </a:lnTo>
                  <a:lnTo>
                    <a:pt x="6273" y="308721"/>
                  </a:lnTo>
                  <a:lnTo>
                    <a:pt x="21174" y="366131"/>
                  </a:lnTo>
                  <a:lnTo>
                    <a:pt x="50190" y="472439"/>
                  </a:lnTo>
                  <a:lnTo>
                    <a:pt x="62575" y="476462"/>
                  </a:lnTo>
                  <a:lnTo>
                    <a:pt x="75882" y="478043"/>
                  </a:lnTo>
                  <a:lnTo>
                    <a:pt x="89341" y="477172"/>
                  </a:lnTo>
                  <a:lnTo>
                    <a:pt x="102184" y="473837"/>
                  </a:lnTo>
                  <a:lnTo>
                    <a:pt x="103853" y="451818"/>
                  </a:lnTo>
                  <a:lnTo>
                    <a:pt x="107114" y="401320"/>
                  </a:lnTo>
                  <a:lnTo>
                    <a:pt x="109352" y="345678"/>
                  </a:lnTo>
                  <a:lnTo>
                    <a:pt x="107950" y="308228"/>
                  </a:lnTo>
                  <a:lnTo>
                    <a:pt x="105888" y="298467"/>
                  </a:lnTo>
                  <a:lnTo>
                    <a:pt x="103081" y="288813"/>
                  </a:lnTo>
                  <a:lnTo>
                    <a:pt x="99532" y="279278"/>
                  </a:lnTo>
                  <a:lnTo>
                    <a:pt x="95250" y="269875"/>
                  </a:lnTo>
                  <a:lnTo>
                    <a:pt x="115201" y="101218"/>
                  </a:lnTo>
                  <a:lnTo>
                    <a:pt x="122999" y="100837"/>
                  </a:lnTo>
                  <a:lnTo>
                    <a:pt x="133519" y="179514"/>
                  </a:lnTo>
                  <a:lnTo>
                    <a:pt x="142593" y="240355"/>
                  </a:lnTo>
                  <a:lnTo>
                    <a:pt x="150583" y="282193"/>
                  </a:lnTo>
                  <a:lnTo>
                    <a:pt x="155271" y="302037"/>
                  </a:lnTo>
                  <a:lnTo>
                    <a:pt x="159707" y="323024"/>
                  </a:lnTo>
                  <a:lnTo>
                    <a:pt x="165426" y="347059"/>
                  </a:lnTo>
                  <a:lnTo>
                    <a:pt x="173964" y="376047"/>
                  </a:lnTo>
                  <a:lnTo>
                    <a:pt x="182502" y="402197"/>
                  </a:lnTo>
                  <a:lnTo>
                    <a:pt x="217932" y="513461"/>
                  </a:lnTo>
                  <a:lnTo>
                    <a:pt x="229559" y="516961"/>
                  </a:lnTo>
                  <a:lnTo>
                    <a:pt x="241973" y="518128"/>
                  </a:lnTo>
                  <a:lnTo>
                    <a:pt x="254386" y="516961"/>
                  </a:lnTo>
                  <a:lnTo>
                    <a:pt x="266014" y="513461"/>
                  </a:lnTo>
                  <a:lnTo>
                    <a:pt x="267033" y="494361"/>
                  </a:lnTo>
                  <a:lnTo>
                    <a:pt x="268733" y="449532"/>
                  </a:lnTo>
                  <a:lnTo>
                    <a:pt x="269073" y="397678"/>
                  </a:lnTo>
                  <a:lnTo>
                    <a:pt x="266014" y="357504"/>
                  </a:lnTo>
                  <a:lnTo>
                    <a:pt x="261652" y="335347"/>
                  </a:lnTo>
                  <a:lnTo>
                    <a:pt x="258267" y="320738"/>
                  </a:lnTo>
                  <a:lnTo>
                    <a:pt x="254119" y="307177"/>
                  </a:lnTo>
                  <a:lnTo>
                    <a:pt x="247472" y="288163"/>
                  </a:lnTo>
                  <a:lnTo>
                    <a:pt x="248461" y="255825"/>
                  </a:lnTo>
                  <a:lnTo>
                    <a:pt x="249963" y="224351"/>
                  </a:lnTo>
                  <a:lnTo>
                    <a:pt x="252374" y="190626"/>
                  </a:lnTo>
                  <a:lnTo>
                    <a:pt x="264072" y="69647"/>
                  </a:lnTo>
                  <a:lnTo>
                    <a:pt x="266014" y="44957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2B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6568" y="528319"/>
              <a:ext cx="171805" cy="11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72159" y="556605"/>
              <a:ext cx="261620" cy="256540"/>
            </a:xfrm>
            <a:custGeom>
              <a:avLst/>
              <a:gdLst/>
              <a:ahLst/>
              <a:cxnLst/>
              <a:rect l="l" t="t" r="r" b="b"/>
              <a:pathLst>
                <a:path w="261619" h="256540">
                  <a:moveTo>
                    <a:pt x="250915" y="0"/>
                  </a:moveTo>
                  <a:lnTo>
                    <a:pt x="239180" y="5369"/>
                  </a:lnTo>
                  <a:lnTo>
                    <a:pt x="219066" y="31884"/>
                  </a:lnTo>
                  <a:lnTo>
                    <a:pt x="183222" y="86903"/>
                  </a:lnTo>
                  <a:lnTo>
                    <a:pt x="141282" y="146546"/>
                  </a:lnTo>
                  <a:lnTo>
                    <a:pt x="106948" y="186185"/>
                  </a:lnTo>
                  <a:lnTo>
                    <a:pt x="78979" y="212347"/>
                  </a:lnTo>
                  <a:lnTo>
                    <a:pt x="56134" y="231556"/>
                  </a:lnTo>
                  <a:lnTo>
                    <a:pt x="39798" y="238660"/>
                  </a:lnTo>
                  <a:lnTo>
                    <a:pt x="28167" y="233239"/>
                  </a:lnTo>
                  <a:lnTo>
                    <a:pt x="21209" y="223770"/>
                  </a:lnTo>
                  <a:lnTo>
                    <a:pt x="18897" y="218729"/>
                  </a:lnTo>
                  <a:lnTo>
                    <a:pt x="30107" y="209111"/>
                  </a:lnTo>
                  <a:lnTo>
                    <a:pt x="34186" y="204172"/>
                  </a:lnTo>
                  <a:lnTo>
                    <a:pt x="0" y="215173"/>
                  </a:lnTo>
                  <a:lnTo>
                    <a:pt x="21094" y="237652"/>
                  </a:lnTo>
                  <a:lnTo>
                    <a:pt x="75971" y="256194"/>
                  </a:lnTo>
                  <a:lnTo>
                    <a:pt x="115150" y="231935"/>
                  </a:lnTo>
                  <a:lnTo>
                    <a:pt x="137471" y="216904"/>
                  </a:lnTo>
                  <a:lnTo>
                    <a:pt x="151266" y="204849"/>
                  </a:lnTo>
                  <a:lnTo>
                    <a:pt x="164871" y="189519"/>
                  </a:lnTo>
                  <a:lnTo>
                    <a:pt x="183969" y="171781"/>
                  </a:lnTo>
                  <a:lnTo>
                    <a:pt x="203053" y="152197"/>
                  </a:lnTo>
                  <a:lnTo>
                    <a:pt x="223596" y="129829"/>
                  </a:lnTo>
                  <a:lnTo>
                    <a:pt x="261620" y="8417"/>
                  </a:lnTo>
                  <a:lnTo>
                    <a:pt x="250915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6163" y="769366"/>
              <a:ext cx="132715" cy="53975"/>
            </a:xfrm>
            <a:custGeom>
              <a:avLst/>
              <a:gdLst/>
              <a:ahLst/>
              <a:cxnLst/>
              <a:rect l="l" t="t" r="r" b="b"/>
              <a:pathLst>
                <a:path w="132715" h="53975">
                  <a:moveTo>
                    <a:pt x="63042" y="0"/>
                  </a:moveTo>
                  <a:lnTo>
                    <a:pt x="59169" y="254"/>
                  </a:lnTo>
                  <a:lnTo>
                    <a:pt x="22698" y="521"/>
                  </a:lnTo>
                  <a:lnTo>
                    <a:pt x="10629" y="762"/>
                  </a:lnTo>
                  <a:lnTo>
                    <a:pt x="0" y="1143"/>
                  </a:lnTo>
                  <a:lnTo>
                    <a:pt x="9779" y="6731"/>
                  </a:lnTo>
                  <a:lnTo>
                    <a:pt x="26111" y="19176"/>
                  </a:lnTo>
                  <a:lnTo>
                    <a:pt x="26733" y="19558"/>
                  </a:lnTo>
                  <a:lnTo>
                    <a:pt x="71907" y="53467"/>
                  </a:lnTo>
                  <a:lnTo>
                    <a:pt x="113746" y="53574"/>
                  </a:lnTo>
                  <a:lnTo>
                    <a:pt x="125056" y="53467"/>
                  </a:lnTo>
                  <a:lnTo>
                    <a:pt x="132156" y="53212"/>
                  </a:lnTo>
                  <a:lnTo>
                    <a:pt x="129743" y="50419"/>
                  </a:lnTo>
                  <a:lnTo>
                    <a:pt x="101676" y="27257"/>
                  </a:lnTo>
                  <a:lnTo>
                    <a:pt x="81372" y="10824"/>
                  </a:lnTo>
                  <a:lnTo>
                    <a:pt x="70027" y="2286"/>
                  </a:lnTo>
                  <a:lnTo>
                    <a:pt x="66916" y="762"/>
                  </a:lnTo>
                  <a:lnTo>
                    <a:pt x="63042" y="0"/>
                  </a:lnTo>
                  <a:close/>
                </a:path>
              </a:pathLst>
            </a:custGeom>
            <a:solidFill>
              <a:srgbClr val="1F22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1192" y="780541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5" h="45719">
                  <a:moveTo>
                    <a:pt x="0" y="0"/>
                  </a:moveTo>
                  <a:lnTo>
                    <a:pt x="27035" y="28336"/>
                  </a:lnTo>
                  <a:lnTo>
                    <a:pt x="30721" y="30099"/>
                  </a:lnTo>
                  <a:lnTo>
                    <a:pt x="54952" y="43053"/>
                  </a:lnTo>
                  <a:lnTo>
                    <a:pt x="60998" y="45593"/>
                  </a:lnTo>
                  <a:lnTo>
                    <a:pt x="68757" y="45593"/>
                  </a:lnTo>
                  <a:lnTo>
                    <a:pt x="74803" y="43053"/>
                  </a:lnTo>
                  <a:lnTo>
                    <a:pt x="79634" y="40487"/>
                  </a:lnTo>
                  <a:lnTo>
                    <a:pt x="83450" y="36718"/>
                  </a:lnTo>
                  <a:lnTo>
                    <a:pt x="84291" y="32212"/>
                  </a:lnTo>
                  <a:lnTo>
                    <a:pt x="80200" y="27432"/>
                  </a:lnTo>
                  <a:lnTo>
                    <a:pt x="72915" y="21492"/>
                  </a:lnTo>
                  <a:lnTo>
                    <a:pt x="64420" y="14779"/>
                  </a:lnTo>
                  <a:lnTo>
                    <a:pt x="53125" y="9376"/>
                  </a:lnTo>
                  <a:lnTo>
                    <a:pt x="37439" y="7366"/>
                  </a:lnTo>
                  <a:lnTo>
                    <a:pt x="36106" y="3683"/>
                  </a:lnTo>
                  <a:lnTo>
                    <a:pt x="16179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3081" y="542611"/>
              <a:ext cx="281305" cy="377190"/>
            </a:xfrm>
            <a:custGeom>
              <a:avLst/>
              <a:gdLst/>
              <a:ahLst/>
              <a:cxnLst/>
              <a:rect l="l" t="t" r="r" b="b"/>
              <a:pathLst>
                <a:path w="281305" h="377190">
                  <a:moveTo>
                    <a:pt x="71548" y="0"/>
                  </a:moveTo>
                  <a:lnTo>
                    <a:pt x="34377" y="15617"/>
                  </a:lnTo>
                  <a:lnTo>
                    <a:pt x="9383" y="53826"/>
                  </a:lnTo>
                  <a:lnTo>
                    <a:pt x="609" y="99907"/>
                  </a:lnTo>
                  <a:lnTo>
                    <a:pt x="0" y="129853"/>
                  </a:lnTo>
                  <a:lnTo>
                    <a:pt x="428" y="176079"/>
                  </a:lnTo>
                  <a:lnTo>
                    <a:pt x="0" y="307399"/>
                  </a:lnTo>
                  <a:lnTo>
                    <a:pt x="32836" y="344243"/>
                  </a:lnTo>
                  <a:lnTo>
                    <a:pt x="106034" y="369214"/>
                  </a:lnTo>
                  <a:lnTo>
                    <a:pt x="173989" y="376751"/>
                  </a:lnTo>
                  <a:lnTo>
                    <a:pt x="204101" y="373947"/>
                  </a:lnTo>
                  <a:lnTo>
                    <a:pt x="226824" y="369693"/>
                  </a:lnTo>
                  <a:lnTo>
                    <a:pt x="246546" y="364009"/>
                  </a:lnTo>
                  <a:lnTo>
                    <a:pt x="262346" y="356373"/>
                  </a:lnTo>
                  <a:lnTo>
                    <a:pt x="273303" y="346261"/>
                  </a:lnTo>
                  <a:lnTo>
                    <a:pt x="268562" y="315368"/>
                  </a:lnTo>
                  <a:lnTo>
                    <a:pt x="261467" y="274474"/>
                  </a:lnTo>
                  <a:lnTo>
                    <a:pt x="256373" y="232104"/>
                  </a:lnTo>
                  <a:lnTo>
                    <a:pt x="257632" y="196782"/>
                  </a:lnTo>
                  <a:lnTo>
                    <a:pt x="264114" y="169449"/>
                  </a:lnTo>
                  <a:lnTo>
                    <a:pt x="271000" y="144617"/>
                  </a:lnTo>
                  <a:lnTo>
                    <a:pt x="277079" y="121165"/>
                  </a:lnTo>
                  <a:lnTo>
                    <a:pt x="281139" y="97976"/>
                  </a:lnTo>
                  <a:lnTo>
                    <a:pt x="281280" y="79843"/>
                  </a:lnTo>
                  <a:lnTo>
                    <a:pt x="276378" y="69592"/>
                  </a:lnTo>
                  <a:lnTo>
                    <a:pt x="266393" y="63150"/>
                  </a:lnTo>
                  <a:lnTo>
                    <a:pt x="251282" y="56447"/>
                  </a:lnTo>
                  <a:lnTo>
                    <a:pt x="240396" y="51256"/>
                  </a:lnTo>
                  <a:lnTo>
                    <a:pt x="229236" y="46351"/>
                  </a:lnTo>
                  <a:lnTo>
                    <a:pt x="217811" y="41731"/>
                  </a:lnTo>
                  <a:lnTo>
                    <a:pt x="206133" y="37397"/>
                  </a:lnTo>
                  <a:lnTo>
                    <a:pt x="179003" y="63234"/>
                  </a:lnTo>
                  <a:lnTo>
                    <a:pt x="158684" y="76926"/>
                  </a:lnTo>
                  <a:lnTo>
                    <a:pt x="135030" y="83046"/>
                  </a:lnTo>
                  <a:lnTo>
                    <a:pt x="97891" y="86165"/>
                  </a:lnTo>
                  <a:lnTo>
                    <a:pt x="86578" y="71223"/>
                  </a:lnTo>
                  <a:lnTo>
                    <a:pt x="83081" y="49875"/>
                  </a:lnTo>
                  <a:lnTo>
                    <a:pt x="88460" y="28194"/>
                  </a:lnTo>
                  <a:lnTo>
                    <a:pt x="103771" y="12251"/>
                  </a:lnTo>
                  <a:lnTo>
                    <a:pt x="88868" y="4437"/>
                  </a:lnTo>
                  <a:lnTo>
                    <a:pt x="79459" y="694"/>
                  </a:lnTo>
                  <a:lnTo>
                    <a:pt x="7154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8872" y="411606"/>
              <a:ext cx="284480" cy="539115"/>
            </a:xfrm>
            <a:custGeom>
              <a:avLst/>
              <a:gdLst/>
              <a:ahLst/>
              <a:cxnLst/>
              <a:rect l="l" t="t" r="r" b="b"/>
              <a:pathLst>
                <a:path w="284480" h="539115">
                  <a:moveTo>
                    <a:pt x="185280" y="67310"/>
                  </a:moveTo>
                  <a:lnTo>
                    <a:pt x="179755" y="42151"/>
                  </a:lnTo>
                  <a:lnTo>
                    <a:pt x="161010" y="21082"/>
                  </a:lnTo>
                  <a:lnTo>
                    <a:pt x="131902" y="6311"/>
                  </a:lnTo>
                  <a:lnTo>
                    <a:pt x="95364" y="0"/>
                  </a:lnTo>
                  <a:lnTo>
                    <a:pt x="61277" y="3238"/>
                  </a:lnTo>
                  <a:lnTo>
                    <a:pt x="14490" y="32473"/>
                  </a:lnTo>
                  <a:lnTo>
                    <a:pt x="1181" y="69951"/>
                  </a:lnTo>
                  <a:lnTo>
                    <a:pt x="0" y="89141"/>
                  </a:lnTo>
                  <a:lnTo>
                    <a:pt x="2641" y="110134"/>
                  </a:lnTo>
                  <a:lnTo>
                    <a:pt x="27051" y="145961"/>
                  </a:lnTo>
                  <a:lnTo>
                    <a:pt x="50533" y="152146"/>
                  </a:lnTo>
                  <a:lnTo>
                    <a:pt x="67818" y="151396"/>
                  </a:lnTo>
                  <a:lnTo>
                    <a:pt x="117398" y="140449"/>
                  </a:lnTo>
                  <a:lnTo>
                    <a:pt x="143776" y="117094"/>
                  </a:lnTo>
                  <a:lnTo>
                    <a:pt x="160413" y="107378"/>
                  </a:lnTo>
                  <a:lnTo>
                    <a:pt x="173151" y="95491"/>
                  </a:lnTo>
                  <a:lnTo>
                    <a:pt x="181584" y="81965"/>
                  </a:lnTo>
                  <a:lnTo>
                    <a:pt x="185280" y="67310"/>
                  </a:lnTo>
                  <a:close/>
                </a:path>
                <a:path w="284480" h="539115">
                  <a:moveTo>
                    <a:pt x="284467" y="368020"/>
                  </a:moveTo>
                  <a:lnTo>
                    <a:pt x="277393" y="317614"/>
                  </a:lnTo>
                  <a:lnTo>
                    <a:pt x="258533" y="260832"/>
                  </a:lnTo>
                  <a:lnTo>
                    <a:pt x="233514" y="217424"/>
                  </a:lnTo>
                  <a:lnTo>
                    <a:pt x="206222" y="208470"/>
                  </a:lnTo>
                  <a:lnTo>
                    <a:pt x="193865" y="212852"/>
                  </a:lnTo>
                  <a:lnTo>
                    <a:pt x="185229" y="218909"/>
                  </a:lnTo>
                  <a:lnTo>
                    <a:pt x="179197" y="226085"/>
                  </a:lnTo>
                  <a:lnTo>
                    <a:pt x="176758" y="235381"/>
                  </a:lnTo>
                  <a:lnTo>
                    <a:pt x="178981" y="247777"/>
                  </a:lnTo>
                  <a:lnTo>
                    <a:pt x="186461" y="266598"/>
                  </a:lnTo>
                  <a:lnTo>
                    <a:pt x="197218" y="291782"/>
                  </a:lnTo>
                  <a:lnTo>
                    <a:pt x="208318" y="319646"/>
                  </a:lnTo>
                  <a:lnTo>
                    <a:pt x="216827" y="346456"/>
                  </a:lnTo>
                  <a:lnTo>
                    <a:pt x="219519" y="367372"/>
                  </a:lnTo>
                  <a:lnTo>
                    <a:pt x="219532" y="388327"/>
                  </a:lnTo>
                  <a:lnTo>
                    <a:pt x="216852" y="409206"/>
                  </a:lnTo>
                  <a:lnTo>
                    <a:pt x="203479" y="450164"/>
                  </a:lnTo>
                  <a:lnTo>
                    <a:pt x="184810" y="489534"/>
                  </a:lnTo>
                  <a:lnTo>
                    <a:pt x="176707" y="499999"/>
                  </a:lnTo>
                  <a:lnTo>
                    <a:pt x="176771" y="510552"/>
                  </a:lnTo>
                  <a:lnTo>
                    <a:pt x="185775" y="526580"/>
                  </a:lnTo>
                  <a:lnTo>
                    <a:pt x="197751" y="538937"/>
                  </a:lnTo>
                  <a:lnTo>
                    <a:pt x="206717" y="538480"/>
                  </a:lnTo>
                  <a:lnTo>
                    <a:pt x="212763" y="527989"/>
                  </a:lnTo>
                  <a:lnTo>
                    <a:pt x="219341" y="517144"/>
                  </a:lnTo>
                  <a:lnTo>
                    <a:pt x="225488" y="507555"/>
                  </a:lnTo>
                  <a:lnTo>
                    <a:pt x="230225" y="500761"/>
                  </a:lnTo>
                  <a:lnTo>
                    <a:pt x="243116" y="483616"/>
                  </a:lnTo>
                  <a:lnTo>
                    <a:pt x="254355" y="467220"/>
                  </a:lnTo>
                  <a:lnTo>
                    <a:pt x="263982" y="450418"/>
                  </a:lnTo>
                  <a:lnTo>
                    <a:pt x="272021" y="432054"/>
                  </a:lnTo>
                  <a:lnTo>
                    <a:pt x="278803" y="410933"/>
                  </a:lnTo>
                  <a:lnTo>
                    <a:pt x="282956" y="389547"/>
                  </a:lnTo>
                  <a:lnTo>
                    <a:pt x="284467" y="368020"/>
                  </a:lnTo>
                  <a:close/>
                </a:path>
              </a:pathLst>
            </a:custGeom>
            <a:solidFill>
              <a:srgbClr val="DFA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235" y="399795"/>
              <a:ext cx="193040" cy="128905"/>
            </a:xfrm>
            <a:custGeom>
              <a:avLst/>
              <a:gdLst/>
              <a:ahLst/>
              <a:cxnLst/>
              <a:rect l="l" t="t" r="r" b="b"/>
              <a:pathLst>
                <a:path w="193040" h="128904">
                  <a:moveTo>
                    <a:pt x="108534" y="0"/>
                  </a:moveTo>
                  <a:lnTo>
                    <a:pt x="60755" y="277"/>
                  </a:lnTo>
                  <a:lnTo>
                    <a:pt x="22839" y="8508"/>
                  </a:lnTo>
                  <a:lnTo>
                    <a:pt x="636" y="22359"/>
                  </a:lnTo>
                  <a:lnTo>
                    <a:pt x="0" y="39496"/>
                  </a:lnTo>
                  <a:lnTo>
                    <a:pt x="12239" y="52685"/>
                  </a:lnTo>
                  <a:lnTo>
                    <a:pt x="27427" y="57848"/>
                  </a:lnTo>
                  <a:lnTo>
                    <a:pt x="49561" y="57106"/>
                  </a:lnTo>
                  <a:lnTo>
                    <a:pt x="82638" y="52577"/>
                  </a:lnTo>
                  <a:lnTo>
                    <a:pt x="128678" y="46968"/>
                  </a:lnTo>
                  <a:lnTo>
                    <a:pt x="148870" y="50085"/>
                  </a:lnTo>
                  <a:lnTo>
                    <a:pt x="147577" y="66419"/>
                  </a:lnTo>
                  <a:lnTo>
                    <a:pt x="129159" y="100456"/>
                  </a:lnTo>
                  <a:lnTo>
                    <a:pt x="133654" y="128524"/>
                  </a:lnTo>
                  <a:lnTo>
                    <a:pt x="163686" y="116010"/>
                  </a:lnTo>
                  <a:lnTo>
                    <a:pt x="181168" y="98425"/>
                  </a:lnTo>
                  <a:lnTo>
                    <a:pt x="189683" y="79696"/>
                  </a:lnTo>
                  <a:lnTo>
                    <a:pt x="192811" y="63753"/>
                  </a:lnTo>
                  <a:lnTo>
                    <a:pt x="186858" y="40433"/>
                  </a:lnTo>
                  <a:lnTo>
                    <a:pt x="169217" y="20827"/>
                  </a:lnTo>
                  <a:lnTo>
                    <a:pt x="142305" y="6746"/>
                  </a:lnTo>
                  <a:lnTo>
                    <a:pt x="108534" y="0"/>
                  </a:lnTo>
                  <a:close/>
                </a:path>
              </a:pathLst>
            </a:custGeom>
            <a:solidFill>
              <a:srgbClr val="392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8880" y="599440"/>
              <a:ext cx="124459" cy="114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7419" y="543559"/>
              <a:ext cx="99060" cy="107950"/>
            </a:xfrm>
            <a:custGeom>
              <a:avLst/>
              <a:gdLst/>
              <a:ahLst/>
              <a:cxnLst/>
              <a:rect l="l" t="t" r="r" b="b"/>
              <a:pathLst>
                <a:path w="99059" h="107950">
                  <a:moveTo>
                    <a:pt x="99060" y="0"/>
                  </a:moveTo>
                  <a:lnTo>
                    <a:pt x="58844" y="15222"/>
                  </a:lnTo>
                  <a:lnTo>
                    <a:pt x="27970" y="45672"/>
                  </a:lnTo>
                  <a:lnTo>
                    <a:pt x="7875" y="78241"/>
                  </a:lnTo>
                  <a:lnTo>
                    <a:pt x="0" y="99822"/>
                  </a:lnTo>
                  <a:lnTo>
                    <a:pt x="5946" y="104997"/>
                  </a:lnTo>
                  <a:lnTo>
                    <a:pt x="11901" y="107410"/>
                  </a:lnTo>
                  <a:lnTo>
                    <a:pt x="21440" y="107680"/>
                  </a:lnTo>
                  <a:lnTo>
                    <a:pt x="38138" y="106425"/>
                  </a:lnTo>
                  <a:lnTo>
                    <a:pt x="38907" y="97764"/>
                  </a:lnTo>
                  <a:lnTo>
                    <a:pt x="42184" y="76946"/>
                  </a:lnTo>
                  <a:lnTo>
                    <a:pt x="62090" y="29844"/>
                  </a:lnTo>
                  <a:lnTo>
                    <a:pt x="88622" y="6806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939544" y="15768"/>
            <a:ext cx="5186680" cy="6718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135"/>
              </a:spcBef>
            </a:pPr>
            <a:r>
              <a:rPr dirty="0" sz="1400" spc="-10" b="1">
                <a:solidFill>
                  <a:srgbClr val="FFC000"/>
                </a:solidFill>
                <a:latin typeface="Arial"/>
                <a:cs typeface="Arial"/>
              </a:rPr>
              <a:t>Tujuan: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elakukan aktivitas fisik,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sosial, dan ibadah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secara seimbang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melalui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berdoa bersama dan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menuliskan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aksi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sederhana sebagai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tindakan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lanjutan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projek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9544" y="880745"/>
            <a:ext cx="875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Persiapan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544" y="1098640"/>
            <a:ext cx="5106670" cy="42799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44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bekerja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sama dengan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konselor atau guru BK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kegiatan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ini.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menyiapkan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satu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lagu untuk mengiringi doa berdoa</a:t>
            </a:r>
            <a:r>
              <a:rPr dirty="0" sz="12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bersama.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9544" y="1492568"/>
            <a:ext cx="5189220" cy="470534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400" spc="-5" b="1">
                <a:solidFill>
                  <a:srgbClr val="FFC000"/>
                </a:solidFill>
                <a:latin typeface="Arial"/>
                <a:cs typeface="Arial"/>
              </a:rPr>
              <a:t>Pelaksanaan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mendapatkan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kesimpulan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akhir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projek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bahwa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mereka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telah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2444" y="1955800"/>
            <a:ext cx="3514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26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belajar	melatih diri menerapkan dimensi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80480" y="1938019"/>
            <a:ext cx="1246505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960" marR="5080" indent="-48260">
              <a:lnSpc>
                <a:spcPct val="1097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pelajar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Pancasila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berakhlak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Mulia,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2444" y="2138679"/>
            <a:ext cx="3554729" cy="42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bertakwa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kepada Tuhan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Maha Esa,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dan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mandiri, dan gotong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royong.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9544" y="2536909"/>
            <a:ext cx="5191760" cy="14389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355600" marR="9525" indent="-342900">
              <a:lnSpc>
                <a:spcPct val="110500"/>
              </a:lnSpc>
              <a:spcBef>
                <a:spcPts val="110"/>
              </a:spcBef>
              <a:buAutoNum type="arabicPeriod" startAt="2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mendapat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penguatan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bahwa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mereka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adalah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dirty="0" sz="1200" spc="-5" i="1">
                <a:solidFill>
                  <a:srgbClr val="FFFFFF"/>
                </a:solidFill>
                <a:latin typeface="Arial"/>
                <a:cs typeface="Arial"/>
              </a:rPr>
              <a:t>upstanders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’,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yaitu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melakukan tindakan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berempati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ketika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melihat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perilaku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  untuk mengurangi derita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korban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perundungan.</a:t>
            </a:r>
            <a:endParaRPr sz="1200">
              <a:latin typeface="Arial"/>
              <a:cs typeface="Arial"/>
            </a:endParaRPr>
          </a:p>
          <a:p>
            <a:pPr algn="just" marL="355600" indent="-342900">
              <a:lnSpc>
                <a:spcPct val="100000"/>
              </a:lnSpc>
              <a:spcBef>
                <a:spcPts val="140"/>
              </a:spcBef>
              <a:buAutoNum type="arabicPeriod" startAt="2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Sebagai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‘upstanders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’, murid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membuat sebuah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kartu</a:t>
            </a:r>
            <a:r>
              <a:rPr dirty="0" sz="12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motivasi</a:t>
            </a:r>
            <a:endParaRPr sz="1200">
              <a:latin typeface="Arial"/>
              <a:cs typeface="Arial"/>
            </a:endParaRPr>
          </a:p>
          <a:p>
            <a:pPr algn="just" marL="355600" marR="7620">
              <a:lnSpc>
                <a:spcPct val="109700"/>
              </a:lnSpc>
              <a:spcBef>
                <a:spcPts val="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sederhana (lihat contoh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pada halaman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selanjutnya)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memberikan  kepada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salah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satu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teman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mereka</a:t>
            </a:r>
            <a:endParaRPr sz="1200">
              <a:latin typeface="Arial"/>
              <a:cs typeface="Arial"/>
            </a:endParaRPr>
          </a:p>
          <a:p>
            <a:pPr algn="just" marL="355600" indent="-342900">
              <a:lnSpc>
                <a:spcPct val="100000"/>
              </a:lnSpc>
              <a:spcBef>
                <a:spcPts val="160"/>
              </a:spcBef>
              <a:buAutoNum type="arabicPeriod" startAt="4"/>
              <a:tabLst>
                <a:tab pos="355600" algn="l"/>
              </a:tabLst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Murid dan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guru melakukan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doa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bersama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diiringi sebuah lagu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9544" y="3950652"/>
            <a:ext cx="5186680" cy="1064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>
              <a:lnSpc>
                <a:spcPct val="1097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merefleksikan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diri, menyampaikan komitmen,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mengucapkan  terima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kasih kepada Tuhan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bahwa telah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menciptakan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perbedaan untuk  manusia dapat saling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menghargai.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400" b="1">
                <a:solidFill>
                  <a:srgbClr val="FFC000"/>
                </a:solidFill>
                <a:latin typeface="Arial"/>
                <a:cs typeface="Arial"/>
              </a:rPr>
              <a:t>Tugas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54965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1.	Tugas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mandiri: 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membuat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kartu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motivasi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sederhana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-22542" y="400685"/>
            <a:ext cx="87376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solidFill>
                  <a:srgbClr val="FFC000"/>
                </a:solidFill>
                <a:latin typeface="Arial"/>
                <a:cs typeface="Arial"/>
              </a:rPr>
              <a:t>15</a:t>
            </a:r>
            <a:endParaRPr sz="6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4837" y="1289303"/>
            <a:ext cx="7124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Refleksi: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1157" y="1503045"/>
            <a:ext cx="118110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Tindak</a:t>
            </a:r>
            <a:r>
              <a:rPr dirty="0" sz="1400" spc="-125" b="1">
                <a:solidFill>
                  <a:srgbClr val="FBEA9A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BEA9A"/>
                </a:solidFill>
                <a:latin typeface="Arial"/>
                <a:cs typeface="Arial"/>
              </a:rPr>
              <a:t>Lanjut  (Menjadi  </a:t>
            </a:r>
            <a:r>
              <a:rPr dirty="0" sz="1400" spc="-5" b="1" i="1">
                <a:solidFill>
                  <a:srgbClr val="FBEA9A"/>
                </a:solidFill>
                <a:latin typeface="Arial"/>
                <a:cs typeface="Arial"/>
              </a:rPr>
              <a:t>Upstanders</a:t>
            </a:r>
            <a:r>
              <a:rPr dirty="0" sz="1400" spc="-5" b="1">
                <a:solidFill>
                  <a:srgbClr val="FBEA9A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1017" y="2356739"/>
            <a:ext cx="880744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444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Durasi: 3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jp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Bahan: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Peran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guru:  fasilitator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100" y="3271520"/>
            <a:ext cx="159004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Dimensi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Profil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Pelajar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Pancasila: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Bertakwa 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Kepada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Tuhan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Maha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Esa, dan 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Berakhlak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Mulia,  Gotong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royong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211059" y="386079"/>
            <a:ext cx="1859280" cy="3832860"/>
            <a:chOff x="7211059" y="386079"/>
            <a:chExt cx="1859280" cy="3832860"/>
          </a:xfrm>
        </p:grpSpPr>
        <p:sp>
          <p:nvSpPr>
            <p:cNvPr id="35" name="object 35"/>
            <p:cNvSpPr/>
            <p:nvPr/>
          </p:nvSpPr>
          <p:spPr>
            <a:xfrm>
              <a:off x="7223759" y="398779"/>
              <a:ext cx="1833880" cy="38074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223759" y="398779"/>
              <a:ext cx="1833880" cy="3807460"/>
            </a:xfrm>
            <a:custGeom>
              <a:avLst/>
              <a:gdLst/>
              <a:ahLst/>
              <a:cxnLst/>
              <a:rect l="l" t="t" r="r" b="b"/>
              <a:pathLst>
                <a:path w="1833879" h="3807460">
                  <a:moveTo>
                    <a:pt x="305689" y="0"/>
                  </a:moveTo>
                  <a:lnTo>
                    <a:pt x="1833880" y="0"/>
                  </a:lnTo>
                  <a:lnTo>
                    <a:pt x="1833880" y="3501809"/>
                  </a:lnTo>
                  <a:lnTo>
                    <a:pt x="1829877" y="3551387"/>
                  </a:lnTo>
                  <a:lnTo>
                    <a:pt x="1818291" y="3598419"/>
                  </a:lnTo>
                  <a:lnTo>
                    <a:pt x="1799751" y="3642274"/>
                  </a:lnTo>
                  <a:lnTo>
                    <a:pt x="1774886" y="3682323"/>
                  </a:lnTo>
                  <a:lnTo>
                    <a:pt x="1744329" y="3717937"/>
                  </a:lnTo>
                  <a:lnTo>
                    <a:pt x="1708707" y="3748487"/>
                  </a:lnTo>
                  <a:lnTo>
                    <a:pt x="1668653" y="3773344"/>
                  </a:lnTo>
                  <a:lnTo>
                    <a:pt x="1624795" y="3791877"/>
                  </a:lnTo>
                  <a:lnTo>
                    <a:pt x="1577764" y="3803459"/>
                  </a:lnTo>
                  <a:lnTo>
                    <a:pt x="1528191" y="3807460"/>
                  </a:lnTo>
                  <a:lnTo>
                    <a:pt x="0" y="3807460"/>
                  </a:lnTo>
                  <a:lnTo>
                    <a:pt x="0" y="305689"/>
                  </a:lnTo>
                  <a:lnTo>
                    <a:pt x="4002" y="256115"/>
                  </a:lnTo>
                  <a:lnTo>
                    <a:pt x="15588" y="209084"/>
                  </a:lnTo>
                  <a:lnTo>
                    <a:pt x="34128" y="165226"/>
                  </a:lnTo>
                  <a:lnTo>
                    <a:pt x="58993" y="125172"/>
                  </a:lnTo>
                  <a:lnTo>
                    <a:pt x="89550" y="89550"/>
                  </a:lnTo>
                  <a:lnTo>
                    <a:pt x="125172" y="58993"/>
                  </a:lnTo>
                  <a:lnTo>
                    <a:pt x="165226" y="34128"/>
                  </a:lnTo>
                  <a:lnTo>
                    <a:pt x="209084" y="15588"/>
                  </a:lnTo>
                  <a:lnTo>
                    <a:pt x="256115" y="4002"/>
                  </a:lnTo>
                  <a:lnTo>
                    <a:pt x="305689" y="0"/>
                  </a:lnTo>
                  <a:close/>
                </a:path>
              </a:pathLst>
            </a:custGeom>
            <a:ln w="25400">
              <a:solidFill>
                <a:srgbClr val="2C638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7394956" y="893190"/>
            <a:ext cx="1463675" cy="2800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2880" algn="l"/>
              </a:tabLst>
            </a:pPr>
            <a:r>
              <a:rPr dirty="0" sz="1400" spc="-75">
                <a:latin typeface="Arial"/>
                <a:cs typeface="Arial"/>
              </a:rPr>
              <a:t>Peran </a:t>
            </a:r>
            <a:r>
              <a:rPr dirty="0" sz="1400" spc="-20">
                <a:latin typeface="Arial"/>
                <a:cs typeface="Arial"/>
              </a:rPr>
              <a:t>guru  </a:t>
            </a:r>
            <a:r>
              <a:rPr dirty="0" sz="1400" spc="-55">
                <a:latin typeface="Arial"/>
                <a:cs typeface="Arial"/>
              </a:rPr>
              <a:t>sebaiknya </a:t>
            </a:r>
            <a:r>
              <a:rPr dirty="0" sz="1400" spc="-20">
                <a:latin typeface="Arial"/>
                <a:cs typeface="Arial"/>
              </a:rPr>
              <a:t>lebih  </a:t>
            </a:r>
            <a:r>
              <a:rPr dirty="0" sz="1400" spc="-30">
                <a:latin typeface="Arial"/>
                <a:cs typeface="Arial"/>
              </a:rPr>
              <a:t>responsif </a:t>
            </a:r>
            <a:r>
              <a:rPr dirty="0" sz="1400" spc="-70">
                <a:latin typeface="Arial"/>
                <a:cs typeface="Arial"/>
              </a:rPr>
              <a:t>selama  </a:t>
            </a:r>
            <a:r>
              <a:rPr dirty="0" sz="1400" spc="-35">
                <a:latin typeface="Arial"/>
                <a:cs typeface="Arial"/>
              </a:rPr>
              <a:t>kegiatan </a:t>
            </a:r>
            <a:r>
              <a:rPr dirty="0" sz="1400">
                <a:latin typeface="Arial"/>
                <a:cs typeface="Arial"/>
              </a:rPr>
              <a:t>ini  </a:t>
            </a:r>
            <a:r>
              <a:rPr dirty="0" sz="1400" spc="-30">
                <a:latin typeface="Arial"/>
                <a:cs typeface="Arial"/>
              </a:rPr>
              <a:t>berlangsung  </a:t>
            </a:r>
            <a:r>
              <a:rPr dirty="0" sz="1400" spc="-15">
                <a:latin typeface="Arial"/>
                <a:cs typeface="Arial"/>
              </a:rPr>
              <a:t>untuk  </a:t>
            </a:r>
            <a:r>
              <a:rPr dirty="0" sz="1400" spc="-35">
                <a:latin typeface="Arial"/>
                <a:cs typeface="Arial"/>
              </a:rPr>
              <a:t>mengantisipasi  </a:t>
            </a:r>
            <a:r>
              <a:rPr dirty="0" sz="1400" spc="-15">
                <a:latin typeface="Arial"/>
                <a:cs typeface="Arial"/>
              </a:rPr>
              <a:t>murid </a:t>
            </a:r>
            <a:r>
              <a:rPr dirty="0" sz="1400" spc="-50">
                <a:latin typeface="Arial"/>
                <a:cs typeface="Arial"/>
              </a:rPr>
              <a:t>yang  </a:t>
            </a:r>
            <a:r>
              <a:rPr dirty="0" sz="1400" spc="-35">
                <a:latin typeface="Arial"/>
                <a:cs typeface="Arial"/>
              </a:rPr>
              <a:t>terbawa </a:t>
            </a:r>
            <a:r>
              <a:rPr dirty="0" sz="1400" spc="-80">
                <a:latin typeface="Arial"/>
                <a:cs typeface="Arial"/>
              </a:rPr>
              <a:t>suasana  </a:t>
            </a:r>
            <a:r>
              <a:rPr dirty="0" sz="1400" spc="-40">
                <a:latin typeface="Arial"/>
                <a:cs typeface="Arial"/>
              </a:rPr>
              <a:t>sehingga </a:t>
            </a:r>
            <a:r>
              <a:rPr dirty="0" sz="1400" spc="-15">
                <a:latin typeface="Arial"/>
                <a:cs typeface="Arial"/>
              </a:rPr>
              <a:t>murid  </a:t>
            </a:r>
            <a:r>
              <a:rPr dirty="0" sz="1400" spc="-20">
                <a:latin typeface="Arial"/>
                <a:cs typeface="Arial"/>
              </a:rPr>
              <a:t>tersebut  </a:t>
            </a:r>
            <a:r>
              <a:rPr dirty="0" sz="1400" spc="-45">
                <a:latin typeface="Arial"/>
                <a:cs typeface="Arial"/>
              </a:rPr>
              <a:t>mendapatkan  </a:t>
            </a:r>
            <a:r>
              <a:rPr dirty="0" sz="1400" spc="-40">
                <a:latin typeface="Arial"/>
                <a:cs typeface="Arial"/>
              </a:rPr>
              <a:t>bantuan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segera.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18300" y="3688077"/>
            <a:ext cx="2423413" cy="14531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864360"/>
              <a:ext cx="810260" cy="1414780"/>
            </a:xfrm>
            <a:custGeom>
              <a:avLst/>
              <a:gdLst/>
              <a:ahLst/>
              <a:cxnLst/>
              <a:rect l="l" t="t" r="r" b="b"/>
              <a:pathLst>
                <a:path w="810260" h="1414779">
                  <a:moveTo>
                    <a:pt x="0" y="0"/>
                  </a:moveTo>
                  <a:lnTo>
                    <a:pt x="0" y="1414779"/>
                  </a:lnTo>
                  <a:lnTo>
                    <a:pt x="810260" y="707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4859" y="1605280"/>
              <a:ext cx="6761480" cy="2885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84859" y="1605280"/>
              <a:ext cx="6761480" cy="2885440"/>
            </a:xfrm>
            <a:custGeom>
              <a:avLst/>
              <a:gdLst/>
              <a:ahLst/>
              <a:cxnLst/>
              <a:rect l="l" t="t" r="r" b="b"/>
              <a:pathLst>
                <a:path w="6761480" h="2885440">
                  <a:moveTo>
                    <a:pt x="480910" y="0"/>
                  </a:moveTo>
                  <a:lnTo>
                    <a:pt x="6761480" y="0"/>
                  </a:lnTo>
                  <a:lnTo>
                    <a:pt x="6761480" y="2404529"/>
                  </a:lnTo>
                  <a:lnTo>
                    <a:pt x="6758997" y="2453698"/>
                  </a:lnTo>
                  <a:lnTo>
                    <a:pt x="6751711" y="2501448"/>
                  </a:lnTo>
                  <a:lnTo>
                    <a:pt x="6739862" y="2547535"/>
                  </a:lnTo>
                  <a:lnTo>
                    <a:pt x="6723693" y="2591719"/>
                  </a:lnTo>
                  <a:lnTo>
                    <a:pt x="6703444" y="2633757"/>
                  </a:lnTo>
                  <a:lnTo>
                    <a:pt x="6679358" y="2673408"/>
                  </a:lnTo>
                  <a:lnTo>
                    <a:pt x="6651675" y="2710431"/>
                  </a:lnTo>
                  <a:lnTo>
                    <a:pt x="6620637" y="2744582"/>
                  </a:lnTo>
                  <a:lnTo>
                    <a:pt x="6586485" y="2775621"/>
                  </a:lnTo>
                  <a:lnTo>
                    <a:pt x="6549461" y="2803306"/>
                  </a:lnTo>
                  <a:lnTo>
                    <a:pt x="6509807" y="2827395"/>
                  </a:lnTo>
                  <a:lnTo>
                    <a:pt x="6467764" y="2847646"/>
                  </a:lnTo>
                  <a:lnTo>
                    <a:pt x="6423573" y="2863818"/>
                  </a:lnTo>
                  <a:lnTo>
                    <a:pt x="6377477" y="2875669"/>
                  </a:lnTo>
                  <a:lnTo>
                    <a:pt x="6329715" y="2882957"/>
                  </a:lnTo>
                  <a:lnTo>
                    <a:pt x="6280531" y="2885440"/>
                  </a:lnTo>
                  <a:lnTo>
                    <a:pt x="0" y="2885440"/>
                  </a:lnTo>
                  <a:lnTo>
                    <a:pt x="0" y="480949"/>
                  </a:lnTo>
                  <a:lnTo>
                    <a:pt x="2482" y="431764"/>
                  </a:lnTo>
                  <a:lnTo>
                    <a:pt x="9770" y="384002"/>
                  </a:lnTo>
                  <a:lnTo>
                    <a:pt x="21621" y="337906"/>
                  </a:lnTo>
                  <a:lnTo>
                    <a:pt x="37793" y="293715"/>
                  </a:lnTo>
                  <a:lnTo>
                    <a:pt x="58044" y="251672"/>
                  </a:lnTo>
                  <a:lnTo>
                    <a:pt x="82133" y="212018"/>
                  </a:lnTo>
                  <a:lnTo>
                    <a:pt x="109818" y="174994"/>
                  </a:lnTo>
                  <a:lnTo>
                    <a:pt x="140857" y="140842"/>
                  </a:lnTo>
                  <a:lnTo>
                    <a:pt x="175008" y="109804"/>
                  </a:lnTo>
                  <a:lnTo>
                    <a:pt x="212031" y="82121"/>
                  </a:lnTo>
                  <a:lnTo>
                    <a:pt x="251682" y="58035"/>
                  </a:lnTo>
                  <a:lnTo>
                    <a:pt x="293720" y="37786"/>
                  </a:lnTo>
                  <a:lnTo>
                    <a:pt x="337904" y="21617"/>
                  </a:lnTo>
                  <a:lnTo>
                    <a:pt x="383991" y="9768"/>
                  </a:lnTo>
                  <a:lnTo>
                    <a:pt x="431741" y="2482"/>
                  </a:lnTo>
                  <a:lnTo>
                    <a:pt x="480910" y="0"/>
                  </a:lnTo>
                  <a:close/>
                </a:path>
              </a:pathLst>
            </a:custGeom>
            <a:ln w="25400">
              <a:solidFill>
                <a:srgbClr val="0084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04252" y="1776685"/>
            <a:ext cx="6324600" cy="2510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50">
                <a:latin typeface="Arial"/>
                <a:cs typeface="Arial"/>
              </a:rPr>
              <a:t>Untuk </a:t>
            </a:r>
            <a:r>
              <a:rPr dirty="0" sz="1800" spc="-45">
                <a:latin typeface="Arial"/>
                <a:cs typeface="Arial"/>
              </a:rPr>
              <a:t>menjadi </a:t>
            </a:r>
            <a:r>
              <a:rPr dirty="0" sz="1900" spc="-95" i="1">
                <a:latin typeface="Arial"/>
                <a:cs typeface="Arial"/>
              </a:rPr>
              <a:t>upstanders</a:t>
            </a:r>
            <a:r>
              <a:rPr dirty="0" sz="1800" spc="-95">
                <a:latin typeface="Arial"/>
                <a:cs typeface="Arial"/>
              </a:rPr>
              <a:t>, </a:t>
            </a:r>
            <a:r>
              <a:rPr dirty="0" sz="1800" spc="-75">
                <a:latin typeface="Arial"/>
                <a:cs typeface="Arial"/>
              </a:rPr>
              <a:t>kamu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dapat: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"/>
              <a:cs typeface="Arial"/>
            </a:endParaRPr>
          </a:p>
          <a:p>
            <a:pPr marL="193040" indent="-180340">
              <a:lnSpc>
                <a:spcPts val="2220"/>
              </a:lnSpc>
              <a:buSzPct val="89473"/>
              <a:buFont typeface="Wingdings"/>
              <a:buChar char=""/>
              <a:tabLst>
                <a:tab pos="193040" algn="l"/>
              </a:tabLst>
            </a:pPr>
            <a:r>
              <a:rPr dirty="0" sz="1900" spc="-75" i="1">
                <a:latin typeface="Arial"/>
                <a:cs typeface="Arial"/>
              </a:rPr>
              <a:t>Hindari </a:t>
            </a:r>
            <a:r>
              <a:rPr dirty="0" sz="1900" spc="-30" i="1">
                <a:latin typeface="Arial"/>
                <a:cs typeface="Arial"/>
              </a:rPr>
              <a:t>ikut </a:t>
            </a:r>
            <a:r>
              <a:rPr dirty="0" sz="1900" spc="-114" i="1">
                <a:latin typeface="Arial"/>
                <a:cs typeface="Arial"/>
              </a:rPr>
              <a:t>menertawakan </a:t>
            </a:r>
            <a:r>
              <a:rPr dirty="0" sz="1900" spc="-70" i="1">
                <a:latin typeface="Arial"/>
                <a:cs typeface="Arial"/>
              </a:rPr>
              <a:t>perilaku</a:t>
            </a:r>
            <a:r>
              <a:rPr dirty="0" sz="1900" spc="-130" i="1">
                <a:latin typeface="Arial"/>
                <a:cs typeface="Arial"/>
              </a:rPr>
              <a:t> </a:t>
            </a:r>
            <a:r>
              <a:rPr dirty="0" sz="1900" spc="-90" i="1">
                <a:latin typeface="Arial"/>
                <a:cs typeface="Arial"/>
              </a:rPr>
              <a:t>perundungan</a:t>
            </a:r>
            <a:endParaRPr sz="1900">
              <a:latin typeface="Arial"/>
              <a:cs typeface="Arial"/>
            </a:endParaRPr>
          </a:p>
          <a:p>
            <a:pPr marL="193040" indent="-180340">
              <a:lnSpc>
                <a:spcPts val="2160"/>
              </a:lnSpc>
              <a:buSzPct val="89473"/>
              <a:buFont typeface="Wingdings"/>
              <a:buChar char=""/>
              <a:tabLst>
                <a:tab pos="193040" algn="l"/>
              </a:tabLst>
            </a:pPr>
            <a:r>
              <a:rPr dirty="0" sz="1900" spc="-130" i="1">
                <a:latin typeface="Arial"/>
                <a:cs typeface="Arial"/>
              </a:rPr>
              <a:t>Katakan </a:t>
            </a:r>
            <a:r>
              <a:rPr dirty="0" sz="1900" spc="-114" i="1">
                <a:latin typeface="Arial"/>
                <a:cs typeface="Arial"/>
              </a:rPr>
              <a:t>kepada </a:t>
            </a:r>
            <a:r>
              <a:rPr dirty="0" sz="1900" spc="-80" i="1">
                <a:latin typeface="Arial"/>
                <a:cs typeface="Arial"/>
              </a:rPr>
              <a:t>perundung </a:t>
            </a:r>
            <a:r>
              <a:rPr dirty="0" sz="1900" spc="-65" i="1">
                <a:latin typeface="Arial"/>
                <a:cs typeface="Arial"/>
              </a:rPr>
              <a:t>untuk </a:t>
            </a:r>
            <a:r>
              <a:rPr dirty="0" sz="1900" spc="-95" i="1">
                <a:latin typeface="Arial"/>
                <a:cs typeface="Arial"/>
              </a:rPr>
              <a:t>menghentikan</a:t>
            </a:r>
            <a:r>
              <a:rPr dirty="0" sz="1900" spc="-10" i="1">
                <a:latin typeface="Arial"/>
                <a:cs typeface="Arial"/>
              </a:rPr>
              <a:t> </a:t>
            </a:r>
            <a:r>
              <a:rPr dirty="0" sz="1900" spc="-70" i="1">
                <a:latin typeface="Arial"/>
                <a:cs typeface="Arial"/>
              </a:rPr>
              <a:t>perilaku</a:t>
            </a:r>
            <a:endParaRPr sz="1900">
              <a:latin typeface="Arial"/>
              <a:cs typeface="Arial"/>
            </a:endParaRPr>
          </a:p>
          <a:p>
            <a:pPr marL="185420">
              <a:lnSpc>
                <a:spcPts val="2160"/>
              </a:lnSpc>
            </a:pPr>
            <a:r>
              <a:rPr dirty="0" sz="1900" spc="-130" i="1">
                <a:latin typeface="Arial"/>
                <a:cs typeface="Arial"/>
              </a:rPr>
              <a:t>mereka</a:t>
            </a:r>
            <a:endParaRPr sz="1900">
              <a:latin typeface="Arial"/>
              <a:cs typeface="Arial"/>
            </a:endParaRPr>
          </a:p>
          <a:p>
            <a:pPr marL="185420" marR="1309370" indent="-172720">
              <a:lnSpc>
                <a:spcPts val="2160"/>
              </a:lnSpc>
              <a:spcBef>
                <a:spcPts val="114"/>
              </a:spcBef>
              <a:buSzPct val="89473"/>
              <a:buFont typeface="Wingdings"/>
              <a:buChar char=""/>
              <a:tabLst>
                <a:tab pos="193040" algn="l"/>
              </a:tabLst>
            </a:pPr>
            <a:r>
              <a:rPr dirty="0" sz="1900" spc="-130" i="1">
                <a:latin typeface="Arial"/>
                <a:cs typeface="Arial"/>
              </a:rPr>
              <a:t>Cari </a:t>
            </a:r>
            <a:r>
              <a:rPr dirty="0" sz="1900" spc="-95" i="1">
                <a:latin typeface="Arial"/>
                <a:cs typeface="Arial"/>
              </a:rPr>
              <a:t>bantuan </a:t>
            </a:r>
            <a:r>
              <a:rPr dirty="0" sz="1900" spc="-60" i="1">
                <a:latin typeface="Arial"/>
                <a:cs typeface="Arial"/>
              </a:rPr>
              <a:t>dari </a:t>
            </a:r>
            <a:r>
              <a:rPr dirty="0" sz="1900" spc="-80" i="1">
                <a:latin typeface="Arial"/>
                <a:cs typeface="Arial"/>
              </a:rPr>
              <a:t>orang </a:t>
            </a:r>
            <a:r>
              <a:rPr dirty="0" sz="1900" spc="-114" i="1">
                <a:latin typeface="Arial"/>
                <a:cs typeface="Arial"/>
              </a:rPr>
              <a:t>yang </a:t>
            </a:r>
            <a:r>
              <a:rPr dirty="0" sz="1900" spc="-55" i="1">
                <a:latin typeface="Arial"/>
                <a:cs typeface="Arial"/>
              </a:rPr>
              <a:t>lebih </a:t>
            </a:r>
            <a:r>
              <a:rPr dirty="0" sz="1900" spc="-140" i="1">
                <a:latin typeface="Arial"/>
                <a:cs typeface="Arial"/>
              </a:rPr>
              <a:t>dewasa </a:t>
            </a:r>
            <a:r>
              <a:rPr dirty="0" sz="1900" spc="-70" i="1">
                <a:latin typeface="Arial"/>
                <a:cs typeface="Arial"/>
              </a:rPr>
              <a:t>untuk  </a:t>
            </a:r>
            <a:r>
              <a:rPr dirty="0" sz="1900" spc="-95" i="1">
                <a:latin typeface="Arial"/>
                <a:cs typeface="Arial"/>
              </a:rPr>
              <a:t>menghentikan</a:t>
            </a:r>
            <a:r>
              <a:rPr dirty="0" sz="1900" spc="-10" i="1">
                <a:latin typeface="Arial"/>
                <a:cs typeface="Arial"/>
              </a:rPr>
              <a:t> </a:t>
            </a:r>
            <a:r>
              <a:rPr dirty="0" sz="1900" spc="-70" i="1">
                <a:latin typeface="Arial"/>
                <a:cs typeface="Arial"/>
              </a:rPr>
              <a:t>perilaku</a:t>
            </a:r>
            <a:endParaRPr sz="1900">
              <a:latin typeface="Arial"/>
              <a:cs typeface="Arial"/>
            </a:endParaRPr>
          </a:p>
          <a:p>
            <a:pPr marL="193040" indent="-180340">
              <a:lnSpc>
                <a:spcPts val="2050"/>
              </a:lnSpc>
              <a:buSzPct val="89473"/>
              <a:buFont typeface="Wingdings"/>
              <a:buChar char=""/>
              <a:tabLst>
                <a:tab pos="193040" algn="l"/>
              </a:tabLst>
            </a:pPr>
            <a:r>
              <a:rPr dirty="0" sz="1900" spc="-110" i="1">
                <a:latin typeface="Arial"/>
                <a:cs typeface="Arial"/>
              </a:rPr>
              <a:t>Tidak </a:t>
            </a:r>
            <a:r>
              <a:rPr dirty="0" sz="1900" spc="-120" i="1">
                <a:latin typeface="Arial"/>
                <a:cs typeface="Arial"/>
              </a:rPr>
              <a:t>menyebarluaskan </a:t>
            </a:r>
            <a:r>
              <a:rPr dirty="0" sz="1900" spc="-80" i="1">
                <a:latin typeface="Arial"/>
                <a:cs typeface="Arial"/>
              </a:rPr>
              <a:t>video, </a:t>
            </a:r>
            <a:r>
              <a:rPr dirty="0" sz="1900" spc="-100" i="1">
                <a:latin typeface="Arial"/>
                <a:cs typeface="Arial"/>
              </a:rPr>
              <a:t>teks, </a:t>
            </a:r>
            <a:r>
              <a:rPr dirty="0" sz="1900" spc="-105" i="1">
                <a:latin typeface="Arial"/>
                <a:cs typeface="Arial"/>
              </a:rPr>
              <a:t>atau </a:t>
            </a:r>
            <a:r>
              <a:rPr dirty="0" sz="1900" spc="-110" i="1">
                <a:latin typeface="Arial"/>
                <a:cs typeface="Arial"/>
              </a:rPr>
              <a:t>gambar</a:t>
            </a:r>
            <a:r>
              <a:rPr dirty="0" sz="1900" spc="254" i="1">
                <a:latin typeface="Arial"/>
                <a:cs typeface="Arial"/>
              </a:rPr>
              <a:t> </a:t>
            </a:r>
            <a:r>
              <a:rPr dirty="0" sz="1900" spc="-95" i="1">
                <a:latin typeface="Arial"/>
                <a:cs typeface="Arial"/>
              </a:rPr>
              <a:t>perundungan</a:t>
            </a:r>
            <a:endParaRPr sz="1900">
              <a:latin typeface="Arial"/>
              <a:cs typeface="Arial"/>
            </a:endParaRPr>
          </a:p>
          <a:p>
            <a:pPr marL="193040" indent="-180340">
              <a:lnSpc>
                <a:spcPts val="2220"/>
              </a:lnSpc>
              <a:buSzPct val="89473"/>
              <a:buFont typeface="Wingdings"/>
              <a:buChar char=""/>
              <a:tabLst>
                <a:tab pos="193040" algn="l"/>
              </a:tabLst>
            </a:pPr>
            <a:r>
              <a:rPr dirty="0" sz="1900" spc="-95" i="1">
                <a:latin typeface="Arial"/>
                <a:cs typeface="Arial"/>
              </a:rPr>
              <a:t>Dukung </a:t>
            </a:r>
            <a:r>
              <a:rPr dirty="0" sz="1900" spc="-80" i="1">
                <a:latin typeface="Arial"/>
                <a:cs typeface="Arial"/>
              </a:rPr>
              <a:t>korban</a:t>
            </a:r>
            <a:r>
              <a:rPr dirty="0" sz="1900" spc="90" i="1">
                <a:latin typeface="Arial"/>
                <a:cs typeface="Arial"/>
              </a:rPr>
              <a:t> </a:t>
            </a:r>
            <a:r>
              <a:rPr dirty="0" sz="1900" spc="-90" i="1">
                <a:latin typeface="Arial"/>
                <a:cs typeface="Arial"/>
              </a:rPr>
              <a:t>perundungan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17359" y="3688077"/>
            <a:ext cx="2324354" cy="1453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432" y="0"/>
            <a:ext cx="6887845" cy="1188720"/>
          </a:xfrm>
          <a:prstGeom prst="rect"/>
        </p:spPr>
        <p:txBody>
          <a:bodyPr wrap="square" lIns="0" tIns="181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pc="5" i="1">
                <a:latin typeface="Trebuchet MS"/>
                <a:cs typeface="Trebuchet MS"/>
              </a:rPr>
              <a:t>Tips </a:t>
            </a:r>
            <a:r>
              <a:rPr dirty="0" sz="3200" spc="-35" i="1">
                <a:latin typeface="Trebuchet MS"/>
                <a:cs typeface="Trebuchet MS"/>
              </a:rPr>
              <a:t>menjadi</a:t>
            </a:r>
            <a:r>
              <a:rPr dirty="0" sz="3200" spc="-425" i="1">
                <a:latin typeface="Trebuchet MS"/>
                <a:cs typeface="Trebuchet MS"/>
              </a:rPr>
              <a:t> </a:t>
            </a:r>
            <a:r>
              <a:rPr dirty="0" sz="3200" spc="60" i="1">
                <a:latin typeface="Trebuchet MS"/>
                <a:cs typeface="Trebuchet MS"/>
              </a:rPr>
              <a:t>Upstanders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400" spc="35" i="1">
                <a:solidFill>
                  <a:srgbClr val="006FC0"/>
                </a:solidFill>
                <a:latin typeface="Trebuchet MS"/>
                <a:cs typeface="Trebuchet MS"/>
              </a:rPr>
              <a:t>Berdasarkan</a:t>
            </a:r>
            <a:r>
              <a:rPr dirty="0" sz="1400" spc="-9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006FC0"/>
                </a:solidFill>
                <a:latin typeface="Trebuchet MS"/>
                <a:cs typeface="Trebuchet MS"/>
              </a:rPr>
              <a:t>booklet</a:t>
            </a:r>
            <a:r>
              <a:rPr dirty="0" sz="14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006FC0"/>
                </a:solidFill>
                <a:latin typeface="Trebuchet MS"/>
                <a:cs typeface="Trebuchet MS"/>
              </a:rPr>
              <a:t>‘Stop</a:t>
            </a:r>
            <a:r>
              <a:rPr dirty="0" sz="14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5" i="1">
                <a:solidFill>
                  <a:srgbClr val="006FC0"/>
                </a:solidFill>
                <a:latin typeface="Trebuchet MS"/>
                <a:cs typeface="Trebuchet MS"/>
              </a:rPr>
              <a:t>Perundungan’</a:t>
            </a:r>
            <a:r>
              <a:rPr dirty="0" sz="14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55" i="1">
                <a:solidFill>
                  <a:srgbClr val="006FC0"/>
                </a:solidFill>
                <a:latin typeface="Trebuchet MS"/>
                <a:cs typeface="Trebuchet MS"/>
              </a:rPr>
              <a:t>yang</a:t>
            </a:r>
            <a:r>
              <a:rPr dirty="0" sz="1400" spc="-8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40" i="1">
                <a:solidFill>
                  <a:srgbClr val="006FC0"/>
                </a:solidFill>
                <a:latin typeface="Trebuchet MS"/>
                <a:cs typeface="Trebuchet MS"/>
              </a:rPr>
              <a:t>diterbitkan</a:t>
            </a:r>
            <a:r>
              <a:rPr dirty="0" sz="1400" spc="-3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15" i="1">
                <a:solidFill>
                  <a:srgbClr val="006FC0"/>
                </a:solidFill>
                <a:latin typeface="Trebuchet MS"/>
                <a:cs typeface="Trebuchet MS"/>
              </a:rPr>
              <a:t>oleh</a:t>
            </a:r>
            <a:r>
              <a:rPr dirty="0" sz="1400" spc="-40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20" i="1">
                <a:solidFill>
                  <a:srgbClr val="006FC0"/>
                </a:solidFill>
                <a:latin typeface="Trebuchet MS"/>
                <a:cs typeface="Trebuchet MS"/>
              </a:rPr>
              <a:t>Kemdikbud</a:t>
            </a:r>
            <a:r>
              <a:rPr dirty="0" sz="1400" spc="-4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75" i="1">
                <a:solidFill>
                  <a:srgbClr val="006FC0"/>
                </a:solidFill>
                <a:latin typeface="Trebuchet MS"/>
                <a:cs typeface="Trebuchet MS"/>
              </a:rPr>
              <a:t>pada</a:t>
            </a:r>
            <a:r>
              <a:rPr dirty="0" sz="1400" spc="-95" i="1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1400" spc="-15" i="1">
                <a:solidFill>
                  <a:srgbClr val="006FC0"/>
                </a:solidFill>
                <a:latin typeface="Trebuchet MS"/>
                <a:cs typeface="Trebuchet MS"/>
              </a:rPr>
              <a:t>2019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436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79">
                <a:moveTo>
                  <a:pt x="0" y="0"/>
                </a:moveTo>
                <a:lnTo>
                  <a:pt x="0" y="1414779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32" y="271462"/>
            <a:ext cx="396176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 i="1">
                <a:latin typeface="Trebuchet MS"/>
                <a:cs typeface="Trebuchet MS"/>
              </a:rPr>
              <a:t>Kartu</a:t>
            </a:r>
            <a:r>
              <a:rPr dirty="0" spc="-325" i="1">
                <a:latin typeface="Trebuchet MS"/>
                <a:cs typeface="Trebuchet MS"/>
              </a:rPr>
              <a:t> </a:t>
            </a:r>
            <a:r>
              <a:rPr dirty="0" spc="-40" i="1">
                <a:latin typeface="Trebuchet MS"/>
                <a:cs typeface="Trebuchet MS"/>
              </a:rPr>
              <a:t>motivasi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40739" y="1915160"/>
            <a:ext cx="8234680" cy="1899920"/>
            <a:chOff x="840739" y="1915160"/>
            <a:chExt cx="8234680" cy="1899920"/>
          </a:xfrm>
        </p:grpSpPr>
        <p:sp>
          <p:nvSpPr>
            <p:cNvPr id="5" name="object 5"/>
            <p:cNvSpPr/>
            <p:nvPr/>
          </p:nvSpPr>
          <p:spPr>
            <a:xfrm>
              <a:off x="840739" y="1960880"/>
              <a:ext cx="2600960" cy="1854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62679" y="1930400"/>
              <a:ext cx="2590800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74460" y="1915160"/>
              <a:ext cx="2600960" cy="1859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85432" y="1057909"/>
            <a:ext cx="803402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007AB8"/>
                </a:solidFill>
                <a:latin typeface="Trebuchet MS"/>
                <a:cs typeface="Trebuchet MS"/>
              </a:rPr>
              <a:t>Setiap</a:t>
            </a:r>
            <a:r>
              <a:rPr dirty="0" sz="1400" spc="-40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-25" i="1">
                <a:solidFill>
                  <a:srgbClr val="007AB8"/>
                </a:solidFill>
                <a:latin typeface="Trebuchet MS"/>
                <a:cs typeface="Trebuchet MS"/>
              </a:rPr>
              <a:t>murid</a:t>
            </a:r>
            <a:r>
              <a:rPr dirty="0" sz="1400" spc="-70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10" i="1">
                <a:solidFill>
                  <a:srgbClr val="007AB8"/>
                </a:solidFill>
                <a:latin typeface="Trebuchet MS"/>
                <a:cs typeface="Trebuchet MS"/>
              </a:rPr>
              <a:t>menuliskan</a:t>
            </a:r>
            <a:r>
              <a:rPr dirty="0" sz="1400" spc="-25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35" i="1">
                <a:solidFill>
                  <a:srgbClr val="007AB8"/>
                </a:solidFill>
                <a:latin typeface="Trebuchet MS"/>
                <a:cs typeface="Trebuchet MS"/>
              </a:rPr>
              <a:t>sebuah</a:t>
            </a:r>
            <a:r>
              <a:rPr dirty="0" sz="1400" spc="-50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-10" i="1">
                <a:solidFill>
                  <a:srgbClr val="007AB8"/>
                </a:solidFill>
                <a:latin typeface="Trebuchet MS"/>
                <a:cs typeface="Trebuchet MS"/>
              </a:rPr>
              <a:t>kalimat</a:t>
            </a:r>
            <a:r>
              <a:rPr dirty="0" sz="1400" spc="-60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-20" i="1">
                <a:solidFill>
                  <a:srgbClr val="007AB8"/>
                </a:solidFill>
                <a:latin typeface="Trebuchet MS"/>
                <a:cs typeface="Trebuchet MS"/>
              </a:rPr>
              <a:t>motivasi</a:t>
            </a:r>
            <a:r>
              <a:rPr dirty="0" sz="1400" spc="-45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55" i="1">
                <a:solidFill>
                  <a:srgbClr val="007AB8"/>
                </a:solidFill>
                <a:latin typeface="Trebuchet MS"/>
                <a:cs typeface="Trebuchet MS"/>
              </a:rPr>
              <a:t>kepada</a:t>
            </a:r>
            <a:r>
              <a:rPr dirty="0" sz="1400" spc="-65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40" i="1">
                <a:solidFill>
                  <a:srgbClr val="007AB8"/>
                </a:solidFill>
                <a:latin typeface="Trebuchet MS"/>
                <a:cs typeface="Trebuchet MS"/>
              </a:rPr>
              <a:t>salah</a:t>
            </a:r>
            <a:r>
              <a:rPr dirty="0" sz="1400" spc="-75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10" i="1">
                <a:solidFill>
                  <a:srgbClr val="007AB8"/>
                </a:solidFill>
                <a:latin typeface="Trebuchet MS"/>
                <a:cs typeface="Trebuchet MS"/>
              </a:rPr>
              <a:t>satu</a:t>
            </a:r>
            <a:r>
              <a:rPr dirty="0" sz="1400" spc="-45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i="1">
                <a:solidFill>
                  <a:srgbClr val="007AB8"/>
                </a:solidFill>
                <a:latin typeface="Trebuchet MS"/>
                <a:cs typeface="Trebuchet MS"/>
              </a:rPr>
              <a:t>teman</a:t>
            </a:r>
            <a:r>
              <a:rPr dirty="0" sz="1400" spc="-30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10" i="1">
                <a:solidFill>
                  <a:srgbClr val="007AB8"/>
                </a:solidFill>
                <a:latin typeface="Trebuchet MS"/>
                <a:cs typeface="Trebuchet MS"/>
              </a:rPr>
              <a:t>mereka</a:t>
            </a:r>
            <a:r>
              <a:rPr dirty="0" sz="1400" spc="-45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40" i="1">
                <a:solidFill>
                  <a:srgbClr val="007AB8"/>
                </a:solidFill>
                <a:latin typeface="Trebuchet MS"/>
                <a:cs typeface="Trebuchet MS"/>
              </a:rPr>
              <a:t>sebagai</a:t>
            </a:r>
            <a:r>
              <a:rPr dirty="0" sz="1400" spc="-65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25" i="1">
                <a:solidFill>
                  <a:srgbClr val="007AB8"/>
                </a:solidFill>
                <a:latin typeface="Trebuchet MS"/>
                <a:cs typeface="Trebuchet MS"/>
              </a:rPr>
              <a:t>ajakan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400" spc="45" i="1">
                <a:solidFill>
                  <a:srgbClr val="007AB8"/>
                </a:solidFill>
                <a:latin typeface="Trebuchet MS"/>
                <a:cs typeface="Trebuchet MS"/>
              </a:rPr>
              <a:t>mencegah </a:t>
            </a:r>
            <a:r>
              <a:rPr dirty="0" sz="1400" spc="5" i="1">
                <a:solidFill>
                  <a:srgbClr val="007AB8"/>
                </a:solidFill>
                <a:latin typeface="Trebuchet MS"/>
                <a:cs typeface="Trebuchet MS"/>
              </a:rPr>
              <a:t>perundungan. Contoh</a:t>
            </a:r>
            <a:r>
              <a:rPr dirty="0" sz="1400" spc="-220" i="1">
                <a:solidFill>
                  <a:srgbClr val="007AB8"/>
                </a:solidFill>
                <a:latin typeface="Trebuchet MS"/>
                <a:cs typeface="Trebuchet MS"/>
              </a:rPr>
              <a:t> </a:t>
            </a:r>
            <a:r>
              <a:rPr dirty="0" sz="1400" spc="-60" i="1">
                <a:solidFill>
                  <a:srgbClr val="007AB8"/>
                </a:solidFill>
                <a:latin typeface="Trebuchet MS"/>
                <a:cs typeface="Trebuchet MS"/>
              </a:rPr>
              <a:t>kartu: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007" y="140652"/>
            <a:ext cx="6506209" cy="6127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70"/>
              </a:lnSpc>
              <a:spcBef>
                <a:spcPts val="100"/>
              </a:spcBef>
            </a:pPr>
            <a:r>
              <a:rPr dirty="0" sz="2400" spc="5"/>
              <a:t>Kaitan </a:t>
            </a:r>
            <a:r>
              <a:rPr dirty="0" sz="2400" spc="60"/>
              <a:t>dimensi </a:t>
            </a:r>
            <a:r>
              <a:rPr dirty="0" sz="2400" spc="65"/>
              <a:t>dan </a:t>
            </a:r>
            <a:r>
              <a:rPr dirty="0" sz="2400" spc="30"/>
              <a:t>aktivitas</a:t>
            </a:r>
            <a:r>
              <a:rPr dirty="0" sz="2400" spc="-295"/>
              <a:t> </a:t>
            </a:r>
            <a:r>
              <a:rPr dirty="0" sz="2400" spc="70"/>
              <a:t>projek</a:t>
            </a:r>
            <a:endParaRPr sz="2400"/>
          </a:p>
          <a:p>
            <a:pPr marL="12700">
              <a:lnSpc>
                <a:spcPts val="1950"/>
              </a:lnSpc>
            </a:pPr>
            <a:r>
              <a:rPr dirty="0" sz="1800" spc="20" i="1">
                <a:latin typeface="Trebuchet MS"/>
                <a:cs typeface="Trebuchet MS"/>
              </a:rPr>
              <a:t>Bertakwa</a:t>
            </a:r>
            <a:r>
              <a:rPr dirty="0" sz="1800" spc="-125" i="1">
                <a:latin typeface="Trebuchet MS"/>
                <a:cs typeface="Trebuchet MS"/>
              </a:rPr>
              <a:t> </a:t>
            </a:r>
            <a:r>
              <a:rPr dirty="0" sz="1800" spc="75" i="1">
                <a:latin typeface="Trebuchet MS"/>
                <a:cs typeface="Trebuchet MS"/>
              </a:rPr>
              <a:t>Kepada</a:t>
            </a:r>
            <a:r>
              <a:rPr dirty="0" sz="1800" spc="-75" i="1">
                <a:latin typeface="Trebuchet MS"/>
                <a:cs typeface="Trebuchet MS"/>
              </a:rPr>
              <a:t> </a:t>
            </a:r>
            <a:r>
              <a:rPr dirty="0" sz="1800" spc="30" i="1">
                <a:latin typeface="Trebuchet MS"/>
                <a:cs typeface="Trebuchet MS"/>
              </a:rPr>
              <a:t>Tuhan</a:t>
            </a:r>
            <a:r>
              <a:rPr dirty="0" sz="1800" spc="-95" i="1">
                <a:latin typeface="Trebuchet MS"/>
                <a:cs typeface="Trebuchet MS"/>
              </a:rPr>
              <a:t> </a:t>
            </a:r>
            <a:r>
              <a:rPr dirty="0" sz="1800" spc="90" i="1">
                <a:latin typeface="Trebuchet MS"/>
                <a:cs typeface="Trebuchet MS"/>
              </a:rPr>
              <a:t>Yang</a:t>
            </a:r>
            <a:r>
              <a:rPr dirty="0" sz="1800" spc="-110" i="1">
                <a:latin typeface="Trebuchet MS"/>
                <a:cs typeface="Trebuchet MS"/>
              </a:rPr>
              <a:t> </a:t>
            </a:r>
            <a:r>
              <a:rPr dirty="0" sz="1800" spc="100" i="1">
                <a:latin typeface="Trebuchet MS"/>
                <a:cs typeface="Trebuchet MS"/>
              </a:rPr>
              <a:t>Maha</a:t>
            </a:r>
            <a:r>
              <a:rPr dirty="0" sz="1800" spc="-125" i="1">
                <a:latin typeface="Trebuchet MS"/>
                <a:cs typeface="Trebuchet MS"/>
              </a:rPr>
              <a:t> </a:t>
            </a:r>
            <a:r>
              <a:rPr dirty="0" sz="1800" spc="5" i="1">
                <a:latin typeface="Trebuchet MS"/>
                <a:cs typeface="Trebuchet MS"/>
              </a:rPr>
              <a:t>Esa,</a:t>
            </a:r>
            <a:r>
              <a:rPr dirty="0" sz="1800" spc="-85" i="1">
                <a:latin typeface="Trebuchet MS"/>
                <a:cs typeface="Trebuchet MS"/>
              </a:rPr>
              <a:t> </a:t>
            </a:r>
            <a:r>
              <a:rPr dirty="0" sz="1800" spc="75" i="1">
                <a:latin typeface="Trebuchet MS"/>
                <a:cs typeface="Trebuchet MS"/>
              </a:rPr>
              <a:t>dan</a:t>
            </a:r>
            <a:r>
              <a:rPr dirty="0" sz="1800" spc="-110" i="1">
                <a:latin typeface="Trebuchet MS"/>
                <a:cs typeface="Trebuchet MS"/>
              </a:rPr>
              <a:t> </a:t>
            </a:r>
            <a:r>
              <a:rPr dirty="0" sz="1800" spc="30" i="1">
                <a:latin typeface="Trebuchet MS"/>
                <a:cs typeface="Trebuchet MS"/>
              </a:rPr>
              <a:t>Berakhlak</a:t>
            </a:r>
            <a:r>
              <a:rPr dirty="0" sz="1800" spc="-12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Mulia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6101" y="4911725"/>
            <a:ext cx="1828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FFFFFF"/>
                </a:solidFill>
                <a:latin typeface="Verdana"/>
                <a:cs typeface="Verdana"/>
              </a:rPr>
              <a:t>65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217" y="995172"/>
          <a:ext cx="8531860" cy="391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4410"/>
                <a:gridCol w="1016000"/>
                <a:gridCol w="1473200"/>
                <a:gridCol w="3742055"/>
                <a:gridCol w="1286509"/>
              </a:tblGrid>
              <a:tr h="1069466">
                <a:tc>
                  <a:txBody>
                    <a:bodyPr/>
                    <a:lstStyle/>
                    <a:p>
                      <a:pPr algn="ctr" marL="144780" marR="139700" indent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Dimensi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Profil 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Pelajar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terkait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115" marR="147955" indent="-38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Profil 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Pelajar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3050" marR="258445" indent="-5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Sub-elemen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Profil</a:t>
                      </a:r>
                      <a:r>
                        <a:rPr dirty="0" sz="12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Pelajar  Pancasila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 Pencapaian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Akhir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Fase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(SMA)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Aktivitas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Terkait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</a:tr>
              <a:tr h="9649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ts val="1405"/>
                        </a:lnSpc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Bertakwa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 marR="45910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ibad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 marR="518159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Merawat Diri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secara</a:t>
                      </a:r>
                      <a:r>
                        <a:rPr dirty="0" sz="1200" spc="-9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Fisik,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Mental, dan  Spiritual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710" marR="20383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Melakukan aktivitas fisik,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sosial, dan ibadah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secara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seimbang.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9,14,15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9D5E6"/>
                    </a:solidFill>
                  </a:tcPr>
                </a:tc>
              </a:tr>
              <a:tr h="158464">
                <a:tc rowSpan="2">
                  <a:txBody>
                    <a:bodyPr/>
                    <a:lstStyle/>
                    <a:p>
                      <a:pPr marL="236220">
                        <a:lnSpc>
                          <a:spcPts val="1375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Kepada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9400">
                        <a:lnSpc>
                          <a:spcPts val="1405"/>
                        </a:lnSpc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Tuhan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</a:tr>
              <a:tr h="2074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</a:tr>
              <a:tr h="1504329"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2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Maha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57480" marR="153035" indent="63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Esa,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 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Mulia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91440" marR="34607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Akhlak  kepada  </a:t>
                      </a:r>
                      <a:r>
                        <a:rPr dirty="0" sz="12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anu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075" marR="160655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Mengutamakan  persamaan  dengan orang lain  dan menghargai  perbedaan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2710" marR="290195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Mengidentifikasi hal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menjadi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permasalahan  bersama, memberikan alternatif solusi untuk 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menjembatani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perbedaan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mengutamakan  kemanusiaan.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1,2,3,10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007" y="213359"/>
            <a:ext cx="4878705" cy="6127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70"/>
              </a:lnSpc>
              <a:spcBef>
                <a:spcPts val="100"/>
              </a:spcBef>
            </a:pPr>
            <a:r>
              <a:rPr dirty="0" sz="2400" spc="5"/>
              <a:t>Kaitan </a:t>
            </a:r>
            <a:r>
              <a:rPr dirty="0" sz="2400" spc="60"/>
              <a:t>dimensi dan </a:t>
            </a:r>
            <a:r>
              <a:rPr dirty="0" sz="2400" spc="30"/>
              <a:t>aktivitas</a:t>
            </a:r>
            <a:r>
              <a:rPr dirty="0" sz="2400" spc="-330"/>
              <a:t> </a:t>
            </a:r>
            <a:r>
              <a:rPr dirty="0" sz="2400" spc="70"/>
              <a:t>projek</a:t>
            </a:r>
            <a:endParaRPr sz="2400"/>
          </a:p>
          <a:p>
            <a:pPr marL="12700">
              <a:lnSpc>
                <a:spcPts val="1950"/>
              </a:lnSpc>
            </a:pPr>
            <a:r>
              <a:rPr dirty="0" sz="1800" spc="25" i="1">
                <a:latin typeface="Trebuchet MS"/>
                <a:cs typeface="Trebuchet MS"/>
              </a:rPr>
              <a:t>Gotong</a:t>
            </a:r>
            <a:r>
              <a:rPr dirty="0" sz="1800" spc="-114" i="1">
                <a:latin typeface="Trebuchet MS"/>
                <a:cs typeface="Trebuchet MS"/>
              </a:rPr>
              <a:t> </a:t>
            </a:r>
            <a:r>
              <a:rPr dirty="0" sz="1800" spc="65" i="1">
                <a:latin typeface="Trebuchet MS"/>
                <a:cs typeface="Trebuchet MS"/>
              </a:rPr>
              <a:t>Royong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6101" y="4911725"/>
            <a:ext cx="1828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FFFFFF"/>
                </a:solidFill>
                <a:latin typeface="Verdana"/>
                <a:cs typeface="Verdana"/>
              </a:rPr>
              <a:t>66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217" y="1031239"/>
          <a:ext cx="8341995" cy="390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4410"/>
                <a:gridCol w="1016000"/>
                <a:gridCol w="1354455"/>
                <a:gridCol w="3980815"/>
                <a:gridCol w="975995"/>
              </a:tblGrid>
              <a:tr h="1005840">
                <a:tc>
                  <a:txBody>
                    <a:bodyPr/>
                    <a:lstStyle/>
                    <a:p>
                      <a:pPr algn="ctr" marL="144780" marR="139700" indent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Dimensi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Profil 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Pelajar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terkait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115" marR="147955" indent="-38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Profil 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Pelajar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1454" marR="205104" indent="-19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Sub-elemen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Profil</a:t>
                      </a:r>
                      <a:r>
                        <a:rPr dirty="0" sz="12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Pelajar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Pancasila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 Pencapaian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Akhir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Fase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(SMA)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165100" indent="-666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Terkait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</a:tr>
              <a:tr h="6882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Kerja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73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Membangun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tim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mengelola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kerjasama untuk  mencapai tujuan bersama sesuai dengan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sudah ditentukan.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6,10,11,12,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</a:tr>
              <a:tr h="1147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Gotong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Royong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Kolaborasi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 marR="18732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Komunikasi  untuk</a:t>
                      </a:r>
                      <a:r>
                        <a:rPr dirty="0" sz="1200" spc="-6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mencapai  tujuan</a:t>
                      </a:r>
                      <a:r>
                        <a:rPr dirty="0" sz="1200" spc="-4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bersama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663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Aktif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menyimak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menganalisis  informasi, gagasan, emosi, keterampilan dan  keprihatinan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disampaikan oleh orang lain dan  kelompok menggunakan berbagai simbol dan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media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secara efektif, serta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menggunakan berbagai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strategi  komunikasi untuk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menyelesaikan masalah</a:t>
                      </a:r>
                      <a:r>
                        <a:rPr dirty="0" sz="1200" spc="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guna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2,3,11,12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</a:tr>
              <a:tr h="223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375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mencapai berbagai tujuan</a:t>
                      </a:r>
                      <a:r>
                        <a:rPr dirty="0" sz="1200" spc="7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bersama.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</a:tr>
              <a:tr h="822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Kepedulian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334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Tanggap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terhadap  lingkungan</a:t>
                      </a:r>
                      <a:r>
                        <a:rPr dirty="0" sz="12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sosial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038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Tanggap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terhadap lingkungan sosial sesuai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tuntutan peran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sosialnya dan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berkontribusi sesuai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kebutuhan masyarakat untuk menghasilkan  keadaan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lebih</a:t>
                      </a:r>
                      <a:r>
                        <a:rPr dirty="0" sz="1200" spc="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baik.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3,5,6,7,9,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11,5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007" y="140652"/>
            <a:ext cx="487934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dirty="0" sz="2400" spc="5"/>
              <a:t>Kaitan </a:t>
            </a:r>
            <a:r>
              <a:rPr dirty="0" sz="2400" spc="60"/>
              <a:t>dimensi </a:t>
            </a:r>
            <a:r>
              <a:rPr dirty="0" sz="2400" spc="65"/>
              <a:t>dan </a:t>
            </a:r>
            <a:r>
              <a:rPr dirty="0" sz="2400" spc="30"/>
              <a:t>aktivitas</a:t>
            </a:r>
            <a:r>
              <a:rPr dirty="0" sz="2400" spc="-320"/>
              <a:t> </a:t>
            </a:r>
            <a:r>
              <a:rPr dirty="0" sz="2400" spc="70"/>
              <a:t>projek</a:t>
            </a:r>
            <a:endParaRPr sz="2400"/>
          </a:p>
          <a:p>
            <a:pPr marL="12700">
              <a:lnSpc>
                <a:spcPts val="2160"/>
              </a:lnSpc>
            </a:pPr>
            <a:r>
              <a:rPr dirty="0" sz="2000" spc="-20" i="1">
                <a:latin typeface="Trebuchet MS"/>
                <a:cs typeface="Trebuchet MS"/>
              </a:rPr>
              <a:t>Mandiri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3593" y="4911725"/>
            <a:ext cx="1765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70">
                <a:solidFill>
                  <a:srgbClr val="FFFFFF"/>
                </a:solidFill>
                <a:latin typeface="Verdana"/>
                <a:cs typeface="Verdana"/>
              </a:rPr>
              <a:t>67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0217" y="995172"/>
          <a:ext cx="8531860" cy="391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4410"/>
                <a:gridCol w="1016000"/>
                <a:gridCol w="1473200"/>
                <a:gridCol w="3742055"/>
                <a:gridCol w="1286509"/>
              </a:tblGrid>
              <a:tr h="1069466">
                <a:tc>
                  <a:txBody>
                    <a:bodyPr/>
                    <a:lstStyle/>
                    <a:p>
                      <a:pPr algn="ctr" marL="144780" marR="139700" indent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Dimensi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Profil 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Pelajar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terkait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115" marR="147955" indent="-38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Profil 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Pelajar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3050" marR="258445" indent="-5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Sub-elemen 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Profil</a:t>
                      </a:r>
                      <a:r>
                        <a:rPr dirty="0" sz="12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Pelajar  Pancasila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 Pencapaian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Akhir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Fase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(SMA)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Aktivitas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Terkait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AB8"/>
                    </a:solidFill>
                  </a:tcPr>
                </a:tc>
              </a:tr>
              <a:tr h="112344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8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Mandiri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 marR="328295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Regu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si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Regulasi</a:t>
                      </a:r>
                      <a:r>
                        <a:rPr dirty="0" sz="12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emosi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710" marR="128270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Mengendalikan dan menyesuaikan emosi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dirasakannya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tepat 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ketika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menghadapi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situasi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menantang dan menekan pada 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konteks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belajar,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relasi,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200" spc="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pekerjaan.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4,7,8,9,14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</a:tr>
              <a:tr h="171178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9D5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 marR="14541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aha</a:t>
                      </a:r>
                      <a:r>
                        <a:rPr dirty="0" sz="12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diri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situasi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 marR="20637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enge</a:t>
                      </a:r>
                      <a:r>
                        <a:rPr dirty="0" sz="1200" spc="-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bang</a:t>
                      </a:r>
                      <a:r>
                        <a:rPr dirty="0" sz="1200" spc="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refleksi</a:t>
                      </a:r>
                      <a:r>
                        <a:rPr dirty="0" sz="12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710" marR="19113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Melakukan refleksi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terhadap umpan balik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dari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teman, guru, dan orang dewasa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lainnya,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informasi-informasi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karir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akan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dipilihnya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untuk  menganalisis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karakteristik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keterampilan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dibutuhkan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dalam menunjang </a:t>
                      </a:r>
                      <a:r>
                        <a:rPr dirty="0" sz="12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12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menghambat 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karirnya di masa</a:t>
                      </a:r>
                      <a:r>
                        <a:rPr dirty="0" sz="1200" spc="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depan.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2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1,4,5,8,12,14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007" y="160274"/>
            <a:ext cx="4582160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40"/>
              <a:t>Rubrik </a:t>
            </a:r>
            <a:r>
              <a:rPr dirty="0" sz="1950" spc="50"/>
              <a:t>penilaian </a:t>
            </a:r>
            <a:r>
              <a:rPr dirty="0" sz="1950" spc="80"/>
              <a:t>profil </a:t>
            </a:r>
            <a:r>
              <a:rPr dirty="0" sz="1950" spc="50"/>
              <a:t>pelajar</a:t>
            </a:r>
            <a:r>
              <a:rPr dirty="0" sz="1950" spc="-265"/>
              <a:t> </a:t>
            </a:r>
            <a:r>
              <a:rPr dirty="0" sz="1950" spc="20"/>
              <a:t>Pancasila</a:t>
            </a:r>
            <a:endParaRPr sz="1950"/>
          </a:p>
        </p:txBody>
      </p:sp>
      <p:sp>
        <p:nvSpPr>
          <p:cNvPr id="4" name="object 4"/>
          <p:cNvSpPr txBox="1"/>
          <p:nvPr/>
        </p:nvSpPr>
        <p:spPr>
          <a:xfrm>
            <a:off x="8936101" y="4911725"/>
            <a:ext cx="1841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0">
                <a:solidFill>
                  <a:srgbClr val="FFFFFF"/>
                </a:solidFill>
                <a:latin typeface="Verdana"/>
                <a:cs typeface="Verdana"/>
              </a:rPr>
              <a:t>68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5772" y="720979"/>
          <a:ext cx="8783320" cy="4194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040"/>
                <a:gridCol w="1813560"/>
                <a:gridCol w="1813560"/>
                <a:gridCol w="1916430"/>
                <a:gridCol w="2013584"/>
              </a:tblGrid>
              <a:tr h="706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Dimensi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Belum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Mulai</a:t>
                      </a:r>
                      <a:r>
                        <a:rPr dirty="0" sz="14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r>
                        <a:rPr dirty="0" sz="14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sesuai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harapan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Sangat</a:t>
                      </a:r>
                      <a:r>
                        <a:rPr dirty="0" sz="14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8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21920" marR="110489" indent="-635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0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Bertakwa  kepada </a:t>
                      </a:r>
                      <a:r>
                        <a:rPr dirty="0" sz="10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Tuhan  Yang Maha</a:t>
                      </a:r>
                      <a:r>
                        <a:rPr dirty="0" sz="1000" spc="-6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Esa,  dan </a:t>
                      </a:r>
                      <a:r>
                        <a:rPr dirty="0" sz="10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berakhlak  mulia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314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Sulit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diri sendiri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lain.</a:t>
                      </a:r>
                      <a:r>
                        <a:rPr dirty="0" sz="1000" spc="-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Belum dapat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menyadari adanya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konflik  serta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solusinya.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65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berusaha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menerima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orang 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lain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kekurangan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kelebihannya. Mulai 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konflik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 ada  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berusaha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mencari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solusi  untuk kepentingan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bersama.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BEA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397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Menerima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diri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lain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kekurangan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kelebihannya lewat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perkataan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perbuatan.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2710" marR="223520">
                        <a:lnSpc>
                          <a:spcPct val="100000"/>
                        </a:lnSpc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konflik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cenderung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mencari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solusi  untuk kepentingan</a:t>
                      </a:r>
                      <a:r>
                        <a:rPr dirty="0" sz="10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bersama.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D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492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Menerima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diri,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melengkapi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kekurangan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mengapresiasi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kelebihan orang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lain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lewat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perkataan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perbuatan.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3345" marR="14859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Menganalisis konflik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berinisiatif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mencari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solusi</a:t>
                      </a:r>
                      <a:r>
                        <a:rPr dirty="0" sz="10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untuk  kepentingan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bersama.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2B9E6"/>
                    </a:solidFill>
                  </a:tcPr>
                </a:tc>
              </a:tr>
              <a:tr h="1158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2794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00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Gotong</a:t>
                      </a:r>
                      <a:r>
                        <a:rPr dirty="0" sz="1000" spc="-3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Royong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Kurang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aktif terlibat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dalam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kerja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sama,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cenderung  pendiam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menunggu  pekerjaan,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kurang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memberikan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kontribusi  dalam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kelompok.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Cukup aktif dalam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kerja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sama,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komunikatif,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mulai memberikan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kontribusi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dalam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kelompok.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BEA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301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Aktif dalam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kerja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sama,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responsif,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komunikatif,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tangga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terhadap konflik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berkontribusi positif dalam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kelompok 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lingkungan  sekolah.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D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61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Berinisiatif untuk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memulai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kerja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sama,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menginspirasi tim,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responsif, komunikatif,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menjadi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teladan dalam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memberikan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kontribusi positif dalam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maupun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lingkungan  sekolah.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2B9E6"/>
                    </a:solidFill>
                  </a:tcPr>
                </a:tc>
              </a:tr>
              <a:tr h="1158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Mandiri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213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Belum dalam</a:t>
                      </a:r>
                      <a:r>
                        <a:rPr dirty="0" sz="1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menguasai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emosi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pada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tempat dan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situasi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tepat.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1440" marR="18923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Cenderung bertindak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sesukanya 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tidak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memerhatikan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umpan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balik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diberikan.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4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Cukup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dapat menguasai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emosi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 saat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0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tempat  yang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tepat.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Menerima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umpan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balik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tetapi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belum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dapat mempraktikannya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secara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konkrit.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BEA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31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Dapat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menguasai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emosi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pada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tempat 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situasi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0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tepat,  reflektif,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memotivasi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diri  sendiri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berdasarkan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umpan 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balik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diberikan.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D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174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Mahir menguasai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emosi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pada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tempat 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situasi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tepat,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sangat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reflektif,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memperlihatkan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kemajuan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perkembangan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konkrit dalam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mengelola</a:t>
                      </a:r>
                      <a:r>
                        <a:rPr dirty="0" sz="10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umpan 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balik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diberikan.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2B9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36801" y="283371"/>
            <a:ext cx="6885305" cy="2003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6350" indent="-343535">
              <a:lnSpc>
                <a:spcPct val="108800"/>
              </a:lnSpc>
              <a:spcBef>
                <a:spcPts val="105"/>
              </a:spcBef>
              <a:buAutoNum type="arabicPeriod"/>
              <a:tabLst>
                <a:tab pos="356235" algn="l"/>
              </a:tabLst>
            </a:pPr>
            <a:r>
              <a:rPr dirty="0" sz="1900" spc="-190" i="1">
                <a:latin typeface="Arial"/>
                <a:cs typeface="Arial"/>
              </a:rPr>
              <a:t>Cause </a:t>
            </a:r>
            <a:r>
              <a:rPr dirty="0" sz="1900" spc="-110" i="1">
                <a:latin typeface="Arial"/>
                <a:cs typeface="Arial"/>
              </a:rPr>
              <a:t>Effect </a:t>
            </a:r>
            <a:r>
              <a:rPr dirty="0" sz="1900" spc="-75" i="1">
                <a:latin typeface="Arial"/>
                <a:cs typeface="Arial"/>
              </a:rPr>
              <a:t>graphic </a:t>
            </a:r>
            <a:r>
              <a:rPr dirty="0" sz="1900" spc="-80" i="1">
                <a:latin typeface="Arial"/>
                <a:cs typeface="Arial"/>
              </a:rPr>
              <a:t>organizer: </a:t>
            </a:r>
            <a:r>
              <a:rPr dirty="0" sz="1800" spc="-25">
                <a:latin typeface="Arial"/>
                <a:cs typeface="Arial"/>
              </a:rPr>
              <a:t>pengatur </a:t>
            </a:r>
            <a:r>
              <a:rPr dirty="0" sz="1800" spc="-30">
                <a:latin typeface="Arial"/>
                <a:cs typeface="Arial"/>
              </a:rPr>
              <a:t>grafis </a:t>
            </a:r>
            <a:r>
              <a:rPr dirty="0" sz="1800" spc="-20">
                <a:latin typeface="Arial"/>
                <a:cs typeface="Arial"/>
              </a:rPr>
              <a:t>untuk </a:t>
            </a:r>
            <a:r>
              <a:rPr dirty="0" sz="1800" spc="-55">
                <a:latin typeface="Arial"/>
                <a:cs typeface="Arial"/>
              </a:rPr>
              <a:t>membantu  </a:t>
            </a:r>
            <a:r>
              <a:rPr dirty="0" sz="1800" spc="-15">
                <a:latin typeface="Arial"/>
                <a:cs typeface="Arial"/>
              </a:rPr>
              <a:t>murid </a:t>
            </a:r>
            <a:r>
              <a:rPr dirty="0" sz="1800" spc="-55">
                <a:latin typeface="Arial"/>
                <a:cs typeface="Arial"/>
              </a:rPr>
              <a:t>menganalisis </a:t>
            </a:r>
            <a:r>
              <a:rPr dirty="0" sz="1800" spc="-65">
                <a:latin typeface="Arial"/>
                <a:cs typeface="Arial"/>
              </a:rPr>
              <a:t>sebab </a:t>
            </a:r>
            <a:r>
              <a:rPr dirty="0" sz="1800" spc="-25">
                <a:latin typeface="Arial"/>
                <a:cs typeface="Arial"/>
              </a:rPr>
              <a:t>akibat </a:t>
            </a:r>
            <a:r>
              <a:rPr dirty="0" sz="1800" spc="-80">
                <a:latin typeface="Arial"/>
                <a:cs typeface="Arial"/>
              </a:rPr>
              <a:t>akan </a:t>
            </a:r>
            <a:r>
              <a:rPr dirty="0" sz="1800" spc="-70">
                <a:latin typeface="Arial"/>
                <a:cs typeface="Arial"/>
              </a:rPr>
              <a:t>sebuah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masalah</a:t>
            </a:r>
            <a:endParaRPr sz="1800">
              <a:latin typeface="Arial"/>
              <a:cs typeface="Arial"/>
            </a:endParaRPr>
          </a:p>
          <a:p>
            <a:pPr algn="just" marL="355600" marR="7620" indent="-343535">
              <a:lnSpc>
                <a:spcPct val="109100"/>
              </a:lnSpc>
              <a:spcBef>
                <a:spcPts val="515"/>
              </a:spcBef>
              <a:buAutoNum type="arabicPeriod"/>
              <a:tabLst>
                <a:tab pos="356235" algn="l"/>
              </a:tabLst>
            </a:pPr>
            <a:r>
              <a:rPr dirty="0" sz="1900" spc="-155" i="1">
                <a:latin typeface="Arial"/>
                <a:cs typeface="Arial"/>
              </a:rPr>
              <a:t>K-W-L </a:t>
            </a:r>
            <a:r>
              <a:rPr dirty="0" sz="1900" spc="-90" i="1">
                <a:latin typeface="Arial"/>
                <a:cs typeface="Arial"/>
              </a:rPr>
              <a:t>chart: </a:t>
            </a:r>
            <a:r>
              <a:rPr dirty="0" sz="1800" spc="-25">
                <a:latin typeface="Arial"/>
                <a:cs typeface="Arial"/>
              </a:rPr>
              <a:t>tabel </a:t>
            </a:r>
            <a:r>
              <a:rPr dirty="0" sz="1800" spc="-60">
                <a:latin typeface="Arial"/>
                <a:cs typeface="Arial"/>
              </a:rPr>
              <a:t>yang </a:t>
            </a:r>
            <a:r>
              <a:rPr dirty="0" sz="1800" spc="-25">
                <a:latin typeface="Arial"/>
                <a:cs typeface="Arial"/>
              </a:rPr>
              <a:t>berisi </a:t>
            </a:r>
            <a:r>
              <a:rPr dirty="0" sz="1800" spc="85">
                <a:latin typeface="Arial"/>
                <a:cs typeface="Arial"/>
              </a:rPr>
              <a:t>3 </a:t>
            </a:r>
            <a:r>
              <a:rPr dirty="0" sz="1800" spc="-20">
                <a:latin typeface="Arial"/>
                <a:cs typeface="Arial"/>
              </a:rPr>
              <a:t>kolom </a:t>
            </a:r>
            <a:r>
              <a:rPr dirty="0" sz="1800" spc="-55">
                <a:latin typeface="Arial"/>
                <a:cs typeface="Arial"/>
              </a:rPr>
              <a:t>dengan </a:t>
            </a:r>
            <a:r>
              <a:rPr dirty="0" sz="1800" spc="-50">
                <a:latin typeface="Arial"/>
                <a:cs typeface="Arial"/>
              </a:rPr>
              <a:t>keterangan </a:t>
            </a:r>
            <a:r>
              <a:rPr dirty="0" sz="1800" spc="-170">
                <a:latin typeface="Arial"/>
                <a:cs typeface="Arial"/>
              </a:rPr>
              <a:t>K </a:t>
            </a:r>
            <a:r>
              <a:rPr dirty="0" sz="1800" spc="-95">
                <a:latin typeface="Arial"/>
                <a:cs typeface="Arial"/>
              </a:rPr>
              <a:t>(apa  </a:t>
            </a:r>
            <a:r>
              <a:rPr dirty="0" sz="1800" spc="-65">
                <a:latin typeface="Arial"/>
                <a:cs typeface="Arial"/>
              </a:rPr>
              <a:t>yang </a:t>
            </a:r>
            <a:r>
              <a:rPr dirty="0" sz="1800" spc="-114">
                <a:latin typeface="Arial"/>
                <a:cs typeface="Arial"/>
              </a:rPr>
              <a:t>saya </a:t>
            </a:r>
            <a:r>
              <a:rPr dirty="0" sz="1800" spc="-60">
                <a:latin typeface="Arial"/>
                <a:cs typeface="Arial"/>
              </a:rPr>
              <a:t>tahu?), </a:t>
            </a:r>
            <a:r>
              <a:rPr dirty="0" sz="1800" spc="-235">
                <a:latin typeface="Arial"/>
                <a:cs typeface="Arial"/>
              </a:rPr>
              <a:t>W </a:t>
            </a:r>
            <a:r>
              <a:rPr dirty="0" sz="1800" spc="-90">
                <a:latin typeface="Arial"/>
                <a:cs typeface="Arial"/>
              </a:rPr>
              <a:t>(apa </a:t>
            </a:r>
            <a:r>
              <a:rPr dirty="0" sz="1800" spc="-65">
                <a:latin typeface="Arial"/>
                <a:cs typeface="Arial"/>
              </a:rPr>
              <a:t>yang </a:t>
            </a:r>
            <a:r>
              <a:rPr dirty="0" sz="1800" spc="-114">
                <a:latin typeface="Arial"/>
                <a:cs typeface="Arial"/>
              </a:rPr>
              <a:t>saya </a:t>
            </a:r>
            <a:r>
              <a:rPr dirty="0" sz="1800">
                <a:latin typeface="Arial"/>
                <a:cs typeface="Arial"/>
              </a:rPr>
              <a:t>ingin </a:t>
            </a:r>
            <a:r>
              <a:rPr dirty="0" sz="1800" spc="-60">
                <a:latin typeface="Arial"/>
                <a:cs typeface="Arial"/>
              </a:rPr>
              <a:t>tahu?), dan </a:t>
            </a:r>
            <a:r>
              <a:rPr dirty="0" sz="1800" spc="-90">
                <a:latin typeface="Arial"/>
                <a:cs typeface="Arial"/>
              </a:rPr>
              <a:t>L(apa </a:t>
            </a:r>
            <a:r>
              <a:rPr dirty="0" sz="1800" spc="-65">
                <a:latin typeface="Arial"/>
                <a:cs typeface="Arial"/>
              </a:rPr>
              <a:t>yang  </a:t>
            </a:r>
            <a:r>
              <a:rPr dirty="0" sz="1800" spc="-114">
                <a:latin typeface="Arial"/>
                <a:cs typeface="Arial"/>
              </a:rPr>
              <a:t>saya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pelajari?)</a:t>
            </a:r>
            <a:endParaRPr sz="1800">
              <a:latin typeface="Arial"/>
              <a:cs typeface="Arial"/>
            </a:endParaRPr>
          </a:p>
          <a:p>
            <a:pPr algn="just" marL="355600" indent="-34353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56235" algn="l"/>
              </a:tabLst>
            </a:pPr>
            <a:r>
              <a:rPr dirty="0" sz="1900" spc="-180" i="1">
                <a:latin typeface="Arial"/>
                <a:cs typeface="Arial"/>
              </a:rPr>
              <a:t>T-P-S </a:t>
            </a:r>
            <a:r>
              <a:rPr dirty="0" sz="1900" spc="-85" i="1">
                <a:latin typeface="Arial"/>
                <a:cs typeface="Arial"/>
              </a:rPr>
              <a:t>(think-pair-share): </a:t>
            </a:r>
            <a:r>
              <a:rPr dirty="0" sz="1800" spc="-70">
                <a:latin typeface="Arial"/>
                <a:cs typeface="Arial"/>
              </a:rPr>
              <a:t>sebuah </a:t>
            </a:r>
            <a:r>
              <a:rPr dirty="0" sz="1800" spc="-25">
                <a:latin typeface="Arial"/>
                <a:cs typeface="Arial"/>
              </a:rPr>
              <a:t>aktivitas </a:t>
            </a:r>
            <a:r>
              <a:rPr dirty="0" sz="1800" spc="-35">
                <a:latin typeface="Arial"/>
                <a:cs typeface="Arial"/>
              </a:rPr>
              <a:t>diskusi </a:t>
            </a:r>
            <a:r>
              <a:rPr dirty="0" sz="1800" spc="-60">
                <a:latin typeface="Arial"/>
                <a:cs typeface="Arial"/>
              </a:rPr>
              <a:t>yang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dilakukan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1" y="2258949"/>
            <a:ext cx="6882130" cy="229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6350">
              <a:lnSpc>
                <a:spcPct val="1102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dua </a:t>
            </a:r>
            <a:r>
              <a:rPr dirty="0" sz="1800" spc="-30">
                <a:latin typeface="Arial"/>
                <a:cs typeface="Arial"/>
              </a:rPr>
              <a:t>orang </a:t>
            </a:r>
            <a:r>
              <a:rPr dirty="0" sz="1800" spc="-55">
                <a:latin typeface="Arial"/>
                <a:cs typeface="Arial"/>
              </a:rPr>
              <a:t>dengan </a:t>
            </a:r>
            <a:r>
              <a:rPr dirty="0" sz="1800" spc="-50">
                <a:latin typeface="Arial"/>
                <a:cs typeface="Arial"/>
              </a:rPr>
              <a:t>keterangan </a:t>
            </a:r>
            <a:r>
              <a:rPr dirty="0" sz="1800" spc="-45">
                <a:latin typeface="Arial"/>
                <a:cs typeface="Arial"/>
              </a:rPr>
              <a:t>T(berpikir), </a:t>
            </a:r>
            <a:r>
              <a:rPr dirty="0" sz="1800" spc="-75">
                <a:latin typeface="Arial"/>
                <a:cs typeface="Arial"/>
              </a:rPr>
              <a:t>P(berpasangan),  </a:t>
            </a:r>
            <a:r>
              <a:rPr dirty="0" sz="1800" spc="-60">
                <a:latin typeface="Arial"/>
                <a:cs typeface="Arial"/>
              </a:rPr>
              <a:t>S(berbagi)</a:t>
            </a:r>
            <a:endParaRPr sz="1800">
              <a:latin typeface="Arial"/>
              <a:cs typeface="Arial"/>
            </a:endParaRPr>
          </a:p>
          <a:p>
            <a:pPr algn="just" marL="355600" indent="-343535">
              <a:lnSpc>
                <a:spcPct val="100000"/>
              </a:lnSpc>
              <a:spcBef>
                <a:spcPts val="720"/>
              </a:spcBef>
              <a:buAutoNum type="arabicPeriod" startAt="4"/>
              <a:tabLst>
                <a:tab pos="356235" algn="l"/>
              </a:tabLst>
            </a:pPr>
            <a:r>
              <a:rPr dirty="0" sz="1900" spc="-130" i="1">
                <a:latin typeface="Arial"/>
                <a:cs typeface="Arial"/>
              </a:rPr>
              <a:t>Self-assessment: </a:t>
            </a:r>
            <a:r>
              <a:rPr dirty="0" sz="1800" spc="-35">
                <a:latin typeface="Arial"/>
                <a:cs typeface="Arial"/>
              </a:rPr>
              <a:t>penilaian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diri</a:t>
            </a:r>
            <a:endParaRPr sz="1800">
              <a:latin typeface="Arial"/>
              <a:cs typeface="Arial"/>
            </a:endParaRPr>
          </a:p>
          <a:p>
            <a:pPr algn="just" marL="355600" marR="5080" indent="-343535">
              <a:lnSpc>
                <a:spcPct val="109800"/>
              </a:lnSpc>
              <a:spcBef>
                <a:spcPts val="459"/>
              </a:spcBef>
              <a:buAutoNum type="arabicPeriod" startAt="4"/>
              <a:tabLst>
                <a:tab pos="356235" algn="l"/>
              </a:tabLst>
            </a:pPr>
            <a:r>
              <a:rPr dirty="0" sz="1900" spc="-110" i="1">
                <a:latin typeface="Arial"/>
                <a:cs typeface="Arial"/>
              </a:rPr>
              <a:t>Upstander: </a:t>
            </a:r>
            <a:r>
              <a:rPr dirty="0" sz="1800" spc="-50">
                <a:latin typeface="Arial"/>
                <a:cs typeface="Arial"/>
              </a:rPr>
              <a:t>sebutan </a:t>
            </a:r>
            <a:r>
              <a:rPr dirty="0" sz="1800" spc="-20">
                <a:latin typeface="Arial"/>
                <a:cs typeface="Arial"/>
              </a:rPr>
              <a:t>untuk </a:t>
            </a:r>
            <a:r>
              <a:rPr dirty="0" sz="1800" spc="-65">
                <a:latin typeface="Arial"/>
                <a:cs typeface="Arial"/>
              </a:rPr>
              <a:t>seseorang yang </a:t>
            </a:r>
            <a:r>
              <a:rPr dirty="0" sz="1800" spc="-75">
                <a:latin typeface="Arial"/>
                <a:cs typeface="Arial"/>
              </a:rPr>
              <a:t>membela </a:t>
            </a:r>
            <a:r>
              <a:rPr dirty="0" sz="1800" spc="-30">
                <a:latin typeface="Arial"/>
                <a:cs typeface="Arial"/>
              </a:rPr>
              <a:t>orang-orang  </a:t>
            </a:r>
            <a:r>
              <a:rPr dirty="0" sz="1800" spc="-60">
                <a:latin typeface="Arial"/>
                <a:cs typeface="Arial"/>
              </a:rPr>
              <a:t>yang </a:t>
            </a:r>
            <a:r>
              <a:rPr dirty="0" sz="1800" spc="-30">
                <a:latin typeface="Arial"/>
                <a:cs typeface="Arial"/>
              </a:rPr>
              <a:t>tertindas, </a:t>
            </a:r>
            <a:r>
              <a:rPr dirty="0" sz="1800" spc="-25">
                <a:latin typeface="Arial"/>
                <a:cs typeface="Arial"/>
              </a:rPr>
              <a:t>seperti </a:t>
            </a:r>
            <a:r>
              <a:rPr dirty="0" sz="1800" spc="-65">
                <a:latin typeface="Arial"/>
                <a:cs typeface="Arial"/>
              </a:rPr>
              <a:t>melakukan </a:t>
            </a:r>
            <a:r>
              <a:rPr dirty="0" sz="1800" spc="-30">
                <a:latin typeface="Arial"/>
                <a:cs typeface="Arial"/>
              </a:rPr>
              <a:t>tindakan berempati </a:t>
            </a:r>
            <a:r>
              <a:rPr dirty="0" sz="1800" spc="-25">
                <a:latin typeface="Arial"/>
                <a:cs typeface="Arial"/>
              </a:rPr>
              <a:t>ketika  </a:t>
            </a:r>
            <a:r>
              <a:rPr dirty="0" sz="1800" spc="-30">
                <a:latin typeface="Arial"/>
                <a:cs typeface="Arial"/>
              </a:rPr>
              <a:t>melihat </a:t>
            </a:r>
            <a:r>
              <a:rPr dirty="0" sz="1800" spc="-25">
                <a:latin typeface="Arial"/>
                <a:cs typeface="Arial"/>
              </a:rPr>
              <a:t>perilaku </a:t>
            </a:r>
            <a:r>
              <a:rPr dirty="0" sz="1800" spc="-40">
                <a:latin typeface="Arial"/>
                <a:cs typeface="Arial"/>
              </a:rPr>
              <a:t>perundungan </a:t>
            </a:r>
            <a:r>
              <a:rPr dirty="0" sz="1800" spc="-20">
                <a:latin typeface="Arial"/>
                <a:cs typeface="Arial"/>
              </a:rPr>
              <a:t>untuk </a:t>
            </a:r>
            <a:r>
              <a:rPr dirty="0" sz="1800" spc="-40">
                <a:latin typeface="Arial"/>
                <a:cs typeface="Arial"/>
              </a:rPr>
              <a:t>mengurangi </a:t>
            </a:r>
            <a:r>
              <a:rPr dirty="0" sz="1800" spc="-15">
                <a:latin typeface="Arial"/>
                <a:cs typeface="Arial"/>
              </a:rPr>
              <a:t>derita </a:t>
            </a:r>
            <a:r>
              <a:rPr dirty="0" sz="1800" spc="-30">
                <a:latin typeface="Arial"/>
                <a:cs typeface="Arial"/>
              </a:rPr>
              <a:t>korban  </a:t>
            </a:r>
            <a:r>
              <a:rPr dirty="0" sz="1800" spc="-40">
                <a:latin typeface="Arial"/>
                <a:cs typeface="Arial"/>
              </a:rPr>
              <a:t>perundungan.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6101" y="4911725"/>
            <a:ext cx="1841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0">
                <a:solidFill>
                  <a:srgbClr val="FFFFFF"/>
                </a:solidFill>
                <a:latin typeface="Verdana"/>
                <a:cs typeface="Verdana"/>
              </a:rPr>
              <a:t>69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658620" cy="5113020"/>
            <a:chOff x="0" y="0"/>
            <a:chExt cx="1658620" cy="5113020"/>
          </a:xfrm>
        </p:grpSpPr>
        <p:sp>
          <p:nvSpPr>
            <p:cNvPr id="7" name="object 7"/>
            <p:cNvSpPr/>
            <p:nvPr/>
          </p:nvSpPr>
          <p:spPr>
            <a:xfrm>
              <a:off x="565111" y="4777066"/>
              <a:ext cx="195668" cy="1003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4320" y="4848859"/>
              <a:ext cx="347980" cy="180340"/>
            </a:xfrm>
            <a:custGeom>
              <a:avLst/>
              <a:gdLst/>
              <a:ahLst/>
              <a:cxnLst/>
              <a:rect l="l" t="t" r="r" b="b"/>
              <a:pathLst>
                <a:path w="347980" h="180339">
                  <a:moveTo>
                    <a:pt x="345198" y="12"/>
                  </a:moveTo>
                  <a:lnTo>
                    <a:pt x="0" y="178885"/>
                  </a:lnTo>
                  <a:lnTo>
                    <a:pt x="2793" y="180339"/>
                  </a:lnTo>
                  <a:lnTo>
                    <a:pt x="347980" y="1447"/>
                  </a:lnTo>
                  <a:lnTo>
                    <a:pt x="345198" y="0"/>
                  </a:lnTo>
                  <a:close/>
                </a:path>
              </a:pathLst>
            </a:custGeom>
            <a:solidFill>
              <a:srgbClr val="D5D7E4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2731" y="4766881"/>
              <a:ext cx="195656" cy="108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4980" y="4643120"/>
              <a:ext cx="391160" cy="165100"/>
            </a:xfrm>
            <a:custGeom>
              <a:avLst/>
              <a:gdLst/>
              <a:ahLst/>
              <a:cxnLst/>
              <a:rect l="l" t="t" r="r" b="b"/>
              <a:pathLst>
                <a:path w="391159" h="165100">
                  <a:moveTo>
                    <a:pt x="391160" y="0"/>
                  </a:moveTo>
                  <a:lnTo>
                    <a:pt x="0" y="6642"/>
                  </a:lnTo>
                  <a:lnTo>
                    <a:pt x="195313" y="165099"/>
                  </a:lnTo>
                  <a:lnTo>
                    <a:pt x="391160" y="0"/>
                  </a:lnTo>
                  <a:close/>
                </a:path>
              </a:pathLst>
            </a:custGeom>
            <a:solidFill>
              <a:srgbClr val="3D7DFF">
                <a:alpha val="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8620" y="4221479"/>
              <a:ext cx="556260" cy="497840"/>
            </a:xfrm>
            <a:custGeom>
              <a:avLst/>
              <a:gdLst/>
              <a:ahLst/>
              <a:cxnLst/>
              <a:rect l="l" t="t" r="r" b="b"/>
              <a:pathLst>
                <a:path w="556260" h="497839">
                  <a:moveTo>
                    <a:pt x="278130" y="0"/>
                  </a:moveTo>
                  <a:lnTo>
                    <a:pt x="228135" y="4010"/>
                  </a:lnTo>
                  <a:lnTo>
                    <a:pt x="181081" y="15572"/>
                  </a:lnTo>
                  <a:lnTo>
                    <a:pt x="137752" y="33984"/>
                  </a:lnTo>
                  <a:lnTo>
                    <a:pt x="98934" y="58541"/>
                  </a:lnTo>
                  <a:lnTo>
                    <a:pt x="65412" y="88542"/>
                  </a:lnTo>
                  <a:lnTo>
                    <a:pt x="37972" y="123284"/>
                  </a:lnTo>
                  <a:lnTo>
                    <a:pt x="17400" y="162062"/>
                  </a:lnTo>
                  <a:lnTo>
                    <a:pt x="4481" y="204175"/>
                  </a:lnTo>
                  <a:lnTo>
                    <a:pt x="0" y="248920"/>
                  </a:lnTo>
                  <a:lnTo>
                    <a:pt x="4481" y="293664"/>
                  </a:lnTo>
                  <a:lnTo>
                    <a:pt x="17400" y="335777"/>
                  </a:lnTo>
                  <a:lnTo>
                    <a:pt x="37973" y="374555"/>
                  </a:lnTo>
                  <a:lnTo>
                    <a:pt x="65412" y="409297"/>
                  </a:lnTo>
                  <a:lnTo>
                    <a:pt x="98934" y="439298"/>
                  </a:lnTo>
                  <a:lnTo>
                    <a:pt x="137752" y="463855"/>
                  </a:lnTo>
                  <a:lnTo>
                    <a:pt x="181081" y="482267"/>
                  </a:lnTo>
                  <a:lnTo>
                    <a:pt x="228135" y="493829"/>
                  </a:lnTo>
                  <a:lnTo>
                    <a:pt x="278130" y="497840"/>
                  </a:lnTo>
                  <a:lnTo>
                    <a:pt x="328124" y="493829"/>
                  </a:lnTo>
                  <a:lnTo>
                    <a:pt x="375178" y="482267"/>
                  </a:lnTo>
                  <a:lnTo>
                    <a:pt x="418507" y="463855"/>
                  </a:lnTo>
                  <a:lnTo>
                    <a:pt x="457325" y="439298"/>
                  </a:lnTo>
                  <a:lnTo>
                    <a:pt x="490847" y="409297"/>
                  </a:lnTo>
                  <a:lnTo>
                    <a:pt x="518286" y="374555"/>
                  </a:lnTo>
                  <a:lnTo>
                    <a:pt x="538859" y="335777"/>
                  </a:lnTo>
                  <a:lnTo>
                    <a:pt x="551778" y="293664"/>
                  </a:lnTo>
                  <a:lnTo>
                    <a:pt x="556260" y="248920"/>
                  </a:lnTo>
                  <a:lnTo>
                    <a:pt x="551778" y="204175"/>
                  </a:lnTo>
                  <a:lnTo>
                    <a:pt x="538859" y="162062"/>
                  </a:lnTo>
                  <a:lnTo>
                    <a:pt x="518286" y="123284"/>
                  </a:lnTo>
                  <a:lnTo>
                    <a:pt x="490847" y="88542"/>
                  </a:lnTo>
                  <a:lnTo>
                    <a:pt x="457325" y="58541"/>
                  </a:lnTo>
                  <a:lnTo>
                    <a:pt x="418507" y="33984"/>
                  </a:lnTo>
                  <a:lnTo>
                    <a:pt x="375178" y="15572"/>
                  </a:lnTo>
                  <a:lnTo>
                    <a:pt x="328124" y="401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E9EA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3700" y="4239259"/>
              <a:ext cx="530860" cy="424180"/>
            </a:xfrm>
            <a:custGeom>
              <a:avLst/>
              <a:gdLst/>
              <a:ahLst/>
              <a:cxnLst/>
              <a:rect l="l" t="t" r="r" b="b"/>
              <a:pathLst>
                <a:path w="530860" h="424179">
                  <a:moveTo>
                    <a:pt x="113360" y="200659"/>
                  </a:moveTo>
                  <a:lnTo>
                    <a:pt x="110070" y="204469"/>
                  </a:lnTo>
                  <a:lnTo>
                    <a:pt x="101892" y="207009"/>
                  </a:lnTo>
                  <a:lnTo>
                    <a:pt x="100241" y="209549"/>
                  </a:lnTo>
                  <a:lnTo>
                    <a:pt x="96405" y="213359"/>
                  </a:lnTo>
                  <a:lnTo>
                    <a:pt x="95326" y="215899"/>
                  </a:lnTo>
                  <a:lnTo>
                    <a:pt x="91465" y="215899"/>
                  </a:lnTo>
                  <a:lnTo>
                    <a:pt x="91465" y="219709"/>
                  </a:lnTo>
                  <a:lnTo>
                    <a:pt x="93116" y="222249"/>
                  </a:lnTo>
                  <a:lnTo>
                    <a:pt x="93637" y="227329"/>
                  </a:lnTo>
                  <a:lnTo>
                    <a:pt x="95288" y="231139"/>
                  </a:lnTo>
                  <a:lnTo>
                    <a:pt x="92557" y="234949"/>
                  </a:lnTo>
                  <a:lnTo>
                    <a:pt x="88176" y="238759"/>
                  </a:lnTo>
                  <a:lnTo>
                    <a:pt x="82689" y="246379"/>
                  </a:lnTo>
                  <a:lnTo>
                    <a:pt x="83235" y="252729"/>
                  </a:lnTo>
                  <a:lnTo>
                    <a:pt x="81864" y="256539"/>
                  </a:lnTo>
                  <a:lnTo>
                    <a:pt x="85966" y="257809"/>
                  </a:lnTo>
                  <a:lnTo>
                    <a:pt x="82410" y="262889"/>
                  </a:lnTo>
                  <a:lnTo>
                    <a:pt x="83134" y="264159"/>
                  </a:lnTo>
                  <a:lnTo>
                    <a:pt x="83743" y="266699"/>
                  </a:lnTo>
                  <a:lnTo>
                    <a:pt x="84239" y="267969"/>
                  </a:lnTo>
                  <a:lnTo>
                    <a:pt x="85090" y="270509"/>
                  </a:lnTo>
                  <a:lnTo>
                    <a:pt x="86093" y="273049"/>
                  </a:lnTo>
                  <a:lnTo>
                    <a:pt x="87248" y="274319"/>
                  </a:lnTo>
                  <a:lnTo>
                    <a:pt x="91071" y="276859"/>
                  </a:lnTo>
                  <a:lnTo>
                    <a:pt x="92722" y="281939"/>
                  </a:lnTo>
                  <a:lnTo>
                    <a:pt x="102019" y="299719"/>
                  </a:lnTo>
                  <a:lnTo>
                    <a:pt x="108559" y="304799"/>
                  </a:lnTo>
                  <a:lnTo>
                    <a:pt x="118122" y="308609"/>
                  </a:lnTo>
                  <a:lnTo>
                    <a:pt x="124129" y="314959"/>
                  </a:lnTo>
                  <a:lnTo>
                    <a:pt x="124675" y="316229"/>
                  </a:lnTo>
                  <a:lnTo>
                    <a:pt x="127685" y="326389"/>
                  </a:lnTo>
                  <a:lnTo>
                    <a:pt x="127558" y="332739"/>
                  </a:lnTo>
                  <a:lnTo>
                    <a:pt x="129387" y="339089"/>
                  </a:lnTo>
                  <a:lnTo>
                    <a:pt x="129933" y="346709"/>
                  </a:lnTo>
                  <a:lnTo>
                    <a:pt x="130759" y="355599"/>
                  </a:lnTo>
                  <a:lnTo>
                    <a:pt x="133489" y="364489"/>
                  </a:lnTo>
                  <a:lnTo>
                    <a:pt x="135940" y="374649"/>
                  </a:lnTo>
                  <a:lnTo>
                    <a:pt x="132943" y="377189"/>
                  </a:lnTo>
                  <a:lnTo>
                    <a:pt x="134772" y="382269"/>
                  </a:lnTo>
                  <a:lnTo>
                    <a:pt x="136969" y="389889"/>
                  </a:lnTo>
                  <a:lnTo>
                    <a:pt x="140779" y="393699"/>
                  </a:lnTo>
                  <a:lnTo>
                    <a:pt x="140525" y="400049"/>
                  </a:lnTo>
                  <a:lnTo>
                    <a:pt x="141325" y="405129"/>
                  </a:lnTo>
                  <a:lnTo>
                    <a:pt x="158280" y="421639"/>
                  </a:lnTo>
                  <a:lnTo>
                    <a:pt x="161531" y="424179"/>
                  </a:lnTo>
                  <a:lnTo>
                    <a:pt x="161531" y="417829"/>
                  </a:lnTo>
                  <a:lnTo>
                    <a:pt x="167030" y="414019"/>
                  </a:lnTo>
                  <a:lnTo>
                    <a:pt x="167030" y="410209"/>
                  </a:lnTo>
                  <a:lnTo>
                    <a:pt x="161531" y="407669"/>
                  </a:lnTo>
                  <a:lnTo>
                    <a:pt x="161531" y="403859"/>
                  </a:lnTo>
                  <a:lnTo>
                    <a:pt x="164236" y="402589"/>
                  </a:lnTo>
                  <a:lnTo>
                    <a:pt x="166941" y="398779"/>
                  </a:lnTo>
                  <a:lnTo>
                    <a:pt x="166941" y="394969"/>
                  </a:lnTo>
                  <a:lnTo>
                    <a:pt x="169189" y="393699"/>
                  </a:lnTo>
                  <a:lnTo>
                    <a:pt x="166941" y="392429"/>
                  </a:lnTo>
                  <a:lnTo>
                    <a:pt x="163182" y="392429"/>
                  </a:lnTo>
                  <a:lnTo>
                    <a:pt x="162915" y="388619"/>
                  </a:lnTo>
                  <a:lnTo>
                    <a:pt x="170827" y="388619"/>
                  </a:lnTo>
                  <a:lnTo>
                    <a:pt x="168643" y="384809"/>
                  </a:lnTo>
                  <a:lnTo>
                    <a:pt x="169189" y="383539"/>
                  </a:lnTo>
                  <a:lnTo>
                    <a:pt x="175204" y="383539"/>
                  </a:lnTo>
                  <a:lnTo>
                    <a:pt x="179565" y="380999"/>
                  </a:lnTo>
                  <a:lnTo>
                    <a:pt x="182295" y="378459"/>
                  </a:lnTo>
                  <a:lnTo>
                    <a:pt x="182295" y="374649"/>
                  </a:lnTo>
                  <a:lnTo>
                    <a:pt x="179184" y="372109"/>
                  </a:lnTo>
                  <a:lnTo>
                    <a:pt x="176428" y="368299"/>
                  </a:lnTo>
                  <a:lnTo>
                    <a:pt x="186270" y="368299"/>
                  </a:lnTo>
                  <a:lnTo>
                    <a:pt x="187896" y="365759"/>
                  </a:lnTo>
                  <a:lnTo>
                    <a:pt x="190373" y="363219"/>
                  </a:lnTo>
                  <a:lnTo>
                    <a:pt x="193382" y="356869"/>
                  </a:lnTo>
                  <a:lnTo>
                    <a:pt x="199110" y="347979"/>
                  </a:lnTo>
                  <a:lnTo>
                    <a:pt x="200215" y="345439"/>
                  </a:lnTo>
                  <a:lnTo>
                    <a:pt x="199656" y="336549"/>
                  </a:lnTo>
                  <a:lnTo>
                    <a:pt x="208673" y="330199"/>
                  </a:lnTo>
                  <a:lnTo>
                    <a:pt x="214680" y="330199"/>
                  </a:lnTo>
                  <a:lnTo>
                    <a:pt x="219595" y="322579"/>
                  </a:lnTo>
                  <a:lnTo>
                    <a:pt x="223418" y="318769"/>
                  </a:lnTo>
                  <a:lnTo>
                    <a:pt x="223418" y="309879"/>
                  </a:lnTo>
                  <a:lnTo>
                    <a:pt x="224777" y="302259"/>
                  </a:lnTo>
                  <a:lnTo>
                    <a:pt x="222631" y="294639"/>
                  </a:lnTo>
                  <a:lnTo>
                    <a:pt x="230276" y="285749"/>
                  </a:lnTo>
                  <a:lnTo>
                    <a:pt x="236004" y="280669"/>
                  </a:lnTo>
                  <a:lnTo>
                    <a:pt x="233832" y="271779"/>
                  </a:lnTo>
                  <a:lnTo>
                    <a:pt x="232689" y="265429"/>
                  </a:lnTo>
                  <a:lnTo>
                    <a:pt x="227507" y="265429"/>
                  </a:lnTo>
                  <a:lnTo>
                    <a:pt x="218490" y="260349"/>
                  </a:lnTo>
                  <a:lnTo>
                    <a:pt x="210578" y="260349"/>
                  </a:lnTo>
                  <a:lnTo>
                    <a:pt x="203746" y="256539"/>
                  </a:lnTo>
                  <a:lnTo>
                    <a:pt x="201015" y="256539"/>
                  </a:lnTo>
                  <a:lnTo>
                    <a:pt x="201561" y="252729"/>
                  </a:lnTo>
                  <a:lnTo>
                    <a:pt x="199923" y="252729"/>
                  </a:lnTo>
                  <a:lnTo>
                    <a:pt x="197925" y="251459"/>
                  </a:lnTo>
                  <a:lnTo>
                    <a:pt x="189280" y="251459"/>
                  </a:lnTo>
                  <a:lnTo>
                    <a:pt x="189280" y="247649"/>
                  </a:lnTo>
                  <a:lnTo>
                    <a:pt x="185991" y="246379"/>
                  </a:lnTo>
                  <a:lnTo>
                    <a:pt x="183261" y="246379"/>
                  </a:lnTo>
                  <a:lnTo>
                    <a:pt x="183540" y="243839"/>
                  </a:lnTo>
                  <a:lnTo>
                    <a:pt x="185991" y="240029"/>
                  </a:lnTo>
                  <a:lnTo>
                    <a:pt x="183286" y="238759"/>
                  </a:lnTo>
                  <a:lnTo>
                    <a:pt x="178358" y="228599"/>
                  </a:lnTo>
                  <a:lnTo>
                    <a:pt x="171030" y="224789"/>
                  </a:lnTo>
                  <a:lnTo>
                    <a:pt x="163118" y="224789"/>
                  </a:lnTo>
                  <a:lnTo>
                    <a:pt x="149466" y="214629"/>
                  </a:lnTo>
                  <a:lnTo>
                    <a:pt x="148827" y="213359"/>
                  </a:lnTo>
                  <a:lnTo>
                    <a:pt x="114985" y="213359"/>
                  </a:lnTo>
                  <a:lnTo>
                    <a:pt x="112255" y="210819"/>
                  </a:lnTo>
                  <a:lnTo>
                    <a:pt x="112255" y="209549"/>
                  </a:lnTo>
                  <a:lnTo>
                    <a:pt x="114706" y="204469"/>
                  </a:lnTo>
                  <a:lnTo>
                    <a:pt x="115811" y="201929"/>
                  </a:lnTo>
                  <a:lnTo>
                    <a:pt x="113360" y="200659"/>
                  </a:lnTo>
                  <a:close/>
                </a:path>
                <a:path w="530860" h="424179">
                  <a:moveTo>
                    <a:pt x="170827" y="388619"/>
                  </a:moveTo>
                  <a:lnTo>
                    <a:pt x="166471" y="388619"/>
                  </a:lnTo>
                  <a:lnTo>
                    <a:pt x="167932" y="391159"/>
                  </a:lnTo>
                  <a:lnTo>
                    <a:pt x="170827" y="388619"/>
                  </a:lnTo>
                  <a:close/>
                </a:path>
                <a:path w="530860" h="424179">
                  <a:moveTo>
                    <a:pt x="175204" y="383539"/>
                  </a:moveTo>
                  <a:lnTo>
                    <a:pt x="169189" y="383539"/>
                  </a:lnTo>
                  <a:lnTo>
                    <a:pt x="173024" y="384809"/>
                  </a:lnTo>
                  <a:lnTo>
                    <a:pt x="175204" y="383539"/>
                  </a:lnTo>
                  <a:close/>
                </a:path>
                <a:path w="530860" h="424179">
                  <a:moveTo>
                    <a:pt x="487116" y="231139"/>
                  </a:moveTo>
                  <a:lnTo>
                    <a:pt x="338518" y="231139"/>
                  </a:lnTo>
                  <a:lnTo>
                    <a:pt x="341439" y="236219"/>
                  </a:lnTo>
                  <a:lnTo>
                    <a:pt x="342328" y="238759"/>
                  </a:lnTo>
                  <a:lnTo>
                    <a:pt x="352882" y="238759"/>
                  </a:lnTo>
                  <a:lnTo>
                    <a:pt x="355536" y="243839"/>
                  </a:lnTo>
                  <a:lnTo>
                    <a:pt x="353187" y="248919"/>
                  </a:lnTo>
                  <a:lnTo>
                    <a:pt x="354355" y="252729"/>
                  </a:lnTo>
                  <a:lnTo>
                    <a:pt x="352018" y="257809"/>
                  </a:lnTo>
                  <a:lnTo>
                    <a:pt x="361619" y="275589"/>
                  </a:lnTo>
                  <a:lnTo>
                    <a:pt x="365442" y="283209"/>
                  </a:lnTo>
                  <a:lnTo>
                    <a:pt x="366318" y="293369"/>
                  </a:lnTo>
                  <a:lnTo>
                    <a:pt x="365442" y="298449"/>
                  </a:lnTo>
                  <a:lnTo>
                    <a:pt x="358686" y="308609"/>
                  </a:lnTo>
                  <a:lnTo>
                    <a:pt x="360730" y="325119"/>
                  </a:lnTo>
                  <a:lnTo>
                    <a:pt x="363080" y="328929"/>
                  </a:lnTo>
                  <a:lnTo>
                    <a:pt x="362204" y="331469"/>
                  </a:lnTo>
                  <a:lnTo>
                    <a:pt x="366318" y="335279"/>
                  </a:lnTo>
                  <a:lnTo>
                    <a:pt x="368960" y="344169"/>
                  </a:lnTo>
                  <a:lnTo>
                    <a:pt x="366610" y="353059"/>
                  </a:lnTo>
                  <a:lnTo>
                    <a:pt x="370128" y="359409"/>
                  </a:lnTo>
                  <a:lnTo>
                    <a:pt x="373354" y="367029"/>
                  </a:lnTo>
                  <a:lnTo>
                    <a:pt x="373938" y="368299"/>
                  </a:lnTo>
                  <a:lnTo>
                    <a:pt x="375996" y="370839"/>
                  </a:lnTo>
                  <a:lnTo>
                    <a:pt x="374535" y="377189"/>
                  </a:lnTo>
                  <a:lnTo>
                    <a:pt x="375704" y="382269"/>
                  </a:lnTo>
                  <a:lnTo>
                    <a:pt x="390677" y="382269"/>
                  </a:lnTo>
                  <a:lnTo>
                    <a:pt x="397725" y="380999"/>
                  </a:lnTo>
                  <a:lnTo>
                    <a:pt x="415036" y="364489"/>
                  </a:lnTo>
                  <a:lnTo>
                    <a:pt x="416623" y="363219"/>
                  </a:lnTo>
                  <a:lnTo>
                    <a:pt x="418084" y="361949"/>
                  </a:lnTo>
                  <a:lnTo>
                    <a:pt x="419430" y="359409"/>
                  </a:lnTo>
                  <a:lnTo>
                    <a:pt x="419722" y="358139"/>
                  </a:lnTo>
                  <a:lnTo>
                    <a:pt x="422071" y="349249"/>
                  </a:lnTo>
                  <a:lnTo>
                    <a:pt x="434403" y="344169"/>
                  </a:lnTo>
                  <a:lnTo>
                    <a:pt x="434403" y="336549"/>
                  </a:lnTo>
                  <a:lnTo>
                    <a:pt x="431761" y="328929"/>
                  </a:lnTo>
                  <a:lnTo>
                    <a:pt x="438213" y="323849"/>
                  </a:lnTo>
                  <a:lnTo>
                    <a:pt x="455549" y="314959"/>
                  </a:lnTo>
                  <a:lnTo>
                    <a:pt x="457009" y="307339"/>
                  </a:lnTo>
                  <a:lnTo>
                    <a:pt x="457009" y="295909"/>
                  </a:lnTo>
                  <a:lnTo>
                    <a:pt x="453771" y="287019"/>
                  </a:lnTo>
                  <a:lnTo>
                    <a:pt x="454647" y="281939"/>
                  </a:lnTo>
                  <a:lnTo>
                    <a:pt x="451637" y="279399"/>
                  </a:lnTo>
                  <a:lnTo>
                    <a:pt x="457225" y="271779"/>
                  </a:lnTo>
                  <a:lnTo>
                    <a:pt x="459282" y="261619"/>
                  </a:lnTo>
                  <a:lnTo>
                    <a:pt x="467487" y="257809"/>
                  </a:lnTo>
                  <a:lnTo>
                    <a:pt x="469315" y="252729"/>
                  </a:lnTo>
                  <a:lnTo>
                    <a:pt x="484289" y="238759"/>
                  </a:lnTo>
                  <a:lnTo>
                    <a:pt x="487116" y="231139"/>
                  </a:lnTo>
                  <a:close/>
                </a:path>
                <a:path w="530860" h="424179">
                  <a:moveTo>
                    <a:pt x="186270" y="368299"/>
                  </a:moveTo>
                  <a:lnTo>
                    <a:pt x="179717" y="368299"/>
                  </a:lnTo>
                  <a:lnTo>
                    <a:pt x="184645" y="370839"/>
                  </a:lnTo>
                  <a:lnTo>
                    <a:pt x="186270" y="368299"/>
                  </a:lnTo>
                  <a:close/>
                </a:path>
                <a:path w="530860" h="424179">
                  <a:moveTo>
                    <a:pt x="483920" y="294639"/>
                  </a:moveTo>
                  <a:lnTo>
                    <a:pt x="482371" y="295909"/>
                  </a:lnTo>
                  <a:lnTo>
                    <a:pt x="481012" y="298449"/>
                  </a:lnTo>
                  <a:lnTo>
                    <a:pt x="477913" y="299719"/>
                  </a:lnTo>
                  <a:lnTo>
                    <a:pt x="476554" y="303529"/>
                  </a:lnTo>
                  <a:lnTo>
                    <a:pt x="474611" y="308609"/>
                  </a:lnTo>
                  <a:lnTo>
                    <a:pt x="467055" y="309879"/>
                  </a:lnTo>
                  <a:lnTo>
                    <a:pt x="463753" y="314959"/>
                  </a:lnTo>
                  <a:lnTo>
                    <a:pt x="462978" y="323849"/>
                  </a:lnTo>
                  <a:lnTo>
                    <a:pt x="460273" y="327659"/>
                  </a:lnTo>
                  <a:lnTo>
                    <a:pt x="457174" y="331469"/>
                  </a:lnTo>
                  <a:lnTo>
                    <a:pt x="458330" y="335279"/>
                  </a:lnTo>
                  <a:lnTo>
                    <a:pt x="460476" y="337819"/>
                  </a:lnTo>
                  <a:lnTo>
                    <a:pt x="458330" y="340359"/>
                  </a:lnTo>
                  <a:lnTo>
                    <a:pt x="460476" y="341629"/>
                  </a:lnTo>
                  <a:lnTo>
                    <a:pt x="467639" y="341629"/>
                  </a:lnTo>
                  <a:lnTo>
                    <a:pt x="471703" y="336549"/>
                  </a:lnTo>
                  <a:lnTo>
                    <a:pt x="475005" y="330199"/>
                  </a:lnTo>
                  <a:lnTo>
                    <a:pt x="476554" y="323849"/>
                  </a:lnTo>
                  <a:lnTo>
                    <a:pt x="482168" y="317499"/>
                  </a:lnTo>
                  <a:lnTo>
                    <a:pt x="482168" y="308609"/>
                  </a:lnTo>
                  <a:lnTo>
                    <a:pt x="486041" y="308609"/>
                  </a:lnTo>
                  <a:lnTo>
                    <a:pt x="484898" y="302259"/>
                  </a:lnTo>
                  <a:lnTo>
                    <a:pt x="485279" y="297179"/>
                  </a:lnTo>
                  <a:lnTo>
                    <a:pt x="483920" y="294639"/>
                  </a:lnTo>
                  <a:close/>
                </a:path>
                <a:path w="530860" h="424179">
                  <a:moveTo>
                    <a:pt x="193929" y="248919"/>
                  </a:moveTo>
                  <a:lnTo>
                    <a:pt x="189280" y="251459"/>
                  </a:lnTo>
                  <a:lnTo>
                    <a:pt x="197925" y="251459"/>
                  </a:lnTo>
                  <a:lnTo>
                    <a:pt x="193929" y="248919"/>
                  </a:lnTo>
                  <a:close/>
                </a:path>
                <a:path w="530860" h="424179">
                  <a:moveTo>
                    <a:pt x="304292" y="124459"/>
                  </a:moveTo>
                  <a:lnTo>
                    <a:pt x="299872" y="128269"/>
                  </a:lnTo>
                  <a:lnTo>
                    <a:pt x="294601" y="132079"/>
                  </a:lnTo>
                  <a:lnTo>
                    <a:pt x="289839" y="140969"/>
                  </a:lnTo>
                  <a:lnTo>
                    <a:pt x="291084" y="144779"/>
                  </a:lnTo>
                  <a:lnTo>
                    <a:pt x="284924" y="149859"/>
                  </a:lnTo>
                  <a:lnTo>
                    <a:pt x="278765" y="152399"/>
                  </a:lnTo>
                  <a:lnTo>
                    <a:pt x="275844" y="157479"/>
                  </a:lnTo>
                  <a:lnTo>
                    <a:pt x="269367" y="170179"/>
                  </a:lnTo>
                  <a:lnTo>
                    <a:pt x="268198" y="171449"/>
                  </a:lnTo>
                  <a:lnTo>
                    <a:pt x="268782" y="179069"/>
                  </a:lnTo>
                  <a:lnTo>
                    <a:pt x="271424" y="186689"/>
                  </a:lnTo>
                  <a:lnTo>
                    <a:pt x="265264" y="199389"/>
                  </a:lnTo>
                  <a:lnTo>
                    <a:pt x="267614" y="205739"/>
                  </a:lnTo>
                  <a:lnTo>
                    <a:pt x="270840" y="210819"/>
                  </a:lnTo>
                  <a:lnTo>
                    <a:pt x="279361" y="222249"/>
                  </a:lnTo>
                  <a:lnTo>
                    <a:pt x="279095" y="227329"/>
                  </a:lnTo>
                  <a:lnTo>
                    <a:pt x="296646" y="238759"/>
                  </a:lnTo>
                  <a:lnTo>
                    <a:pt x="308406" y="234949"/>
                  </a:lnTo>
                  <a:lnTo>
                    <a:pt x="326770" y="234949"/>
                  </a:lnTo>
                  <a:lnTo>
                    <a:pt x="333806" y="231139"/>
                  </a:lnTo>
                  <a:lnTo>
                    <a:pt x="487116" y="231139"/>
                  </a:lnTo>
                  <a:lnTo>
                    <a:pt x="489000" y="226059"/>
                  </a:lnTo>
                  <a:lnTo>
                    <a:pt x="493394" y="218439"/>
                  </a:lnTo>
                  <a:lnTo>
                    <a:pt x="493394" y="214629"/>
                  </a:lnTo>
                  <a:lnTo>
                    <a:pt x="471385" y="214629"/>
                  </a:lnTo>
                  <a:lnTo>
                    <a:pt x="465797" y="212089"/>
                  </a:lnTo>
                  <a:lnTo>
                    <a:pt x="466394" y="208279"/>
                  </a:lnTo>
                  <a:lnTo>
                    <a:pt x="459359" y="200659"/>
                  </a:lnTo>
                  <a:lnTo>
                    <a:pt x="452297" y="196849"/>
                  </a:lnTo>
                  <a:lnTo>
                    <a:pt x="449072" y="187959"/>
                  </a:lnTo>
                  <a:lnTo>
                    <a:pt x="442188" y="181609"/>
                  </a:lnTo>
                  <a:lnTo>
                    <a:pt x="441604" y="173989"/>
                  </a:lnTo>
                  <a:lnTo>
                    <a:pt x="436600" y="167639"/>
                  </a:lnTo>
                  <a:lnTo>
                    <a:pt x="430441" y="156209"/>
                  </a:lnTo>
                  <a:lnTo>
                    <a:pt x="423976" y="149859"/>
                  </a:lnTo>
                  <a:lnTo>
                    <a:pt x="423392" y="144779"/>
                  </a:lnTo>
                  <a:lnTo>
                    <a:pt x="528314" y="144779"/>
                  </a:lnTo>
                  <a:lnTo>
                    <a:pt x="529587" y="142239"/>
                  </a:lnTo>
                  <a:lnTo>
                    <a:pt x="382612" y="142239"/>
                  </a:lnTo>
                  <a:lnTo>
                    <a:pt x="378108" y="139699"/>
                  </a:lnTo>
                  <a:lnTo>
                    <a:pt x="370573" y="139699"/>
                  </a:lnTo>
                  <a:lnTo>
                    <a:pt x="368528" y="135889"/>
                  </a:lnTo>
                  <a:lnTo>
                    <a:pt x="360591" y="133349"/>
                  </a:lnTo>
                  <a:lnTo>
                    <a:pt x="355092" y="132079"/>
                  </a:lnTo>
                  <a:lnTo>
                    <a:pt x="350875" y="129539"/>
                  </a:lnTo>
                  <a:lnTo>
                    <a:pt x="354618" y="125729"/>
                  </a:lnTo>
                  <a:lnTo>
                    <a:pt x="311035" y="125729"/>
                  </a:lnTo>
                  <a:lnTo>
                    <a:pt x="304292" y="124459"/>
                  </a:lnTo>
                  <a:close/>
                </a:path>
                <a:path w="530860" h="424179">
                  <a:moveTo>
                    <a:pt x="326770" y="234949"/>
                  </a:moveTo>
                  <a:lnTo>
                    <a:pt x="308406" y="234949"/>
                  </a:lnTo>
                  <a:lnTo>
                    <a:pt x="319735" y="238759"/>
                  </a:lnTo>
                  <a:lnTo>
                    <a:pt x="326770" y="234949"/>
                  </a:lnTo>
                  <a:close/>
                </a:path>
                <a:path w="530860" h="424179">
                  <a:moveTo>
                    <a:pt x="87363" y="215899"/>
                  </a:moveTo>
                  <a:lnTo>
                    <a:pt x="72961" y="215899"/>
                  </a:lnTo>
                  <a:lnTo>
                    <a:pt x="75692" y="217169"/>
                  </a:lnTo>
                  <a:lnTo>
                    <a:pt x="78346" y="218439"/>
                  </a:lnTo>
                  <a:lnTo>
                    <a:pt x="80886" y="219709"/>
                  </a:lnTo>
                  <a:lnTo>
                    <a:pt x="85521" y="219709"/>
                  </a:lnTo>
                  <a:lnTo>
                    <a:pt x="87363" y="215899"/>
                  </a:lnTo>
                  <a:close/>
                </a:path>
                <a:path w="530860" h="424179">
                  <a:moveTo>
                    <a:pt x="74155" y="189229"/>
                  </a:moveTo>
                  <a:lnTo>
                    <a:pt x="41516" y="189229"/>
                  </a:lnTo>
                  <a:lnTo>
                    <a:pt x="45351" y="193039"/>
                  </a:lnTo>
                  <a:lnTo>
                    <a:pt x="53809" y="196849"/>
                  </a:lnTo>
                  <a:lnTo>
                    <a:pt x="62001" y="198119"/>
                  </a:lnTo>
                  <a:lnTo>
                    <a:pt x="64452" y="205739"/>
                  </a:lnTo>
                  <a:lnTo>
                    <a:pt x="70192" y="209549"/>
                  </a:lnTo>
                  <a:lnTo>
                    <a:pt x="69710" y="212089"/>
                  </a:lnTo>
                  <a:lnTo>
                    <a:pt x="71780" y="215899"/>
                  </a:lnTo>
                  <a:lnTo>
                    <a:pt x="95326" y="215899"/>
                  </a:lnTo>
                  <a:lnTo>
                    <a:pt x="92322" y="213359"/>
                  </a:lnTo>
                  <a:lnTo>
                    <a:pt x="83032" y="213359"/>
                  </a:lnTo>
                  <a:lnTo>
                    <a:pt x="80822" y="212089"/>
                  </a:lnTo>
                  <a:lnTo>
                    <a:pt x="78714" y="210819"/>
                  </a:lnTo>
                  <a:lnTo>
                    <a:pt x="76746" y="209549"/>
                  </a:lnTo>
                  <a:lnTo>
                    <a:pt x="73748" y="204469"/>
                  </a:lnTo>
                  <a:lnTo>
                    <a:pt x="75399" y="198119"/>
                  </a:lnTo>
                  <a:lnTo>
                    <a:pt x="76746" y="190499"/>
                  </a:lnTo>
                  <a:lnTo>
                    <a:pt x="74155" y="189229"/>
                  </a:lnTo>
                  <a:close/>
                </a:path>
                <a:path w="530860" h="424179">
                  <a:moveTo>
                    <a:pt x="489292" y="209549"/>
                  </a:moveTo>
                  <a:lnTo>
                    <a:pt x="484581" y="213359"/>
                  </a:lnTo>
                  <a:lnTo>
                    <a:pt x="478129" y="213359"/>
                  </a:lnTo>
                  <a:lnTo>
                    <a:pt x="471385" y="214629"/>
                  </a:lnTo>
                  <a:lnTo>
                    <a:pt x="493394" y="214629"/>
                  </a:lnTo>
                  <a:lnTo>
                    <a:pt x="493394" y="210819"/>
                  </a:lnTo>
                  <a:lnTo>
                    <a:pt x="489292" y="209549"/>
                  </a:lnTo>
                  <a:close/>
                </a:path>
                <a:path w="530860" h="424179">
                  <a:moveTo>
                    <a:pt x="89319" y="210819"/>
                  </a:moveTo>
                  <a:lnTo>
                    <a:pt x="87287" y="212089"/>
                  </a:lnTo>
                  <a:lnTo>
                    <a:pt x="85191" y="213359"/>
                  </a:lnTo>
                  <a:lnTo>
                    <a:pt x="92322" y="213359"/>
                  </a:lnTo>
                  <a:lnTo>
                    <a:pt x="89319" y="210819"/>
                  </a:lnTo>
                  <a:close/>
                </a:path>
                <a:path w="530860" h="424179">
                  <a:moveTo>
                    <a:pt x="122148" y="203199"/>
                  </a:moveTo>
                  <a:lnTo>
                    <a:pt x="114985" y="207009"/>
                  </a:lnTo>
                  <a:lnTo>
                    <a:pt x="114985" y="213359"/>
                  </a:lnTo>
                  <a:lnTo>
                    <a:pt x="148827" y="213359"/>
                  </a:lnTo>
                  <a:lnTo>
                    <a:pt x="146270" y="208279"/>
                  </a:lnTo>
                  <a:lnTo>
                    <a:pt x="136893" y="208279"/>
                  </a:lnTo>
                  <a:lnTo>
                    <a:pt x="134696" y="207009"/>
                  </a:lnTo>
                  <a:lnTo>
                    <a:pt x="127889" y="204469"/>
                  </a:lnTo>
                  <a:lnTo>
                    <a:pt x="122148" y="203199"/>
                  </a:lnTo>
                  <a:close/>
                </a:path>
                <a:path w="530860" h="424179">
                  <a:moveTo>
                    <a:pt x="141528" y="204469"/>
                  </a:moveTo>
                  <a:lnTo>
                    <a:pt x="136893" y="208279"/>
                  </a:lnTo>
                  <a:lnTo>
                    <a:pt x="146270" y="208279"/>
                  </a:lnTo>
                  <a:lnTo>
                    <a:pt x="145630" y="207009"/>
                  </a:lnTo>
                  <a:lnTo>
                    <a:pt x="141528" y="204469"/>
                  </a:lnTo>
                  <a:close/>
                </a:path>
                <a:path w="530860" h="424179">
                  <a:moveTo>
                    <a:pt x="503161" y="160019"/>
                  </a:moveTo>
                  <a:lnTo>
                    <a:pt x="500672" y="160019"/>
                  </a:lnTo>
                  <a:lnTo>
                    <a:pt x="498830" y="165099"/>
                  </a:lnTo>
                  <a:lnTo>
                    <a:pt x="492099" y="166369"/>
                  </a:lnTo>
                  <a:lnTo>
                    <a:pt x="447459" y="166369"/>
                  </a:lnTo>
                  <a:lnTo>
                    <a:pt x="451573" y="173989"/>
                  </a:lnTo>
                  <a:lnTo>
                    <a:pt x="451281" y="177799"/>
                  </a:lnTo>
                  <a:lnTo>
                    <a:pt x="463016" y="187959"/>
                  </a:lnTo>
                  <a:lnTo>
                    <a:pt x="465074" y="198119"/>
                  </a:lnTo>
                  <a:lnTo>
                    <a:pt x="467118" y="203199"/>
                  </a:lnTo>
                  <a:lnTo>
                    <a:pt x="470954" y="205739"/>
                  </a:lnTo>
                  <a:lnTo>
                    <a:pt x="488556" y="201929"/>
                  </a:lnTo>
                  <a:lnTo>
                    <a:pt x="491782" y="199389"/>
                  </a:lnTo>
                  <a:lnTo>
                    <a:pt x="499402" y="196849"/>
                  </a:lnTo>
                  <a:lnTo>
                    <a:pt x="499402" y="194309"/>
                  </a:lnTo>
                  <a:lnTo>
                    <a:pt x="508215" y="189229"/>
                  </a:lnTo>
                  <a:lnTo>
                    <a:pt x="511886" y="182879"/>
                  </a:lnTo>
                  <a:lnTo>
                    <a:pt x="514007" y="179069"/>
                  </a:lnTo>
                  <a:lnTo>
                    <a:pt x="516953" y="175259"/>
                  </a:lnTo>
                  <a:lnTo>
                    <a:pt x="512102" y="170179"/>
                  </a:lnTo>
                  <a:lnTo>
                    <a:pt x="505320" y="165099"/>
                  </a:lnTo>
                  <a:lnTo>
                    <a:pt x="503161" y="160019"/>
                  </a:lnTo>
                  <a:close/>
                </a:path>
                <a:path w="530860" h="424179">
                  <a:moveTo>
                    <a:pt x="60676" y="184149"/>
                  </a:moveTo>
                  <a:lnTo>
                    <a:pt x="22123" y="184149"/>
                  </a:lnTo>
                  <a:lnTo>
                    <a:pt x="25946" y="187959"/>
                  </a:lnTo>
                  <a:lnTo>
                    <a:pt x="32512" y="189229"/>
                  </a:lnTo>
                  <a:lnTo>
                    <a:pt x="36880" y="190499"/>
                  </a:lnTo>
                  <a:lnTo>
                    <a:pt x="41516" y="189229"/>
                  </a:lnTo>
                  <a:lnTo>
                    <a:pt x="74155" y="189229"/>
                  </a:lnTo>
                  <a:lnTo>
                    <a:pt x="71564" y="187959"/>
                  </a:lnTo>
                  <a:lnTo>
                    <a:pt x="64452" y="187959"/>
                  </a:lnTo>
                  <a:lnTo>
                    <a:pt x="58966" y="186689"/>
                  </a:lnTo>
                  <a:lnTo>
                    <a:pt x="60676" y="184149"/>
                  </a:lnTo>
                  <a:close/>
                </a:path>
                <a:path w="530860" h="424179">
                  <a:moveTo>
                    <a:pt x="123609" y="30479"/>
                  </a:moveTo>
                  <a:lnTo>
                    <a:pt x="56408" y="76200"/>
                  </a:lnTo>
                  <a:lnTo>
                    <a:pt x="32037" y="107949"/>
                  </a:lnTo>
                  <a:lnTo>
                    <a:pt x="14669" y="143509"/>
                  </a:lnTo>
                  <a:lnTo>
                    <a:pt x="0" y="187959"/>
                  </a:lnTo>
                  <a:lnTo>
                    <a:pt x="22123" y="184149"/>
                  </a:lnTo>
                  <a:lnTo>
                    <a:pt x="60676" y="184149"/>
                  </a:lnTo>
                  <a:lnTo>
                    <a:pt x="61531" y="182879"/>
                  </a:lnTo>
                  <a:lnTo>
                    <a:pt x="63779" y="179069"/>
                  </a:lnTo>
                  <a:lnTo>
                    <a:pt x="42379" y="179069"/>
                  </a:lnTo>
                  <a:lnTo>
                    <a:pt x="35826" y="173989"/>
                  </a:lnTo>
                  <a:lnTo>
                    <a:pt x="33921" y="165099"/>
                  </a:lnTo>
                  <a:lnTo>
                    <a:pt x="37452" y="162559"/>
                  </a:lnTo>
                  <a:lnTo>
                    <a:pt x="39103" y="160019"/>
                  </a:lnTo>
                  <a:lnTo>
                    <a:pt x="39382" y="154939"/>
                  </a:lnTo>
                  <a:lnTo>
                    <a:pt x="42913" y="151129"/>
                  </a:lnTo>
                  <a:lnTo>
                    <a:pt x="44284" y="148589"/>
                  </a:lnTo>
                  <a:lnTo>
                    <a:pt x="48348" y="146049"/>
                  </a:lnTo>
                  <a:lnTo>
                    <a:pt x="52260" y="142239"/>
                  </a:lnTo>
                  <a:lnTo>
                    <a:pt x="60718" y="142239"/>
                  </a:lnTo>
                  <a:lnTo>
                    <a:pt x="60998" y="140969"/>
                  </a:lnTo>
                  <a:lnTo>
                    <a:pt x="73558" y="140969"/>
                  </a:lnTo>
                  <a:lnTo>
                    <a:pt x="73291" y="139699"/>
                  </a:lnTo>
                  <a:lnTo>
                    <a:pt x="74942" y="138429"/>
                  </a:lnTo>
                  <a:lnTo>
                    <a:pt x="96562" y="138429"/>
                  </a:lnTo>
                  <a:lnTo>
                    <a:pt x="100863" y="129539"/>
                  </a:lnTo>
                  <a:lnTo>
                    <a:pt x="120789" y="118109"/>
                  </a:lnTo>
                  <a:lnTo>
                    <a:pt x="120523" y="114299"/>
                  </a:lnTo>
                  <a:lnTo>
                    <a:pt x="121869" y="107949"/>
                  </a:lnTo>
                  <a:lnTo>
                    <a:pt x="126682" y="107949"/>
                  </a:lnTo>
                  <a:lnTo>
                    <a:pt x="131711" y="102869"/>
                  </a:lnTo>
                  <a:lnTo>
                    <a:pt x="139903" y="100329"/>
                  </a:lnTo>
                  <a:lnTo>
                    <a:pt x="144805" y="96519"/>
                  </a:lnTo>
                  <a:lnTo>
                    <a:pt x="147269" y="92709"/>
                  </a:lnTo>
                  <a:lnTo>
                    <a:pt x="156273" y="90169"/>
                  </a:lnTo>
                  <a:lnTo>
                    <a:pt x="165290" y="86359"/>
                  </a:lnTo>
                  <a:lnTo>
                    <a:pt x="175895" y="86359"/>
                  </a:lnTo>
                  <a:lnTo>
                    <a:pt x="172072" y="85089"/>
                  </a:lnTo>
                  <a:lnTo>
                    <a:pt x="166573" y="81279"/>
                  </a:lnTo>
                  <a:lnTo>
                    <a:pt x="166458" y="80009"/>
                  </a:lnTo>
                  <a:lnTo>
                    <a:pt x="166751" y="80009"/>
                  </a:lnTo>
                  <a:lnTo>
                    <a:pt x="167386" y="78739"/>
                  </a:lnTo>
                  <a:lnTo>
                    <a:pt x="169849" y="77469"/>
                  </a:lnTo>
                  <a:lnTo>
                    <a:pt x="153022" y="77469"/>
                  </a:lnTo>
                  <a:lnTo>
                    <a:pt x="157670" y="73659"/>
                  </a:lnTo>
                  <a:lnTo>
                    <a:pt x="162852" y="73659"/>
                  </a:lnTo>
                  <a:lnTo>
                    <a:pt x="168592" y="72389"/>
                  </a:lnTo>
                  <a:lnTo>
                    <a:pt x="180505" y="72389"/>
                  </a:lnTo>
                  <a:lnTo>
                    <a:pt x="187058" y="71119"/>
                  </a:lnTo>
                  <a:lnTo>
                    <a:pt x="189395" y="69850"/>
                  </a:lnTo>
                  <a:lnTo>
                    <a:pt x="130835" y="69850"/>
                  </a:lnTo>
                  <a:lnTo>
                    <a:pt x="127368" y="66039"/>
                  </a:lnTo>
                  <a:lnTo>
                    <a:pt x="126542" y="63500"/>
                  </a:lnTo>
                  <a:lnTo>
                    <a:pt x="129006" y="62229"/>
                  </a:lnTo>
                  <a:lnTo>
                    <a:pt x="127165" y="59689"/>
                  </a:lnTo>
                  <a:lnTo>
                    <a:pt x="121437" y="59689"/>
                  </a:lnTo>
                  <a:lnTo>
                    <a:pt x="113792" y="55879"/>
                  </a:lnTo>
                  <a:lnTo>
                    <a:pt x="110236" y="55879"/>
                  </a:lnTo>
                  <a:lnTo>
                    <a:pt x="109410" y="52069"/>
                  </a:lnTo>
                  <a:lnTo>
                    <a:pt x="106959" y="52069"/>
                  </a:lnTo>
                  <a:lnTo>
                    <a:pt x="110515" y="48259"/>
                  </a:lnTo>
                  <a:lnTo>
                    <a:pt x="115697" y="45719"/>
                  </a:lnTo>
                  <a:lnTo>
                    <a:pt x="124714" y="41909"/>
                  </a:lnTo>
                  <a:lnTo>
                    <a:pt x="127990" y="41909"/>
                  </a:lnTo>
                  <a:lnTo>
                    <a:pt x="135077" y="39369"/>
                  </a:lnTo>
                  <a:lnTo>
                    <a:pt x="139839" y="38100"/>
                  </a:lnTo>
                  <a:lnTo>
                    <a:pt x="144208" y="34289"/>
                  </a:lnTo>
                  <a:lnTo>
                    <a:pt x="149936" y="34289"/>
                  </a:lnTo>
                  <a:lnTo>
                    <a:pt x="156768" y="33019"/>
                  </a:lnTo>
                  <a:lnTo>
                    <a:pt x="161150" y="33019"/>
                  </a:lnTo>
                  <a:lnTo>
                    <a:pt x="161607" y="31750"/>
                  </a:lnTo>
                  <a:lnTo>
                    <a:pt x="130721" y="31750"/>
                  </a:lnTo>
                  <a:lnTo>
                    <a:pt x="123609" y="30479"/>
                  </a:lnTo>
                  <a:close/>
                </a:path>
                <a:path w="530860" h="424179">
                  <a:moveTo>
                    <a:pt x="117017" y="173989"/>
                  </a:moveTo>
                  <a:lnTo>
                    <a:pt x="114820" y="173989"/>
                  </a:lnTo>
                  <a:lnTo>
                    <a:pt x="112915" y="175259"/>
                  </a:lnTo>
                  <a:lnTo>
                    <a:pt x="112953" y="176529"/>
                  </a:lnTo>
                  <a:lnTo>
                    <a:pt x="110883" y="179069"/>
                  </a:lnTo>
                  <a:lnTo>
                    <a:pt x="108229" y="179069"/>
                  </a:lnTo>
                  <a:lnTo>
                    <a:pt x="113576" y="181609"/>
                  </a:lnTo>
                  <a:lnTo>
                    <a:pt x="118922" y="180339"/>
                  </a:lnTo>
                  <a:lnTo>
                    <a:pt x="125920" y="177799"/>
                  </a:lnTo>
                  <a:lnTo>
                    <a:pt x="135296" y="177799"/>
                  </a:lnTo>
                  <a:lnTo>
                    <a:pt x="136423" y="176529"/>
                  </a:lnTo>
                  <a:lnTo>
                    <a:pt x="134169" y="175259"/>
                  </a:lnTo>
                  <a:lnTo>
                    <a:pt x="118922" y="175259"/>
                  </a:lnTo>
                  <a:lnTo>
                    <a:pt x="117017" y="173989"/>
                  </a:lnTo>
                  <a:close/>
                </a:path>
                <a:path w="530860" h="424179">
                  <a:moveTo>
                    <a:pt x="135296" y="177799"/>
                  </a:moveTo>
                  <a:lnTo>
                    <a:pt x="125920" y="177799"/>
                  </a:lnTo>
                  <a:lnTo>
                    <a:pt x="131914" y="181609"/>
                  </a:lnTo>
                  <a:lnTo>
                    <a:pt x="135296" y="177799"/>
                  </a:lnTo>
                  <a:close/>
                </a:path>
                <a:path w="530860" h="424179">
                  <a:moveTo>
                    <a:pt x="68910" y="167639"/>
                  </a:moveTo>
                  <a:lnTo>
                    <a:pt x="61582" y="167639"/>
                  </a:lnTo>
                  <a:lnTo>
                    <a:pt x="59309" y="168909"/>
                  </a:lnTo>
                  <a:lnTo>
                    <a:pt x="56337" y="170179"/>
                  </a:lnTo>
                  <a:lnTo>
                    <a:pt x="56337" y="175259"/>
                  </a:lnTo>
                  <a:lnTo>
                    <a:pt x="50850" y="177799"/>
                  </a:lnTo>
                  <a:lnTo>
                    <a:pt x="42379" y="179069"/>
                  </a:lnTo>
                  <a:lnTo>
                    <a:pt x="63779" y="179069"/>
                  </a:lnTo>
                  <a:lnTo>
                    <a:pt x="64528" y="177799"/>
                  </a:lnTo>
                  <a:lnTo>
                    <a:pt x="67259" y="173989"/>
                  </a:lnTo>
                  <a:lnTo>
                    <a:pt x="68033" y="171449"/>
                  </a:lnTo>
                  <a:lnTo>
                    <a:pt x="72390" y="170179"/>
                  </a:lnTo>
                  <a:lnTo>
                    <a:pt x="68910" y="167639"/>
                  </a:lnTo>
                  <a:close/>
                </a:path>
                <a:path w="530860" h="424179">
                  <a:moveTo>
                    <a:pt x="131914" y="173989"/>
                  </a:moveTo>
                  <a:lnTo>
                    <a:pt x="118922" y="175259"/>
                  </a:lnTo>
                  <a:lnTo>
                    <a:pt x="134169" y="175259"/>
                  </a:lnTo>
                  <a:lnTo>
                    <a:pt x="131914" y="173989"/>
                  </a:lnTo>
                  <a:close/>
                </a:path>
                <a:path w="530860" h="424179">
                  <a:moveTo>
                    <a:pt x="85432" y="162559"/>
                  </a:moveTo>
                  <a:lnTo>
                    <a:pt x="80302" y="162559"/>
                  </a:lnTo>
                  <a:lnTo>
                    <a:pt x="78270" y="163829"/>
                  </a:lnTo>
                  <a:lnTo>
                    <a:pt x="76276" y="163829"/>
                  </a:lnTo>
                  <a:lnTo>
                    <a:pt x="74371" y="165099"/>
                  </a:lnTo>
                  <a:lnTo>
                    <a:pt x="86423" y="168909"/>
                  </a:lnTo>
                  <a:lnTo>
                    <a:pt x="91300" y="168909"/>
                  </a:lnTo>
                  <a:lnTo>
                    <a:pt x="99428" y="173989"/>
                  </a:lnTo>
                  <a:lnTo>
                    <a:pt x="104927" y="173989"/>
                  </a:lnTo>
                  <a:lnTo>
                    <a:pt x="109410" y="172719"/>
                  </a:lnTo>
                  <a:lnTo>
                    <a:pt x="107911" y="170179"/>
                  </a:lnTo>
                  <a:lnTo>
                    <a:pt x="93929" y="165099"/>
                  </a:lnTo>
                  <a:lnTo>
                    <a:pt x="85432" y="162559"/>
                  </a:lnTo>
                  <a:close/>
                </a:path>
                <a:path w="530860" h="424179">
                  <a:moveTo>
                    <a:pt x="475013" y="148589"/>
                  </a:moveTo>
                  <a:lnTo>
                    <a:pt x="433374" y="148589"/>
                  </a:lnTo>
                  <a:lnTo>
                    <a:pt x="435432" y="152399"/>
                  </a:lnTo>
                  <a:lnTo>
                    <a:pt x="437476" y="157479"/>
                  </a:lnTo>
                  <a:lnTo>
                    <a:pt x="443953" y="166369"/>
                  </a:lnTo>
                  <a:lnTo>
                    <a:pt x="492099" y="166369"/>
                  </a:lnTo>
                  <a:lnTo>
                    <a:pt x="488581" y="165099"/>
                  </a:lnTo>
                  <a:lnTo>
                    <a:pt x="487695" y="161289"/>
                  </a:lnTo>
                  <a:lnTo>
                    <a:pt x="485063" y="161289"/>
                  </a:lnTo>
                  <a:lnTo>
                    <a:pt x="481520" y="154939"/>
                  </a:lnTo>
                  <a:lnTo>
                    <a:pt x="478294" y="153669"/>
                  </a:lnTo>
                  <a:lnTo>
                    <a:pt x="475013" y="148589"/>
                  </a:lnTo>
                  <a:close/>
                </a:path>
                <a:path w="530860" h="424179">
                  <a:moveTo>
                    <a:pt x="523223" y="154939"/>
                  </a:moveTo>
                  <a:lnTo>
                    <a:pt x="502386" y="154939"/>
                  </a:lnTo>
                  <a:lnTo>
                    <a:pt x="505904" y="158749"/>
                  </a:lnTo>
                  <a:lnTo>
                    <a:pt x="515302" y="161289"/>
                  </a:lnTo>
                  <a:lnTo>
                    <a:pt x="519404" y="162559"/>
                  </a:lnTo>
                  <a:lnTo>
                    <a:pt x="523223" y="154939"/>
                  </a:lnTo>
                  <a:close/>
                </a:path>
                <a:path w="530860" h="424179">
                  <a:moveTo>
                    <a:pt x="487400" y="160019"/>
                  </a:moveTo>
                  <a:lnTo>
                    <a:pt x="485063" y="161289"/>
                  </a:lnTo>
                  <a:lnTo>
                    <a:pt x="487695" y="161289"/>
                  </a:lnTo>
                  <a:lnTo>
                    <a:pt x="487400" y="160019"/>
                  </a:lnTo>
                  <a:close/>
                </a:path>
                <a:path w="530860" h="424179">
                  <a:moveTo>
                    <a:pt x="96562" y="138429"/>
                  </a:moveTo>
                  <a:lnTo>
                    <a:pt x="74942" y="138429"/>
                  </a:lnTo>
                  <a:lnTo>
                    <a:pt x="80390" y="139699"/>
                  </a:lnTo>
                  <a:lnTo>
                    <a:pt x="89331" y="139699"/>
                  </a:lnTo>
                  <a:lnTo>
                    <a:pt x="90690" y="142239"/>
                  </a:lnTo>
                  <a:lnTo>
                    <a:pt x="87414" y="144779"/>
                  </a:lnTo>
                  <a:lnTo>
                    <a:pt x="89611" y="151129"/>
                  </a:lnTo>
                  <a:lnTo>
                    <a:pt x="91795" y="153669"/>
                  </a:lnTo>
                  <a:lnTo>
                    <a:pt x="90970" y="156209"/>
                  </a:lnTo>
                  <a:lnTo>
                    <a:pt x="96227" y="156209"/>
                  </a:lnTo>
                  <a:lnTo>
                    <a:pt x="96761" y="144779"/>
                  </a:lnTo>
                  <a:lnTo>
                    <a:pt x="95948" y="139699"/>
                  </a:lnTo>
                  <a:lnTo>
                    <a:pt x="96562" y="138429"/>
                  </a:lnTo>
                  <a:close/>
                </a:path>
                <a:path w="530860" h="424179">
                  <a:moveTo>
                    <a:pt x="528314" y="144779"/>
                  </a:moveTo>
                  <a:lnTo>
                    <a:pt x="477126" y="144779"/>
                  </a:lnTo>
                  <a:lnTo>
                    <a:pt x="486841" y="151129"/>
                  </a:lnTo>
                  <a:lnTo>
                    <a:pt x="497090" y="156209"/>
                  </a:lnTo>
                  <a:lnTo>
                    <a:pt x="502386" y="154939"/>
                  </a:lnTo>
                  <a:lnTo>
                    <a:pt x="523223" y="154939"/>
                  </a:lnTo>
                  <a:lnTo>
                    <a:pt x="528314" y="144779"/>
                  </a:lnTo>
                  <a:close/>
                </a:path>
                <a:path w="530860" h="424179">
                  <a:moveTo>
                    <a:pt x="477126" y="144779"/>
                  </a:moveTo>
                  <a:lnTo>
                    <a:pt x="423392" y="144779"/>
                  </a:lnTo>
                  <a:lnTo>
                    <a:pt x="426046" y="146049"/>
                  </a:lnTo>
                  <a:lnTo>
                    <a:pt x="428980" y="148589"/>
                  </a:lnTo>
                  <a:lnTo>
                    <a:pt x="430149" y="152399"/>
                  </a:lnTo>
                  <a:lnTo>
                    <a:pt x="432498" y="152399"/>
                  </a:lnTo>
                  <a:lnTo>
                    <a:pt x="433374" y="148589"/>
                  </a:lnTo>
                  <a:lnTo>
                    <a:pt x="475013" y="148589"/>
                  </a:lnTo>
                  <a:lnTo>
                    <a:pt x="474192" y="147319"/>
                  </a:lnTo>
                  <a:lnTo>
                    <a:pt x="477126" y="144779"/>
                  </a:lnTo>
                  <a:close/>
                </a:path>
                <a:path w="530860" h="424179">
                  <a:moveTo>
                    <a:pt x="73558" y="140969"/>
                  </a:moveTo>
                  <a:lnTo>
                    <a:pt x="60998" y="140969"/>
                  </a:lnTo>
                  <a:lnTo>
                    <a:pt x="70002" y="142239"/>
                  </a:lnTo>
                  <a:lnTo>
                    <a:pt x="73558" y="140969"/>
                  </a:lnTo>
                  <a:close/>
                </a:path>
                <a:path w="530860" h="424179">
                  <a:moveTo>
                    <a:pt x="392874" y="135889"/>
                  </a:moveTo>
                  <a:lnTo>
                    <a:pt x="386130" y="135889"/>
                  </a:lnTo>
                  <a:lnTo>
                    <a:pt x="384073" y="137159"/>
                  </a:lnTo>
                  <a:lnTo>
                    <a:pt x="385254" y="139699"/>
                  </a:lnTo>
                  <a:lnTo>
                    <a:pt x="382612" y="142239"/>
                  </a:lnTo>
                  <a:lnTo>
                    <a:pt x="529587" y="142239"/>
                  </a:lnTo>
                  <a:lnTo>
                    <a:pt x="530223" y="140969"/>
                  </a:lnTo>
                  <a:lnTo>
                    <a:pt x="413969" y="140969"/>
                  </a:lnTo>
                  <a:lnTo>
                    <a:pt x="408906" y="138429"/>
                  </a:lnTo>
                  <a:lnTo>
                    <a:pt x="401383" y="138429"/>
                  </a:lnTo>
                  <a:lnTo>
                    <a:pt x="392874" y="135889"/>
                  </a:lnTo>
                  <a:close/>
                </a:path>
                <a:path w="530860" h="424179">
                  <a:moveTo>
                    <a:pt x="513017" y="107949"/>
                  </a:moveTo>
                  <a:lnTo>
                    <a:pt x="396570" y="107949"/>
                  </a:lnTo>
                  <a:lnTo>
                    <a:pt x="399300" y="109219"/>
                  </a:lnTo>
                  <a:lnTo>
                    <a:pt x="403364" y="114299"/>
                  </a:lnTo>
                  <a:lnTo>
                    <a:pt x="402005" y="115569"/>
                  </a:lnTo>
                  <a:lnTo>
                    <a:pt x="402170" y="115569"/>
                  </a:lnTo>
                  <a:lnTo>
                    <a:pt x="402551" y="116839"/>
                  </a:lnTo>
                  <a:lnTo>
                    <a:pt x="403034" y="118109"/>
                  </a:lnTo>
                  <a:lnTo>
                    <a:pt x="405638" y="119379"/>
                  </a:lnTo>
                  <a:lnTo>
                    <a:pt x="407670" y="121919"/>
                  </a:lnTo>
                  <a:lnTo>
                    <a:pt x="428497" y="121919"/>
                  </a:lnTo>
                  <a:lnTo>
                    <a:pt x="430644" y="123189"/>
                  </a:lnTo>
                  <a:lnTo>
                    <a:pt x="432244" y="123189"/>
                  </a:lnTo>
                  <a:lnTo>
                    <a:pt x="431672" y="125729"/>
                  </a:lnTo>
                  <a:lnTo>
                    <a:pt x="433082" y="129539"/>
                  </a:lnTo>
                  <a:lnTo>
                    <a:pt x="431038" y="133349"/>
                  </a:lnTo>
                  <a:lnTo>
                    <a:pt x="431038" y="139699"/>
                  </a:lnTo>
                  <a:lnTo>
                    <a:pt x="418668" y="139699"/>
                  </a:lnTo>
                  <a:lnTo>
                    <a:pt x="413969" y="140969"/>
                  </a:lnTo>
                  <a:lnTo>
                    <a:pt x="530223" y="140969"/>
                  </a:lnTo>
                  <a:lnTo>
                    <a:pt x="530860" y="139699"/>
                  </a:lnTo>
                  <a:lnTo>
                    <a:pt x="516478" y="113029"/>
                  </a:lnTo>
                  <a:lnTo>
                    <a:pt x="513017" y="107949"/>
                  </a:lnTo>
                  <a:close/>
                </a:path>
                <a:path w="530860" h="424179">
                  <a:moveTo>
                    <a:pt x="375856" y="138429"/>
                  </a:moveTo>
                  <a:lnTo>
                    <a:pt x="370573" y="139699"/>
                  </a:lnTo>
                  <a:lnTo>
                    <a:pt x="378108" y="139699"/>
                  </a:lnTo>
                  <a:lnTo>
                    <a:pt x="375856" y="138429"/>
                  </a:lnTo>
                  <a:close/>
                </a:path>
                <a:path w="530860" h="424179">
                  <a:moveTo>
                    <a:pt x="406374" y="137159"/>
                  </a:moveTo>
                  <a:lnTo>
                    <a:pt x="401383" y="138429"/>
                  </a:lnTo>
                  <a:lnTo>
                    <a:pt x="408906" y="138429"/>
                  </a:lnTo>
                  <a:lnTo>
                    <a:pt x="406374" y="137159"/>
                  </a:lnTo>
                  <a:close/>
                </a:path>
                <a:path w="530860" h="424179">
                  <a:moveTo>
                    <a:pt x="350875" y="118109"/>
                  </a:moveTo>
                  <a:lnTo>
                    <a:pt x="330034" y="120649"/>
                  </a:lnTo>
                  <a:lnTo>
                    <a:pt x="321818" y="123189"/>
                  </a:lnTo>
                  <a:lnTo>
                    <a:pt x="316534" y="123189"/>
                  </a:lnTo>
                  <a:lnTo>
                    <a:pt x="311035" y="125729"/>
                  </a:lnTo>
                  <a:lnTo>
                    <a:pt x="354618" y="125729"/>
                  </a:lnTo>
                  <a:lnTo>
                    <a:pt x="355866" y="124459"/>
                  </a:lnTo>
                  <a:lnTo>
                    <a:pt x="354393" y="119379"/>
                  </a:lnTo>
                  <a:lnTo>
                    <a:pt x="350875" y="118109"/>
                  </a:lnTo>
                  <a:close/>
                </a:path>
                <a:path w="530860" h="424179">
                  <a:moveTo>
                    <a:pt x="418769" y="121919"/>
                  </a:moveTo>
                  <a:lnTo>
                    <a:pt x="411734" y="121919"/>
                  </a:lnTo>
                  <a:lnTo>
                    <a:pt x="412203" y="123189"/>
                  </a:lnTo>
                  <a:lnTo>
                    <a:pt x="415150" y="124459"/>
                  </a:lnTo>
                  <a:lnTo>
                    <a:pt x="417969" y="123189"/>
                  </a:lnTo>
                  <a:lnTo>
                    <a:pt x="418769" y="121919"/>
                  </a:lnTo>
                  <a:close/>
                </a:path>
                <a:path w="530860" h="424179">
                  <a:moveTo>
                    <a:pt x="428497" y="121919"/>
                  </a:moveTo>
                  <a:lnTo>
                    <a:pt x="418769" y="121919"/>
                  </a:lnTo>
                  <a:lnTo>
                    <a:pt x="420027" y="123189"/>
                  </a:lnTo>
                  <a:lnTo>
                    <a:pt x="423303" y="124459"/>
                  </a:lnTo>
                  <a:lnTo>
                    <a:pt x="426123" y="124459"/>
                  </a:lnTo>
                  <a:lnTo>
                    <a:pt x="428497" y="121919"/>
                  </a:lnTo>
                  <a:close/>
                </a:path>
                <a:path w="530860" h="424179">
                  <a:moveTo>
                    <a:pt x="316687" y="80009"/>
                  </a:moveTo>
                  <a:lnTo>
                    <a:pt x="316255" y="80009"/>
                  </a:lnTo>
                  <a:lnTo>
                    <a:pt x="316928" y="82550"/>
                  </a:lnTo>
                  <a:lnTo>
                    <a:pt x="309460" y="82550"/>
                  </a:lnTo>
                  <a:lnTo>
                    <a:pt x="309105" y="85089"/>
                  </a:lnTo>
                  <a:lnTo>
                    <a:pt x="313309" y="85089"/>
                  </a:lnTo>
                  <a:lnTo>
                    <a:pt x="315341" y="87629"/>
                  </a:lnTo>
                  <a:lnTo>
                    <a:pt x="316928" y="88900"/>
                  </a:lnTo>
                  <a:lnTo>
                    <a:pt x="319887" y="88900"/>
                  </a:lnTo>
                  <a:lnTo>
                    <a:pt x="318960" y="93979"/>
                  </a:lnTo>
                  <a:lnTo>
                    <a:pt x="316928" y="97789"/>
                  </a:lnTo>
                  <a:lnTo>
                    <a:pt x="299161" y="97789"/>
                  </a:lnTo>
                  <a:lnTo>
                    <a:pt x="296214" y="99059"/>
                  </a:lnTo>
                  <a:lnTo>
                    <a:pt x="295300" y="101599"/>
                  </a:lnTo>
                  <a:lnTo>
                    <a:pt x="296100" y="104139"/>
                  </a:lnTo>
                  <a:lnTo>
                    <a:pt x="294449" y="107949"/>
                  </a:lnTo>
                  <a:lnTo>
                    <a:pt x="293776" y="110489"/>
                  </a:lnTo>
                  <a:lnTo>
                    <a:pt x="293776" y="111759"/>
                  </a:lnTo>
                  <a:lnTo>
                    <a:pt x="294081" y="113029"/>
                  </a:lnTo>
                  <a:lnTo>
                    <a:pt x="294322" y="113029"/>
                  </a:lnTo>
                  <a:lnTo>
                    <a:pt x="295681" y="115569"/>
                  </a:lnTo>
                  <a:lnTo>
                    <a:pt x="294652" y="119379"/>
                  </a:lnTo>
                  <a:lnTo>
                    <a:pt x="297713" y="119379"/>
                  </a:lnTo>
                  <a:lnTo>
                    <a:pt x="302806" y="120649"/>
                  </a:lnTo>
                  <a:lnTo>
                    <a:pt x="305523" y="121919"/>
                  </a:lnTo>
                  <a:lnTo>
                    <a:pt x="307568" y="121919"/>
                  </a:lnTo>
                  <a:lnTo>
                    <a:pt x="310959" y="120649"/>
                  </a:lnTo>
                  <a:lnTo>
                    <a:pt x="316052" y="119379"/>
                  </a:lnTo>
                  <a:lnTo>
                    <a:pt x="320814" y="115569"/>
                  </a:lnTo>
                  <a:lnTo>
                    <a:pt x="320027" y="111759"/>
                  </a:lnTo>
                  <a:lnTo>
                    <a:pt x="322961" y="107949"/>
                  </a:lnTo>
                  <a:lnTo>
                    <a:pt x="329184" y="105409"/>
                  </a:lnTo>
                  <a:lnTo>
                    <a:pt x="331901" y="104139"/>
                  </a:lnTo>
                  <a:lnTo>
                    <a:pt x="331571" y="100329"/>
                  </a:lnTo>
                  <a:lnTo>
                    <a:pt x="335229" y="99059"/>
                  </a:lnTo>
                  <a:lnTo>
                    <a:pt x="341388" y="99059"/>
                  </a:lnTo>
                  <a:lnTo>
                    <a:pt x="349046" y="96519"/>
                  </a:lnTo>
                  <a:lnTo>
                    <a:pt x="359029" y="96519"/>
                  </a:lnTo>
                  <a:lnTo>
                    <a:pt x="358203" y="95249"/>
                  </a:lnTo>
                  <a:lnTo>
                    <a:pt x="359117" y="92709"/>
                  </a:lnTo>
                  <a:lnTo>
                    <a:pt x="502633" y="92709"/>
                  </a:lnTo>
                  <a:lnTo>
                    <a:pt x="498306" y="86359"/>
                  </a:lnTo>
                  <a:lnTo>
                    <a:pt x="493570" y="81279"/>
                  </a:lnTo>
                  <a:lnTo>
                    <a:pt x="319989" y="81279"/>
                  </a:lnTo>
                  <a:lnTo>
                    <a:pt x="316687" y="80009"/>
                  </a:lnTo>
                  <a:close/>
                </a:path>
                <a:path w="530860" h="424179">
                  <a:moveTo>
                    <a:pt x="503498" y="93979"/>
                  </a:moveTo>
                  <a:lnTo>
                    <a:pt x="364680" y="93979"/>
                  </a:lnTo>
                  <a:lnTo>
                    <a:pt x="366712" y="97789"/>
                  </a:lnTo>
                  <a:lnTo>
                    <a:pt x="370890" y="100329"/>
                  </a:lnTo>
                  <a:lnTo>
                    <a:pt x="374180" y="101599"/>
                  </a:lnTo>
                  <a:lnTo>
                    <a:pt x="376212" y="101599"/>
                  </a:lnTo>
                  <a:lnTo>
                    <a:pt x="379603" y="105409"/>
                  </a:lnTo>
                  <a:lnTo>
                    <a:pt x="380415" y="109219"/>
                  </a:lnTo>
                  <a:lnTo>
                    <a:pt x="386753" y="115569"/>
                  </a:lnTo>
                  <a:lnTo>
                    <a:pt x="387654" y="119379"/>
                  </a:lnTo>
                  <a:lnTo>
                    <a:pt x="392176" y="121919"/>
                  </a:lnTo>
                  <a:lnTo>
                    <a:pt x="393420" y="120649"/>
                  </a:lnTo>
                  <a:lnTo>
                    <a:pt x="392747" y="118109"/>
                  </a:lnTo>
                  <a:lnTo>
                    <a:pt x="395236" y="116839"/>
                  </a:lnTo>
                  <a:lnTo>
                    <a:pt x="394449" y="115569"/>
                  </a:lnTo>
                  <a:lnTo>
                    <a:pt x="391934" y="114299"/>
                  </a:lnTo>
                  <a:lnTo>
                    <a:pt x="390906" y="113029"/>
                  </a:lnTo>
                  <a:lnTo>
                    <a:pt x="391363" y="110489"/>
                  </a:lnTo>
                  <a:lnTo>
                    <a:pt x="389902" y="107949"/>
                  </a:lnTo>
                  <a:lnTo>
                    <a:pt x="513017" y="107949"/>
                  </a:lnTo>
                  <a:lnTo>
                    <a:pt x="503498" y="93979"/>
                  </a:lnTo>
                  <a:close/>
                </a:path>
                <a:path w="530860" h="424179">
                  <a:moveTo>
                    <a:pt x="371297" y="115569"/>
                  </a:moveTo>
                  <a:lnTo>
                    <a:pt x="361873" y="115569"/>
                  </a:lnTo>
                  <a:lnTo>
                    <a:pt x="359676" y="116839"/>
                  </a:lnTo>
                  <a:lnTo>
                    <a:pt x="360349" y="118109"/>
                  </a:lnTo>
                  <a:lnTo>
                    <a:pt x="361226" y="118109"/>
                  </a:lnTo>
                  <a:lnTo>
                    <a:pt x="365899" y="119379"/>
                  </a:lnTo>
                  <a:lnTo>
                    <a:pt x="367372" y="120649"/>
                  </a:lnTo>
                  <a:lnTo>
                    <a:pt x="368160" y="120649"/>
                  </a:lnTo>
                  <a:lnTo>
                    <a:pt x="368045" y="118109"/>
                  </a:lnTo>
                  <a:lnTo>
                    <a:pt x="368503" y="116839"/>
                  </a:lnTo>
                  <a:lnTo>
                    <a:pt x="370725" y="116839"/>
                  </a:lnTo>
                  <a:lnTo>
                    <a:pt x="371297" y="115569"/>
                  </a:lnTo>
                  <a:close/>
                </a:path>
                <a:path w="530860" h="424179">
                  <a:moveTo>
                    <a:pt x="359029" y="96519"/>
                  </a:moveTo>
                  <a:lnTo>
                    <a:pt x="349046" y="96519"/>
                  </a:lnTo>
                  <a:lnTo>
                    <a:pt x="356628" y="102869"/>
                  </a:lnTo>
                  <a:lnTo>
                    <a:pt x="367042" y="109219"/>
                  </a:lnTo>
                  <a:lnTo>
                    <a:pt x="369201" y="113029"/>
                  </a:lnTo>
                  <a:lnTo>
                    <a:pt x="368896" y="114299"/>
                  </a:lnTo>
                  <a:lnTo>
                    <a:pt x="368363" y="115569"/>
                  </a:lnTo>
                  <a:lnTo>
                    <a:pt x="371779" y="115569"/>
                  </a:lnTo>
                  <a:lnTo>
                    <a:pt x="372262" y="114299"/>
                  </a:lnTo>
                  <a:lnTo>
                    <a:pt x="372783" y="113029"/>
                  </a:lnTo>
                  <a:lnTo>
                    <a:pt x="373354" y="111759"/>
                  </a:lnTo>
                  <a:lnTo>
                    <a:pt x="372109" y="110489"/>
                  </a:lnTo>
                  <a:lnTo>
                    <a:pt x="372808" y="109219"/>
                  </a:lnTo>
                  <a:lnTo>
                    <a:pt x="375395" y="109219"/>
                  </a:lnTo>
                  <a:lnTo>
                    <a:pt x="375323" y="107949"/>
                  </a:lnTo>
                  <a:lnTo>
                    <a:pt x="373481" y="107949"/>
                  </a:lnTo>
                  <a:lnTo>
                    <a:pt x="371030" y="105409"/>
                  </a:lnTo>
                  <a:lnTo>
                    <a:pt x="369328" y="104139"/>
                  </a:lnTo>
                  <a:lnTo>
                    <a:pt x="366382" y="102869"/>
                  </a:lnTo>
                  <a:lnTo>
                    <a:pt x="362991" y="101599"/>
                  </a:lnTo>
                  <a:lnTo>
                    <a:pt x="362204" y="99059"/>
                  </a:lnTo>
                  <a:lnTo>
                    <a:pt x="359029" y="96519"/>
                  </a:lnTo>
                  <a:close/>
                </a:path>
                <a:path w="530860" h="424179">
                  <a:moveTo>
                    <a:pt x="348640" y="105409"/>
                  </a:moveTo>
                  <a:lnTo>
                    <a:pt x="346621" y="105409"/>
                  </a:lnTo>
                  <a:lnTo>
                    <a:pt x="346176" y="106679"/>
                  </a:lnTo>
                  <a:lnTo>
                    <a:pt x="346176" y="110489"/>
                  </a:lnTo>
                  <a:lnTo>
                    <a:pt x="346329" y="111759"/>
                  </a:lnTo>
                  <a:lnTo>
                    <a:pt x="346176" y="113029"/>
                  </a:lnTo>
                  <a:lnTo>
                    <a:pt x="349427" y="113029"/>
                  </a:lnTo>
                  <a:lnTo>
                    <a:pt x="350050" y="110489"/>
                  </a:lnTo>
                  <a:lnTo>
                    <a:pt x="350050" y="106679"/>
                  </a:lnTo>
                  <a:lnTo>
                    <a:pt x="349415" y="106679"/>
                  </a:lnTo>
                  <a:lnTo>
                    <a:pt x="348640" y="105409"/>
                  </a:lnTo>
                  <a:close/>
                </a:path>
                <a:path w="530860" h="424179">
                  <a:moveTo>
                    <a:pt x="375395" y="109219"/>
                  </a:moveTo>
                  <a:lnTo>
                    <a:pt x="374637" y="109219"/>
                  </a:lnTo>
                  <a:lnTo>
                    <a:pt x="374865" y="111759"/>
                  </a:lnTo>
                  <a:lnTo>
                    <a:pt x="375539" y="111759"/>
                  </a:lnTo>
                  <a:lnTo>
                    <a:pt x="375395" y="109219"/>
                  </a:lnTo>
                  <a:close/>
                </a:path>
                <a:path w="530860" h="424179">
                  <a:moveTo>
                    <a:pt x="126682" y="107949"/>
                  </a:moveTo>
                  <a:lnTo>
                    <a:pt x="121869" y="107949"/>
                  </a:lnTo>
                  <a:lnTo>
                    <a:pt x="125425" y="109219"/>
                  </a:lnTo>
                  <a:lnTo>
                    <a:pt x="126682" y="107949"/>
                  </a:lnTo>
                  <a:close/>
                </a:path>
                <a:path w="530860" h="424179">
                  <a:moveTo>
                    <a:pt x="393865" y="107949"/>
                  </a:moveTo>
                  <a:lnTo>
                    <a:pt x="389902" y="107949"/>
                  </a:lnTo>
                  <a:lnTo>
                    <a:pt x="391261" y="109219"/>
                  </a:lnTo>
                  <a:lnTo>
                    <a:pt x="392264" y="109219"/>
                  </a:lnTo>
                  <a:lnTo>
                    <a:pt x="393865" y="107949"/>
                  </a:lnTo>
                  <a:close/>
                </a:path>
                <a:path w="530860" h="424179">
                  <a:moveTo>
                    <a:pt x="348830" y="100329"/>
                  </a:moveTo>
                  <a:lnTo>
                    <a:pt x="347256" y="100329"/>
                  </a:lnTo>
                  <a:lnTo>
                    <a:pt x="346176" y="102869"/>
                  </a:lnTo>
                  <a:lnTo>
                    <a:pt x="347256" y="105409"/>
                  </a:lnTo>
                  <a:lnTo>
                    <a:pt x="349427" y="105409"/>
                  </a:lnTo>
                  <a:lnTo>
                    <a:pt x="349554" y="101599"/>
                  </a:lnTo>
                  <a:lnTo>
                    <a:pt x="348830" y="100329"/>
                  </a:lnTo>
                  <a:close/>
                </a:path>
                <a:path w="530860" h="424179">
                  <a:moveTo>
                    <a:pt x="341388" y="99059"/>
                  </a:moveTo>
                  <a:lnTo>
                    <a:pt x="335229" y="99059"/>
                  </a:lnTo>
                  <a:lnTo>
                    <a:pt x="338899" y="100329"/>
                  </a:lnTo>
                  <a:lnTo>
                    <a:pt x="341388" y="99059"/>
                  </a:lnTo>
                  <a:close/>
                </a:path>
                <a:path w="530860" h="424179">
                  <a:moveTo>
                    <a:pt x="502633" y="92709"/>
                  </a:moveTo>
                  <a:lnTo>
                    <a:pt x="361162" y="92709"/>
                  </a:lnTo>
                  <a:lnTo>
                    <a:pt x="361264" y="93979"/>
                  </a:lnTo>
                  <a:lnTo>
                    <a:pt x="363296" y="95249"/>
                  </a:lnTo>
                  <a:lnTo>
                    <a:pt x="364680" y="93979"/>
                  </a:lnTo>
                  <a:lnTo>
                    <a:pt x="503498" y="93979"/>
                  </a:lnTo>
                  <a:lnTo>
                    <a:pt x="502633" y="92709"/>
                  </a:lnTo>
                  <a:close/>
                </a:path>
                <a:path w="530860" h="424179">
                  <a:moveTo>
                    <a:pt x="178358" y="86359"/>
                  </a:moveTo>
                  <a:lnTo>
                    <a:pt x="165290" y="86359"/>
                  </a:lnTo>
                  <a:lnTo>
                    <a:pt x="161150" y="90169"/>
                  </a:lnTo>
                  <a:lnTo>
                    <a:pt x="160604" y="93979"/>
                  </a:lnTo>
                  <a:lnTo>
                    <a:pt x="165519" y="92709"/>
                  </a:lnTo>
                  <a:lnTo>
                    <a:pt x="169887" y="90169"/>
                  </a:lnTo>
                  <a:lnTo>
                    <a:pt x="173697" y="88900"/>
                  </a:lnTo>
                  <a:lnTo>
                    <a:pt x="177253" y="88900"/>
                  </a:lnTo>
                  <a:lnTo>
                    <a:pt x="178358" y="86359"/>
                  </a:lnTo>
                  <a:close/>
                </a:path>
                <a:path w="530860" h="424179">
                  <a:moveTo>
                    <a:pt x="200875" y="80009"/>
                  </a:moveTo>
                  <a:lnTo>
                    <a:pt x="195922" y="80009"/>
                  </a:lnTo>
                  <a:lnTo>
                    <a:pt x="196824" y="81279"/>
                  </a:lnTo>
                  <a:lnTo>
                    <a:pt x="196367" y="82550"/>
                  </a:lnTo>
                  <a:lnTo>
                    <a:pt x="199936" y="83819"/>
                  </a:lnTo>
                  <a:lnTo>
                    <a:pt x="200875" y="81279"/>
                  </a:lnTo>
                  <a:lnTo>
                    <a:pt x="200875" y="80009"/>
                  </a:lnTo>
                  <a:close/>
                </a:path>
                <a:path w="530860" h="424179">
                  <a:moveTo>
                    <a:pt x="199936" y="69850"/>
                  </a:moveTo>
                  <a:lnTo>
                    <a:pt x="193395" y="71119"/>
                  </a:lnTo>
                  <a:lnTo>
                    <a:pt x="191046" y="74929"/>
                  </a:lnTo>
                  <a:lnTo>
                    <a:pt x="183718" y="78739"/>
                  </a:lnTo>
                  <a:lnTo>
                    <a:pt x="187007" y="80009"/>
                  </a:lnTo>
                  <a:lnTo>
                    <a:pt x="189115" y="81279"/>
                  </a:lnTo>
                  <a:lnTo>
                    <a:pt x="192265" y="82550"/>
                  </a:lnTo>
                  <a:lnTo>
                    <a:pt x="192265" y="80009"/>
                  </a:lnTo>
                  <a:lnTo>
                    <a:pt x="200875" y="80009"/>
                  </a:lnTo>
                  <a:lnTo>
                    <a:pt x="200875" y="74929"/>
                  </a:lnTo>
                  <a:lnTo>
                    <a:pt x="196202" y="74929"/>
                  </a:lnTo>
                  <a:lnTo>
                    <a:pt x="196672" y="72389"/>
                  </a:lnTo>
                  <a:lnTo>
                    <a:pt x="199936" y="69850"/>
                  </a:lnTo>
                  <a:close/>
                </a:path>
                <a:path w="530860" h="424179">
                  <a:moveTo>
                    <a:pt x="334403" y="71119"/>
                  </a:moveTo>
                  <a:lnTo>
                    <a:pt x="332930" y="72389"/>
                  </a:lnTo>
                  <a:lnTo>
                    <a:pt x="331355" y="74929"/>
                  </a:lnTo>
                  <a:lnTo>
                    <a:pt x="327685" y="74929"/>
                  </a:lnTo>
                  <a:lnTo>
                    <a:pt x="325983" y="76200"/>
                  </a:lnTo>
                  <a:lnTo>
                    <a:pt x="324840" y="78739"/>
                  </a:lnTo>
                  <a:lnTo>
                    <a:pt x="322135" y="80009"/>
                  </a:lnTo>
                  <a:lnTo>
                    <a:pt x="319989" y="81279"/>
                  </a:lnTo>
                  <a:lnTo>
                    <a:pt x="493570" y="81279"/>
                  </a:lnTo>
                  <a:lnTo>
                    <a:pt x="488833" y="76200"/>
                  </a:lnTo>
                  <a:lnTo>
                    <a:pt x="335191" y="76200"/>
                  </a:lnTo>
                  <a:lnTo>
                    <a:pt x="335305" y="74929"/>
                  </a:lnTo>
                  <a:lnTo>
                    <a:pt x="335419" y="72389"/>
                  </a:lnTo>
                  <a:lnTo>
                    <a:pt x="334403" y="71119"/>
                  </a:lnTo>
                  <a:close/>
                </a:path>
                <a:path w="530860" h="424179">
                  <a:moveTo>
                    <a:pt x="163296" y="74929"/>
                  </a:moveTo>
                  <a:lnTo>
                    <a:pt x="156743" y="77469"/>
                  </a:lnTo>
                  <a:lnTo>
                    <a:pt x="169849" y="77469"/>
                  </a:lnTo>
                  <a:lnTo>
                    <a:pt x="170942" y="76200"/>
                  </a:lnTo>
                  <a:lnTo>
                    <a:pt x="169329" y="76200"/>
                  </a:lnTo>
                  <a:lnTo>
                    <a:pt x="163296" y="74929"/>
                  </a:lnTo>
                  <a:close/>
                </a:path>
                <a:path w="530860" h="424179">
                  <a:moveTo>
                    <a:pt x="314718" y="74929"/>
                  </a:moveTo>
                  <a:lnTo>
                    <a:pt x="304622" y="74929"/>
                  </a:lnTo>
                  <a:lnTo>
                    <a:pt x="304622" y="77469"/>
                  </a:lnTo>
                  <a:lnTo>
                    <a:pt x="311759" y="77469"/>
                  </a:lnTo>
                  <a:lnTo>
                    <a:pt x="314718" y="74929"/>
                  </a:lnTo>
                  <a:close/>
                </a:path>
                <a:path w="530860" h="424179">
                  <a:moveTo>
                    <a:pt x="322630" y="74929"/>
                  </a:moveTo>
                  <a:lnTo>
                    <a:pt x="314718" y="74929"/>
                  </a:lnTo>
                  <a:lnTo>
                    <a:pt x="319062" y="76200"/>
                  </a:lnTo>
                  <a:lnTo>
                    <a:pt x="322630" y="74929"/>
                  </a:lnTo>
                  <a:close/>
                </a:path>
                <a:path w="530860" h="424179">
                  <a:moveTo>
                    <a:pt x="381800" y="59689"/>
                  </a:moveTo>
                  <a:lnTo>
                    <a:pt x="377494" y="59689"/>
                  </a:lnTo>
                  <a:lnTo>
                    <a:pt x="377723" y="62229"/>
                  </a:lnTo>
                  <a:lnTo>
                    <a:pt x="376986" y="66039"/>
                  </a:lnTo>
                  <a:lnTo>
                    <a:pt x="374167" y="67309"/>
                  </a:lnTo>
                  <a:lnTo>
                    <a:pt x="372109" y="68579"/>
                  </a:lnTo>
                  <a:lnTo>
                    <a:pt x="341337" y="68579"/>
                  </a:lnTo>
                  <a:lnTo>
                    <a:pt x="338277" y="69850"/>
                  </a:lnTo>
                  <a:lnTo>
                    <a:pt x="338848" y="71119"/>
                  </a:lnTo>
                  <a:lnTo>
                    <a:pt x="342011" y="71119"/>
                  </a:lnTo>
                  <a:lnTo>
                    <a:pt x="340982" y="73659"/>
                  </a:lnTo>
                  <a:lnTo>
                    <a:pt x="339153" y="73659"/>
                  </a:lnTo>
                  <a:lnTo>
                    <a:pt x="338251" y="74929"/>
                  </a:lnTo>
                  <a:lnTo>
                    <a:pt x="337693" y="76200"/>
                  </a:lnTo>
                  <a:lnTo>
                    <a:pt x="488833" y="76200"/>
                  </a:lnTo>
                  <a:lnTo>
                    <a:pt x="475808" y="62229"/>
                  </a:lnTo>
                  <a:lnTo>
                    <a:pt x="382955" y="62229"/>
                  </a:lnTo>
                  <a:lnTo>
                    <a:pt x="381800" y="59689"/>
                  </a:lnTo>
                  <a:close/>
                </a:path>
                <a:path w="530860" h="424179">
                  <a:moveTo>
                    <a:pt x="303428" y="62229"/>
                  </a:moveTo>
                  <a:lnTo>
                    <a:pt x="301409" y="62229"/>
                  </a:lnTo>
                  <a:lnTo>
                    <a:pt x="298919" y="64769"/>
                  </a:lnTo>
                  <a:lnTo>
                    <a:pt x="296278" y="64769"/>
                  </a:lnTo>
                  <a:lnTo>
                    <a:pt x="295351" y="68579"/>
                  </a:lnTo>
                  <a:lnTo>
                    <a:pt x="295732" y="69850"/>
                  </a:lnTo>
                  <a:lnTo>
                    <a:pt x="293560" y="71119"/>
                  </a:lnTo>
                  <a:lnTo>
                    <a:pt x="293560" y="73659"/>
                  </a:lnTo>
                  <a:lnTo>
                    <a:pt x="295389" y="74929"/>
                  </a:lnTo>
                  <a:lnTo>
                    <a:pt x="297878" y="72389"/>
                  </a:lnTo>
                  <a:lnTo>
                    <a:pt x="304673" y="72389"/>
                  </a:lnTo>
                  <a:lnTo>
                    <a:pt x="306146" y="69850"/>
                  </a:lnTo>
                  <a:lnTo>
                    <a:pt x="305447" y="67309"/>
                  </a:lnTo>
                  <a:lnTo>
                    <a:pt x="306831" y="66039"/>
                  </a:lnTo>
                  <a:lnTo>
                    <a:pt x="306997" y="64769"/>
                  </a:lnTo>
                  <a:lnTo>
                    <a:pt x="303428" y="62229"/>
                  </a:lnTo>
                  <a:close/>
                </a:path>
                <a:path w="530860" h="424179">
                  <a:moveTo>
                    <a:pt x="313067" y="54609"/>
                  </a:moveTo>
                  <a:lnTo>
                    <a:pt x="310045" y="55879"/>
                  </a:lnTo>
                  <a:lnTo>
                    <a:pt x="307263" y="55879"/>
                  </a:lnTo>
                  <a:lnTo>
                    <a:pt x="307263" y="59689"/>
                  </a:lnTo>
                  <a:lnTo>
                    <a:pt x="307568" y="60959"/>
                  </a:lnTo>
                  <a:lnTo>
                    <a:pt x="307771" y="62229"/>
                  </a:lnTo>
                  <a:lnTo>
                    <a:pt x="307886" y="63500"/>
                  </a:lnTo>
                  <a:lnTo>
                    <a:pt x="311912" y="66039"/>
                  </a:lnTo>
                  <a:lnTo>
                    <a:pt x="312851" y="67309"/>
                  </a:lnTo>
                  <a:lnTo>
                    <a:pt x="312534" y="68579"/>
                  </a:lnTo>
                  <a:lnTo>
                    <a:pt x="311454" y="68579"/>
                  </a:lnTo>
                  <a:lnTo>
                    <a:pt x="308965" y="69850"/>
                  </a:lnTo>
                  <a:lnTo>
                    <a:pt x="309892" y="71119"/>
                  </a:lnTo>
                  <a:lnTo>
                    <a:pt x="308063" y="72389"/>
                  </a:lnTo>
                  <a:lnTo>
                    <a:pt x="307886" y="72389"/>
                  </a:lnTo>
                  <a:lnTo>
                    <a:pt x="309587" y="73659"/>
                  </a:lnTo>
                  <a:lnTo>
                    <a:pt x="308025" y="74929"/>
                  </a:lnTo>
                  <a:lnTo>
                    <a:pt x="322770" y="74929"/>
                  </a:lnTo>
                  <a:lnTo>
                    <a:pt x="323875" y="73659"/>
                  </a:lnTo>
                  <a:lnTo>
                    <a:pt x="325577" y="71119"/>
                  </a:lnTo>
                  <a:lnTo>
                    <a:pt x="323392" y="71119"/>
                  </a:lnTo>
                  <a:lnTo>
                    <a:pt x="320929" y="69850"/>
                  </a:lnTo>
                  <a:lnTo>
                    <a:pt x="321233" y="67309"/>
                  </a:lnTo>
                  <a:lnTo>
                    <a:pt x="318897" y="66039"/>
                  </a:lnTo>
                  <a:lnTo>
                    <a:pt x="315341" y="64769"/>
                  </a:lnTo>
                  <a:lnTo>
                    <a:pt x="315023" y="60959"/>
                  </a:lnTo>
                  <a:lnTo>
                    <a:pt x="315341" y="58419"/>
                  </a:lnTo>
                  <a:lnTo>
                    <a:pt x="311670" y="58419"/>
                  </a:lnTo>
                  <a:lnTo>
                    <a:pt x="310908" y="57150"/>
                  </a:lnTo>
                  <a:lnTo>
                    <a:pt x="313067" y="54609"/>
                  </a:lnTo>
                  <a:close/>
                </a:path>
                <a:path w="530860" h="424179">
                  <a:moveTo>
                    <a:pt x="165201" y="41909"/>
                  </a:moveTo>
                  <a:lnTo>
                    <a:pt x="156794" y="41909"/>
                  </a:lnTo>
                  <a:lnTo>
                    <a:pt x="151879" y="46989"/>
                  </a:lnTo>
                  <a:lnTo>
                    <a:pt x="148056" y="50800"/>
                  </a:lnTo>
                  <a:lnTo>
                    <a:pt x="149148" y="53339"/>
                  </a:lnTo>
                  <a:lnTo>
                    <a:pt x="147764" y="57150"/>
                  </a:lnTo>
                  <a:lnTo>
                    <a:pt x="148590" y="58419"/>
                  </a:lnTo>
                  <a:lnTo>
                    <a:pt x="143929" y="60959"/>
                  </a:lnTo>
                  <a:lnTo>
                    <a:pt x="136563" y="60959"/>
                  </a:lnTo>
                  <a:lnTo>
                    <a:pt x="134912" y="62229"/>
                  </a:lnTo>
                  <a:lnTo>
                    <a:pt x="137922" y="68579"/>
                  </a:lnTo>
                  <a:lnTo>
                    <a:pt x="134912" y="69850"/>
                  </a:lnTo>
                  <a:lnTo>
                    <a:pt x="189395" y="69850"/>
                  </a:lnTo>
                  <a:lnTo>
                    <a:pt x="191731" y="68579"/>
                  </a:lnTo>
                  <a:lnTo>
                    <a:pt x="197459" y="68579"/>
                  </a:lnTo>
                  <a:lnTo>
                    <a:pt x="199110" y="62229"/>
                  </a:lnTo>
                  <a:lnTo>
                    <a:pt x="195287" y="59689"/>
                  </a:lnTo>
                  <a:lnTo>
                    <a:pt x="189788" y="57150"/>
                  </a:lnTo>
                  <a:lnTo>
                    <a:pt x="188683" y="52069"/>
                  </a:lnTo>
                  <a:lnTo>
                    <a:pt x="172859" y="52069"/>
                  </a:lnTo>
                  <a:lnTo>
                    <a:pt x="170383" y="49529"/>
                  </a:lnTo>
                  <a:lnTo>
                    <a:pt x="173659" y="46989"/>
                  </a:lnTo>
                  <a:lnTo>
                    <a:pt x="169849" y="43179"/>
                  </a:lnTo>
                  <a:lnTo>
                    <a:pt x="165201" y="41909"/>
                  </a:lnTo>
                  <a:close/>
                </a:path>
                <a:path w="530860" h="424179">
                  <a:moveTo>
                    <a:pt x="332562" y="57150"/>
                  </a:moveTo>
                  <a:lnTo>
                    <a:pt x="328218" y="58419"/>
                  </a:lnTo>
                  <a:lnTo>
                    <a:pt x="328218" y="60959"/>
                  </a:lnTo>
                  <a:lnTo>
                    <a:pt x="325577" y="60959"/>
                  </a:lnTo>
                  <a:lnTo>
                    <a:pt x="324954" y="62229"/>
                  </a:lnTo>
                  <a:lnTo>
                    <a:pt x="326783" y="63500"/>
                  </a:lnTo>
                  <a:lnTo>
                    <a:pt x="323837" y="64769"/>
                  </a:lnTo>
                  <a:lnTo>
                    <a:pt x="323049" y="66039"/>
                  </a:lnTo>
                  <a:lnTo>
                    <a:pt x="325539" y="68579"/>
                  </a:lnTo>
                  <a:lnTo>
                    <a:pt x="330377" y="67309"/>
                  </a:lnTo>
                  <a:lnTo>
                    <a:pt x="330377" y="66039"/>
                  </a:lnTo>
                  <a:lnTo>
                    <a:pt x="332867" y="66039"/>
                  </a:lnTo>
                  <a:lnTo>
                    <a:pt x="334264" y="64769"/>
                  </a:lnTo>
                  <a:lnTo>
                    <a:pt x="334264" y="62229"/>
                  </a:lnTo>
                  <a:lnTo>
                    <a:pt x="336092" y="60959"/>
                  </a:lnTo>
                  <a:lnTo>
                    <a:pt x="335470" y="58419"/>
                  </a:lnTo>
                  <a:lnTo>
                    <a:pt x="332562" y="57150"/>
                  </a:lnTo>
                  <a:close/>
                </a:path>
                <a:path w="530860" h="424179">
                  <a:moveTo>
                    <a:pt x="348221" y="67309"/>
                  </a:moveTo>
                  <a:lnTo>
                    <a:pt x="344170" y="67309"/>
                  </a:lnTo>
                  <a:lnTo>
                    <a:pt x="344157" y="68579"/>
                  </a:lnTo>
                  <a:lnTo>
                    <a:pt x="349389" y="68579"/>
                  </a:lnTo>
                  <a:lnTo>
                    <a:pt x="348221" y="67309"/>
                  </a:lnTo>
                  <a:close/>
                </a:path>
                <a:path w="530860" h="424179">
                  <a:moveTo>
                    <a:pt x="359778" y="67309"/>
                  </a:moveTo>
                  <a:lnTo>
                    <a:pt x="358432" y="68579"/>
                  </a:lnTo>
                  <a:lnTo>
                    <a:pt x="365899" y="68579"/>
                  </a:lnTo>
                  <a:lnTo>
                    <a:pt x="359778" y="67309"/>
                  </a:lnTo>
                  <a:close/>
                </a:path>
                <a:path w="530860" h="424179">
                  <a:moveTo>
                    <a:pt x="369404" y="67309"/>
                  </a:moveTo>
                  <a:lnTo>
                    <a:pt x="365899" y="68579"/>
                  </a:lnTo>
                  <a:lnTo>
                    <a:pt x="372109" y="68579"/>
                  </a:lnTo>
                  <a:lnTo>
                    <a:pt x="369404" y="67309"/>
                  </a:lnTo>
                  <a:close/>
                </a:path>
                <a:path w="530860" h="424179">
                  <a:moveTo>
                    <a:pt x="347103" y="58419"/>
                  </a:moveTo>
                  <a:lnTo>
                    <a:pt x="345401" y="58419"/>
                  </a:lnTo>
                  <a:lnTo>
                    <a:pt x="342582" y="60959"/>
                  </a:lnTo>
                  <a:lnTo>
                    <a:pt x="342455" y="63500"/>
                  </a:lnTo>
                  <a:lnTo>
                    <a:pt x="343941" y="66039"/>
                  </a:lnTo>
                  <a:lnTo>
                    <a:pt x="344131" y="67309"/>
                  </a:lnTo>
                  <a:lnTo>
                    <a:pt x="347103" y="67309"/>
                  </a:lnTo>
                  <a:lnTo>
                    <a:pt x="345744" y="64769"/>
                  </a:lnTo>
                  <a:lnTo>
                    <a:pt x="347433" y="62229"/>
                  </a:lnTo>
                  <a:lnTo>
                    <a:pt x="346646" y="60959"/>
                  </a:lnTo>
                  <a:lnTo>
                    <a:pt x="345973" y="59689"/>
                  </a:lnTo>
                  <a:lnTo>
                    <a:pt x="347103" y="58419"/>
                  </a:lnTo>
                  <a:close/>
                </a:path>
                <a:path w="530860" h="424179">
                  <a:moveTo>
                    <a:pt x="367334" y="54609"/>
                  </a:moveTo>
                  <a:lnTo>
                    <a:pt x="346608" y="54609"/>
                  </a:lnTo>
                  <a:lnTo>
                    <a:pt x="350456" y="57150"/>
                  </a:lnTo>
                  <a:lnTo>
                    <a:pt x="353402" y="60959"/>
                  </a:lnTo>
                  <a:lnTo>
                    <a:pt x="353961" y="63500"/>
                  </a:lnTo>
                  <a:lnTo>
                    <a:pt x="357479" y="64769"/>
                  </a:lnTo>
                  <a:lnTo>
                    <a:pt x="359854" y="62229"/>
                  </a:lnTo>
                  <a:lnTo>
                    <a:pt x="362343" y="62229"/>
                  </a:lnTo>
                  <a:lnTo>
                    <a:pt x="363702" y="58419"/>
                  </a:lnTo>
                  <a:lnTo>
                    <a:pt x="363918" y="55879"/>
                  </a:lnTo>
                  <a:lnTo>
                    <a:pt x="367334" y="54609"/>
                  </a:lnTo>
                  <a:close/>
                </a:path>
                <a:path w="530860" h="424179">
                  <a:moveTo>
                    <a:pt x="386905" y="54609"/>
                  </a:moveTo>
                  <a:lnTo>
                    <a:pt x="382155" y="54609"/>
                  </a:lnTo>
                  <a:lnTo>
                    <a:pt x="381254" y="55879"/>
                  </a:lnTo>
                  <a:lnTo>
                    <a:pt x="382955" y="58419"/>
                  </a:lnTo>
                  <a:lnTo>
                    <a:pt x="385318" y="59689"/>
                  </a:lnTo>
                  <a:lnTo>
                    <a:pt x="384314" y="62229"/>
                  </a:lnTo>
                  <a:lnTo>
                    <a:pt x="475808" y="62229"/>
                  </a:lnTo>
                  <a:lnTo>
                    <a:pt x="474624" y="60959"/>
                  </a:lnTo>
                  <a:lnTo>
                    <a:pt x="469743" y="57150"/>
                  </a:lnTo>
                  <a:lnTo>
                    <a:pt x="390652" y="57150"/>
                  </a:lnTo>
                  <a:lnTo>
                    <a:pt x="387972" y="55879"/>
                  </a:lnTo>
                  <a:lnTo>
                    <a:pt x="386905" y="54609"/>
                  </a:lnTo>
                  <a:close/>
                </a:path>
                <a:path w="530860" h="424179">
                  <a:moveTo>
                    <a:pt x="384187" y="30479"/>
                  </a:moveTo>
                  <a:lnTo>
                    <a:pt x="375031" y="30479"/>
                  </a:lnTo>
                  <a:lnTo>
                    <a:pt x="361099" y="33019"/>
                  </a:lnTo>
                  <a:lnTo>
                    <a:pt x="353402" y="36829"/>
                  </a:lnTo>
                  <a:lnTo>
                    <a:pt x="344246" y="44450"/>
                  </a:lnTo>
                  <a:lnTo>
                    <a:pt x="335876" y="45719"/>
                  </a:lnTo>
                  <a:lnTo>
                    <a:pt x="334581" y="46989"/>
                  </a:lnTo>
                  <a:lnTo>
                    <a:pt x="333349" y="46989"/>
                  </a:lnTo>
                  <a:lnTo>
                    <a:pt x="332206" y="48259"/>
                  </a:lnTo>
                  <a:lnTo>
                    <a:pt x="334048" y="52069"/>
                  </a:lnTo>
                  <a:lnTo>
                    <a:pt x="333590" y="53339"/>
                  </a:lnTo>
                  <a:lnTo>
                    <a:pt x="334835" y="54609"/>
                  </a:lnTo>
                  <a:lnTo>
                    <a:pt x="335749" y="55879"/>
                  </a:lnTo>
                  <a:lnTo>
                    <a:pt x="336994" y="58419"/>
                  </a:lnTo>
                  <a:lnTo>
                    <a:pt x="341630" y="57150"/>
                  </a:lnTo>
                  <a:lnTo>
                    <a:pt x="346608" y="54609"/>
                  </a:lnTo>
                  <a:lnTo>
                    <a:pt x="367334" y="54609"/>
                  </a:lnTo>
                  <a:lnTo>
                    <a:pt x="367334" y="53339"/>
                  </a:lnTo>
                  <a:lnTo>
                    <a:pt x="366090" y="52069"/>
                  </a:lnTo>
                  <a:lnTo>
                    <a:pt x="364490" y="50800"/>
                  </a:lnTo>
                  <a:lnTo>
                    <a:pt x="363918" y="48259"/>
                  </a:lnTo>
                  <a:lnTo>
                    <a:pt x="369112" y="45719"/>
                  </a:lnTo>
                  <a:lnTo>
                    <a:pt x="371856" y="43179"/>
                  </a:lnTo>
                  <a:lnTo>
                    <a:pt x="371856" y="41909"/>
                  </a:lnTo>
                  <a:lnTo>
                    <a:pt x="373214" y="40639"/>
                  </a:lnTo>
                  <a:lnTo>
                    <a:pt x="403599" y="40639"/>
                  </a:lnTo>
                  <a:lnTo>
                    <a:pt x="402475" y="39369"/>
                  </a:lnTo>
                  <a:lnTo>
                    <a:pt x="399872" y="39369"/>
                  </a:lnTo>
                  <a:lnTo>
                    <a:pt x="398030" y="38100"/>
                  </a:lnTo>
                  <a:lnTo>
                    <a:pt x="417195" y="38100"/>
                  </a:lnTo>
                  <a:lnTo>
                    <a:pt x="413169" y="35559"/>
                  </a:lnTo>
                  <a:lnTo>
                    <a:pt x="406019" y="34289"/>
                  </a:lnTo>
                  <a:lnTo>
                    <a:pt x="393458" y="33019"/>
                  </a:lnTo>
                  <a:lnTo>
                    <a:pt x="391731" y="31750"/>
                  </a:lnTo>
                  <a:lnTo>
                    <a:pt x="388366" y="31750"/>
                  </a:lnTo>
                  <a:lnTo>
                    <a:pt x="384187" y="30479"/>
                  </a:lnTo>
                  <a:close/>
                </a:path>
                <a:path w="530860" h="424179">
                  <a:moveTo>
                    <a:pt x="403599" y="40639"/>
                  </a:moveTo>
                  <a:lnTo>
                    <a:pt x="376732" y="40639"/>
                  </a:lnTo>
                  <a:lnTo>
                    <a:pt x="380339" y="41909"/>
                  </a:lnTo>
                  <a:lnTo>
                    <a:pt x="381711" y="43179"/>
                  </a:lnTo>
                  <a:lnTo>
                    <a:pt x="377520" y="44450"/>
                  </a:lnTo>
                  <a:lnTo>
                    <a:pt x="375043" y="46989"/>
                  </a:lnTo>
                  <a:lnTo>
                    <a:pt x="373214" y="48259"/>
                  </a:lnTo>
                  <a:lnTo>
                    <a:pt x="374916" y="52069"/>
                  </a:lnTo>
                  <a:lnTo>
                    <a:pt x="379336" y="53339"/>
                  </a:lnTo>
                  <a:lnTo>
                    <a:pt x="389572" y="53339"/>
                  </a:lnTo>
                  <a:lnTo>
                    <a:pt x="396773" y="54609"/>
                  </a:lnTo>
                  <a:lnTo>
                    <a:pt x="395033" y="54609"/>
                  </a:lnTo>
                  <a:lnTo>
                    <a:pt x="392226" y="55879"/>
                  </a:lnTo>
                  <a:lnTo>
                    <a:pt x="390652" y="57150"/>
                  </a:lnTo>
                  <a:lnTo>
                    <a:pt x="469743" y="57150"/>
                  </a:lnTo>
                  <a:lnTo>
                    <a:pt x="453474" y="44450"/>
                  </a:lnTo>
                  <a:lnTo>
                    <a:pt x="408698" y="44450"/>
                  </a:lnTo>
                  <a:lnTo>
                    <a:pt x="405638" y="43179"/>
                  </a:lnTo>
                  <a:lnTo>
                    <a:pt x="404723" y="41909"/>
                  </a:lnTo>
                  <a:lnTo>
                    <a:pt x="403599" y="40639"/>
                  </a:lnTo>
                  <a:close/>
                </a:path>
                <a:path w="530860" h="424179">
                  <a:moveTo>
                    <a:pt x="185686" y="45719"/>
                  </a:moveTo>
                  <a:lnTo>
                    <a:pt x="182956" y="45719"/>
                  </a:lnTo>
                  <a:lnTo>
                    <a:pt x="182676" y="48259"/>
                  </a:lnTo>
                  <a:lnTo>
                    <a:pt x="178320" y="48259"/>
                  </a:lnTo>
                  <a:lnTo>
                    <a:pt x="177215" y="50800"/>
                  </a:lnTo>
                  <a:lnTo>
                    <a:pt x="175590" y="52069"/>
                  </a:lnTo>
                  <a:lnTo>
                    <a:pt x="188683" y="52069"/>
                  </a:lnTo>
                  <a:lnTo>
                    <a:pt x="185686" y="45719"/>
                  </a:lnTo>
                  <a:close/>
                </a:path>
                <a:path w="530860" h="424179">
                  <a:moveTo>
                    <a:pt x="253748" y="39369"/>
                  </a:moveTo>
                  <a:lnTo>
                    <a:pt x="228981" y="39369"/>
                  </a:lnTo>
                  <a:lnTo>
                    <a:pt x="231406" y="44450"/>
                  </a:lnTo>
                  <a:lnTo>
                    <a:pt x="236004" y="49529"/>
                  </a:lnTo>
                  <a:lnTo>
                    <a:pt x="244424" y="49529"/>
                  </a:lnTo>
                  <a:lnTo>
                    <a:pt x="253748" y="39369"/>
                  </a:lnTo>
                  <a:close/>
                </a:path>
                <a:path w="530860" h="424179">
                  <a:moveTo>
                    <a:pt x="443712" y="36829"/>
                  </a:moveTo>
                  <a:lnTo>
                    <a:pt x="434251" y="36829"/>
                  </a:lnTo>
                  <a:lnTo>
                    <a:pt x="432206" y="40639"/>
                  </a:lnTo>
                  <a:lnTo>
                    <a:pt x="418477" y="40639"/>
                  </a:lnTo>
                  <a:lnTo>
                    <a:pt x="418477" y="43179"/>
                  </a:lnTo>
                  <a:lnTo>
                    <a:pt x="409486" y="43179"/>
                  </a:lnTo>
                  <a:lnTo>
                    <a:pt x="410946" y="44450"/>
                  </a:lnTo>
                  <a:lnTo>
                    <a:pt x="453474" y="44450"/>
                  </a:lnTo>
                  <a:lnTo>
                    <a:pt x="451847" y="43179"/>
                  </a:lnTo>
                  <a:lnTo>
                    <a:pt x="418477" y="43179"/>
                  </a:lnTo>
                  <a:lnTo>
                    <a:pt x="411060" y="41909"/>
                  </a:lnTo>
                  <a:lnTo>
                    <a:pt x="450220" y="41909"/>
                  </a:lnTo>
                  <a:lnTo>
                    <a:pt x="443712" y="36829"/>
                  </a:lnTo>
                  <a:close/>
                </a:path>
                <a:path w="530860" h="424179">
                  <a:moveTo>
                    <a:pt x="187883" y="33019"/>
                  </a:moveTo>
                  <a:lnTo>
                    <a:pt x="164325" y="33019"/>
                  </a:lnTo>
                  <a:lnTo>
                    <a:pt x="159956" y="35559"/>
                  </a:lnTo>
                  <a:lnTo>
                    <a:pt x="161798" y="38100"/>
                  </a:lnTo>
                  <a:lnTo>
                    <a:pt x="173266" y="38100"/>
                  </a:lnTo>
                  <a:lnTo>
                    <a:pt x="180505" y="41909"/>
                  </a:lnTo>
                  <a:lnTo>
                    <a:pt x="186512" y="41909"/>
                  </a:lnTo>
                  <a:lnTo>
                    <a:pt x="186778" y="39369"/>
                  </a:lnTo>
                  <a:lnTo>
                    <a:pt x="188137" y="38100"/>
                  </a:lnTo>
                  <a:lnTo>
                    <a:pt x="190881" y="36829"/>
                  </a:lnTo>
                  <a:lnTo>
                    <a:pt x="188683" y="34289"/>
                  </a:lnTo>
                  <a:lnTo>
                    <a:pt x="187883" y="33019"/>
                  </a:lnTo>
                  <a:close/>
                </a:path>
                <a:path w="530860" h="424179">
                  <a:moveTo>
                    <a:pt x="223393" y="11429"/>
                  </a:moveTo>
                  <a:lnTo>
                    <a:pt x="214388" y="11429"/>
                  </a:lnTo>
                  <a:lnTo>
                    <a:pt x="219887" y="16509"/>
                  </a:lnTo>
                  <a:lnTo>
                    <a:pt x="227876" y="16509"/>
                  </a:lnTo>
                  <a:lnTo>
                    <a:pt x="227876" y="21589"/>
                  </a:lnTo>
                  <a:lnTo>
                    <a:pt x="228879" y="21589"/>
                  </a:lnTo>
                  <a:lnTo>
                    <a:pt x="232384" y="25400"/>
                  </a:lnTo>
                  <a:lnTo>
                    <a:pt x="225221" y="27939"/>
                  </a:lnTo>
                  <a:lnTo>
                    <a:pt x="225221" y="33019"/>
                  </a:lnTo>
                  <a:lnTo>
                    <a:pt x="226009" y="40639"/>
                  </a:lnTo>
                  <a:lnTo>
                    <a:pt x="228981" y="39369"/>
                  </a:lnTo>
                  <a:lnTo>
                    <a:pt x="253748" y="39369"/>
                  </a:lnTo>
                  <a:lnTo>
                    <a:pt x="254914" y="38100"/>
                  </a:lnTo>
                  <a:lnTo>
                    <a:pt x="265252" y="34289"/>
                  </a:lnTo>
                  <a:lnTo>
                    <a:pt x="269367" y="30479"/>
                  </a:lnTo>
                  <a:lnTo>
                    <a:pt x="280365" y="30479"/>
                  </a:lnTo>
                  <a:lnTo>
                    <a:pt x="286359" y="22859"/>
                  </a:lnTo>
                  <a:lnTo>
                    <a:pt x="300151" y="22859"/>
                  </a:lnTo>
                  <a:lnTo>
                    <a:pt x="302361" y="17779"/>
                  </a:lnTo>
                  <a:lnTo>
                    <a:pt x="310845" y="13969"/>
                  </a:lnTo>
                  <a:lnTo>
                    <a:pt x="312182" y="12700"/>
                  </a:lnTo>
                  <a:lnTo>
                    <a:pt x="224891" y="12700"/>
                  </a:lnTo>
                  <a:lnTo>
                    <a:pt x="223393" y="11429"/>
                  </a:lnTo>
                  <a:close/>
                </a:path>
                <a:path w="530860" h="424179">
                  <a:moveTo>
                    <a:pt x="417195" y="38100"/>
                  </a:moveTo>
                  <a:lnTo>
                    <a:pt x="402031" y="38100"/>
                  </a:lnTo>
                  <a:lnTo>
                    <a:pt x="405549" y="39369"/>
                  </a:lnTo>
                  <a:lnTo>
                    <a:pt x="411911" y="39369"/>
                  </a:lnTo>
                  <a:lnTo>
                    <a:pt x="413359" y="40639"/>
                  </a:lnTo>
                  <a:lnTo>
                    <a:pt x="414820" y="40639"/>
                  </a:lnTo>
                  <a:lnTo>
                    <a:pt x="417195" y="38100"/>
                  </a:lnTo>
                  <a:close/>
                </a:path>
                <a:path w="530860" h="424179">
                  <a:moveTo>
                    <a:pt x="425754" y="35559"/>
                  </a:moveTo>
                  <a:lnTo>
                    <a:pt x="421627" y="35559"/>
                  </a:lnTo>
                  <a:lnTo>
                    <a:pt x="423468" y="38100"/>
                  </a:lnTo>
                  <a:lnTo>
                    <a:pt x="424954" y="40639"/>
                  </a:lnTo>
                  <a:lnTo>
                    <a:pt x="432206" y="40639"/>
                  </a:lnTo>
                  <a:lnTo>
                    <a:pt x="427824" y="39369"/>
                  </a:lnTo>
                  <a:lnTo>
                    <a:pt x="425754" y="35559"/>
                  </a:lnTo>
                  <a:close/>
                </a:path>
                <a:path w="530860" h="424179">
                  <a:moveTo>
                    <a:pt x="160324" y="20319"/>
                  </a:moveTo>
                  <a:lnTo>
                    <a:pt x="155676" y="20319"/>
                  </a:lnTo>
                  <a:lnTo>
                    <a:pt x="150177" y="24129"/>
                  </a:lnTo>
                  <a:lnTo>
                    <a:pt x="154012" y="25400"/>
                  </a:lnTo>
                  <a:lnTo>
                    <a:pt x="172034" y="25400"/>
                  </a:lnTo>
                  <a:lnTo>
                    <a:pt x="176390" y="26669"/>
                  </a:lnTo>
                  <a:lnTo>
                    <a:pt x="181597" y="27939"/>
                  </a:lnTo>
                  <a:lnTo>
                    <a:pt x="175310" y="30479"/>
                  </a:lnTo>
                  <a:lnTo>
                    <a:pt x="169824" y="33019"/>
                  </a:lnTo>
                  <a:lnTo>
                    <a:pt x="191147" y="33019"/>
                  </a:lnTo>
                  <a:lnTo>
                    <a:pt x="193890" y="34289"/>
                  </a:lnTo>
                  <a:lnTo>
                    <a:pt x="196075" y="35559"/>
                  </a:lnTo>
                  <a:lnTo>
                    <a:pt x="200710" y="33019"/>
                  </a:lnTo>
                  <a:lnTo>
                    <a:pt x="207543" y="30479"/>
                  </a:lnTo>
                  <a:lnTo>
                    <a:pt x="199072" y="27939"/>
                  </a:lnTo>
                  <a:lnTo>
                    <a:pt x="196342" y="25400"/>
                  </a:lnTo>
                  <a:lnTo>
                    <a:pt x="197154" y="24129"/>
                  </a:lnTo>
                  <a:lnTo>
                    <a:pt x="192246" y="22859"/>
                  </a:lnTo>
                  <a:lnTo>
                    <a:pt x="158953" y="22859"/>
                  </a:lnTo>
                  <a:lnTo>
                    <a:pt x="160324" y="20319"/>
                  </a:lnTo>
                  <a:close/>
                </a:path>
                <a:path w="530860" h="424179">
                  <a:moveTo>
                    <a:pt x="147853" y="15239"/>
                  </a:moveTo>
                  <a:lnTo>
                    <a:pt x="142671" y="20319"/>
                  </a:lnTo>
                  <a:lnTo>
                    <a:pt x="132283" y="26669"/>
                  </a:lnTo>
                  <a:lnTo>
                    <a:pt x="135013" y="29209"/>
                  </a:lnTo>
                  <a:lnTo>
                    <a:pt x="133172" y="30479"/>
                  </a:lnTo>
                  <a:lnTo>
                    <a:pt x="130721" y="31750"/>
                  </a:lnTo>
                  <a:lnTo>
                    <a:pt x="161607" y="31750"/>
                  </a:lnTo>
                  <a:lnTo>
                    <a:pt x="162064" y="30479"/>
                  </a:lnTo>
                  <a:lnTo>
                    <a:pt x="145237" y="30479"/>
                  </a:lnTo>
                  <a:lnTo>
                    <a:pt x="144018" y="29209"/>
                  </a:lnTo>
                  <a:lnTo>
                    <a:pt x="142506" y="27939"/>
                  </a:lnTo>
                  <a:lnTo>
                    <a:pt x="140855" y="27939"/>
                  </a:lnTo>
                  <a:lnTo>
                    <a:pt x="140855" y="26669"/>
                  </a:lnTo>
                  <a:lnTo>
                    <a:pt x="143852" y="24129"/>
                  </a:lnTo>
                  <a:lnTo>
                    <a:pt x="147764" y="21589"/>
                  </a:lnTo>
                  <a:lnTo>
                    <a:pt x="149123" y="19050"/>
                  </a:lnTo>
                  <a:lnTo>
                    <a:pt x="150228" y="17779"/>
                  </a:lnTo>
                  <a:lnTo>
                    <a:pt x="151041" y="16509"/>
                  </a:lnTo>
                  <a:lnTo>
                    <a:pt x="160680" y="16509"/>
                  </a:lnTo>
                  <a:lnTo>
                    <a:pt x="147853" y="15239"/>
                  </a:lnTo>
                  <a:close/>
                </a:path>
                <a:path w="530860" h="424179">
                  <a:moveTo>
                    <a:pt x="162979" y="27939"/>
                  </a:moveTo>
                  <a:lnTo>
                    <a:pt x="154241" y="27939"/>
                  </a:lnTo>
                  <a:lnTo>
                    <a:pt x="150964" y="30479"/>
                  </a:lnTo>
                  <a:lnTo>
                    <a:pt x="162064" y="30479"/>
                  </a:lnTo>
                  <a:lnTo>
                    <a:pt x="162979" y="27939"/>
                  </a:lnTo>
                  <a:close/>
                </a:path>
                <a:path w="530860" h="424179">
                  <a:moveTo>
                    <a:pt x="172034" y="25400"/>
                  </a:moveTo>
                  <a:lnTo>
                    <a:pt x="163017" y="25400"/>
                  </a:lnTo>
                  <a:lnTo>
                    <a:pt x="167932" y="26669"/>
                  </a:lnTo>
                  <a:lnTo>
                    <a:pt x="172034" y="25400"/>
                  </a:lnTo>
                  <a:close/>
                </a:path>
                <a:path w="530860" h="424179">
                  <a:moveTo>
                    <a:pt x="173177" y="20319"/>
                  </a:moveTo>
                  <a:lnTo>
                    <a:pt x="163334" y="20319"/>
                  </a:lnTo>
                  <a:lnTo>
                    <a:pt x="158953" y="22859"/>
                  </a:lnTo>
                  <a:lnTo>
                    <a:pt x="192246" y="22859"/>
                  </a:lnTo>
                  <a:lnTo>
                    <a:pt x="187337" y="21589"/>
                  </a:lnTo>
                  <a:lnTo>
                    <a:pt x="176428" y="21589"/>
                  </a:lnTo>
                  <a:lnTo>
                    <a:pt x="173177" y="20319"/>
                  </a:lnTo>
                  <a:close/>
                </a:path>
                <a:path w="530860" h="424179">
                  <a:moveTo>
                    <a:pt x="179679" y="17779"/>
                  </a:moveTo>
                  <a:lnTo>
                    <a:pt x="174256" y="17779"/>
                  </a:lnTo>
                  <a:lnTo>
                    <a:pt x="177253" y="19050"/>
                  </a:lnTo>
                  <a:lnTo>
                    <a:pt x="176428" y="21589"/>
                  </a:lnTo>
                  <a:lnTo>
                    <a:pt x="187337" y="21589"/>
                  </a:lnTo>
                  <a:lnTo>
                    <a:pt x="179679" y="17779"/>
                  </a:lnTo>
                  <a:close/>
                </a:path>
                <a:path w="530860" h="424179">
                  <a:moveTo>
                    <a:pt x="177838" y="16509"/>
                  </a:moveTo>
                  <a:lnTo>
                    <a:pt x="151041" y="16509"/>
                  </a:lnTo>
                  <a:lnTo>
                    <a:pt x="158953" y="19050"/>
                  </a:lnTo>
                  <a:lnTo>
                    <a:pt x="164947" y="17779"/>
                  </a:lnTo>
                  <a:lnTo>
                    <a:pt x="179679" y="17779"/>
                  </a:lnTo>
                  <a:lnTo>
                    <a:pt x="177838" y="16509"/>
                  </a:lnTo>
                  <a:close/>
                </a:path>
                <a:path w="530860" h="424179">
                  <a:moveTo>
                    <a:pt x="200918" y="12700"/>
                  </a:moveTo>
                  <a:lnTo>
                    <a:pt x="171005" y="12700"/>
                  </a:lnTo>
                  <a:lnTo>
                    <a:pt x="166928" y="13969"/>
                  </a:lnTo>
                  <a:lnTo>
                    <a:pt x="165277" y="15239"/>
                  </a:lnTo>
                  <a:lnTo>
                    <a:pt x="168008" y="16509"/>
                  </a:lnTo>
                  <a:lnTo>
                    <a:pt x="171335" y="16509"/>
                  </a:lnTo>
                  <a:lnTo>
                    <a:pt x="176517" y="13969"/>
                  </a:lnTo>
                  <a:lnTo>
                    <a:pt x="195910" y="13969"/>
                  </a:lnTo>
                  <a:lnTo>
                    <a:pt x="200918" y="12700"/>
                  </a:lnTo>
                  <a:close/>
                </a:path>
                <a:path w="530860" h="424179">
                  <a:moveTo>
                    <a:pt x="195910" y="13969"/>
                  </a:moveTo>
                  <a:lnTo>
                    <a:pt x="176517" y="13969"/>
                  </a:lnTo>
                  <a:lnTo>
                    <a:pt x="189344" y="15239"/>
                  </a:lnTo>
                  <a:lnTo>
                    <a:pt x="195910" y="13969"/>
                  </a:lnTo>
                  <a:close/>
                </a:path>
                <a:path w="530860" h="424179">
                  <a:moveTo>
                    <a:pt x="172110" y="7619"/>
                  </a:moveTo>
                  <a:lnTo>
                    <a:pt x="166370" y="8889"/>
                  </a:lnTo>
                  <a:lnTo>
                    <a:pt x="159270" y="12700"/>
                  </a:lnTo>
                  <a:lnTo>
                    <a:pt x="162547" y="13969"/>
                  </a:lnTo>
                  <a:lnTo>
                    <a:pt x="167195" y="12700"/>
                  </a:lnTo>
                  <a:lnTo>
                    <a:pt x="200918" y="12700"/>
                  </a:lnTo>
                  <a:lnTo>
                    <a:pt x="205926" y="11429"/>
                  </a:lnTo>
                  <a:lnTo>
                    <a:pt x="172377" y="11429"/>
                  </a:lnTo>
                  <a:lnTo>
                    <a:pt x="176745" y="8889"/>
                  </a:lnTo>
                  <a:lnTo>
                    <a:pt x="172110" y="7619"/>
                  </a:lnTo>
                  <a:close/>
                </a:path>
                <a:path w="530860" h="424179">
                  <a:moveTo>
                    <a:pt x="251383" y="0"/>
                  </a:moveTo>
                  <a:lnTo>
                    <a:pt x="235978" y="6350"/>
                  </a:lnTo>
                  <a:lnTo>
                    <a:pt x="224891" y="12700"/>
                  </a:lnTo>
                  <a:lnTo>
                    <a:pt x="312182" y="12700"/>
                  </a:lnTo>
                  <a:lnTo>
                    <a:pt x="314858" y="10159"/>
                  </a:lnTo>
                  <a:lnTo>
                    <a:pt x="310845" y="5079"/>
                  </a:lnTo>
                  <a:lnTo>
                    <a:pt x="276364" y="5079"/>
                  </a:lnTo>
                  <a:lnTo>
                    <a:pt x="251383" y="0"/>
                  </a:lnTo>
                  <a:close/>
                </a:path>
                <a:path w="530860" h="424179">
                  <a:moveTo>
                    <a:pt x="219875" y="5079"/>
                  </a:moveTo>
                  <a:lnTo>
                    <a:pt x="213855" y="6350"/>
                  </a:lnTo>
                  <a:lnTo>
                    <a:pt x="185165" y="6350"/>
                  </a:lnTo>
                  <a:lnTo>
                    <a:pt x="179184" y="7619"/>
                  </a:lnTo>
                  <a:lnTo>
                    <a:pt x="184670" y="8889"/>
                  </a:lnTo>
                  <a:lnTo>
                    <a:pt x="181394" y="11429"/>
                  </a:lnTo>
                  <a:lnTo>
                    <a:pt x="205926" y="11429"/>
                  </a:lnTo>
                  <a:lnTo>
                    <a:pt x="210934" y="10159"/>
                  </a:lnTo>
                  <a:lnTo>
                    <a:pt x="221018" y="8889"/>
                  </a:lnTo>
                  <a:lnTo>
                    <a:pt x="228345" y="6350"/>
                  </a:lnTo>
                  <a:lnTo>
                    <a:pt x="219875" y="5079"/>
                  </a:lnTo>
                  <a:close/>
                </a:path>
                <a:path w="530860" h="424179">
                  <a:moveTo>
                    <a:pt x="293560" y="2539"/>
                  </a:moveTo>
                  <a:lnTo>
                    <a:pt x="276364" y="5079"/>
                  </a:lnTo>
                  <a:lnTo>
                    <a:pt x="310845" y="5079"/>
                  </a:lnTo>
                  <a:lnTo>
                    <a:pt x="293560" y="2539"/>
                  </a:lnTo>
                  <a:close/>
                </a:path>
              </a:pathLst>
            </a:custGeom>
            <a:solidFill>
              <a:srgbClr val="00B5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8618" y="4343399"/>
              <a:ext cx="543560" cy="375920"/>
            </a:xfrm>
            <a:custGeom>
              <a:avLst/>
              <a:gdLst/>
              <a:ahLst/>
              <a:cxnLst/>
              <a:rect l="l" t="t" r="r" b="b"/>
              <a:pathLst>
                <a:path w="543560" h="375920">
                  <a:moveTo>
                    <a:pt x="38647" y="0"/>
                  </a:moveTo>
                  <a:lnTo>
                    <a:pt x="17114" y="40595"/>
                  </a:lnTo>
                  <a:lnTo>
                    <a:pt x="4323" y="82769"/>
                  </a:lnTo>
                  <a:lnTo>
                    <a:pt x="0" y="125558"/>
                  </a:lnTo>
                  <a:lnTo>
                    <a:pt x="3866" y="167998"/>
                  </a:lnTo>
                  <a:lnTo>
                    <a:pt x="15648" y="209126"/>
                  </a:lnTo>
                  <a:lnTo>
                    <a:pt x="35068" y="247978"/>
                  </a:lnTo>
                  <a:lnTo>
                    <a:pt x="61851" y="283589"/>
                  </a:lnTo>
                  <a:lnTo>
                    <a:pt x="95720" y="314996"/>
                  </a:lnTo>
                  <a:lnTo>
                    <a:pt x="136399" y="341236"/>
                  </a:lnTo>
                  <a:lnTo>
                    <a:pt x="181629" y="360560"/>
                  </a:lnTo>
                  <a:lnTo>
                    <a:pt x="228617" y="372038"/>
                  </a:lnTo>
                  <a:lnTo>
                    <a:pt x="276289" y="375917"/>
                  </a:lnTo>
                  <a:lnTo>
                    <a:pt x="323572" y="372445"/>
                  </a:lnTo>
                  <a:lnTo>
                    <a:pt x="369392" y="361870"/>
                  </a:lnTo>
                  <a:lnTo>
                    <a:pt x="412676" y="344439"/>
                  </a:lnTo>
                  <a:lnTo>
                    <a:pt x="452350" y="320401"/>
                  </a:lnTo>
                  <a:lnTo>
                    <a:pt x="487341" y="290002"/>
                  </a:lnTo>
                  <a:lnTo>
                    <a:pt x="516574" y="253492"/>
                  </a:lnTo>
                  <a:lnTo>
                    <a:pt x="538236" y="212449"/>
                  </a:lnTo>
                  <a:lnTo>
                    <a:pt x="543561" y="198056"/>
                  </a:lnTo>
                  <a:lnTo>
                    <a:pt x="515348" y="233473"/>
                  </a:lnTo>
                  <a:lnTo>
                    <a:pt x="481241" y="263521"/>
                  </a:lnTo>
                  <a:lnTo>
                    <a:pt x="442176" y="287721"/>
                  </a:lnTo>
                  <a:lnTo>
                    <a:pt x="399088" y="305595"/>
                  </a:lnTo>
                  <a:lnTo>
                    <a:pt x="352913" y="316663"/>
                  </a:lnTo>
                  <a:lnTo>
                    <a:pt x="304585" y="320446"/>
                  </a:lnTo>
                  <a:lnTo>
                    <a:pt x="254673" y="316401"/>
                  </a:lnTo>
                  <a:lnTo>
                    <a:pt x="207701" y="304795"/>
                  </a:lnTo>
                  <a:lnTo>
                    <a:pt x="164454" y="286333"/>
                  </a:lnTo>
                  <a:lnTo>
                    <a:pt x="125715" y="261719"/>
                  </a:lnTo>
                  <a:lnTo>
                    <a:pt x="92269" y="231658"/>
                  </a:lnTo>
                  <a:lnTo>
                    <a:pt x="64898" y="196854"/>
                  </a:lnTo>
                  <a:lnTo>
                    <a:pt x="44387" y="158012"/>
                  </a:lnTo>
                  <a:lnTo>
                    <a:pt x="31519" y="115836"/>
                  </a:lnTo>
                  <a:lnTo>
                    <a:pt x="27078" y="71031"/>
                  </a:lnTo>
                  <a:lnTo>
                    <a:pt x="27814" y="53026"/>
                  </a:lnTo>
                  <a:lnTo>
                    <a:pt x="29996" y="35139"/>
                  </a:lnTo>
                  <a:lnTo>
                    <a:pt x="33611" y="17440"/>
                  </a:lnTo>
                  <a:lnTo>
                    <a:pt x="38647" y="0"/>
                  </a:lnTo>
                  <a:close/>
                </a:path>
              </a:pathLst>
            </a:custGeom>
            <a:solidFill>
              <a:srgbClr val="000000">
                <a:alpha val="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6220" y="4855171"/>
              <a:ext cx="138518" cy="1892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62940" y="4803140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1823" y="0"/>
                  </a:moveTo>
                  <a:lnTo>
                    <a:pt x="3416" y="0"/>
                  </a:lnTo>
                  <a:lnTo>
                    <a:pt x="0" y="1701"/>
                  </a:lnTo>
                  <a:lnTo>
                    <a:pt x="0" y="5918"/>
                  </a:lnTo>
                  <a:lnTo>
                    <a:pt x="3416" y="7620"/>
                  </a:lnTo>
                  <a:lnTo>
                    <a:pt x="11823" y="7620"/>
                  </a:lnTo>
                  <a:lnTo>
                    <a:pt x="15239" y="5918"/>
                  </a:lnTo>
                  <a:lnTo>
                    <a:pt x="15239" y="1701"/>
                  </a:lnTo>
                  <a:close/>
                </a:path>
              </a:pathLst>
            </a:custGeom>
            <a:solidFill>
              <a:srgbClr val="D4D5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21359" y="4848859"/>
              <a:ext cx="347980" cy="180340"/>
            </a:xfrm>
            <a:custGeom>
              <a:avLst/>
              <a:gdLst/>
              <a:ahLst/>
              <a:cxnLst/>
              <a:rect l="l" t="t" r="r" b="b"/>
              <a:pathLst>
                <a:path w="347980" h="180339">
                  <a:moveTo>
                    <a:pt x="2781" y="0"/>
                  </a:moveTo>
                  <a:lnTo>
                    <a:pt x="0" y="1447"/>
                  </a:lnTo>
                  <a:lnTo>
                    <a:pt x="345186" y="180339"/>
                  </a:lnTo>
                  <a:lnTo>
                    <a:pt x="347980" y="178885"/>
                  </a:lnTo>
                  <a:lnTo>
                    <a:pt x="2781" y="12"/>
                  </a:lnTo>
                  <a:close/>
                </a:path>
              </a:pathLst>
            </a:custGeom>
            <a:solidFill>
              <a:srgbClr val="D5D7E4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80439" y="4877143"/>
              <a:ext cx="124459" cy="1749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1658620" cy="5113020"/>
            </a:xfrm>
            <a:custGeom>
              <a:avLst/>
              <a:gdLst/>
              <a:ahLst/>
              <a:cxnLst/>
              <a:rect l="l" t="t" r="r" b="b"/>
              <a:pathLst>
                <a:path w="1658620" h="5113020">
                  <a:moveTo>
                    <a:pt x="0" y="5113018"/>
                  </a:moveTo>
                  <a:lnTo>
                    <a:pt x="1658620" y="5113018"/>
                  </a:lnTo>
                  <a:lnTo>
                    <a:pt x="1658620" y="0"/>
                  </a:lnTo>
                  <a:lnTo>
                    <a:pt x="0" y="0"/>
                  </a:lnTo>
                  <a:lnTo>
                    <a:pt x="0" y="5113018"/>
                  </a:lnTo>
                  <a:close/>
                </a:path>
              </a:pathLst>
            </a:custGeom>
            <a:solidFill>
              <a:srgbClr val="7CD2F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53059" y="638809"/>
            <a:ext cx="118364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000000"/>
                </a:solidFill>
              </a:rPr>
              <a:t>Gl</a:t>
            </a:r>
            <a:r>
              <a:rPr dirty="0" sz="2000">
                <a:solidFill>
                  <a:srgbClr val="000000"/>
                </a:solidFill>
              </a:rPr>
              <a:t>o</a:t>
            </a:r>
            <a:r>
              <a:rPr dirty="0" sz="2000" spc="-5">
                <a:solidFill>
                  <a:srgbClr val="000000"/>
                </a:solidFill>
              </a:rPr>
              <a:t>s</a:t>
            </a:r>
            <a:r>
              <a:rPr dirty="0" sz="2000">
                <a:solidFill>
                  <a:srgbClr val="000000"/>
                </a:solidFill>
              </a:rPr>
              <a:t>a</a:t>
            </a:r>
            <a:r>
              <a:rPr dirty="0" sz="2000" spc="-5">
                <a:solidFill>
                  <a:srgbClr val="000000"/>
                </a:solidFill>
              </a:rPr>
              <a:t>r</a:t>
            </a:r>
            <a:r>
              <a:rPr dirty="0" sz="2000" spc="-15">
                <a:solidFill>
                  <a:srgbClr val="000000"/>
                </a:solidFill>
              </a:rPr>
              <a:t>i</a:t>
            </a:r>
            <a:r>
              <a:rPr dirty="0" sz="2000">
                <a:solidFill>
                  <a:srgbClr val="000000"/>
                </a:solidFill>
              </a:rPr>
              <a:t>u</a:t>
            </a:r>
            <a:r>
              <a:rPr dirty="0" sz="2000">
                <a:solidFill>
                  <a:srgbClr val="000000"/>
                </a:solidFill>
              </a:rPr>
              <a:t>m</a:t>
            </a:r>
            <a:endParaRPr sz="2000"/>
          </a:p>
        </p:txBody>
      </p:sp>
      <p:sp>
        <p:nvSpPr>
          <p:cNvPr id="20" name="object 20"/>
          <p:cNvSpPr/>
          <p:nvPr/>
        </p:nvSpPr>
        <p:spPr>
          <a:xfrm>
            <a:off x="233679" y="2964942"/>
            <a:ext cx="1160780" cy="969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007" y="115887"/>
            <a:ext cx="82607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dirty="0" sz="2000" spc="50"/>
              <a:t>Perkembangan </a:t>
            </a:r>
            <a:r>
              <a:rPr dirty="0" sz="2000" spc="75"/>
              <a:t>Sub-elemen</a:t>
            </a:r>
            <a:r>
              <a:rPr dirty="0" sz="2000" spc="-170"/>
              <a:t> </a:t>
            </a:r>
            <a:r>
              <a:rPr dirty="0" sz="2000" spc="35"/>
              <a:t>Antarfase</a:t>
            </a:r>
            <a:endParaRPr sz="2000"/>
          </a:p>
          <a:p>
            <a:pPr marL="12700">
              <a:lnSpc>
                <a:spcPts val="2160"/>
              </a:lnSpc>
            </a:pPr>
            <a:r>
              <a:rPr dirty="0" sz="2000" spc="30"/>
              <a:t>Dimensi</a:t>
            </a:r>
            <a:r>
              <a:rPr dirty="0" sz="2000" spc="-45"/>
              <a:t> </a:t>
            </a:r>
            <a:r>
              <a:rPr dirty="0" sz="2000" spc="50"/>
              <a:t>Bertakwa</a:t>
            </a:r>
            <a:r>
              <a:rPr dirty="0" sz="2000" spc="-50"/>
              <a:t> </a:t>
            </a:r>
            <a:r>
              <a:rPr dirty="0" sz="2000" spc="55"/>
              <a:t>kepada</a:t>
            </a:r>
            <a:r>
              <a:rPr dirty="0" sz="2000" spc="-65"/>
              <a:t> </a:t>
            </a:r>
            <a:r>
              <a:rPr dirty="0" sz="2000" spc="25"/>
              <a:t>Tuhan</a:t>
            </a:r>
            <a:r>
              <a:rPr dirty="0" sz="2000" spc="-35"/>
              <a:t> </a:t>
            </a:r>
            <a:r>
              <a:rPr dirty="0" sz="2000" spc="30"/>
              <a:t>Yang</a:t>
            </a:r>
            <a:r>
              <a:rPr dirty="0" sz="2000" spc="-55"/>
              <a:t> </a:t>
            </a:r>
            <a:r>
              <a:rPr dirty="0" sz="2000" spc="25"/>
              <a:t>Maha</a:t>
            </a:r>
            <a:r>
              <a:rPr dirty="0" sz="2000" spc="-65"/>
              <a:t> </a:t>
            </a:r>
            <a:r>
              <a:rPr dirty="0" sz="2000" spc="-70"/>
              <a:t>Esa,</a:t>
            </a:r>
            <a:r>
              <a:rPr dirty="0" sz="2000" spc="-65"/>
              <a:t> </a:t>
            </a:r>
            <a:r>
              <a:rPr dirty="0" sz="2000" spc="50"/>
              <a:t>dan</a:t>
            </a:r>
            <a:r>
              <a:rPr dirty="0" sz="2000" spc="-35"/>
              <a:t> </a:t>
            </a:r>
            <a:r>
              <a:rPr dirty="0" sz="2000" spc="45"/>
              <a:t>berakhlak</a:t>
            </a:r>
            <a:r>
              <a:rPr dirty="0" sz="2000" spc="-45"/>
              <a:t> </a:t>
            </a:r>
            <a:r>
              <a:rPr dirty="0" sz="2000" spc="60"/>
              <a:t>mulia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022460" y="4911725"/>
            <a:ext cx="977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95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1805" y="1119695"/>
          <a:ext cx="8662670" cy="3471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860"/>
                <a:gridCol w="2057400"/>
                <a:gridCol w="2096135"/>
                <a:gridCol w="2190750"/>
                <a:gridCol w="1392554"/>
              </a:tblGrid>
              <a:tr h="671194">
                <a:tc>
                  <a:txBody>
                    <a:bodyPr/>
                    <a:lstStyle/>
                    <a:p>
                      <a:pPr marL="149860" marR="142240" indent="137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Belum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Mulai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749300" marR="247015" indent="-4933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sesuai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harapan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167005" marR="159385" indent="23367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Sangat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erke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</a:tr>
              <a:tr h="1250505">
                <a:tc>
                  <a:txBody>
                    <a:bodyPr/>
                    <a:lstStyle/>
                    <a:p>
                      <a:pPr marL="91440" marR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Merawat</a:t>
                      </a:r>
                      <a:r>
                        <a:rPr dirty="0" sz="10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Diri  secara</a:t>
                      </a:r>
                      <a:r>
                        <a:rPr dirty="0" sz="1000" spc="-12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Fisik,  </a:t>
                      </a:r>
                      <a:r>
                        <a:rPr dirty="0" sz="10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Mental, </a:t>
                      </a:r>
                      <a:r>
                        <a:rPr dirty="0" sz="10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Spiritual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9525">
                      <a:solidFill>
                        <a:srgbClr val="007AB8"/>
                      </a:solidFill>
                      <a:prstDash val="solid"/>
                    </a:lnL>
                    <a:lnB w="9525">
                      <a:solidFill>
                        <a:srgbClr val="007A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225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Memperhatikan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kesehatan jasmani,  mental,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rohani dengan  melakukan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aktivitas fisik, sosial,</a:t>
                      </a:r>
                      <a:r>
                        <a:rPr dirty="0" sz="900" spc="-1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ibadah.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C7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30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Mengidentifikasi pentingnya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menjaga 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keseimbangan kesehatan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jasmani,  mental,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rohani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berupaya  menyeimbangkan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aktivitas fisik,  sosial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900" spc="-3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ibadah.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8AEA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aktivitas fisik, sosial,</a:t>
                      </a:r>
                      <a:r>
                        <a:rPr dirty="0" sz="900" spc="-5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ibadah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secara</a:t>
                      </a:r>
                      <a:r>
                        <a:rPr dirty="0" sz="900" spc="-2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seimbang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52D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2724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Merawat Diri</a:t>
                      </a:r>
                      <a:r>
                        <a:rPr dirty="0" sz="9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secara 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Fisik, Mental, dan 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Spiritual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melebihi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harapan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R w="9525">
                      <a:solidFill>
                        <a:srgbClr val="007AB8"/>
                      </a:solidFill>
                      <a:prstDash val="solid"/>
                    </a:lnR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18BFE8"/>
                    </a:solidFill>
                  </a:tcPr>
                </a:tc>
              </a:tr>
              <a:tr h="1545031">
                <a:tc>
                  <a:txBody>
                    <a:bodyPr/>
                    <a:lstStyle/>
                    <a:p>
                      <a:pPr marL="91440" marR="1416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Mengutam  </a:t>
                      </a:r>
                      <a:r>
                        <a:rPr dirty="0" sz="10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akan  </a:t>
                      </a:r>
                      <a:r>
                        <a:rPr dirty="0" sz="10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persamaan  dengan  </a:t>
                      </a:r>
                      <a:r>
                        <a:rPr dirty="0" sz="10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10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lain  </a:t>
                      </a:r>
                      <a:r>
                        <a:rPr dirty="0" sz="10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engha</a:t>
                      </a:r>
                      <a:r>
                        <a:rPr dirty="0" sz="1000" spc="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ga</a:t>
                      </a:r>
                      <a:r>
                        <a:rPr dirty="0" sz="10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  </a:t>
                      </a:r>
                      <a:r>
                        <a:rPr dirty="0" sz="10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perbedaan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9525">
                      <a:solidFill>
                        <a:srgbClr val="007AB8"/>
                      </a:solidFill>
                      <a:prstDash val="solid"/>
                    </a:lnL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81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Mengidentifikasi kesamaan 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orang lain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sebagai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perekat  hubungan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sosial 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mewujudkannya dalam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aktivitas 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kelompok. Mulai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mengenal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berbagai  kemungkinan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interpretasi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cara 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pandang 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berbeda ketika  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dihadapkan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</a:t>
                      </a:r>
                      <a:r>
                        <a:rPr dirty="0" sz="900" spc="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dilema.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C7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51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Me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ngenal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perspektif 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emosi/perasaan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sudut 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pandang 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kelompok lain 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tidak 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pernah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dijumpai atau</a:t>
                      </a:r>
                      <a:r>
                        <a:rPr dirty="0" sz="900" spc="-4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dikenalnya.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2075" marR="165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Mengutamakan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persamaan 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menghargai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perbedaan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sebagai</a:t>
                      </a:r>
                      <a:r>
                        <a:rPr dirty="0" sz="900" spc="-8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alat 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pemersatu dalam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keadaan konflik 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atau</a:t>
                      </a:r>
                      <a:r>
                        <a:rPr dirty="0" sz="900" spc="-1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perdebatan.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8AEA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94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Mengidentifikasi hal </a:t>
                      </a:r>
                      <a:r>
                        <a:rPr dirty="0" sz="9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menjadi  permasalahan bersama,</a:t>
                      </a:r>
                      <a:r>
                        <a:rPr dirty="0" sz="9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memberikan 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alternatif solusi untuk menjembatani 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perbedaan dengan mengutamakan  kemanusiaan.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52D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098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Mengutamakan 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persamaan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dengan  orang lain dan  </a:t>
                      </a:r>
                      <a:r>
                        <a:rPr dirty="0" sz="9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menghargai</a:t>
                      </a:r>
                      <a:r>
                        <a:rPr dirty="0" sz="900" spc="-6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perbedaan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melebih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harapan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R w="9525">
                      <a:solidFill>
                        <a:srgbClr val="007AB8"/>
                      </a:solidFill>
                      <a:prstDash val="solid"/>
                    </a:lnR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18B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4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86800" y="4683815"/>
            <a:ext cx="457200" cy="459740"/>
          </a:xfrm>
          <a:custGeom>
            <a:avLst/>
            <a:gdLst/>
            <a:ahLst/>
            <a:cxnLst/>
            <a:rect l="l" t="t" r="r" b="b"/>
            <a:pathLst>
              <a:path w="457200" h="459739">
                <a:moveTo>
                  <a:pt x="457198" y="0"/>
                </a:moveTo>
                <a:lnTo>
                  <a:pt x="0" y="459683"/>
                </a:lnTo>
                <a:lnTo>
                  <a:pt x="457198" y="459683"/>
                </a:lnTo>
                <a:lnTo>
                  <a:pt x="457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24840"/>
            <a:ext cx="810260" cy="1414780"/>
          </a:xfrm>
          <a:custGeom>
            <a:avLst/>
            <a:gdLst/>
            <a:ahLst/>
            <a:cxnLst/>
            <a:rect l="l" t="t" r="r" b="b"/>
            <a:pathLst>
              <a:path w="810260" h="1414780">
                <a:moveTo>
                  <a:pt x="0" y="0"/>
                </a:moveTo>
                <a:lnTo>
                  <a:pt x="0" y="1414780"/>
                </a:lnTo>
                <a:lnTo>
                  <a:pt x="810260" y="7073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607" y="878204"/>
            <a:ext cx="499745" cy="1337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600" spc="-1305" b="1">
                <a:solidFill>
                  <a:srgbClr val="007AB8"/>
                </a:solidFill>
                <a:latin typeface="Trebuchet MS"/>
                <a:cs typeface="Trebuchet MS"/>
              </a:rPr>
              <a:t>“</a:t>
            </a:r>
            <a:endParaRPr sz="8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1710" y="58673"/>
            <a:ext cx="173228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80">
                <a:solidFill>
                  <a:srgbClr val="393E50"/>
                </a:solidFill>
                <a:latin typeface="Verdana"/>
                <a:cs typeface="Verdana"/>
              </a:rPr>
              <a:t>Refe</a:t>
            </a:r>
            <a:r>
              <a:rPr dirty="0" sz="3200" spc="-155">
                <a:solidFill>
                  <a:srgbClr val="393E50"/>
                </a:solidFill>
                <a:latin typeface="Verdana"/>
                <a:cs typeface="Verdana"/>
              </a:rPr>
              <a:t>r</a:t>
            </a:r>
            <a:r>
              <a:rPr dirty="0" sz="3200" spc="-245">
                <a:solidFill>
                  <a:srgbClr val="393E50"/>
                </a:solidFill>
                <a:latin typeface="Verdana"/>
                <a:cs typeface="Verdana"/>
              </a:rPr>
              <a:t>e</a:t>
            </a:r>
            <a:r>
              <a:rPr dirty="0" sz="3200" spc="-270">
                <a:solidFill>
                  <a:srgbClr val="393E50"/>
                </a:solidFill>
                <a:latin typeface="Verdana"/>
                <a:cs typeface="Verdana"/>
              </a:rPr>
              <a:t>n</a:t>
            </a:r>
            <a:r>
              <a:rPr dirty="0" sz="3200" spc="-100">
                <a:solidFill>
                  <a:srgbClr val="393E50"/>
                </a:solidFill>
                <a:latin typeface="Verdana"/>
                <a:cs typeface="Verdana"/>
              </a:rPr>
              <a:t>si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455" y="598423"/>
            <a:ext cx="52882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Carlito"/>
                <a:cs typeface="Carlito"/>
              </a:rPr>
              <a:t>Adit, </a:t>
            </a:r>
            <a:r>
              <a:rPr dirty="0" sz="1000">
                <a:latin typeface="Carlito"/>
                <a:cs typeface="Carlito"/>
              </a:rPr>
              <a:t>A. </a:t>
            </a:r>
            <a:r>
              <a:rPr dirty="0" sz="1000" spc="-10">
                <a:latin typeface="Carlito"/>
                <a:cs typeface="Carlito"/>
              </a:rPr>
              <a:t>(2020, Februari 16). </a:t>
            </a:r>
            <a:r>
              <a:rPr dirty="0" sz="1000" spc="-5">
                <a:latin typeface="Carlito"/>
                <a:cs typeface="Carlito"/>
              </a:rPr>
              <a:t>Kompas. </a:t>
            </a:r>
            <a:r>
              <a:rPr dirty="0" sz="1000" spc="-5" i="1">
                <a:latin typeface="Carlito"/>
                <a:cs typeface="Carlito"/>
              </a:rPr>
              <a:t>10 Cara Hadapi "Bullying" </a:t>
            </a:r>
            <a:r>
              <a:rPr dirty="0" sz="1000" i="1">
                <a:latin typeface="Carlito"/>
                <a:cs typeface="Carlito"/>
              </a:rPr>
              <a:t>atau Perundungan, Kamu </a:t>
            </a:r>
            <a:r>
              <a:rPr dirty="0" sz="1000" spc="-5" i="1">
                <a:latin typeface="Carlito"/>
                <a:cs typeface="Carlito"/>
              </a:rPr>
              <a:t>Wajib</a:t>
            </a:r>
            <a:r>
              <a:rPr dirty="0" sz="1000" spc="-130" i="1">
                <a:latin typeface="Carlito"/>
                <a:cs typeface="Carlito"/>
              </a:rPr>
              <a:t> </a:t>
            </a:r>
            <a:r>
              <a:rPr dirty="0" sz="1000" spc="-5" i="1">
                <a:latin typeface="Carlito"/>
                <a:cs typeface="Carlito"/>
              </a:rPr>
              <a:t>Tahu!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455" y="862965"/>
            <a:ext cx="48164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Carlito"/>
                <a:cs typeface="Carlito"/>
              </a:rPr>
              <a:t>bertema.com</a:t>
            </a:r>
            <a:r>
              <a:rPr dirty="0" sz="1000">
                <a:latin typeface="Carlito"/>
                <a:cs typeface="Carlito"/>
              </a:rPr>
              <a:t>. </a:t>
            </a:r>
            <a:r>
              <a:rPr dirty="0" sz="1000" spc="-10">
                <a:latin typeface="Carlito"/>
                <a:cs typeface="Carlito"/>
              </a:rPr>
              <a:t>(2021). </a:t>
            </a:r>
            <a:r>
              <a:rPr dirty="0" sz="1000" spc="-5">
                <a:latin typeface="Carlito"/>
                <a:cs typeface="Carlito"/>
              </a:rPr>
              <a:t>Retrieved </a:t>
            </a:r>
            <a:r>
              <a:rPr dirty="0" sz="1000" spc="-10">
                <a:latin typeface="Carlito"/>
                <a:cs typeface="Carlito"/>
              </a:rPr>
              <a:t>from</a:t>
            </a:r>
            <a:r>
              <a:rPr dirty="0" sz="1000" spc="10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https://bertema.com/stop-perundungan-atau-bullying.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3455" y="1119505"/>
            <a:ext cx="7169784" cy="350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06700"/>
              </a:lnSpc>
              <a:spcBef>
                <a:spcPts val="100"/>
              </a:spcBef>
            </a:pPr>
            <a:r>
              <a:rPr dirty="0" sz="1000" spc="-10">
                <a:latin typeface="Carlito"/>
                <a:cs typeface="Carlito"/>
              </a:rPr>
              <a:t>Bonny Tjongjono, </a:t>
            </a:r>
            <a:r>
              <a:rPr dirty="0" sz="1000" spc="-5">
                <a:latin typeface="Carlito"/>
                <a:cs typeface="Carlito"/>
              </a:rPr>
              <a:t>Hartono </a:t>
            </a:r>
            <a:r>
              <a:rPr dirty="0" sz="1000" spc="-10">
                <a:latin typeface="Carlito"/>
                <a:cs typeface="Carlito"/>
              </a:rPr>
              <a:t>Gunardi, Sudung </a:t>
            </a:r>
            <a:r>
              <a:rPr dirty="0" sz="1000" spc="-5">
                <a:latin typeface="Carlito"/>
                <a:cs typeface="Carlito"/>
              </a:rPr>
              <a:t>O. Pardede, </a:t>
            </a:r>
            <a:r>
              <a:rPr dirty="0" sz="1000" spc="-10">
                <a:latin typeface="Carlito"/>
                <a:cs typeface="Carlito"/>
              </a:rPr>
              <a:t>Tjhin </a:t>
            </a:r>
            <a:r>
              <a:rPr dirty="0" sz="1000" spc="-5">
                <a:latin typeface="Carlito"/>
                <a:cs typeface="Carlito"/>
              </a:rPr>
              <a:t>Wiguna. </a:t>
            </a:r>
            <a:r>
              <a:rPr dirty="0" sz="1000" spc="-10">
                <a:latin typeface="Carlito"/>
                <a:cs typeface="Carlito"/>
              </a:rPr>
              <a:t>(2019). </a:t>
            </a:r>
            <a:r>
              <a:rPr dirty="0" sz="1000" spc="-5" i="1">
                <a:latin typeface="Carlito"/>
                <a:cs typeface="Carlito"/>
              </a:rPr>
              <a:t>Perundungan-siber (Cyberbullying) serta Masalah Emosi </a:t>
            </a:r>
            <a:r>
              <a:rPr dirty="0" sz="1000" spc="5" i="1">
                <a:latin typeface="Carlito"/>
                <a:cs typeface="Carlito"/>
              </a:rPr>
              <a:t>dan  </a:t>
            </a:r>
            <a:r>
              <a:rPr dirty="0" sz="1000" spc="-5" i="1">
                <a:latin typeface="Carlito"/>
                <a:cs typeface="Carlito"/>
              </a:rPr>
              <a:t>Perilaku </a:t>
            </a:r>
            <a:r>
              <a:rPr dirty="0" sz="1000" i="1">
                <a:latin typeface="Carlito"/>
                <a:cs typeface="Carlito"/>
              </a:rPr>
              <a:t>pada </a:t>
            </a:r>
            <a:r>
              <a:rPr dirty="0" sz="1000" spc="-5" i="1">
                <a:latin typeface="Carlito"/>
                <a:cs typeface="Carlito"/>
              </a:rPr>
              <a:t>Pelajar </a:t>
            </a:r>
            <a:r>
              <a:rPr dirty="0" sz="1000" spc="-10" i="1">
                <a:latin typeface="Carlito"/>
                <a:cs typeface="Carlito"/>
              </a:rPr>
              <a:t>Usia 12-15 </a:t>
            </a:r>
            <a:r>
              <a:rPr dirty="0" sz="1000" spc="-5" i="1">
                <a:latin typeface="Carlito"/>
                <a:cs typeface="Carlito"/>
              </a:rPr>
              <a:t>Tahun </a:t>
            </a:r>
            <a:r>
              <a:rPr dirty="0" sz="1000" i="1">
                <a:latin typeface="Carlito"/>
                <a:cs typeface="Carlito"/>
              </a:rPr>
              <a:t>di Jakarta</a:t>
            </a:r>
            <a:r>
              <a:rPr dirty="0" sz="1000" spc="-75" i="1">
                <a:latin typeface="Carlito"/>
                <a:cs typeface="Carlito"/>
              </a:rPr>
              <a:t> </a:t>
            </a:r>
            <a:r>
              <a:rPr dirty="0" sz="1000" i="1">
                <a:latin typeface="Carlito"/>
                <a:cs typeface="Carlito"/>
              </a:rPr>
              <a:t>Pusat</a:t>
            </a:r>
            <a:r>
              <a:rPr dirty="0" sz="1000">
                <a:latin typeface="Carlito"/>
                <a:cs typeface="Carlito"/>
              </a:rPr>
              <a:t>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455" y="1556765"/>
            <a:ext cx="51720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Carlito"/>
                <a:cs typeface="Carlito"/>
              </a:rPr>
              <a:t>Buzanko, </a:t>
            </a:r>
            <a:r>
              <a:rPr dirty="0" sz="1000">
                <a:latin typeface="Carlito"/>
                <a:cs typeface="Carlito"/>
              </a:rPr>
              <a:t>C. </a:t>
            </a:r>
            <a:r>
              <a:rPr dirty="0" sz="1000" spc="-10">
                <a:latin typeface="Carlito"/>
                <a:cs typeface="Carlito"/>
              </a:rPr>
              <a:t>(2021, </a:t>
            </a:r>
            <a:r>
              <a:rPr dirty="0" sz="1000" spc="-5">
                <a:latin typeface="Carlito"/>
                <a:cs typeface="Carlito"/>
              </a:rPr>
              <a:t>Januari </a:t>
            </a:r>
            <a:r>
              <a:rPr dirty="0" sz="1000" spc="-10">
                <a:latin typeface="Carlito"/>
                <a:cs typeface="Carlito"/>
              </a:rPr>
              <a:t>12). </a:t>
            </a:r>
            <a:r>
              <a:rPr dirty="0" sz="1000" i="1">
                <a:latin typeface="Carlito"/>
                <a:cs typeface="Carlito"/>
              </a:rPr>
              <a:t>psycom.net</a:t>
            </a:r>
            <a:r>
              <a:rPr dirty="0" sz="1000">
                <a:latin typeface="Carlito"/>
                <a:cs typeface="Carlito"/>
              </a:rPr>
              <a:t>. </a:t>
            </a:r>
            <a:r>
              <a:rPr dirty="0" sz="1000" spc="-5">
                <a:latin typeface="Carlito"/>
                <a:cs typeface="Carlito"/>
              </a:rPr>
              <a:t>Retrieved </a:t>
            </a:r>
            <a:r>
              <a:rPr dirty="0" sz="1000" spc="-10">
                <a:latin typeface="Carlito"/>
                <a:cs typeface="Carlito"/>
              </a:rPr>
              <a:t>from</a:t>
            </a:r>
            <a:r>
              <a:rPr dirty="0" sz="1000" spc="160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https://</a:t>
            </a:r>
            <a:r>
              <a:rPr dirty="0" sz="1000" spc="-5">
                <a:latin typeface="Carlito"/>
                <a:cs typeface="Carlito"/>
                <a:hlinkClick r:id="rId2"/>
              </a:rPr>
              <a:t>www.psycom.net/bullying-test/.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3455" y="1810638"/>
            <a:ext cx="7325359" cy="350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06700"/>
              </a:lnSpc>
              <a:spcBef>
                <a:spcPts val="100"/>
              </a:spcBef>
            </a:pPr>
            <a:r>
              <a:rPr dirty="0" sz="1000" spc="-5">
                <a:latin typeface="Carlito"/>
                <a:cs typeface="Carlito"/>
              </a:rPr>
              <a:t>Diena Haryana, Nanik Suwaryani, Aria Ahmad Mangunwibawa, Purwanto, Anik </a:t>
            </a:r>
            <a:r>
              <a:rPr dirty="0" sz="1000" spc="-10">
                <a:latin typeface="Carlito"/>
                <a:cs typeface="Carlito"/>
              </a:rPr>
              <a:t>Budi </a:t>
            </a:r>
            <a:r>
              <a:rPr dirty="0" sz="1000" spc="-5">
                <a:latin typeface="Carlito"/>
                <a:cs typeface="Carlito"/>
              </a:rPr>
              <a:t>Utami, Asih Priamsari. </a:t>
            </a:r>
            <a:r>
              <a:rPr dirty="0" sz="1000" spc="-10">
                <a:latin typeface="Carlito"/>
                <a:cs typeface="Carlito"/>
              </a:rPr>
              <a:t>(2019). </a:t>
            </a:r>
            <a:r>
              <a:rPr dirty="0" sz="1000" i="1">
                <a:latin typeface="Carlito"/>
                <a:cs typeface="Carlito"/>
              </a:rPr>
              <a:t>kemdikbud.go.id. </a:t>
            </a:r>
            <a:r>
              <a:rPr dirty="0" sz="1000" spc="-5">
                <a:latin typeface="Carlito"/>
                <a:cs typeface="Carlito"/>
              </a:rPr>
              <a:t>Retrieved  </a:t>
            </a:r>
            <a:r>
              <a:rPr dirty="0" sz="1000" spc="-10">
                <a:latin typeface="Carlito"/>
                <a:cs typeface="Carlito"/>
              </a:rPr>
              <a:t>from</a:t>
            </a:r>
            <a:r>
              <a:rPr dirty="0" sz="1000" spc="10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https://sahabatkeluarga.kemdikbud.go.id/laman/uploads/Dokumen/7157_2019-10-30/Stop%20Perundungan%20(1).pdf.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3455" y="2240279"/>
            <a:ext cx="7403465" cy="2531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432434" indent="-457834">
              <a:lnSpc>
                <a:spcPct val="106700"/>
              </a:lnSpc>
              <a:spcBef>
                <a:spcPts val="100"/>
              </a:spcBef>
            </a:pPr>
            <a:r>
              <a:rPr dirty="0" sz="1000" spc="-5">
                <a:latin typeface="Carlito"/>
                <a:cs typeface="Carlito"/>
              </a:rPr>
              <a:t>Dwinanda, r. </a:t>
            </a:r>
            <a:r>
              <a:rPr dirty="0" sz="1000" spc="-10">
                <a:latin typeface="Carlito"/>
                <a:cs typeface="Carlito"/>
              </a:rPr>
              <a:t>(2019, </a:t>
            </a:r>
            <a:r>
              <a:rPr dirty="0" sz="1000">
                <a:latin typeface="Carlito"/>
                <a:cs typeface="Carlito"/>
              </a:rPr>
              <a:t>Mei </a:t>
            </a:r>
            <a:r>
              <a:rPr dirty="0" sz="1000" spc="-10">
                <a:latin typeface="Carlito"/>
                <a:cs typeface="Carlito"/>
              </a:rPr>
              <a:t>15). </a:t>
            </a:r>
            <a:r>
              <a:rPr dirty="0" sz="1000" spc="-5">
                <a:latin typeface="Carlito"/>
                <a:cs typeface="Carlito"/>
              </a:rPr>
              <a:t>Peneliti: Perundungan di </a:t>
            </a:r>
            <a:r>
              <a:rPr dirty="0" sz="1000" spc="-10">
                <a:latin typeface="Carlito"/>
                <a:cs typeface="Carlito"/>
              </a:rPr>
              <a:t>Dunia </a:t>
            </a:r>
            <a:r>
              <a:rPr dirty="0" sz="1000">
                <a:latin typeface="Carlito"/>
                <a:cs typeface="Carlito"/>
              </a:rPr>
              <a:t>Maya </a:t>
            </a:r>
            <a:r>
              <a:rPr dirty="0" sz="1000" spc="-10">
                <a:latin typeface="Carlito"/>
                <a:cs typeface="Carlito"/>
              </a:rPr>
              <a:t>Lebih </a:t>
            </a:r>
            <a:r>
              <a:rPr dirty="0" sz="1000" spc="-5">
                <a:latin typeface="Carlito"/>
                <a:cs typeface="Carlito"/>
              </a:rPr>
              <a:t>Pengaruhi </a:t>
            </a:r>
            <a:r>
              <a:rPr dirty="0" sz="1000">
                <a:latin typeface="Carlito"/>
                <a:cs typeface="Carlito"/>
              </a:rPr>
              <a:t>Remaja. </a:t>
            </a:r>
            <a:r>
              <a:rPr dirty="0" sz="1000" spc="-5" i="1">
                <a:latin typeface="Carlito"/>
                <a:cs typeface="Carlito"/>
              </a:rPr>
              <a:t>Peneliti: </a:t>
            </a:r>
            <a:r>
              <a:rPr dirty="0" sz="1000" i="1">
                <a:latin typeface="Carlito"/>
                <a:cs typeface="Carlito"/>
              </a:rPr>
              <a:t>Perundungan di Dunia Maya </a:t>
            </a:r>
            <a:r>
              <a:rPr dirty="0" sz="1000" spc="-5" i="1">
                <a:latin typeface="Carlito"/>
                <a:cs typeface="Carlito"/>
              </a:rPr>
              <a:t>Lebih  </a:t>
            </a:r>
            <a:r>
              <a:rPr dirty="0" sz="1000" i="1">
                <a:latin typeface="Carlito"/>
                <a:cs typeface="Carlito"/>
              </a:rPr>
              <a:t>Pengaruhi</a:t>
            </a:r>
            <a:r>
              <a:rPr dirty="0" sz="1000" spc="-55" i="1">
                <a:latin typeface="Carlito"/>
                <a:cs typeface="Carlito"/>
              </a:rPr>
              <a:t> </a:t>
            </a:r>
            <a:r>
              <a:rPr dirty="0" sz="1000" i="1">
                <a:latin typeface="Carlito"/>
                <a:cs typeface="Carlito"/>
              </a:rPr>
              <a:t>Remaja</a:t>
            </a:r>
            <a:r>
              <a:rPr dirty="0" sz="1000">
                <a:latin typeface="Carlito"/>
                <a:cs typeface="Carlito"/>
              </a:rPr>
              <a:t>.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000" spc="-5">
                <a:latin typeface="Carlito"/>
                <a:cs typeface="Carlito"/>
              </a:rPr>
              <a:t>Hanadian Nurhayati, </a:t>
            </a:r>
            <a:r>
              <a:rPr dirty="0" sz="1000" spc="-10">
                <a:latin typeface="Carlito"/>
                <a:cs typeface="Carlito"/>
              </a:rPr>
              <a:t>Wolff. (2019, </a:t>
            </a:r>
            <a:r>
              <a:rPr dirty="0" sz="1000" spc="-5">
                <a:latin typeface="Carlito"/>
                <a:cs typeface="Carlito"/>
              </a:rPr>
              <a:t>August </a:t>
            </a:r>
            <a:r>
              <a:rPr dirty="0" sz="1000" spc="-10">
                <a:latin typeface="Carlito"/>
                <a:cs typeface="Carlito"/>
              </a:rPr>
              <a:t>12).</a:t>
            </a:r>
            <a:r>
              <a:rPr dirty="0" sz="1000" spc="180">
                <a:latin typeface="Carlito"/>
                <a:cs typeface="Carlito"/>
              </a:rPr>
              <a:t> </a:t>
            </a:r>
            <a:r>
              <a:rPr dirty="0" sz="1000" spc="-5" i="1">
                <a:latin typeface="Carlito"/>
                <a:cs typeface="Carlito"/>
              </a:rPr>
              <a:t>https://</a:t>
            </a:r>
            <a:r>
              <a:rPr dirty="0" sz="1000" spc="-5" i="1">
                <a:latin typeface="Carlito"/>
                <a:cs typeface="Carlito"/>
                <a:hlinkClick r:id="rId3"/>
              </a:rPr>
              <a:t>www.statista.com/statistics/1036460/indonesia-cyberbullying-experienced-on-social-</a:t>
            </a:r>
            <a:endParaRPr sz="10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80"/>
              </a:spcBef>
            </a:pPr>
            <a:r>
              <a:rPr dirty="0" sz="1000" spc="-5" i="1">
                <a:latin typeface="Carlito"/>
                <a:cs typeface="Carlito"/>
              </a:rPr>
              <a:t>media/</a:t>
            </a:r>
            <a:r>
              <a:rPr dirty="0" sz="1000" spc="-5">
                <a:latin typeface="Carlito"/>
                <a:cs typeface="Carlito"/>
              </a:rPr>
              <a:t>. Retrieved </a:t>
            </a:r>
            <a:r>
              <a:rPr dirty="0" sz="1000" spc="-10">
                <a:latin typeface="Carlito"/>
                <a:cs typeface="Carlito"/>
              </a:rPr>
              <a:t>from</a:t>
            </a:r>
            <a:r>
              <a:rPr dirty="0" sz="1000" spc="-15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  <a:hlinkClick r:id="rId4"/>
              </a:rPr>
              <a:t>www.statista.com.</a:t>
            </a:r>
            <a:endParaRPr sz="1000">
              <a:latin typeface="Carlito"/>
              <a:cs typeface="Carlito"/>
            </a:endParaRPr>
          </a:p>
          <a:p>
            <a:pPr marL="12700" marR="574675">
              <a:lnSpc>
                <a:spcPts val="2100"/>
              </a:lnSpc>
              <a:spcBef>
                <a:spcPts val="200"/>
              </a:spcBef>
            </a:pPr>
            <a:r>
              <a:rPr dirty="0" sz="1000" spc="-5" i="1">
                <a:latin typeface="Carlito"/>
                <a:cs typeface="Carlito"/>
                <a:hlinkClick r:id="rId5"/>
              </a:rPr>
              <a:t>http://www.readwritethink.org/files/resources/printouts/KWL%20Chart.pdf. </a:t>
            </a:r>
            <a:r>
              <a:rPr dirty="0" sz="1000" spc="-5">
                <a:latin typeface="Carlito"/>
                <a:cs typeface="Carlito"/>
              </a:rPr>
              <a:t>(n.d.). Retrieved </a:t>
            </a:r>
            <a:r>
              <a:rPr dirty="0" sz="1000" spc="-10">
                <a:latin typeface="Carlito"/>
                <a:cs typeface="Carlito"/>
              </a:rPr>
              <a:t>from </a:t>
            </a:r>
            <a:r>
              <a:rPr dirty="0" sz="1000" spc="-5">
                <a:latin typeface="Carlito"/>
                <a:cs typeface="Carlito"/>
                <a:hlinkClick r:id="rId6"/>
              </a:rPr>
              <a:t>http://www.readwritethink.org/. </a:t>
            </a:r>
            <a:r>
              <a:rPr dirty="0" sz="1000" spc="-5">
                <a:latin typeface="Carlito"/>
                <a:cs typeface="Carlito"/>
              </a:rPr>
              <a:t> Indonesia, T. </a:t>
            </a:r>
            <a:r>
              <a:rPr dirty="0" sz="1000">
                <a:latin typeface="Carlito"/>
                <a:cs typeface="Carlito"/>
              </a:rPr>
              <a:t>C. </a:t>
            </a:r>
            <a:r>
              <a:rPr dirty="0" sz="1000" spc="-10">
                <a:latin typeface="Carlito"/>
                <a:cs typeface="Carlito"/>
              </a:rPr>
              <a:t>(2019, </a:t>
            </a:r>
            <a:r>
              <a:rPr dirty="0" sz="1000" spc="-5">
                <a:latin typeface="Carlito"/>
                <a:cs typeface="Carlito"/>
              </a:rPr>
              <a:t>April </a:t>
            </a:r>
            <a:r>
              <a:rPr dirty="0" sz="1000" spc="-10">
                <a:latin typeface="Carlito"/>
                <a:cs typeface="Carlito"/>
              </a:rPr>
              <a:t>10). </a:t>
            </a:r>
            <a:r>
              <a:rPr dirty="0" sz="1000" spc="-5">
                <a:latin typeface="Carlito"/>
                <a:cs typeface="Carlito"/>
              </a:rPr>
              <a:t>CNN. </a:t>
            </a:r>
            <a:r>
              <a:rPr dirty="0" sz="1000" spc="-10" i="1">
                <a:latin typeface="Carlito"/>
                <a:cs typeface="Carlito"/>
              </a:rPr>
              <a:t>Bullying </a:t>
            </a:r>
            <a:r>
              <a:rPr dirty="0" sz="1000" i="1">
                <a:latin typeface="Carlito"/>
                <a:cs typeface="Carlito"/>
              </a:rPr>
              <a:t>Jadi </a:t>
            </a:r>
            <a:r>
              <a:rPr dirty="0" sz="1000" spc="-5" i="1">
                <a:latin typeface="Carlito"/>
                <a:cs typeface="Carlito"/>
              </a:rPr>
              <a:t>Masalah Serius Kesehatan</a:t>
            </a:r>
            <a:r>
              <a:rPr dirty="0" sz="1000" spc="90" i="1">
                <a:latin typeface="Carlito"/>
                <a:cs typeface="Carlito"/>
              </a:rPr>
              <a:t> </a:t>
            </a:r>
            <a:r>
              <a:rPr dirty="0" sz="1000" spc="-5" i="1">
                <a:latin typeface="Carlito"/>
                <a:cs typeface="Carlito"/>
              </a:rPr>
              <a:t>Masyarakat</a:t>
            </a:r>
            <a:r>
              <a:rPr dirty="0" sz="1000" spc="-5">
                <a:latin typeface="Carlito"/>
                <a:cs typeface="Carlito"/>
              </a:rPr>
              <a:t>.</a:t>
            </a:r>
            <a:endParaRPr sz="1000">
              <a:latin typeface="Carlito"/>
              <a:cs typeface="Carlito"/>
            </a:endParaRPr>
          </a:p>
          <a:p>
            <a:pPr marL="12700" marR="147955">
              <a:lnSpc>
                <a:spcPts val="2080"/>
              </a:lnSpc>
            </a:pPr>
            <a:r>
              <a:rPr dirty="0" sz="1000" spc="-5" i="1">
                <a:latin typeface="Carlito"/>
                <a:cs typeface="Carlito"/>
              </a:rPr>
              <a:t>pacerteensagainstbullying.org</a:t>
            </a:r>
            <a:r>
              <a:rPr dirty="0" sz="1000" spc="-5">
                <a:latin typeface="Carlito"/>
                <a:cs typeface="Carlito"/>
              </a:rPr>
              <a:t>. </a:t>
            </a:r>
            <a:r>
              <a:rPr dirty="0" sz="1000" spc="-10">
                <a:latin typeface="Carlito"/>
                <a:cs typeface="Carlito"/>
              </a:rPr>
              <a:t>(2021). </a:t>
            </a:r>
            <a:r>
              <a:rPr dirty="0" sz="1000" spc="-5">
                <a:latin typeface="Carlito"/>
                <a:cs typeface="Carlito"/>
              </a:rPr>
              <a:t>Retrieved </a:t>
            </a:r>
            <a:r>
              <a:rPr dirty="0" sz="1000" spc="-10">
                <a:latin typeface="Carlito"/>
                <a:cs typeface="Carlito"/>
              </a:rPr>
              <a:t>from </a:t>
            </a:r>
            <a:r>
              <a:rPr dirty="0" sz="1000" spc="-5">
                <a:latin typeface="Carlito"/>
                <a:cs typeface="Carlito"/>
              </a:rPr>
              <a:t>https://</a:t>
            </a:r>
            <a:r>
              <a:rPr dirty="0" sz="1000" spc="-5">
                <a:latin typeface="Carlito"/>
                <a:cs typeface="Carlito"/>
                <a:hlinkClick r:id="rId7"/>
              </a:rPr>
              <a:t>www.pacerteensagainstbullying.org/advocacy-for-self/are-you-being-bullied/. </a:t>
            </a:r>
            <a:r>
              <a:rPr dirty="0" sz="1000" spc="-5">
                <a:latin typeface="Carlito"/>
                <a:cs typeface="Carlito"/>
              </a:rPr>
              <a:t> Panduan </a:t>
            </a:r>
            <a:r>
              <a:rPr dirty="0" sz="1000" spc="-10">
                <a:latin typeface="Carlito"/>
                <a:cs typeface="Carlito"/>
              </a:rPr>
              <a:t>Profil </a:t>
            </a:r>
            <a:r>
              <a:rPr dirty="0" sz="1000" spc="-5">
                <a:latin typeface="Carlito"/>
                <a:cs typeface="Carlito"/>
              </a:rPr>
              <a:t>Pelajar Pancasila </a:t>
            </a:r>
            <a:r>
              <a:rPr dirty="0" sz="1000" spc="-10">
                <a:latin typeface="Carlito"/>
                <a:cs typeface="Carlito"/>
              </a:rPr>
              <a:t>(2021) </a:t>
            </a:r>
            <a:r>
              <a:rPr dirty="0" sz="1000" spc="-5">
                <a:latin typeface="Carlito"/>
                <a:cs typeface="Carlito"/>
              </a:rPr>
              <a:t>oleh tim</a:t>
            </a:r>
            <a:r>
              <a:rPr dirty="0" sz="1000" spc="65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Penyusun.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000" spc="-5">
                <a:latin typeface="Carlito"/>
                <a:cs typeface="Carlito"/>
              </a:rPr>
              <a:t>Reportase, </a:t>
            </a:r>
            <a:r>
              <a:rPr dirty="0" sz="1000">
                <a:latin typeface="Carlito"/>
                <a:cs typeface="Carlito"/>
              </a:rPr>
              <a:t>A. </a:t>
            </a:r>
            <a:r>
              <a:rPr dirty="0" sz="1000" spc="-10">
                <a:latin typeface="Carlito"/>
                <a:cs typeface="Carlito"/>
              </a:rPr>
              <a:t>(2021, February 25). </a:t>
            </a:r>
            <a:r>
              <a:rPr dirty="0" sz="1000" spc="-5" i="1">
                <a:latin typeface="Carlito"/>
                <a:cs typeface="Carlito"/>
              </a:rPr>
              <a:t>https://tropis.info/survey-microsoft-indeks-kesopanan-bermedia-sosial-di-indonesia-rendah/</a:t>
            </a:r>
            <a:r>
              <a:rPr dirty="0" sz="1000" spc="-5">
                <a:latin typeface="Carlito"/>
                <a:cs typeface="Carlito"/>
              </a:rPr>
              <a:t>. Retrieved</a:t>
            </a:r>
            <a:r>
              <a:rPr dirty="0" sz="1000" spc="95">
                <a:latin typeface="Carlito"/>
                <a:cs typeface="Carlito"/>
              </a:rPr>
              <a:t> </a:t>
            </a:r>
            <a:r>
              <a:rPr dirty="0" sz="1000" spc="-10">
                <a:latin typeface="Carlito"/>
                <a:cs typeface="Carlito"/>
              </a:rPr>
              <a:t>from</a:t>
            </a:r>
            <a:endParaRPr sz="10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80"/>
              </a:spcBef>
            </a:pPr>
            <a:r>
              <a:rPr dirty="0" sz="1000" spc="-5">
                <a:latin typeface="Carlito"/>
                <a:cs typeface="Carlito"/>
                <a:hlinkClick r:id="rId8"/>
              </a:rPr>
              <a:t>www.tropis.info.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rlito"/>
                <a:cs typeface="Carlito"/>
              </a:rPr>
              <a:t>Unicef. (2020). </a:t>
            </a:r>
            <a:r>
              <a:rPr dirty="0" sz="1000" spc="-5" i="1">
                <a:latin typeface="Carlito"/>
                <a:cs typeface="Carlito"/>
                <a:hlinkClick r:id="rId9"/>
              </a:rPr>
              <a:t>www.unicef.org</a:t>
            </a:r>
            <a:r>
              <a:rPr dirty="0" sz="1000" spc="-5">
                <a:latin typeface="Carlito"/>
                <a:cs typeface="Carlito"/>
                <a:hlinkClick r:id="rId9"/>
              </a:rPr>
              <a:t>. </a:t>
            </a:r>
            <a:r>
              <a:rPr dirty="0" sz="1000" spc="-5">
                <a:latin typeface="Carlito"/>
                <a:cs typeface="Carlito"/>
              </a:rPr>
              <a:t>Retrieved </a:t>
            </a:r>
            <a:r>
              <a:rPr dirty="0" sz="1000" spc="-10">
                <a:latin typeface="Carlito"/>
                <a:cs typeface="Carlito"/>
              </a:rPr>
              <a:t>from</a:t>
            </a:r>
            <a:r>
              <a:rPr dirty="0" sz="1000" spc="10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https://</a:t>
            </a:r>
            <a:r>
              <a:rPr dirty="0" sz="1000" spc="-5">
                <a:latin typeface="Carlito"/>
                <a:cs typeface="Carlito"/>
                <a:hlinkClick r:id="rId10"/>
              </a:rPr>
              <a:t>www.unicef.org/indonesia/id/child-protection/apa-itu-cyberbullying.</a:t>
            </a:r>
            <a:endParaRPr sz="1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007" y="226059"/>
            <a:ext cx="455485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dirty="0" sz="2000" spc="50"/>
              <a:t>Perkembangan </a:t>
            </a:r>
            <a:r>
              <a:rPr dirty="0" sz="2000" spc="75"/>
              <a:t>Sub-elemen</a:t>
            </a:r>
            <a:r>
              <a:rPr dirty="0" sz="2000" spc="-204"/>
              <a:t> </a:t>
            </a:r>
            <a:r>
              <a:rPr dirty="0" sz="2000" spc="35"/>
              <a:t>Antarfase</a:t>
            </a:r>
            <a:endParaRPr sz="2000"/>
          </a:p>
          <a:p>
            <a:pPr marL="12700">
              <a:lnSpc>
                <a:spcPts val="2160"/>
              </a:lnSpc>
            </a:pPr>
            <a:r>
              <a:rPr dirty="0" sz="2000" spc="30"/>
              <a:t>Dimensi </a:t>
            </a:r>
            <a:r>
              <a:rPr dirty="0" sz="2000" spc="55"/>
              <a:t>Gotong</a:t>
            </a:r>
            <a:r>
              <a:rPr dirty="0" sz="2000" spc="-155"/>
              <a:t> </a:t>
            </a:r>
            <a:r>
              <a:rPr dirty="0" sz="2000" spc="45"/>
              <a:t>Royong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014714" y="4911725"/>
            <a:ext cx="1054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1805" y="909637"/>
          <a:ext cx="8662670" cy="423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860"/>
                <a:gridCol w="2057400"/>
                <a:gridCol w="2096135"/>
                <a:gridCol w="2190750"/>
                <a:gridCol w="1392554"/>
              </a:tblGrid>
              <a:tr h="650875">
                <a:tc>
                  <a:txBody>
                    <a:bodyPr/>
                    <a:lstStyle/>
                    <a:p>
                      <a:pPr marL="149860" marR="142240" indent="137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7AB8"/>
                      </a:solidFill>
                      <a:prstDash val="solid"/>
                    </a:lnL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Belum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Mulai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749300" marR="248285" indent="-4933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sesuai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harapan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167005" marR="159385" indent="23367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Sangat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erke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R w="9525">
                      <a:solidFill>
                        <a:srgbClr val="007AB8"/>
                      </a:solidFill>
                      <a:prstDash val="solid"/>
                    </a:lnR>
                    <a:solidFill>
                      <a:srgbClr val="007AB8"/>
                    </a:solidFill>
                  </a:tcPr>
                </a:tc>
              </a:tr>
              <a:tr h="12118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Kerja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sama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9525">
                      <a:solidFill>
                        <a:srgbClr val="007AB8"/>
                      </a:solidFill>
                      <a:prstDash val="solid"/>
                    </a:lnL>
                    <a:lnB w="9525">
                      <a:solidFill>
                        <a:srgbClr val="007A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46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Menunjukkan ekspektasi (harapan)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positif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kepada orang lain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dalam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rangka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mencapai tujuan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di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lingkungan sekitar (sekolah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rumah).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C7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92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Menyelaraskan tindakan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sendiri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dengan tindakan orang lain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melaksanakan kegiatan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mencapai tujuan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di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lingkungan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sekitar, serta memberi  semangat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kepada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orang lain untuk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bekerja efektif dan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mencapai tujuan  bersama.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8AEA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711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Membangun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tim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mengelola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kerjasama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untuk mencapai tujuan  bersama sesuai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sudah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ditentukan.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52D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Bekerja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sama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melebihi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harapan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R w="9525">
                      <a:solidFill>
                        <a:srgbClr val="007AB8"/>
                      </a:solidFill>
                      <a:prstDash val="solid"/>
                    </a:lnR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18BFE8"/>
                    </a:solidFill>
                  </a:tcPr>
                </a:tc>
              </a:tr>
              <a:tr h="1497545">
                <a:tc>
                  <a:txBody>
                    <a:bodyPr/>
                    <a:lstStyle/>
                    <a:p>
                      <a:pPr marL="91440" marR="1574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kasi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mencapai  tujuan  bersama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9525">
                      <a:solidFill>
                        <a:srgbClr val="007AB8"/>
                      </a:solidFill>
                      <a:prstDash val="solid"/>
                    </a:lnL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62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informasi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berbagai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sumber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dan menyampaikan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pesan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menggunakan berbagai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simbol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media secara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efektif kepada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orang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lain untuk mencapai tujuan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bersama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C7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52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informasi, gagasan,  emosi,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keterampilan dan keprihatinan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diungkapkan oleh orang lain  menggunakan berbagai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simbol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media secara efektif, serta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memanfaatkannya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meningkatkan kualitas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hubungan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interpersonal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guna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mencapai tujuan  bersama.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8AEA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619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Aktif menyimak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untuk memahami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menganalisis informasi, gagasan,  emosi,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keterampilan dan keprihatinan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disampaikan oleh orang lain dan  kelompok menggunakan berbagai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simbol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media secara efektif,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menggunakan berbagai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strategi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komunikasi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menyelesaikan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masalah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guna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berbagai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bersama.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52D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2279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Berkomunikasi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untuk  mencapai tujuan  bersama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melebih  harapan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R w="9525">
                      <a:solidFill>
                        <a:srgbClr val="007AB8"/>
                      </a:solidFill>
                      <a:prstDash val="solid"/>
                    </a:lnR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18BFE8"/>
                    </a:solidFill>
                  </a:tcPr>
                </a:tc>
              </a:tr>
              <a:tr h="873566">
                <a:tc>
                  <a:txBody>
                    <a:bodyPr/>
                    <a:lstStyle/>
                    <a:p>
                      <a:pPr marL="91440" marR="1936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Tanggap  terhadap 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sosial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7AB8"/>
                      </a:solidFill>
                      <a:prstDash val="solid"/>
                    </a:lnL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23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Tanggap terhadap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lingkungan</a:t>
                      </a:r>
                      <a:r>
                        <a:rPr dirty="0" sz="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sosial  sesuai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tuntutan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peran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sosialnya dan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menjaga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keselarasan  dalam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berelasi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dengan orang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lain.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C7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11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Tanggap terhadap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lingkungan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sosial  sesuai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tuntutan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peran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sosialnya dan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berkontribusi sesuai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dengan kebutuhan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masyarakat.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8AEA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89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Tanggap terhadap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lingkungan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sosial  sesuai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tuntutan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peran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sosialnya dan berkontribusi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sesuai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dengan kebutuhan masyarakat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menghasilkan keadaan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lebih</a:t>
                      </a:r>
                      <a:r>
                        <a:rPr dirty="0" sz="9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baik.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52D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3524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Tanggap</a:t>
                      </a:r>
                      <a:r>
                        <a:rPr dirty="0" sz="9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terhadap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lingkungan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sosial 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melebihi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harapan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9525">
                      <a:solidFill>
                        <a:srgbClr val="007AB8"/>
                      </a:solidFill>
                      <a:prstDash val="solid"/>
                    </a:lnR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18B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839"/>
            <a:ext cx="9144000" cy="4518660"/>
          </a:xfrm>
          <a:custGeom>
            <a:avLst/>
            <a:gdLst/>
            <a:ahLst/>
            <a:cxnLst/>
            <a:rect l="l" t="t" r="r" b="b"/>
            <a:pathLst>
              <a:path w="9144000" h="4518660">
                <a:moveTo>
                  <a:pt x="266700" y="233680"/>
                </a:moveTo>
                <a:lnTo>
                  <a:pt x="0" y="0"/>
                </a:lnTo>
                <a:lnTo>
                  <a:pt x="0" y="467360"/>
                </a:lnTo>
                <a:lnTo>
                  <a:pt x="266700" y="233680"/>
                </a:lnTo>
                <a:close/>
              </a:path>
              <a:path w="9144000" h="4518660">
                <a:moveTo>
                  <a:pt x="9144000" y="4058983"/>
                </a:moveTo>
                <a:lnTo>
                  <a:pt x="8686800" y="4518660"/>
                </a:lnTo>
                <a:lnTo>
                  <a:pt x="9144000" y="4518660"/>
                </a:lnTo>
                <a:lnTo>
                  <a:pt x="9144000" y="4058983"/>
                </a:lnTo>
                <a:close/>
              </a:path>
            </a:pathLst>
          </a:custGeom>
          <a:solidFill>
            <a:srgbClr val="00B5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007" y="157734"/>
            <a:ext cx="4554855" cy="574040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</a:pPr>
            <a:r>
              <a:rPr dirty="0" sz="2000" spc="50"/>
              <a:t>Perkembangan </a:t>
            </a:r>
            <a:r>
              <a:rPr dirty="0" sz="2000" spc="75"/>
              <a:t>Sub-elemen</a:t>
            </a:r>
            <a:r>
              <a:rPr dirty="0" sz="2000" spc="-210"/>
              <a:t> </a:t>
            </a:r>
            <a:r>
              <a:rPr dirty="0" sz="2000" spc="35"/>
              <a:t>Antarfase  </a:t>
            </a:r>
            <a:r>
              <a:rPr dirty="0" sz="2000" spc="30"/>
              <a:t>Dimensi</a:t>
            </a:r>
            <a:r>
              <a:rPr dirty="0" sz="2000" spc="-50"/>
              <a:t> </a:t>
            </a:r>
            <a:r>
              <a:rPr dirty="0" sz="2000" spc="35"/>
              <a:t>Mandiri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014714" y="4911725"/>
            <a:ext cx="1054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1805" y="966787"/>
          <a:ext cx="8505825" cy="3940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735"/>
                <a:gridCol w="2072639"/>
                <a:gridCol w="1930400"/>
                <a:gridCol w="2108200"/>
                <a:gridCol w="1451609"/>
              </a:tblGrid>
              <a:tr h="676021">
                <a:tc>
                  <a:txBody>
                    <a:bodyPr/>
                    <a:lstStyle/>
                    <a:p>
                      <a:pPr marL="157480" marR="150495" indent="137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Belum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Mulai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708025" marR="205740" indent="-49275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Berkembang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sesuai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harapan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197485" marR="187960" indent="2305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Sangat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erke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solidFill>
                      <a:srgbClr val="007AB8"/>
                    </a:solidFill>
                  </a:tcPr>
                </a:tc>
              </a:tr>
              <a:tr h="15465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Regulasi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emosi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9525">
                      <a:solidFill>
                        <a:srgbClr val="007AB8"/>
                      </a:solidFill>
                      <a:prstDash val="solid"/>
                    </a:lnL>
                    <a:lnB w="9525">
                      <a:solidFill>
                        <a:srgbClr val="007A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7780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perbedaan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emosi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dirasakan dan</a:t>
                      </a:r>
                      <a:r>
                        <a:rPr dirty="0" sz="10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dampaknya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terhadap proses belajar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interaksinya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lain;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mencoba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cara-cara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  sesuai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mengelola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emosi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agar dapat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menunjang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aktivitas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belajar 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interaksinya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dengan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lain.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C5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55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memprediksi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konsekuensi dari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emosi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pengekspresiannya dan  menyusun langkahlangkah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mengelola emosinya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dalam pelaksanaan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belajar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dan berinteraksi dengan</a:t>
                      </a:r>
                      <a:r>
                        <a:rPr dirty="0" sz="1000" spc="-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orang 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lain.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8BEA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587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Mengendalikan dan  menyesuaikan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emosi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dirasakannya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secara tepat</a:t>
                      </a:r>
                      <a:r>
                        <a:rPr dirty="0" sz="10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ketika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menghadapi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situasi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  menantang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menekan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pada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konteks belajar,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relasi,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pekerjaan.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54D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Regulasi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emosi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melebihi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harapan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R w="9525">
                      <a:solidFill>
                        <a:srgbClr val="007AB8"/>
                      </a:solidFill>
                      <a:prstDash val="solid"/>
                    </a:lnR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02B9E6"/>
                    </a:solidFill>
                  </a:tcPr>
                </a:tc>
              </a:tr>
              <a:tr h="1712849">
                <a:tc>
                  <a:txBody>
                    <a:bodyPr/>
                    <a:lstStyle/>
                    <a:p>
                      <a:pPr algn="just" marL="91440" marR="1149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1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Mengemban  </a:t>
                      </a:r>
                      <a:r>
                        <a:rPr dirty="0" sz="1000" spc="-5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gkan</a:t>
                      </a:r>
                      <a:r>
                        <a:rPr dirty="0" sz="1000" spc="-9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393E50"/>
                          </a:solidFill>
                          <a:latin typeface="Arial"/>
                          <a:cs typeface="Arial"/>
                        </a:rPr>
                        <a:t>refleksi  diri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9525">
                      <a:solidFill>
                        <a:srgbClr val="007AB8"/>
                      </a:solidFill>
                      <a:prstDash val="solid"/>
                    </a:lnL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924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refleksi untuk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mengidentifikasi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faktor-faktor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maupun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luar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dirinya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 dapat  mendukung/mengham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batnya  dalam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belajar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mengembangkan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diri;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mengidentifikasi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caracara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mengatasi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kekurangannya.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C5F5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52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Memonitor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kemajuan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belajar  yang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dicapai serta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memprediksi tantangan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pribadi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akademik yang akan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muncul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berlandaskan pada  pengalamannya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mempertimbangkan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strategi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belajar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sesuai.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8BEA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refleksi terhadap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umpan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balik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teman,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guru,</a:t>
                      </a:r>
                      <a:r>
                        <a:rPr dirty="0" sz="10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dewasa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lainnya, serta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informasi-informasi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karir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  akan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dipilihnya untuk  menganalisis karakteristik dan  keterampilan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yang dibutuhkan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menunjang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atau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menghambat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karirnya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masa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depan.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54D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924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Mengembangkan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refleksi diri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melebihi  harapan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R w="9525">
                      <a:solidFill>
                        <a:srgbClr val="007AB8"/>
                      </a:solidFill>
                      <a:prstDash val="solid"/>
                    </a:lnR>
                    <a:lnT w="9525">
                      <a:solidFill>
                        <a:srgbClr val="007AB8"/>
                      </a:solidFill>
                      <a:prstDash val="solid"/>
                    </a:lnT>
                    <a:lnB w="9525">
                      <a:solidFill>
                        <a:srgbClr val="007AB8"/>
                      </a:solidFill>
                      <a:prstDash val="solid"/>
                    </a:lnB>
                    <a:solidFill>
                      <a:srgbClr val="02B9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CCTT</dc:creator>
  <dc:title>PowerPoint Presentation</dc:title>
  <dcterms:created xsi:type="dcterms:W3CDTF">2021-07-28T07:43:37Z</dcterms:created>
  <dcterms:modified xsi:type="dcterms:W3CDTF">2021-07-28T07:43:37Z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2021-07-28T00:00:00Z</vt:filetime>
  </property>
</Properties>
</file>